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8"/>
  </p:notesMasterIdLst>
  <p:handoutMasterIdLst>
    <p:handoutMasterId r:id="rId59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6" r:id="rId55"/>
    <p:sldId id="587" r:id="rId56"/>
    <p:sldId id="26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59" d="100"/>
          <a:sy n="59" d="100"/>
        </p:scale>
        <p:origin x="72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una carpeta raíz. En nuestro caso la llamaremos “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6B19118-2CBD-FBE5-CFE3-BA2CB20A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46600"/>
            <a:ext cx="9821376" cy="13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tres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página,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 y por último una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imagen de nuestras estrellas.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E9F825E-1963-E654-821A-AC64D036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24723"/>
            <a:ext cx="10523285" cy="20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Rating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CD779C2-544A-356B-32FF-F20AAEC5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009355"/>
            <a:ext cx="7800465" cy="19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7CC6E55D-B336-F038-B75B-D2DC94803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41" b="61576"/>
          <a:stretch/>
        </p:blipFill>
        <p:spPr>
          <a:xfrm>
            <a:off x="590277" y="2712242"/>
            <a:ext cx="9007765" cy="22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en la carpeta raíz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indica la flecha.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8EF3615-83D5-0EB7-8C91-052680C9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16" y="1788530"/>
            <a:ext cx="6180529" cy="38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B2828FB-B2CB-ECFE-91F5-6F0D24F9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908401"/>
            <a:ext cx="7280176" cy="3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2F7727-0A09-95D8-35A6-EC004A83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3"/>
          <a:stretch/>
        </p:blipFill>
        <p:spPr>
          <a:xfrm>
            <a:off x="4575190" y="1447697"/>
            <a:ext cx="7225836" cy="3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(línea 6) por “Rating”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4E2F7AD-E912-F463-EF23-6D0536D8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59112"/>
            <a:ext cx="11094567" cy="29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 id llamado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la clase “rating”.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CF8EE-690D-95D6-08BF-F1B7F105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25" y="1730615"/>
            <a:ext cx="7243296" cy="34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nuevo archivo llamado “app.js”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AFCB44-577F-9B05-5E35-DC2AF51A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1"/>
            <a:ext cx="6329363" cy="47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vamos a vincular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7462466-FC59-3725-47D6-46310FFC7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74"/>
          <a:stretch/>
        </p:blipFill>
        <p:spPr bwMode="auto">
          <a:xfrm>
            <a:off x="538843" y="2759530"/>
            <a:ext cx="8782580" cy="3893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43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vinculado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iremos al archivo “app.js” y vamos a referenciar la clase “rating” de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guardándolo en una variable (línea 3) También crearemos una variable para ver la cantidad de estrellas actuales (línea 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por último una constante la cual nos va a determinar la cantidad máxima de estrellas (línea 7).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67592D6-0538-22AF-8AED-78F9B7B2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80" y="1788531"/>
            <a:ext cx="7745186" cy="31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54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una variable el cual tendrá un array de elementos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usando el método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recorrerlo (línea 10)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ese array crearemos un código para representar cada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una clase y atributos únicos (línea 12)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asignamos el contenido generado en el array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el archivo “index.html” (línea 16)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638F6C-A372-FEA7-0165-85A560DA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21" y="1749813"/>
            <a:ext cx="7765910" cy="24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visualizar como está quedando, el primer paso será comenzar el “CSS” iremos en la barra de la izquierda a nuestra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 nuevo archivo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A41F8F3-F1B8-427A-8AAA-583A0F62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32" y="1788531"/>
            <a:ext cx="5425762" cy="4474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0E848D-E242-DF53-2825-72454976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5" y="4025830"/>
            <a:ext cx="4255376" cy="18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archivo se llamará “style.css” y lo vinculamos en nuestro archivo llamado “index.html” (línea 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C810250-E218-1779-55C9-36B241D9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17"/>
          <a:stretch/>
        </p:blipFill>
        <p:spPr bwMode="auto">
          <a:xfrm>
            <a:off x="842962" y="3429000"/>
            <a:ext cx="8951140" cy="29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de programación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usando un sistema de puntuación con estrellas.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23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al archivo que acabamos de crear (“style.css”) y comenzamos con el diseño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que modificaremos será el color del fondo (línea 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un poco el diseño de rating para ajustarlo (desde la línea 7 a la 11)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vamos a definir el estilo de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cuales se verán reflejados en las estrellas (Desde la línea 14 a la 19)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9F461B-06EA-FDF6-7815-2AD91885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14" y="1788530"/>
            <a:ext cx="7361000" cy="42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le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B16793-5356-860D-8463-60768FEB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1"/>
            <a:ext cx="5319924" cy="40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56AB71E-9A96-7076-41BA-DE171900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45" y="1615989"/>
            <a:ext cx="4166012" cy="4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532CE52-B397-E9B9-2D8C-5AF20A13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15" y="1587954"/>
            <a:ext cx="5216299" cy="41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AC751FC-735F-6142-16A7-82C7B365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62" y="1788531"/>
            <a:ext cx="7059311" cy="38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0727BEE-B906-CCC2-0BE7-1FDA394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81275"/>
            <a:ext cx="8745733" cy="33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volvemos al index.html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4C746D-689D-D99E-E85C-E268CA22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0"/>
            <a:ext cx="5924081" cy="46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nuestra página estará así.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948992B-13B2-652C-E27F-E77199A1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65" y="2517718"/>
            <a:ext cx="7174230" cy="37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mirar si la barra de la mitad (Donde irán las estrellas) si está funcionando correctamente. Para esto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cualquier parte del a pagina y escogemos la opción llamada (inspeccionar)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E4DD88-2098-142A-FF5C-6234A8550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44" y="1788530"/>
            <a:ext cx="6235575" cy="40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nos abrirá este panel a la derecha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B887E9E-916F-16F2-62CC-BE501C76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58650"/>
            <a:ext cx="8147957" cy="37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opción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desplegar el código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8B05FFAE-9B13-961E-8363-864CEE25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22" y="1788531"/>
            <a:ext cx="7462792" cy="4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abierto el código dentro de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iremos a buscar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id “app” y desplegamos su código.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8535A69-9873-86FA-BCC2-255BDB87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52" y="1788531"/>
            <a:ext cx="6344648" cy="42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desplegado el código de app iremos 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clase “rating” y la desplegamos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6B1173-52E6-919E-8F73-DD2085E6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86" y="1788531"/>
            <a:ext cx="5277485" cy="50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que desplegamos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podemos ver que dentro hay varios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individuales con la con la cantidad que pusimos en la cantidad máxima. (Paso 10), y se nos debe de estar viendo algo así.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E13669BE-A124-936D-0575-DE6F9D3B1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04"/>
          <a:stretch/>
        </p:blipFill>
        <p:spPr bwMode="auto">
          <a:xfrm>
            <a:off x="6923314" y="1546367"/>
            <a:ext cx="4876800" cy="4659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B5A977A-9CDB-822C-95C3-69925C6A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b="21698"/>
          <a:stretch/>
        </p:blipFill>
        <p:spPr bwMode="auto">
          <a:xfrm>
            <a:off x="391886" y="3681633"/>
            <a:ext cx="6486525" cy="2524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81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vimos cómo va quedando nuestra página iremos de nuevo al archivo “app.js” , comenzaremos asignando el contenido generado en el array al contenedor de calificación del HTML (línea 16) ahora seleccionamos los objetos con la clase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le agregamos un evento al pasar el mouse por encima (línea 19 a línea 20), ahora obtenemos dentro de ese evento la posición del elemento (línea 22) y creamos un condicional para que en caso se pase la posición no haga nada(línea 25)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6D14B3-D2AD-9DF9-630B-E18D15E7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8" y="1788531"/>
            <a:ext cx="7885446" cy="3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 ese condicional vamos a seleccionar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les vamos a remover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-full” a todos los elementos con la clase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cuando quitemos el ratón de encima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CA4CE20-5851-1B6D-7C30-8713621C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9" y="1749813"/>
            <a:ext cx="8020078" cy="28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miramos como va quedando nuestro proyecto (paso 20) y en la consola podremos observar los elementos como se quita la clase o se pone según si ponemos el ratón encima o lo quitamos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90E81D9-5837-A75F-BFE4-009B3B682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84"/>
          <a:stretch/>
        </p:blipFill>
        <p:spPr bwMode="auto">
          <a:xfrm>
            <a:off x="6254831" y="1657904"/>
            <a:ext cx="5734686" cy="3873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0C062E6-75B2-4B53-CDC8-D939AAF00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1" b="54620"/>
          <a:stretch/>
        </p:blipFill>
        <p:spPr bwMode="auto">
          <a:xfrm>
            <a:off x="324205" y="3930631"/>
            <a:ext cx="5612965" cy="2927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el diseño para la puntuación con unas estrellas, lo primero que haremos será ir a Google y buscaremos una estrella importante que sea SVG para que lo detecte bien el código.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52A3DB-F80A-E7D6-E450-10B5E1EC4B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12272" r="29566" b="19268"/>
          <a:stretch/>
        </p:blipFill>
        <p:spPr bwMode="auto">
          <a:xfrm>
            <a:off x="6096000" y="1156047"/>
            <a:ext cx="4668941" cy="3233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B2722D2-1E58-6CA3-F577-2E18E8E713E8}"/>
              </a:ext>
            </a:extLst>
          </p:cNvPr>
          <p:cNvSpPr txBox="1"/>
          <p:nvPr/>
        </p:nvSpPr>
        <p:spPr>
          <a:xfrm>
            <a:off x="340144" y="4837670"/>
            <a:ext cx="61722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Iremos a imágenes.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FEA23F-F8AE-8BC7-2C45-A879F9A31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29"/>
          <a:stretch/>
        </p:blipFill>
        <p:spPr>
          <a:xfrm>
            <a:off x="3825976" y="4426131"/>
            <a:ext cx="6273197" cy="21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buscamos la estrella que nos parezca más bonita, recuerda que es mejor si termina en 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1153988-657F-FE2E-A4BD-267A5234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9" y="1581034"/>
            <a:ext cx="7733628" cy="40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que escogimos una estrella, la seleccionamos con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y a la imagen de la derecha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y seleccionamos “Guardar imagen como…”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D7966-7B50-8C37-9AE2-0FB40BB8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47" y="1443037"/>
            <a:ext cx="6294982" cy="50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Buscaremos la carpeta donde esta nuestro proyecto y seleccionamos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7070A98-56D1-02F3-29E0-AA083AD1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39545"/>
            <a:ext cx="7167070" cy="43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dentro de la carpeta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guardar luego de poner el nombre.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00A302-6168-7A0A-0862-C917CF9D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55" y="1788531"/>
            <a:ext cx="6956036" cy="42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33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nuestro archivo “style.css” y vamos a añadir nuestras estrellas en la clase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añadiéndolo como una máscara (línea 17), y vamos a colocar dos puntos antes de la ruta debido a que estamos dentro de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toca salir a la carpeta anterior y por eso se usan 2 “..” y por último aplicamos la mascara a la imagen “línea 19”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5B3DEE3-F078-BC67-8699-1D95576E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0" y="1788531"/>
            <a:ext cx="7332955" cy="33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como quedo nuestro proyecto terminado (paso 20)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73AD55C-F5F1-D8AF-89C4-DA8AC310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828152"/>
            <a:ext cx="7437936" cy="38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11777"/>
              </p:ext>
            </p:extLst>
          </p:nvPr>
        </p:nvGraphicFramePr>
        <p:xfrm>
          <a:off x="1885042" y="250190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Equipo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ADSO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Coordinación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Paula Milena Isaza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Asesores Temáticos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  <a:p>
                      <a:pPr algn="ctr"/>
                      <a:r>
                        <a:rPr lang="es-ES" b="1" dirty="0"/>
                        <a:t>Margarita Álvarez.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Scrum Master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Desarrollador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Santiago Flórez Echavarría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3464</TotalTime>
  <Words>1832</Words>
  <Application>Microsoft Office PowerPoint</Application>
  <PresentationFormat>Panorámica</PresentationFormat>
  <Paragraphs>194</Paragraphs>
  <Slides>56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5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39</cp:revision>
  <dcterms:created xsi:type="dcterms:W3CDTF">2020-10-01T23:51:28Z</dcterms:created>
  <dcterms:modified xsi:type="dcterms:W3CDTF">2023-09-04T10:32:02Z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