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9NAzFRZnF6+WW4uYjQe8HpN/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34ff7ce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f34ff7ce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4ff7ce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f34ff7ce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12ceed6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f12ceed6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2ceed6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f12ceed6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12ceed6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f12ceed6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12ceed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f12ceed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12ceed6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f12ceed6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3911b7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f3911b7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3911b77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f3911b77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3911b77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f3911b77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12ceed68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f12ceed68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97cb6b8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897cb6b8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3911b776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f3911b776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97cb6bb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897cb6bb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3911b776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f3911b776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97cb6bb1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897cb6bb1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2ceed6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12ceed6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4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5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9" name="Google Shape;79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5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olo el título">
  <p:cSld name="3_Solo el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g1f12ceed68f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785"/>
            <a:ext cx="9144001" cy="85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f12ceed68f_0_169"/>
          <p:cNvSpPr txBox="1"/>
          <p:nvPr>
            <p:ph idx="1" type="body"/>
          </p:nvPr>
        </p:nvSpPr>
        <p:spPr>
          <a:xfrm>
            <a:off x="4535424" y="1026551"/>
            <a:ext cx="41679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  <a:defRPr sz="1700"/>
            </a:lvl1pPr>
            <a:lvl2pPr indent="-323850" lvl="1" marL="91440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  <a:defRPr sz="1700"/>
            </a:lvl2pPr>
            <a:lvl3pPr indent="-323850" lvl="2" marL="137160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  <a:defRPr sz="1700"/>
            </a:lvl3pPr>
            <a:lvl4pPr indent="-323850" lvl="3" marL="182880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  <a:defRPr sz="1700"/>
            </a:lvl4pPr>
            <a:lvl5pPr indent="-323850" lvl="4" marL="228600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SzPts val="1500"/>
              <a:buChar char="•"/>
              <a:defRPr sz="1700"/>
            </a:lvl5pPr>
            <a:lvl6pPr indent="-3175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g1f12ceed68f_0_169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1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" name="Google Shape;24;p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" name="Google Shape;27;p4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4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5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5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p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5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p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p5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5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.centeno@tec.mx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ai.com/api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nsole.firebase.google.com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tform.openai.com/docs/api-reference/introdu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ostman.com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tform.openai.com/docs/quickstart/build-your-applic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300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53825" y="31831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Adolfo Centeno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a.centeno@tec.mx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Cel. 272-190-8413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02550" y="1028700"/>
            <a:ext cx="8350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rPr b="1" i="0" lang="en" sz="3650" u="none" cap="none" strike="noStrike">
                <a:solidFill>
                  <a:srgbClr val="0000FF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Planeación de sistemas de software</a:t>
            </a:r>
            <a:endParaRPr b="1" i="0" sz="3650" u="none" cap="none" strike="noStrike">
              <a:solidFill>
                <a:srgbClr val="0000FF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378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3"/>
              <a:buFont typeface="Lato"/>
              <a:buChar char="-"/>
            </a:pPr>
            <a:r>
              <a:rPr b="0" lang="en" sz="36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Crear menu principal en app.component</a:t>
            </a:r>
            <a:endParaRPr b="0" sz="36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sp>
        <p:nvSpPr>
          <p:cNvPr id="150" name="Google Shape;150;p8"/>
          <p:cNvSpPr txBox="1"/>
          <p:nvPr>
            <p:ph idx="1" type="subTitle"/>
          </p:nvPr>
        </p:nvSpPr>
        <p:spPr>
          <a:xfrm>
            <a:off x="729450" y="2987150"/>
            <a:ext cx="8149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Objetivo: Crear un menu de opciones para consumir algunos de los servicios de openai.com</a:t>
            </a:r>
            <a:endParaRPr sz="2800"/>
          </a:p>
        </p:txBody>
      </p:sp>
      <p:sp>
        <p:nvSpPr>
          <p:cNvPr id="151" name="Google Shape;151;p8"/>
          <p:cNvSpPr txBox="1"/>
          <p:nvPr/>
        </p:nvSpPr>
        <p:spPr>
          <a:xfrm>
            <a:off x="557575" y="25717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ctrTitle"/>
          </p:nvPr>
        </p:nvSpPr>
        <p:spPr>
          <a:xfrm>
            <a:off x="251300" y="1387075"/>
            <a:ext cx="3832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9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 menu  en </a:t>
            </a:r>
            <a:r>
              <a:rPr lang="en" sz="219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src/app/app.component.html</a:t>
            </a:r>
            <a:endParaRPr sz="219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100" y="526350"/>
            <a:ext cx="5068300" cy="46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34ff7ce17_0_25"/>
          <p:cNvSpPr txBox="1"/>
          <p:nvPr>
            <p:ph type="ctrTitle"/>
          </p:nvPr>
        </p:nvSpPr>
        <p:spPr>
          <a:xfrm>
            <a:off x="147875" y="1632600"/>
            <a:ext cx="2514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Actualizar css en</a:t>
            </a:r>
            <a:endParaRPr b="0" sz="20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src/</a:t>
            </a:r>
            <a:r>
              <a:rPr lang="en" sz="2000"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styles.css</a:t>
            </a:r>
            <a:endParaRPr sz="2000"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9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pic>
        <p:nvPicPr>
          <p:cNvPr id="163" name="Google Shape;163;g1f34ff7ce1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00" y="491925"/>
            <a:ext cx="6293826" cy="46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34ff7ce17_0_34"/>
          <p:cNvSpPr txBox="1"/>
          <p:nvPr>
            <p:ph type="ctrTitle"/>
          </p:nvPr>
        </p:nvSpPr>
        <p:spPr>
          <a:xfrm>
            <a:off x="729450" y="1322450"/>
            <a:ext cx="410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9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 menu  en </a:t>
            </a:r>
            <a:r>
              <a:rPr lang="en" sz="219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src/app/app.component.html</a:t>
            </a:r>
            <a:endParaRPr sz="219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pic>
        <p:nvPicPr>
          <p:cNvPr id="169" name="Google Shape;169;g1f34ff7ce1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1" y="2443175"/>
            <a:ext cx="9144000" cy="27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Crear componente textdavinci003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7934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Crear componente imagesgeneration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82867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/>
              <a:t>Crear componente textdavinciedit001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39550"/>
            <a:ext cx="87249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12ceed68f_0_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Crear componente moderations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93" name="Google Shape;193;g1f12ceed68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73247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12ceed68f_0_31"/>
          <p:cNvSpPr txBox="1"/>
          <p:nvPr>
            <p:ph type="ctrTitle"/>
          </p:nvPr>
        </p:nvSpPr>
        <p:spPr>
          <a:xfrm>
            <a:off x="251275" y="1131300"/>
            <a:ext cx="630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2"/>
              <a:buNone/>
            </a:pPr>
            <a:r>
              <a:rPr b="0" lang="en" sz="2000"/>
              <a:t>Configurar router</a:t>
            </a:r>
            <a:r>
              <a:rPr lang="en" sz="2000"/>
              <a:t>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src/app/app-routing.module.ts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99" name="Google Shape;199;g1f12ceed68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5800"/>
            <a:ext cx="8705074" cy="36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2ceed68f_0_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Probar router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05" name="Google Shape;205;g1f12ceed68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990725"/>
            <a:ext cx="8362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2ceed68f_0_0"/>
          <p:cNvSpPr txBox="1"/>
          <p:nvPr>
            <p:ph type="ctrTitle"/>
          </p:nvPr>
        </p:nvSpPr>
        <p:spPr>
          <a:xfrm>
            <a:off x="577050" y="1170050"/>
            <a:ext cx="7688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000"/>
              <a:t>Agenda</a:t>
            </a:r>
            <a:endParaRPr sz="2000"/>
          </a:p>
        </p:txBody>
      </p:sp>
      <p:sp>
        <p:nvSpPr>
          <p:cNvPr id="97" name="Google Shape;97;g1f12ceed68f_0_0"/>
          <p:cNvSpPr txBox="1"/>
          <p:nvPr>
            <p:ph idx="1" type="subTitle"/>
          </p:nvPr>
        </p:nvSpPr>
        <p:spPr>
          <a:xfrm>
            <a:off x="578350" y="1658425"/>
            <a:ext cx="76881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99"/>
              <a:buNone/>
            </a:pPr>
            <a:r>
              <a:rPr b="1" lang="en" sz="5915"/>
              <a:t>Sesion 2.- Routers, Services</a:t>
            </a:r>
            <a:endParaRPr b="1" sz="59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Introduccion a APIs de </a:t>
            </a:r>
            <a:r>
              <a:rPr lang="en" sz="5515" u="sng">
                <a:solidFill>
                  <a:schemeClr val="hlink"/>
                </a:solidFill>
                <a:hlinkClick r:id="rId3"/>
              </a:rPr>
              <a:t>https://openai.com/api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Instalacion de Postman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Consumo de Apis con postman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Clonar y probar ejemplo  “name my pet” en Js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Crear  proyecto a Angular </a:t>
            </a:r>
            <a:r>
              <a:rPr b="1" lang="en" sz="6715"/>
              <a:t>openai</a:t>
            </a:r>
            <a:endParaRPr b="1" sz="6715"/>
          </a:p>
          <a:p>
            <a:pPr indent="-3987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Crear menu principal en app.component</a:t>
            </a:r>
            <a:endParaRPr sz="5515"/>
          </a:p>
          <a:p>
            <a:pPr indent="-3987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Crear componentes</a:t>
            </a:r>
            <a:endParaRPr sz="5515"/>
          </a:p>
          <a:p>
            <a:pPr indent="-3987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Configurar router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Implementar componente textdavinci003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Implementar services para consumo de API</a:t>
            </a:r>
            <a:endParaRPr sz="5515"/>
          </a:p>
          <a:p>
            <a:pPr indent="-31620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5"/>
              <a:t>Publicar en firebase</a:t>
            </a:r>
            <a:endParaRPr sz="551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1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122"/>
              <a:buNone/>
            </a:pPr>
            <a:r>
              <a:t/>
            </a:r>
            <a:endParaRPr sz="511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2ceed68f_0_58"/>
          <p:cNvSpPr txBox="1"/>
          <p:nvPr>
            <p:ph type="ctrTitle"/>
          </p:nvPr>
        </p:nvSpPr>
        <p:spPr>
          <a:xfrm>
            <a:off x="43650" y="1421925"/>
            <a:ext cx="8059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5438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Implementar service textdavinci003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sz="2650"/>
          </a:p>
          <a:p>
            <a:pPr indent="-32866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b="0" lang="en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Dentro de carpeta src/app, crear carpeta </a:t>
            </a:r>
            <a:r>
              <a:rPr lang="en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  <a:endParaRPr sz="1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75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mkdir services</a:t>
            </a:r>
            <a:endParaRPr sz="175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 cd services</a:t>
            </a:r>
            <a:endParaRPr sz="175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b="0"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6100"/>
              <a:buFont typeface="Arial"/>
              <a:buNone/>
            </a:pPr>
            <a:r>
              <a:t/>
            </a:r>
            <a:endParaRPr b="0"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3332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3332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11" name="Google Shape;211;g1f12ceed68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226425"/>
            <a:ext cx="6076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f12ceed68f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50" y="3838475"/>
            <a:ext cx="72675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f12ceed68f_0_58"/>
          <p:cNvSpPr txBox="1"/>
          <p:nvPr/>
        </p:nvSpPr>
        <p:spPr>
          <a:xfrm>
            <a:off x="43650" y="2843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5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Crear service con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3911b776b_0_0"/>
          <p:cNvSpPr txBox="1"/>
          <p:nvPr>
            <p:ph type="ctrTitle"/>
          </p:nvPr>
        </p:nvSpPr>
        <p:spPr>
          <a:xfrm>
            <a:off x="-258500" y="1499450"/>
            <a:ext cx="3192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Actualizar </a:t>
            </a: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textdavinci003.service.ts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pic>
        <p:nvPicPr>
          <p:cNvPr id="219" name="Google Shape;219;g1f3911b776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800" y="517775"/>
            <a:ext cx="6210199" cy="4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3911b776b_0_11"/>
          <p:cNvSpPr txBox="1"/>
          <p:nvPr>
            <p:ph type="ctrTitle"/>
          </p:nvPr>
        </p:nvSpPr>
        <p:spPr>
          <a:xfrm>
            <a:off x="-258500" y="1499450"/>
            <a:ext cx="3192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Agregar manejo de errores a :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textdavinci003.service.ts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pic>
        <p:nvPicPr>
          <p:cNvPr id="225" name="Google Shape;225;g1f3911b776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25" y="879625"/>
            <a:ext cx="5912975" cy="42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3911b776b_0_17"/>
          <p:cNvSpPr txBox="1"/>
          <p:nvPr>
            <p:ph type="ctrTitle"/>
          </p:nvPr>
        </p:nvSpPr>
        <p:spPr>
          <a:xfrm>
            <a:off x="-258500" y="1499450"/>
            <a:ext cx="3192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Agregar </a:t>
            </a:r>
            <a:r>
              <a:rPr lang="en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FormsModule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HttpClientModule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en: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src/app/app.module</a:t>
            </a: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.ts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t/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pic>
        <p:nvPicPr>
          <p:cNvPr id="231" name="Google Shape;231;g1f3911b776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75" y="0"/>
            <a:ext cx="62844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12ceed68f_0_88"/>
          <p:cNvSpPr txBox="1"/>
          <p:nvPr>
            <p:ph idx="1" type="body"/>
          </p:nvPr>
        </p:nvSpPr>
        <p:spPr>
          <a:xfrm>
            <a:off x="5219299" y="854600"/>
            <a:ext cx="3924600" cy="4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300"/>
          </a:p>
          <a:p>
            <a:pPr indent="0" lvl="0" marL="1028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>
              <a:solidFill>
                <a:srgbClr val="002060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/>
          </a:p>
        </p:txBody>
      </p:sp>
      <p:sp>
        <p:nvSpPr>
          <p:cNvPr id="237" name="Google Shape;237;g1f12ceed68f_0_88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000">
                <a:highlight>
                  <a:schemeClr val="dk2"/>
                </a:highlight>
              </a:rPr>
              <a:t>Crear html de </a:t>
            </a:r>
            <a:r>
              <a:rPr b="0" lang="en" sz="20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textdavinci003.component.html</a:t>
            </a:r>
            <a:endParaRPr/>
          </a:p>
        </p:txBody>
      </p:sp>
      <p:pic>
        <p:nvPicPr>
          <p:cNvPr descr="Picture 3" id="238" name="Google Shape;238;g1f12ceed68f_0_88"/>
          <p:cNvPicPr preferRelativeResize="0"/>
          <p:nvPr/>
        </p:nvPicPr>
        <p:blipFill rotWithShape="1">
          <a:blip r:embed="rId3">
            <a:alphaModFix/>
          </a:blip>
          <a:srcRect b="0" l="0" r="83207" t="62294"/>
          <a:stretch/>
        </p:blipFill>
        <p:spPr>
          <a:xfrm>
            <a:off x="0" y="3201691"/>
            <a:ext cx="1535477" cy="193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f12ceed68f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3425"/>
            <a:ext cx="9144000" cy="4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97cb6b8e1_0_0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Update </a:t>
            </a:r>
            <a:r>
              <a:rPr b="0" lang="en" sz="20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textdavinci003.component.ts</a:t>
            </a:r>
            <a:endParaRPr/>
          </a:p>
        </p:txBody>
      </p:sp>
      <p:pic>
        <p:nvPicPr>
          <p:cNvPr descr="Picture 3" id="245" name="Google Shape;245;g1897cb6b8e1_0_0"/>
          <p:cNvPicPr preferRelativeResize="0"/>
          <p:nvPr/>
        </p:nvPicPr>
        <p:blipFill rotWithShape="1">
          <a:blip r:embed="rId3">
            <a:alphaModFix/>
          </a:blip>
          <a:srcRect b="0" l="0" r="83207" t="62294"/>
          <a:stretch/>
        </p:blipFill>
        <p:spPr>
          <a:xfrm>
            <a:off x="0" y="3201691"/>
            <a:ext cx="1535477" cy="193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897cb6b8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" y="865850"/>
            <a:ext cx="9132526" cy="4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3911b776b_0_26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Update </a:t>
            </a:r>
            <a:r>
              <a:rPr b="0" lang="en" sz="20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textdavinci003.component.ts</a:t>
            </a:r>
            <a:endParaRPr/>
          </a:p>
        </p:txBody>
      </p:sp>
      <p:pic>
        <p:nvPicPr>
          <p:cNvPr descr="Picture 3" id="252" name="Google Shape;252;g1f3911b776b_0_26"/>
          <p:cNvPicPr preferRelativeResize="0"/>
          <p:nvPr/>
        </p:nvPicPr>
        <p:blipFill rotWithShape="1">
          <a:blip r:embed="rId3">
            <a:alphaModFix/>
          </a:blip>
          <a:srcRect b="0" l="0" r="83207" t="62295"/>
          <a:stretch/>
        </p:blipFill>
        <p:spPr>
          <a:xfrm>
            <a:off x="0" y="3201691"/>
            <a:ext cx="1535477" cy="193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f3911b776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" y="893425"/>
            <a:ext cx="9060900" cy="42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97cb6bb18_0_0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Update </a:t>
            </a:r>
            <a:r>
              <a:rPr b="0" lang="en" sz="20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textdavinci003.component.css</a:t>
            </a:r>
            <a:endParaRPr/>
          </a:p>
        </p:txBody>
      </p:sp>
      <p:pic>
        <p:nvPicPr>
          <p:cNvPr id="259" name="Google Shape;259;g1897cb6bb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893425"/>
            <a:ext cx="5583075" cy="41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911b776b_0_38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Probar</a:t>
            </a:r>
            <a:endParaRPr/>
          </a:p>
        </p:txBody>
      </p:sp>
      <p:pic>
        <p:nvPicPr>
          <p:cNvPr id="265" name="Google Shape;265;g1f3911b776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425"/>
            <a:ext cx="9144001" cy="42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97cb6bb18_0_55"/>
          <p:cNvSpPr txBox="1"/>
          <p:nvPr>
            <p:ph idx="1" type="body"/>
          </p:nvPr>
        </p:nvSpPr>
        <p:spPr>
          <a:xfrm>
            <a:off x="374975" y="2077650"/>
            <a:ext cx="906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15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873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en" sz="2500"/>
              <a:t>Desarrollar</a:t>
            </a:r>
            <a:endParaRPr b="1" sz="25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2500"/>
              <a:t> </a:t>
            </a:r>
            <a:r>
              <a:rPr b="1" lang="en" sz="2100">
                <a:solidFill>
                  <a:srgbClr val="33BBC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imagesgeneration</a:t>
            </a:r>
            <a:endParaRPr b="1" sz="2100">
              <a:solidFill>
                <a:srgbClr val="33BBC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BBC8"/>
              </a:buClr>
              <a:buSzPts val="2100"/>
              <a:buFont typeface="Arial"/>
              <a:buChar char="-"/>
            </a:pPr>
            <a:r>
              <a:rPr b="1" lang="en" sz="2100">
                <a:solidFill>
                  <a:srgbClr val="33BBC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textdavinciedit001</a:t>
            </a:r>
            <a:endParaRPr b="1" sz="2100">
              <a:solidFill>
                <a:srgbClr val="33BBC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BBC8"/>
              </a:buClr>
              <a:buSzPts val="2100"/>
              <a:buFont typeface="Arial"/>
              <a:buChar char="-"/>
            </a:pPr>
            <a:r>
              <a:rPr b="1" lang="en" sz="2100">
                <a:solidFill>
                  <a:srgbClr val="33BBC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moderations</a:t>
            </a:r>
            <a:endParaRPr b="1" sz="2100">
              <a:solidFill>
                <a:srgbClr val="33BBC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3BBC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2500"/>
              <a:t>Publicar en firebase ( </a:t>
            </a:r>
            <a:r>
              <a:rPr b="1" lang="en" sz="2500" u="sng">
                <a:solidFill>
                  <a:schemeClr val="hlink"/>
                </a:solidFill>
                <a:hlinkClick r:id="rId3"/>
              </a:rPr>
              <a:t>https://console.firebase.google.com/</a:t>
            </a:r>
            <a:r>
              <a:rPr b="1" lang="en" sz="2500"/>
              <a:t>  ) </a:t>
            </a:r>
            <a:endParaRPr b="1" sz="2500"/>
          </a:p>
          <a:p>
            <a:pPr indent="0" lvl="0" marL="1028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>
              <a:solidFill>
                <a:srgbClr val="002060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/>
          </a:p>
        </p:txBody>
      </p:sp>
      <p:sp>
        <p:nvSpPr>
          <p:cNvPr id="271" name="Google Shape;271;g1897cb6bb18_0_55"/>
          <p:cNvSpPr txBox="1"/>
          <p:nvPr>
            <p:ph type="title"/>
          </p:nvPr>
        </p:nvSpPr>
        <p:spPr>
          <a:xfrm>
            <a:off x="2130963" y="170725"/>
            <a:ext cx="6053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/>
              <a:t>Reto</a:t>
            </a:r>
            <a:endParaRPr/>
          </a:p>
        </p:txBody>
      </p:sp>
      <p:pic>
        <p:nvPicPr>
          <p:cNvPr descr="Picture 3" id="272" name="Google Shape;272;g1897cb6bb18_0_55"/>
          <p:cNvPicPr preferRelativeResize="0"/>
          <p:nvPr/>
        </p:nvPicPr>
        <p:blipFill rotWithShape="1">
          <a:blip r:embed="rId4">
            <a:alphaModFix/>
          </a:blip>
          <a:srcRect b="0" l="0" r="83207" t="62294"/>
          <a:stretch/>
        </p:blipFill>
        <p:spPr>
          <a:xfrm>
            <a:off x="0" y="3201691"/>
            <a:ext cx="1535477" cy="193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20375" y="12667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66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63"/>
              <a:buFont typeface="Lato"/>
              <a:buChar char="-"/>
            </a:pPr>
            <a:r>
              <a:rPr b="0" lang="en" sz="40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Introduccion a APIs de openai</a:t>
            </a:r>
            <a:endParaRPr b="0" sz="40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sp>
        <p:nvSpPr>
          <p:cNvPr id="103" name="Google Shape;103;p2"/>
          <p:cNvSpPr txBox="1"/>
          <p:nvPr/>
        </p:nvSpPr>
        <p:spPr>
          <a:xfrm>
            <a:off x="574050" y="2362775"/>
            <a:ext cx="79959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15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https://platform.openai.com/docs/api-reference/introduction</a:t>
            </a:r>
            <a:endParaRPr sz="3715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1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46775" y="3967475"/>
            <a:ext cx="768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Crear una cuenta para obtener nuestro </a:t>
            </a:r>
            <a:r>
              <a:rPr b="1" lang="en" sz="2200"/>
              <a:t>Key click en boton </a:t>
            </a:r>
            <a:r>
              <a:rPr b="1" lang="en" sz="2600">
                <a:solidFill>
                  <a:srgbClr val="0000FF"/>
                </a:solidFill>
              </a:rPr>
              <a:t>Signup</a:t>
            </a:r>
            <a:endParaRPr b="1" sz="2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12ceed68f_0_14"/>
          <p:cNvSpPr txBox="1"/>
          <p:nvPr>
            <p:ph type="ctrTitle"/>
          </p:nvPr>
        </p:nvSpPr>
        <p:spPr>
          <a:xfrm>
            <a:off x="520375" y="12667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110" name="Google Shape;110;g1f12ceed68f_0_14"/>
          <p:cNvSpPr txBox="1"/>
          <p:nvPr/>
        </p:nvSpPr>
        <p:spPr>
          <a:xfrm>
            <a:off x="729450" y="4299675"/>
            <a:ext cx="621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https://www.postman.com/downloads/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1f12ceed68f_0_14"/>
          <p:cNvSpPr txBox="1"/>
          <p:nvPr/>
        </p:nvSpPr>
        <p:spPr>
          <a:xfrm>
            <a:off x="627275" y="2718125"/>
            <a:ext cx="81996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88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15"/>
              <a:buFont typeface="Lato"/>
              <a:buChar char="-"/>
            </a:pPr>
            <a:r>
              <a:rPr lang="en" sz="55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Instalacion de Postman</a:t>
            </a:r>
            <a:endParaRPr sz="551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1" sz="1650"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ctrTitle"/>
          </p:nvPr>
        </p:nvSpPr>
        <p:spPr>
          <a:xfrm>
            <a:off x="520375" y="12667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54383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b="0" lang="en" sz="55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Consumo de Apis con postman</a:t>
            </a:r>
            <a:endParaRPr b="0" sz="551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446050" y="4390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20375" y="3027850"/>
            <a:ext cx="57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Clonar y probar ejemplo  “name my pet” en Js</a:t>
            </a:r>
            <a:endParaRPr sz="41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780"/>
          </a:p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https://platform.openai.com/docs/quickstart/build-your-application</a:t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1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Clonar y probar ejemplo  “name my pet” en Js</a:t>
            </a:r>
            <a:endParaRPr sz="41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729450" y="2987150"/>
            <a:ext cx="80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900"/>
              <a:t>git clone https://github.com/openai/openai-quickstart-node.git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94075" y="3515150"/>
            <a:ext cx="465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cd openai-quickstart-node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cp .env.example .env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1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Clonar y probar ejemplo  “name my pet” en Js</a:t>
            </a:r>
            <a:endParaRPr sz="41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646000" y="33822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npm install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npm run dev</a:t>
            </a:r>
            <a:endParaRPr sz="1900"/>
          </a:p>
        </p:txBody>
      </p:sp>
      <p:sp>
        <p:nvSpPr>
          <p:cNvPr id="138" name="Google Shape;138;p6"/>
          <p:cNvSpPr txBox="1"/>
          <p:nvPr/>
        </p:nvSpPr>
        <p:spPr>
          <a:xfrm>
            <a:off x="729450" y="4251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7F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http://localhost:3000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383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964"/>
              <a:buFont typeface="Lato"/>
              <a:buChar char="-"/>
            </a:pPr>
            <a:r>
              <a:rPr b="0" lang="en" sz="29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Crear  proyecto a Angular </a:t>
            </a:r>
            <a:r>
              <a:rPr lang="en" sz="404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openai</a:t>
            </a:r>
            <a:endParaRPr sz="404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096697"/>
            <a:ext cx="37242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