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703-FE98-4A41-88C1-68E305BEDE69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C74A-02DB-41AC-9884-E6B8B994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84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703-FE98-4A41-88C1-68E305BEDE69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C74A-02DB-41AC-9884-E6B8B994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34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703-FE98-4A41-88C1-68E305BEDE69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C74A-02DB-41AC-9884-E6B8B994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51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703-FE98-4A41-88C1-68E305BEDE69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C74A-02DB-41AC-9884-E6B8B994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32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703-FE98-4A41-88C1-68E305BEDE69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C74A-02DB-41AC-9884-E6B8B994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42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703-FE98-4A41-88C1-68E305BEDE69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C74A-02DB-41AC-9884-E6B8B994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81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703-FE98-4A41-88C1-68E305BEDE69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C74A-02DB-41AC-9884-E6B8B994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10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703-FE98-4A41-88C1-68E305BEDE69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C74A-02DB-41AC-9884-E6B8B994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61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703-FE98-4A41-88C1-68E305BEDE69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C74A-02DB-41AC-9884-E6B8B994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31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703-FE98-4A41-88C1-68E305BEDE69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C74A-02DB-41AC-9884-E6B8B994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43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703-FE98-4A41-88C1-68E305BEDE69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C74A-02DB-41AC-9884-E6B8B994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65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D2703-FE98-4A41-88C1-68E305BEDE69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C74A-02DB-41AC-9884-E6B8B994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36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Project: closest pair problem vs data stream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劉承順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315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Simplify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If we can solve the closest pair problem, we can solve the problem “</a:t>
            </a:r>
            <a:r>
              <a:rPr lang="en-US" altLang="zh-TW" dirty="0" smtClean="0">
                <a:solidFill>
                  <a:srgbClr val="FF0000"/>
                </a:solidFill>
              </a:rPr>
              <a:t>find </a:t>
            </a:r>
            <a:r>
              <a:rPr lang="en-US" altLang="zh-TW" dirty="0">
                <a:solidFill>
                  <a:srgbClr val="FF0000"/>
                </a:solidFill>
              </a:rPr>
              <a:t>minimum difference between any two </a:t>
            </a:r>
            <a:r>
              <a:rPr lang="en-US" altLang="zh-TW" dirty="0" smtClean="0">
                <a:solidFill>
                  <a:srgbClr val="FF0000"/>
                </a:solidFill>
              </a:rPr>
              <a:t>elements in an unsorted array</a:t>
            </a:r>
            <a:r>
              <a:rPr lang="en-US" altLang="zh-TW" dirty="0" smtClean="0"/>
              <a:t>”.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Method: just let the elements in the array have y-axis value 0.</a:t>
            </a:r>
          </a:p>
          <a:p>
            <a:pPr marL="0" indent="0">
              <a:buNone/>
            </a:pPr>
            <a:r>
              <a:rPr lang="en-US" altLang="zh-TW" dirty="0" smtClean="0"/>
              <a:t>Then the distance of the closest pair is the minimum difference.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348" y="4630375"/>
            <a:ext cx="4336739" cy="143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7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Hardness proof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 smtClean="0"/>
                  <a:t>Claim: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 1-pass deterministic algorithm to the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minimum difference problem </a:t>
                </a:r>
                <a:r>
                  <a:rPr lang="en-US" altLang="zh-TW" dirty="0"/>
                  <a:t>(and closest pair problem) can’t </a:t>
                </a:r>
                <a:r>
                  <a:rPr lang="en-US" altLang="zh-TW" dirty="0" smtClean="0"/>
                  <a:t>have space complexity 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l-GR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err="1" smtClean="0"/>
                  <a:t>Proof:similar</a:t>
                </a:r>
                <a:r>
                  <a:rPr lang="en-US" altLang="zh-TW" dirty="0" smtClean="0"/>
                  <a:t> to the indexing problem.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Alice is the input, Bob is the program.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Alice send n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distinct number + 1 repeat number to Bob.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Bob would answer the index(1~n) of the repeated number.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Bob must use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l-GR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space before he know the repeat number.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6" b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07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4156" y="5373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i="0" dirty="0" smtClean="0">
                <a:latin typeface="+mj-lt"/>
              </a:rPr>
              <a:t>a</a:t>
            </a:r>
            <a:r>
              <a:rPr lang="en-US" altLang="zh-TW" b="0" i="0" dirty="0" smtClean="0">
                <a:latin typeface="+mj-lt"/>
              </a:rPr>
              <a:t>pproximate of </a:t>
            </a:r>
            <a:r>
              <a:rPr lang="en-US" altLang="zh-TW" dirty="0">
                <a:solidFill>
                  <a:srgbClr val="FF0000"/>
                </a:solidFill>
              </a:rPr>
              <a:t>minimum difference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43559" y="171329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 smtClean="0"/>
                  <a:t>Find r points: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TW" dirty="0" smtClean="0"/>
                  <a:t>-</a:t>
                </a:r>
                <a:r>
                  <a:rPr lang="en-US" altLang="zh-TW" dirty="0" err="1" smtClean="0"/>
                  <a:t>th</a:t>
                </a:r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TW" dirty="0"/>
                  <a:t>-</a:t>
                </a:r>
                <a:r>
                  <a:rPr lang="en-US" altLang="zh-TW" dirty="0" err="1" smtClean="0"/>
                  <a:t>th</a:t>
                </a:r>
                <a:r>
                  <a:rPr lang="en-US" altLang="zh-TW" dirty="0" smtClean="0"/>
                  <a:t>,…,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TW" dirty="0"/>
                  <a:t>-</a:t>
                </a:r>
                <a:r>
                  <a:rPr lang="en-US" altLang="zh-TW" dirty="0" err="1" smtClean="0"/>
                  <a:t>th</a:t>
                </a:r>
                <a:r>
                  <a:rPr lang="en-US" altLang="zh-TW" dirty="0" smtClean="0"/>
                  <a:t> largest number by using find k-</a:t>
                </a:r>
                <a:r>
                  <a:rPr lang="en-US" altLang="zh-TW" dirty="0" err="1" smtClean="0"/>
                  <a:t>th</a:t>
                </a:r>
                <a:r>
                  <a:rPr lang="en-US" altLang="zh-TW" dirty="0" smtClean="0"/>
                  <a:t> number in streaming model.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Then at least a difference of two point 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TW" dirty="0" smtClean="0"/>
                  <a:t>can be found.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pass,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space.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559" y="1713298"/>
                <a:ext cx="10515600" cy="4351338"/>
              </a:xfrm>
              <a:blipFill>
                <a:blip r:embed="rId2"/>
                <a:stretch>
                  <a:fillRect l="-1159" t="-2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/>
          <p:cNvCxnSpPr/>
          <p:nvPr/>
        </p:nvCxnSpPr>
        <p:spPr>
          <a:xfrm>
            <a:off x="7001190" y="3572441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7866187" y="2799324"/>
            <a:ext cx="2082018" cy="5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7999661" y="3559378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9064954" y="3559378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0151183" y="3559378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7866187" y="2548378"/>
            <a:ext cx="0" cy="46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8414827" y="2548378"/>
            <a:ext cx="0" cy="46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8921264" y="2548378"/>
            <a:ext cx="0" cy="46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9413633" y="2548378"/>
            <a:ext cx="0" cy="46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9948205" y="2548378"/>
            <a:ext cx="0" cy="46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6980256" y="3271990"/>
            <a:ext cx="0" cy="46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7528896" y="3271990"/>
            <a:ext cx="0" cy="46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7961980" y="3351878"/>
            <a:ext cx="0" cy="46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8510620" y="3351878"/>
            <a:ext cx="0" cy="46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9052394" y="3351878"/>
            <a:ext cx="0" cy="46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9601034" y="3351878"/>
            <a:ext cx="0" cy="46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10096754" y="3351878"/>
            <a:ext cx="0" cy="46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10645394" y="3351878"/>
            <a:ext cx="0" cy="46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7607276" y="2341812"/>
            <a:ext cx="60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min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9689129" y="2341812"/>
            <a:ext cx="60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max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8422536" y="2221993"/>
            <a:ext cx="113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 parts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219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48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162</Words>
  <Application>Microsoft Office PowerPoint</Application>
  <PresentationFormat>寬螢幕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Cambria Math</vt:lpstr>
      <vt:lpstr>Office 佈景主題</vt:lpstr>
      <vt:lpstr>Project: closest pair problem vs data stream </vt:lpstr>
      <vt:lpstr>Simplify</vt:lpstr>
      <vt:lpstr>Hardness proof</vt:lpstr>
      <vt:lpstr>approximate of minimum difference problem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closest pair problem vs data stream </dc:title>
  <dc:creator>88888</dc:creator>
  <cp:lastModifiedBy>88888</cp:lastModifiedBy>
  <cp:revision>101</cp:revision>
  <dcterms:created xsi:type="dcterms:W3CDTF">2018-06-21T15:10:34Z</dcterms:created>
  <dcterms:modified xsi:type="dcterms:W3CDTF">2018-06-21T23:33:19Z</dcterms:modified>
</cp:coreProperties>
</file>