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02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81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6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28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86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4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2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7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8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21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53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29CA-764F-4D24-A9A6-7E284731E4E7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4B1C-87CE-4105-B876-6EDDC88F0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5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Streaming Algorithms</a:t>
            </a:r>
            <a:br>
              <a:rPr lang="en-US" altLang="zh-TW" sz="4000" dirty="0" smtClean="0"/>
            </a:br>
            <a:r>
              <a:rPr lang="en-US" altLang="zh-TW" sz="4000" dirty="0" smtClean="0"/>
              <a:t>proposal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0656124 </a:t>
            </a:r>
            <a:r>
              <a:rPr lang="zh-TW" altLang="en-US" dirty="0" smtClean="0"/>
              <a:t>劉承順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3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Closest 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一群點當中，距離最近的兩個點叫作「最近點對」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Deterministic algorithm runs in O(</a:t>
            </a:r>
            <a:r>
              <a:rPr lang="en-US" altLang="zh-TW" dirty="0" err="1"/>
              <a:t>n</a:t>
            </a:r>
            <a:r>
              <a:rPr lang="en-US" altLang="zh-TW" dirty="0" err="1" smtClean="0"/>
              <a:t>logn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divide and conquer:</a:t>
            </a:r>
            <a:r>
              <a:rPr lang="zh-TW" altLang="en-US" dirty="0"/>
              <a:t>把平面</a:t>
            </a:r>
            <a:r>
              <a:rPr lang="zh-TW" altLang="en-US" dirty="0" smtClean="0"/>
              <a:t>切割</a:t>
            </a:r>
            <a:r>
              <a:rPr lang="zh-TW" altLang="en-US" dirty="0"/>
              <a:t>成左右兩側，答案分為「最近點對在左側」、「最近點對在右側」、「最近點對橫跨兩側」三種</a:t>
            </a:r>
            <a:r>
              <a:rPr lang="zh-TW" altLang="en-US" dirty="0" smtClean="0"/>
              <a:t>情形。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83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ãClosest Pair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84" y="1548379"/>
            <a:ext cx="5549901" cy="4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Streaming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 a sequence of points, given one by one as the input. </a:t>
                </a:r>
              </a:p>
              <a:p>
                <a:r>
                  <a:rPr lang="en-US" altLang="zh-TW" dirty="0" smtClean="0"/>
                  <a:t>Suppose the optimal solution is </a:t>
                </a:r>
                <a:r>
                  <a:rPr lang="en-US" altLang="zh-TW" dirty="0" smtClean="0">
                    <a:latin typeface="HanWangShinSuMedium" panose="02000500000000000000" pitchFamily="2" charset="-120"/>
                    <a:ea typeface="HanWangShinSuMedium" panose="02000500000000000000" pitchFamily="2" charset="-120"/>
                  </a:rPr>
                  <a:t>l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Find </a:t>
                </a:r>
                <a:r>
                  <a:rPr lang="en-US" altLang="zh-TW" dirty="0"/>
                  <a:t>a solution </a:t>
                </a:r>
                <a:r>
                  <a:rPr lang="en-US" altLang="zh-TW" dirty="0" smtClean="0"/>
                  <a:t>among </a:t>
                </a:r>
                <a:r>
                  <a:rPr lang="en-US" altLang="zh-TW" dirty="0"/>
                  <a:t>at least </a:t>
                </a:r>
                <a14:m>
                  <m:oMath xmlns:m="http://schemas.openxmlformats.org/officeDocument/2006/math">
                    <m:r>
                      <a:rPr lang="el-GR" altLang="zh-TW" dirty="0"/>
                      <m:t>(1 − </m:t>
                    </m:r>
                    <m:r>
                      <a:rPr lang="el-GR" altLang="zh-TW" dirty="0"/>
                      <m:t>𝜀</m:t>
                    </m:r>
                    <m:r>
                      <a:rPr lang="el-GR" altLang="zh-TW" dirty="0"/>
                      <m:t>)</m:t>
                    </m:r>
                    <m:r>
                      <a:rPr lang="en-US" altLang="zh-TW" dirty="0"/>
                      <m:t>𝑛</m:t>
                    </m:r>
                  </m:oMath>
                </a14:m>
                <a:r>
                  <a:rPr lang="en-US" altLang="zh-TW" dirty="0"/>
                  <a:t> given points </a:t>
                </a:r>
                <a:r>
                  <a:rPr lang="en-US" altLang="zh-TW" dirty="0" err="1"/>
                  <a:t>w.h.p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b="0" dirty="0" smtClean="0"/>
                  <a:t>The</a:t>
                </a:r>
                <a:r>
                  <a:rPr lang="en-US" altLang="zh-TW" dirty="0" smtClean="0"/>
                  <a:t> solution must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 smtClean="0">
                    <a:latin typeface="HanWangShinSuMedium" panose="02000500000000000000" pitchFamily="2" charset="-120"/>
                    <a:ea typeface="HanWangShinSuMedium" panose="02000500000000000000" pitchFamily="2" charset="-120"/>
                  </a:rPr>
                  <a:t> l.</a:t>
                </a:r>
              </a:p>
              <a:p>
                <a:r>
                  <a:rPr lang="zh-TW" altLang="en-US" dirty="0"/>
                  <a:t>作法</a:t>
                </a:r>
                <a:r>
                  <a:rPr lang="zh-TW" altLang="en-US" dirty="0" smtClean="0"/>
                  <a:t>：隨機取樣至少</a:t>
                </a:r>
                <a14:m>
                  <m:oMath xmlns:m="http://schemas.openxmlformats.org/officeDocument/2006/math">
                    <m:r>
                      <a:rPr lang="el-GR" altLang="zh-TW" dirty="0">
                        <a:latin typeface="Cambria Math" panose="02040503050406030204" pitchFamily="18" charset="0"/>
                      </a:rPr>
                      <m:t>(1 − </m:t>
                    </m:r>
                    <m:r>
                      <a:rPr lang="el-GR" altLang="zh-TW" dirty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l-GR" altLang="zh-TW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smtClean="0"/>
                  <a:t>個點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71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Time complexity </a:t>
                </a:r>
              </a:p>
              <a:p>
                <a:r>
                  <a:rPr lang="en-US" altLang="zh-TW" dirty="0" smtClean="0"/>
                  <a:t>space </a:t>
                </a:r>
                <a:r>
                  <a:rPr lang="en-US" altLang="zh-TW" dirty="0" smtClean="0"/>
                  <a:t>complexity</a:t>
                </a:r>
                <a:endParaRPr lang="en-US" altLang="zh-TW" dirty="0" smtClean="0"/>
              </a:p>
              <a:p>
                <a:r>
                  <a:rPr lang="en-US" altLang="zh-TW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 smtClean="0"/>
                  <a:t>? 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24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134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HanWangShinSuMedium</vt:lpstr>
      <vt:lpstr>新細明體</vt:lpstr>
      <vt:lpstr>Arial</vt:lpstr>
      <vt:lpstr>Calibri</vt:lpstr>
      <vt:lpstr>Calibri Light</vt:lpstr>
      <vt:lpstr>Cambria Math</vt:lpstr>
      <vt:lpstr>Office 佈景主題</vt:lpstr>
      <vt:lpstr>Streaming Algorithms proposal</vt:lpstr>
      <vt:lpstr>Closest Pair problem</vt:lpstr>
      <vt:lpstr>PowerPoint 簡報</vt:lpstr>
      <vt:lpstr>Streaming model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Algorithms proposal</dc:title>
  <dc:creator>88888</dc:creator>
  <cp:lastModifiedBy>88888</cp:lastModifiedBy>
  <cp:revision>48</cp:revision>
  <dcterms:created xsi:type="dcterms:W3CDTF">2018-06-07T23:53:14Z</dcterms:created>
  <dcterms:modified xsi:type="dcterms:W3CDTF">2018-06-08T01:22:27Z</dcterms:modified>
</cp:coreProperties>
</file>