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8" r:id="rId1"/>
    <p:sldMasterId id="2147483689" r:id="rId2"/>
  </p:sldMasterIdLst>
  <p:notesMasterIdLst>
    <p:notesMasterId r:id="rId26"/>
  </p:notesMasterIdLst>
  <p:sldIdLst>
    <p:sldId id="288" r:id="rId3"/>
    <p:sldId id="289" r:id="rId4"/>
    <p:sldId id="290" r:id="rId5"/>
    <p:sldId id="291" r:id="rId6"/>
    <p:sldId id="292" r:id="rId7"/>
    <p:sldId id="293" r:id="rId8"/>
    <p:sldId id="294" r:id="rId9"/>
    <p:sldId id="295" r:id="rId10"/>
    <p:sldId id="296" r:id="rId11"/>
    <p:sldId id="297" r:id="rId12"/>
    <p:sldId id="298" r:id="rId13"/>
    <p:sldId id="299" r:id="rId14"/>
    <p:sldId id="300" r:id="rId15"/>
    <p:sldId id="301" r:id="rId16"/>
    <p:sldId id="302" r:id="rId17"/>
    <p:sldId id="303" r:id="rId18"/>
    <p:sldId id="304" r:id="rId19"/>
    <p:sldId id="305" r:id="rId20"/>
    <p:sldId id="306" r:id="rId21"/>
    <p:sldId id="307" r:id="rId22"/>
    <p:sldId id="308" r:id="rId23"/>
    <p:sldId id="309" r:id="rId24"/>
    <p:sldId id="310" r:id="rId2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BAE0698-533E-4646-A54F-CA3AECFA635F}">
  <a:tblStyle styleId="{ABAE0698-533E-4646-A54F-CA3AECFA635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7"/>
    <p:restoredTop sz="94655"/>
  </p:normalViewPr>
  <p:slideViewPr>
    <p:cSldViewPr snapToGrid="0">
      <p:cViewPr varScale="1">
        <p:scale>
          <a:sx n="117" d="100"/>
          <a:sy n="117" d="100"/>
        </p:scale>
        <p:origin x="60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g2a4da9c86f3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95" name="Google Shape;595;g2a4da9c86f3_0_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6" name="Google Shape;596;g2a4da9c86f3_0_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it-IT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g2a4ea067bf4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74" name="Google Shape;674;g2a4ea067bf4_0_7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5" name="Google Shape;675;g2a4ea067bf4_0_7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it-IT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g2a4ea067bf4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82" name="Google Shape;682;g2a4ea067bf4_0_10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3" name="Google Shape;683;g2a4ea067bf4_0_10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it-IT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g2a4ea067bf4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5" name="Google Shape;695;g2a4ea067bf4_0_1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6" name="Google Shape;696;g2a4ea067bf4_0_1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it-IT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g2a4ea067bf4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04" name="Google Shape;704;g2a4ea067bf4_0_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5" name="Google Shape;705;g2a4ea067bf4_0_2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it-IT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g3237e19ef69_3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4" name="Google Shape;734;g3237e19ef69_3_8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5" name="Google Shape;735;g3237e19ef69_3_8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it-IT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g2a4ea067bf4_0_2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5" name="Google Shape;745;g2a4ea067bf4_0_29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6" name="Google Shape;746;g2a4ea067bf4_0_29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it-IT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g3237e19ef69_3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56" name="Google Shape;756;g3237e19ef69_3_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7" name="Google Shape;757;g3237e19ef69_3_1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it-IT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16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g2a4ea067bf4_0_3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6" name="Google Shape;766;g2a4ea067bf4_0_30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7" name="Google Shape;767;g2a4ea067bf4_0_30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it-IT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17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g3237e19ef69_3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5" name="Google Shape;775;g3237e19ef69_3_1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6" name="Google Shape;776;g3237e19ef69_3_11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it-IT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18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g2a4ea067bf4_0_2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84" name="Google Shape;784;g2a4ea067bf4_0_27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5" name="Google Shape;785;g2a4ea067bf4_0_27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it-IT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19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g2a4ea067bf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3" name="Google Shape;603;g2a4ea067bf4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4" name="Google Shape;604;g2a4ea067bf4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it-IT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g323003d7dfa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3" name="Google Shape;793;g323003d7dfa_1_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4" name="Google Shape;794;g323003d7dfa_1_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20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g3237e19ef69_3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2" name="Google Shape;802;g3237e19ef69_3_1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3" name="Google Shape;803;g3237e19ef69_3_12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21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Google Shape;810;g32344604a6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1" name="Google Shape;811;g32344604a61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2" name="Google Shape;812;g32344604a61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it-IT"/>
              <a:t>22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g31b6448dc4d_0_2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21" name="Google Shape;821;g31b6448dc4d_0_24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2" name="Google Shape;822;g31b6448dc4d_0_24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it-IT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23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g2a4ea067bf4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2" name="Google Shape;612;g2a4ea067bf4_0_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3" name="Google Shape;613;g2a4ea067bf4_0_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it-IT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g2a4ea067bf4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0" name="Google Shape;620;g2a4ea067bf4_0_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1" name="Google Shape;621;g2a4ea067bf4_0_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it-IT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g2a4da9c86f3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8" name="Google Shape;628;g2a4da9c86f3_0_3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9" name="Google Shape;629;g2a4da9c86f3_0_3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it-IT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g2a4ea067bf4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36" name="Google Shape;636;g2a4ea067bf4_0_3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7" name="Google Shape;637;g2a4ea067bf4_0_3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it-IT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2a4ea067bf4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44" name="Google Shape;644;g2a4ea067bf4_0_4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5" name="Google Shape;645;g2a4ea067bf4_0_4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it-IT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g2a4ea067bf4_0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52" name="Google Shape;652;g2a4ea067bf4_0_15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3" name="Google Shape;653;g2a4ea067bf4_0_15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it-IT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g2a4ea067bf4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62" name="Google Shape;662;g2a4ea067bf4_0_6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3" name="Google Shape;663;g2a4ea067bf4_0_6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it-IT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7.png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ver con titolo">
  <p:cSld name="Cover con titolo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title"/>
          </p:nvPr>
        </p:nvSpPr>
        <p:spPr>
          <a:xfrm>
            <a:off x="3971109" y="2988765"/>
            <a:ext cx="4249784" cy="880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Calibri"/>
              <a:buNone/>
              <a:defRPr sz="35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body" idx="1"/>
          </p:nvPr>
        </p:nvSpPr>
        <p:spPr>
          <a:xfrm>
            <a:off x="5502692" y="4967555"/>
            <a:ext cx="1186618" cy="281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074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396"/>
              <a:buFont typeface="Arial"/>
              <a:buChar char="•"/>
              <a:defRPr sz="23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34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96"/>
              <a:buFont typeface="Arial"/>
              <a:buChar char="•"/>
              <a:defRPr sz="19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64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64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64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64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64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64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2"/>
          </p:nvPr>
        </p:nvSpPr>
        <p:spPr>
          <a:xfrm>
            <a:off x="5502691" y="5730380"/>
            <a:ext cx="1186618" cy="2089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997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olo + contenuto">
  <p:cSld name="Titolo + contenuto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>
            <a:spLocks noGrp="1"/>
          </p:cNvSpPr>
          <p:nvPr>
            <p:ph type="body" idx="1"/>
          </p:nvPr>
        </p:nvSpPr>
        <p:spPr>
          <a:xfrm>
            <a:off x="720001" y="2068947"/>
            <a:ext cx="7204800" cy="3426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279"/>
              </a:spcBef>
              <a:spcAft>
                <a:spcPts val="0"/>
              </a:spcAft>
              <a:buClr>
                <a:schemeClr val="dk2"/>
              </a:buClr>
              <a:buSzPts val="1396"/>
              <a:buFont typeface="Arial"/>
              <a:buNone/>
              <a:defRPr sz="1396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17246" algn="l" rtl="0">
              <a:lnSpc>
                <a:spcPct val="100000"/>
              </a:lnSpc>
              <a:spcBef>
                <a:spcPts val="279"/>
              </a:spcBef>
              <a:spcAft>
                <a:spcPts val="0"/>
              </a:spcAft>
              <a:buClr>
                <a:schemeClr val="dk2"/>
              </a:buClr>
              <a:buSzPts val="1396"/>
              <a:buFont typeface="Arial"/>
              <a:buChar char="•"/>
              <a:defRPr sz="1396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246" algn="l" rtl="0">
              <a:lnSpc>
                <a:spcPct val="100000"/>
              </a:lnSpc>
              <a:spcBef>
                <a:spcPts val="279"/>
              </a:spcBef>
              <a:spcAft>
                <a:spcPts val="0"/>
              </a:spcAft>
              <a:buClr>
                <a:schemeClr val="dk2"/>
              </a:buClr>
              <a:buSzPts val="1396"/>
              <a:buFont typeface="Arial"/>
              <a:buChar char="•"/>
              <a:defRPr sz="1396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64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64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64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64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64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64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Google Shape;56;p11"/>
          <p:cNvSpPr txBox="1"/>
          <p:nvPr/>
        </p:nvSpPr>
        <p:spPr>
          <a:xfrm>
            <a:off x="631430" y="6355418"/>
            <a:ext cx="834123" cy="2349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7"/>
              <a:buFont typeface="Arial"/>
              <a:buNone/>
            </a:pPr>
            <a:fld id="{00000000-1234-1234-1234-123412341234}" type="slidenum">
              <a:rPr lang="it-IT" sz="897" b="0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‹N›</a:t>
            </a:fld>
            <a:endParaRPr sz="897" b="0" i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11"/>
          <p:cNvSpPr txBox="1">
            <a:spLocks noGrp="1"/>
          </p:cNvSpPr>
          <p:nvPr>
            <p:ph type="subTitle" idx="2"/>
          </p:nvPr>
        </p:nvSpPr>
        <p:spPr>
          <a:xfrm>
            <a:off x="720000" y="1440000"/>
            <a:ext cx="9144000" cy="351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997"/>
              </a:spcBef>
              <a:spcAft>
                <a:spcPts val="0"/>
              </a:spcAft>
              <a:buClr>
                <a:srgbClr val="002755"/>
              </a:buClr>
              <a:buSzPts val="1996"/>
              <a:buFont typeface="Arial"/>
              <a:buNone/>
              <a:defRPr sz="1995" b="0" i="0" u="none" strike="noStrike" cap="none">
                <a:solidFill>
                  <a:srgbClr val="00275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96"/>
              <a:buFont typeface="Arial"/>
              <a:buNone/>
              <a:defRPr sz="19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None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None/>
              <a:defRPr sz="15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None/>
              <a:defRPr sz="15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None/>
              <a:defRPr sz="15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None/>
              <a:defRPr sz="15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None/>
              <a:defRPr sz="15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None/>
              <a:defRPr sz="15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Google Shape;58;p11"/>
          <p:cNvSpPr txBox="1">
            <a:spLocks noGrp="1"/>
          </p:cNvSpPr>
          <p:nvPr>
            <p:ph type="body" idx="3"/>
          </p:nvPr>
        </p:nvSpPr>
        <p:spPr>
          <a:xfrm>
            <a:off x="720002" y="5592770"/>
            <a:ext cx="3225499" cy="234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997"/>
              </a:spcBef>
              <a:spcAft>
                <a:spcPts val="0"/>
              </a:spcAft>
              <a:buClr>
                <a:schemeClr val="dk2"/>
              </a:buClr>
              <a:buSzPts val="997"/>
              <a:buFont typeface="Arial"/>
              <a:buNone/>
              <a:defRPr sz="997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97"/>
              <a:buFont typeface="Arial"/>
              <a:buNone/>
              <a:defRPr sz="9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97"/>
              <a:buFont typeface="Arial"/>
              <a:buNone/>
              <a:defRPr sz="9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97"/>
              <a:buFont typeface="Arial"/>
              <a:buNone/>
              <a:defRPr sz="9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97"/>
              <a:buFont typeface="Arial"/>
              <a:buNone/>
              <a:defRPr sz="9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64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64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64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64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ctrTitle"/>
          </p:nvPr>
        </p:nvSpPr>
        <p:spPr>
          <a:xfrm>
            <a:off x="720000" y="900002"/>
            <a:ext cx="9144000" cy="4895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755"/>
              </a:buClr>
              <a:buSzPts val="2993"/>
              <a:buFont typeface="Calibri"/>
              <a:buNone/>
              <a:defRPr sz="2993" b="1" i="0" u="none" strike="noStrike" cap="none">
                <a:solidFill>
                  <a:srgbClr val="00275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olo + testo breve e contenuto">
  <p:cSld name="Titolo + testo breve e contenuto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>
            <a:spLocks noGrp="1"/>
          </p:cNvSpPr>
          <p:nvPr>
            <p:ph type="body" idx="1"/>
          </p:nvPr>
        </p:nvSpPr>
        <p:spPr>
          <a:xfrm>
            <a:off x="720003" y="2558475"/>
            <a:ext cx="5893235" cy="2937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279"/>
              </a:spcBef>
              <a:spcAft>
                <a:spcPts val="0"/>
              </a:spcAft>
              <a:buClr>
                <a:schemeClr val="dk2"/>
              </a:buClr>
              <a:buSzPts val="1396"/>
              <a:buFont typeface="Arial"/>
              <a:buNone/>
              <a:defRPr sz="1396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17246" algn="l" rtl="0">
              <a:lnSpc>
                <a:spcPct val="100000"/>
              </a:lnSpc>
              <a:spcBef>
                <a:spcPts val="279"/>
              </a:spcBef>
              <a:spcAft>
                <a:spcPts val="0"/>
              </a:spcAft>
              <a:buClr>
                <a:schemeClr val="dk2"/>
              </a:buClr>
              <a:buSzPts val="1396"/>
              <a:buFont typeface="Arial"/>
              <a:buChar char="•"/>
              <a:defRPr sz="1396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246" algn="l" rtl="0">
              <a:lnSpc>
                <a:spcPct val="100000"/>
              </a:lnSpc>
              <a:spcBef>
                <a:spcPts val="279"/>
              </a:spcBef>
              <a:spcAft>
                <a:spcPts val="0"/>
              </a:spcAft>
              <a:buClr>
                <a:schemeClr val="dk2"/>
              </a:buClr>
              <a:buSzPts val="1396"/>
              <a:buFont typeface="Arial"/>
              <a:buChar char="•"/>
              <a:defRPr sz="1396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64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64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64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64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64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64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Google Shape;62;p12"/>
          <p:cNvSpPr txBox="1">
            <a:spLocks noGrp="1"/>
          </p:cNvSpPr>
          <p:nvPr>
            <p:ph type="body" idx="2"/>
          </p:nvPr>
        </p:nvSpPr>
        <p:spPr>
          <a:xfrm>
            <a:off x="720000" y="2160000"/>
            <a:ext cx="9144000" cy="315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997"/>
              </a:spcBef>
              <a:spcAft>
                <a:spcPts val="0"/>
              </a:spcAft>
              <a:buClr>
                <a:srgbClr val="002755"/>
              </a:buClr>
              <a:buSzPts val="1597"/>
              <a:buFont typeface="Arial"/>
              <a:buNone/>
              <a:defRPr sz="1597" b="0" i="0" u="none" strike="noStrike" cap="none">
                <a:solidFill>
                  <a:srgbClr val="00275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074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396"/>
              <a:buFont typeface="Arial"/>
              <a:buChar char="•"/>
              <a:defRPr sz="23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34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96"/>
              <a:buFont typeface="Arial"/>
              <a:buChar char="•"/>
              <a:defRPr sz="19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64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64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64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64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64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64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Google Shape;63;p12"/>
          <p:cNvSpPr txBox="1"/>
          <p:nvPr/>
        </p:nvSpPr>
        <p:spPr>
          <a:xfrm>
            <a:off x="631430" y="6355418"/>
            <a:ext cx="834123" cy="2349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7"/>
              <a:buFont typeface="Arial"/>
              <a:buNone/>
            </a:pPr>
            <a:fld id="{00000000-1234-1234-1234-123412341234}" type="slidenum">
              <a:rPr lang="it-IT" sz="897" b="0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‹N›</a:t>
            </a:fld>
            <a:endParaRPr sz="897" b="0" i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12"/>
          <p:cNvSpPr txBox="1">
            <a:spLocks noGrp="1"/>
          </p:cNvSpPr>
          <p:nvPr>
            <p:ph type="subTitle" idx="3"/>
          </p:nvPr>
        </p:nvSpPr>
        <p:spPr>
          <a:xfrm>
            <a:off x="720000" y="1440000"/>
            <a:ext cx="9144000" cy="351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997"/>
              </a:spcBef>
              <a:spcAft>
                <a:spcPts val="0"/>
              </a:spcAft>
              <a:buClr>
                <a:srgbClr val="002755"/>
              </a:buClr>
              <a:buSzPts val="1996"/>
              <a:buFont typeface="Arial"/>
              <a:buNone/>
              <a:defRPr sz="1995" b="0" i="0" u="none" strike="noStrike" cap="none">
                <a:solidFill>
                  <a:srgbClr val="00275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96"/>
              <a:buFont typeface="Arial"/>
              <a:buNone/>
              <a:defRPr sz="19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None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None/>
              <a:defRPr sz="15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None/>
              <a:defRPr sz="15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None/>
              <a:defRPr sz="15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None/>
              <a:defRPr sz="15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None/>
              <a:defRPr sz="15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None/>
              <a:defRPr sz="15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Google Shape;65;p12"/>
          <p:cNvSpPr txBox="1">
            <a:spLocks noGrp="1"/>
          </p:cNvSpPr>
          <p:nvPr>
            <p:ph type="body" idx="4"/>
          </p:nvPr>
        </p:nvSpPr>
        <p:spPr>
          <a:xfrm>
            <a:off x="720002" y="5592770"/>
            <a:ext cx="3225499" cy="234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997"/>
              </a:spcBef>
              <a:spcAft>
                <a:spcPts val="0"/>
              </a:spcAft>
              <a:buClr>
                <a:schemeClr val="dk2"/>
              </a:buClr>
              <a:buSzPts val="997"/>
              <a:buFont typeface="Arial"/>
              <a:buNone/>
              <a:defRPr sz="997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97"/>
              <a:buFont typeface="Arial"/>
              <a:buNone/>
              <a:defRPr sz="9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97"/>
              <a:buFont typeface="Arial"/>
              <a:buNone/>
              <a:defRPr sz="9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97"/>
              <a:buFont typeface="Arial"/>
              <a:buNone/>
              <a:defRPr sz="9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97"/>
              <a:buFont typeface="Arial"/>
              <a:buNone/>
              <a:defRPr sz="9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64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64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64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64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Google Shape;66;p12"/>
          <p:cNvSpPr txBox="1">
            <a:spLocks noGrp="1"/>
          </p:cNvSpPr>
          <p:nvPr>
            <p:ph type="ctrTitle"/>
          </p:nvPr>
        </p:nvSpPr>
        <p:spPr>
          <a:xfrm>
            <a:off x="720000" y="900002"/>
            <a:ext cx="9144000" cy="4895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755"/>
              </a:buClr>
              <a:buSzPts val="2993"/>
              <a:buFont typeface="Calibri"/>
              <a:buNone/>
              <a:defRPr sz="2993" b="1" i="0" u="none" strike="noStrike" cap="none">
                <a:solidFill>
                  <a:srgbClr val="00275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olo + testo breve e due contenuti">
  <p:cSld name="Titolo + testo breve e due contenuti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"/>
          <p:cNvSpPr txBox="1">
            <a:spLocks noGrp="1"/>
          </p:cNvSpPr>
          <p:nvPr>
            <p:ph type="body" idx="1"/>
          </p:nvPr>
        </p:nvSpPr>
        <p:spPr>
          <a:xfrm>
            <a:off x="720002" y="2558475"/>
            <a:ext cx="4729454" cy="2937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279"/>
              </a:spcBef>
              <a:spcAft>
                <a:spcPts val="0"/>
              </a:spcAft>
              <a:buClr>
                <a:schemeClr val="dk2"/>
              </a:buClr>
              <a:buSzPts val="1396"/>
              <a:buFont typeface="Arial"/>
              <a:buNone/>
              <a:defRPr sz="1396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17246" algn="l" rtl="0">
              <a:lnSpc>
                <a:spcPct val="100000"/>
              </a:lnSpc>
              <a:spcBef>
                <a:spcPts val="279"/>
              </a:spcBef>
              <a:spcAft>
                <a:spcPts val="0"/>
              </a:spcAft>
              <a:buClr>
                <a:schemeClr val="dk2"/>
              </a:buClr>
              <a:buSzPts val="1396"/>
              <a:buFont typeface="Arial"/>
              <a:buChar char="•"/>
              <a:defRPr sz="1396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246" algn="l" rtl="0">
              <a:lnSpc>
                <a:spcPct val="100000"/>
              </a:lnSpc>
              <a:spcBef>
                <a:spcPts val="279"/>
              </a:spcBef>
              <a:spcAft>
                <a:spcPts val="0"/>
              </a:spcAft>
              <a:buClr>
                <a:schemeClr val="dk2"/>
              </a:buClr>
              <a:buSzPts val="1396"/>
              <a:buFont typeface="Arial"/>
              <a:buChar char="•"/>
              <a:defRPr sz="1396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64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64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64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64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64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64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body" idx="2"/>
          </p:nvPr>
        </p:nvSpPr>
        <p:spPr>
          <a:xfrm>
            <a:off x="720000" y="2160000"/>
            <a:ext cx="9144000" cy="315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997"/>
              </a:spcBef>
              <a:spcAft>
                <a:spcPts val="0"/>
              </a:spcAft>
              <a:buClr>
                <a:srgbClr val="002755"/>
              </a:buClr>
              <a:buSzPts val="1597"/>
              <a:buFont typeface="Arial"/>
              <a:buNone/>
              <a:defRPr sz="1597" b="0" i="0" u="none" strike="noStrike" cap="none">
                <a:solidFill>
                  <a:srgbClr val="00275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074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396"/>
              <a:buFont typeface="Arial"/>
              <a:buChar char="•"/>
              <a:defRPr sz="23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34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96"/>
              <a:buFont typeface="Arial"/>
              <a:buChar char="•"/>
              <a:defRPr sz="19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64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64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64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64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64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64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body" idx="3"/>
          </p:nvPr>
        </p:nvSpPr>
        <p:spPr>
          <a:xfrm>
            <a:off x="5125749" y="2558475"/>
            <a:ext cx="4729454" cy="2937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279"/>
              </a:spcBef>
              <a:spcAft>
                <a:spcPts val="0"/>
              </a:spcAft>
              <a:buClr>
                <a:schemeClr val="dk2"/>
              </a:buClr>
              <a:buSzPts val="1396"/>
              <a:buFont typeface="Arial"/>
              <a:buNone/>
              <a:defRPr sz="1396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17246" algn="l" rtl="0">
              <a:lnSpc>
                <a:spcPct val="100000"/>
              </a:lnSpc>
              <a:spcBef>
                <a:spcPts val="279"/>
              </a:spcBef>
              <a:spcAft>
                <a:spcPts val="0"/>
              </a:spcAft>
              <a:buClr>
                <a:schemeClr val="dk2"/>
              </a:buClr>
              <a:buSzPts val="1396"/>
              <a:buFont typeface="Arial"/>
              <a:buChar char="•"/>
              <a:defRPr sz="1396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246" algn="l" rtl="0">
              <a:lnSpc>
                <a:spcPct val="100000"/>
              </a:lnSpc>
              <a:spcBef>
                <a:spcPts val="279"/>
              </a:spcBef>
              <a:spcAft>
                <a:spcPts val="0"/>
              </a:spcAft>
              <a:buClr>
                <a:schemeClr val="dk2"/>
              </a:buClr>
              <a:buSzPts val="1396"/>
              <a:buFont typeface="Arial"/>
              <a:buChar char="•"/>
              <a:defRPr sz="1396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64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64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64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64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64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64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13"/>
          <p:cNvSpPr txBox="1"/>
          <p:nvPr/>
        </p:nvSpPr>
        <p:spPr>
          <a:xfrm>
            <a:off x="631430" y="6355418"/>
            <a:ext cx="834123" cy="2349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7"/>
              <a:buFont typeface="Arial"/>
              <a:buNone/>
            </a:pPr>
            <a:fld id="{00000000-1234-1234-1234-123412341234}" type="slidenum">
              <a:rPr lang="it-IT" sz="897" b="0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‹N›</a:t>
            </a:fld>
            <a:endParaRPr sz="897" b="0" i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p13"/>
          <p:cNvSpPr txBox="1">
            <a:spLocks noGrp="1"/>
          </p:cNvSpPr>
          <p:nvPr>
            <p:ph type="subTitle" idx="4"/>
          </p:nvPr>
        </p:nvSpPr>
        <p:spPr>
          <a:xfrm>
            <a:off x="720000" y="1440000"/>
            <a:ext cx="9144000" cy="351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997"/>
              </a:spcBef>
              <a:spcAft>
                <a:spcPts val="0"/>
              </a:spcAft>
              <a:buClr>
                <a:srgbClr val="002755"/>
              </a:buClr>
              <a:buSzPts val="1996"/>
              <a:buFont typeface="Arial"/>
              <a:buNone/>
              <a:defRPr sz="1995" b="0" i="0" u="none" strike="noStrike" cap="none">
                <a:solidFill>
                  <a:srgbClr val="00275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96"/>
              <a:buFont typeface="Arial"/>
              <a:buNone/>
              <a:defRPr sz="19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None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None/>
              <a:defRPr sz="15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None/>
              <a:defRPr sz="15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None/>
              <a:defRPr sz="15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None/>
              <a:defRPr sz="15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None/>
              <a:defRPr sz="15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None/>
              <a:defRPr sz="15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body" idx="5"/>
          </p:nvPr>
        </p:nvSpPr>
        <p:spPr>
          <a:xfrm>
            <a:off x="720002" y="5592770"/>
            <a:ext cx="3225499" cy="234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997"/>
              </a:spcBef>
              <a:spcAft>
                <a:spcPts val="0"/>
              </a:spcAft>
              <a:buClr>
                <a:schemeClr val="dk2"/>
              </a:buClr>
              <a:buSzPts val="997"/>
              <a:buFont typeface="Arial"/>
              <a:buNone/>
              <a:defRPr sz="997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97"/>
              <a:buFont typeface="Arial"/>
              <a:buNone/>
              <a:defRPr sz="9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97"/>
              <a:buFont typeface="Arial"/>
              <a:buNone/>
              <a:defRPr sz="9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97"/>
              <a:buFont typeface="Arial"/>
              <a:buNone/>
              <a:defRPr sz="9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97"/>
              <a:buFont typeface="Arial"/>
              <a:buNone/>
              <a:defRPr sz="9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64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64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64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64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Google Shape;74;p13"/>
          <p:cNvSpPr txBox="1">
            <a:spLocks noGrp="1"/>
          </p:cNvSpPr>
          <p:nvPr>
            <p:ph type="ctrTitle"/>
          </p:nvPr>
        </p:nvSpPr>
        <p:spPr>
          <a:xfrm>
            <a:off x="720000" y="900002"/>
            <a:ext cx="9144000" cy="4895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755"/>
              </a:buClr>
              <a:buSzPts val="2993"/>
              <a:buFont typeface="Calibri"/>
              <a:buNone/>
              <a:defRPr sz="2993" b="1" i="0" u="none" strike="noStrike" cap="none">
                <a:solidFill>
                  <a:srgbClr val="00275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olo + elenco puntato + due contenuti">
  <p:cSld name="Titolo + elenco puntato + due contenuti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 txBox="1">
            <a:spLocks noGrp="1"/>
          </p:cNvSpPr>
          <p:nvPr>
            <p:ph type="body" idx="1"/>
          </p:nvPr>
        </p:nvSpPr>
        <p:spPr>
          <a:xfrm>
            <a:off x="720001" y="2215575"/>
            <a:ext cx="3852000" cy="31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30009" algn="l" rtl="0">
              <a:lnSpc>
                <a:spcPct val="100000"/>
              </a:lnSpc>
              <a:spcBef>
                <a:spcPts val="997"/>
              </a:spcBef>
              <a:spcAft>
                <a:spcPts val="0"/>
              </a:spcAft>
              <a:buClr>
                <a:schemeClr val="dk2"/>
              </a:buClr>
              <a:buSzPts val="1597"/>
              <a:buFont typeface="Arial"/>
              <a:buChar char="•"/>
              <a:defRPr sz="1597" b="0" i="0" u="none" strike="noStrike" cap="none">
                <a:solidFill>
                  <a:srgbClr val="00275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17246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396"/>
              <a:buFont typeface="Arial"/>
              <a:buChar char="•"/>
              <a:defRPr sz="1396" b="0" i="0" u="none" strike="noStrike" cap="none">
                <a:solidFill>
                  <a:srgbClr val="002755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396"/>
              <a:buFont typeface="Arial"/>
              <a:buNone/>
              <a:defRPr sz="1396" b="0" i="0" u="none" strike="noStrike" cap="none">
                <a:solidFill>
                  <a:srgbClr val="002755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00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Char char="•"/>
              <a:defRPr sz="159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00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Char char="•"/>
              <a:defRPr sz="159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64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64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64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64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Google Shape;77;p14"/>
          <p:cNvSpPr txBox="1">
            <a:spLocks noGrp="1"/>
          </p:cNvSpPr>
          <p:nvPr>
            <p:ph type="body" idx="2"/>
          </p:nvPr>
        </p:nvSpPr>
        <p:spPr>
          <a:xfrm>
            <a:off x="4821381" y="2215575"/>
            <a:ext cx="3297384" cy="31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279"/>
              </a:spcBef>
              <a:spcAft>
                <a:spcPts val="0"/>
              </a:spcAft>
              <a:buClr>
                <a:schemeClr val="dk2"/>
              </a:buClr>
              <a:buSzPts val="1396"/>
              <a:buFont typeface="Arial"/>
              <a:buNone/>
              <a:defRPr sz="1396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17246" algn="l" rtl="0">
              <a:lnSpc>
                <a:spcPct val="100000"/>
              </a:lnSpc>
              <a:spcBef>
                <a:spcPts val="279"/>
              </a:spcBef>
              <a:spcAft>
                <a:spcPts val="0"/>
              </a:spcAft>
              <a:buClr>
                <a:schemeClr val="dk2"/>
              </a:buClr>
              <a:buSzPts val="1396"/>
              <a:buFont typeface="Arial"/>
              <a:buChar char="•"/>
              <a:defRPr sz="1396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246" algn="l" rtl="0">
              <a:lnSpc>
                <a:spcPct val="100000"/>
              </a:lnSpc>
              <a:spcBef>
                <a:spcPts val="279"/>
              </a:spcBef>
              <a:spcAft>
                <a:spcPts val="0"/>
              </a:spcAft>
              <a:buClr>
                <a:schemeClr val="dk2"/>
              </a:buClr>
              <a:buSzPts val="1396"/>
              <a:buFont typeface="Arial"/>
              <a:buChar char="•"/>
              <a:defRPr sz="1396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64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64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64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64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64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64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Google Shape;78;p14"/>
          <p:cNvSpPr txBox="1">
            <a:spLocks noGrp="1"/>
          </p:cNvSpPr>
          <p:nvPr>
            <p:ph type="body" idx="3"/>
          </p:nvPr>
        </p:nvSpPr>
        <p:spPr>
          <a:xfrm>
            <a:off x="8368148" y="2215575"/>
            <a:ext cx="3399537" cy="31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279"/>
              </a:spcBef>
              <a:spcAft>
                <a:spcPts val="0"/>
              </a:spcAft>
              <a:buClr>
                <a:schemeClr val="dk2"/>
              </a:buClr>
              <a:buSzPts val="1396"/>
              <a:buFont typeface="Arial"/>
              <a:buNone/>
              <a:defRPr sz="1396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17246" algn="l" rtl="0">
              <a:lnSpc>
                <a:spcPct val="100000"/>
              </a:lnSpc>
              <a:spcBef>
                <a:spcPts val="279"/>
              </a:spcBef>
              <a:spcAft>
                <a:spcPts val="0"/>
              </a:spcAft>
              <a:buClr>
                <a:schemeClr val="dk2"/>
              </a:buClr>
              <a:buSzPts val="1396"/>
              <a:buFont typeface="Arial"/>
              <a:buChar char="•"/>
              <a:defRPr sz="1396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246" algn="l" rtl="0">
              <a:lnSpc>
                <a:spcPct val="100000"/>
              </a:lnSpc>
              <a:spcBef>
                <a:spcPts val="279"/>
              </a:spcBef>
              <a:spcAft>
                <a:spcPts val="0"/>
              </a:spcAft>
              <a:buClr>
                <a:schemeClr val="dk2"/>
              </a:buClr>
              <a:buSzPts val="1396"/>
              <a:buFont typeface="Arial"/>
              <a:buChar char="•"/>
              <a:defRPr sz="1396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64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64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64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64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64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64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Google Shape;79;p14"/>
          <p:cNvSpPr txBox="1"/>
          <p:nvPr/>
        </p:nvSpPr>
        <p:spPr>
          <a:xfrm>
            <a:off x="631430" y="6355418"/>
            <a:ext cx="834123" cy="2349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7"/>
              <a:buFont typeface="Arial"/>
              <a:buNone/>
            </a:pPr>
            <a:fld id="{00000000-1234-1234-1234-123412341234}" type="slidenum">
              <a:rPr lang="it-IT" sz="897" b="0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‹N›</a:t>
            </a:fld>
            <a:endParaRPr sz="897" b="0" i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4"/>
          <p:cNvSpPr txBox="1">
            <a:spLocks noGrp="1"/>
          </p:cNvSpPr>
          <p:nvPr>
            <p:ph type="subTitle" idx="4"/>
          </p:nvPr>
        </p:nvSpPr>
        <p:spPr>
          <a:xfrm>
            <a:off x="720000" y="1440000"/>
            <a:ext cx="9144000" cy="351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997"/>
              </a:spcBef>
              <a:spcAft>
                <a:spcPts val="0"/>
              </a:spcAft>
              <a:buClr>
                <a:srgbClr val="002755"/>
              </a:buClr>
              <a:buSzPts val="1996"/>
              <a:buFont typeface="Arial"/>
              <a:buNone/>
              <a:defRPr sz="1995" b="0" i="0" u="none" strike="noStrike" cap="none">
                <a:solidFill>
                  <a:srgbClr val="00275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96"/>
              <a:buFont typeface="Arial"/>
              <a:buNone/>
              <a:defRPr sz="19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None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None/>
              <a:defRPr sz="15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None/>
              <a:defRPr sz="15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None/>
              <a:defRPr sz="15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None/>
              <a:defRPr sz="15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None/>
              <a:defRPr sz="15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None/>
              <a:defRPr sz="15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Google Shape;81;p14"/>
          <p:cNvSpPr txBox="1">
            <a:spLocks noGrp="1"/>
          </p:cNvSpPr>
          <p:nvPr>
            <p:ph type="body" idx="5"/>
          </p:nvPr>
        </p:nvSpPr>
        <p:spPr>
          <a:xfrm>
            <a:off x="720002" y="5592770"/>
            <a:ext cx="3225499" cy="234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997"/>
              </a:spcBef>
              <a:spcAft>
                <a:spcPts val="0"/>
              </a:spcAft>
              <a:buClr>
                <a:schemeClr val="dk2"/>
              </a:buClr>
              <a:buSzPts val="997"/>
              <a:buFont typeface="Arial"/>
              <a:buNone/>
              <a:defRPr sz="997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97"/>
              <a:buFont typeface="Arial"/>
              <a:buNone/>
              <a:defRPr sz="9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97"/>
              <a:buFont typeface="Arial"/>
              <a:buNone/>
              <a:defRPr sz="9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97"/>
              <a:buFont typeface="Arial"/>
              <a:buNone/>
              <a:defRPr sz="9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97"/>
              <a:buFont typeface="Arial"/>
              <a:buNone/>
              <a:defRPr sz="9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64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64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64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64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Google Shape;82;p14"/>
          <p:cNvSpPr txBox="1">
            <a:spLocks noGrp="1"/>
          </p:cNvSpPr>
          <p:nvPr>
            <p:ph type="ctrTitle"/>
          </p:nvPr>
        </p:nvSpPr>
        <p:spPr>
          <a:xfrm>
            <a:off x="720000" y="900002"/>
            <a:ext cx="9144000" cy="4895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755"/>
              </a:buClr>
              <a:buSzPts val="2993"/>
              <a:buFont typeface="Calibri"/>
              <a:buNone/>
              <a:defRPr sz="2993" b="1" i="0" u="none" strike="noStrike" cap="none">
                <a:solidFill>
                  <a:srgbClr val="00275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gramma a linee">
  <p:cSld name="Diagramma a linee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864200" y="1440000"/>
            <a:ext cx="8463600" cy="38016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5"/>
          <p:cNvSpPr txBox="1"/>
          <p:nvPr/>
        </p:nvSpPr>
        <p:spPr>
          <a:xfrm>
            <a:off x="631430" y="6355418"/>
            <a:ext cx="834123" cy="2349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7"/>
              <a:buFont typeface="Arial"/>
              <a:buNone/>
            </a:pPr>
            <a:fld id="{00000000-1234-1234-1234-123412341234}" type="slidenum">
              <a:rPr lang="it-IT" sz="897" b="0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‹N›</a:t>
            </a:fld>
            <a:endParaRPr sz="897" b="0" i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5"/>
          <p:cNvSpPr txBox="1">
            <a:spLocks noGrp="1"/>
          </p:cNvSpPr>
          <p:nvPr>
            <p:ph type="body" idx="1"/>
          </p:nvPr>
        </p:nvSpPr>
        <p:spPr>
          <a:xfrm>
            <a:off x="720002" y="5592770"/>
            <a:ext cx="3225499" cy="234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997"/>
              </a:spcBef>
              <a:spcAft>
                <a:spcPts val="0"/>
              </a:spcAft>
              <a:buClr>
                <a:schemeClr val="dk2"/>
              </a:buClr>
              <a:buSzPts val="997"/>
              <a:buFont typeface="Arial"/>
              <a:buNone/>
              <a:defRPr sz="997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97"/>
              <a:buFont typeface="Arial"/>
              <a:buNone/>
              <a:defRPr sz="9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97"/>
              <a:buFont typeface="Arial"/>
              <a:buNone/>
              <a:defRPr sz="9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97"/>
              <a:buFont typeface="Arial"/>
              <a:buNone/>
              <a:defRPr sz="9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97"/>
              <a:buFont typeface="Arial"/>
              <a:buNone/>
              <a:defRPr sz="9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64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64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64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64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7" name="Google Shape;87;p15"/>
          <p:cNvSpPr txBox="1">
            <a:spLocks noGrp="1"/>
          </p:cNvSpPr>
          <p:nvPr>
            <p:ph type="subTitle" idx="2"/>
          </p:nvPr>
        </p:nvSpPr>
        <p:spPr>
          <a:xfrm>
            <a:off x="720000" y="900000"/>
            <a:ext cx="9144000" cy="351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997"/>
              </a:spcBef>
              <a:spcAft>
                <a:spcPts val="0"/>
              </a:spcAft>
              <a:buClr>
                <a:srgbClr val="002755"/>
              </a:buClr>
              <a:buSzPts val="1996"/>
              <a:buFont typeface="Arial"/>
              <a:buNone/>
              <a:defRPr sz="1995" b="0" i="0" u="none" strike="noStrike" cap="none">
                <a:solidFill>
                  <a:srgbClr val="00275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96"/>
              <a:buFont typeface="Arial"/>
              <a:buNone/>
              <a:defRPr sz="19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None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None/>
              <a:defRPr sz="15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None/>
              <a:defRPr sz="15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None/>
              <a:defRPr sz="15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None/>
              <a:defRPr sz="15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None/>
              <a:defRPr sz="15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None/>
              <a:defRPr sz="15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stogramma">
  <p:cSld name="Istogramma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/>
          <p:nvPr/>
        </p:nvSpPr>
        <p:spPr>
          <a:xfrm>
            <a:off x="631430" y="6355418"/>
            <a:ext cx="834123" cy="2349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7"/>
              <a:buFont typeface="Arial"/>
              <a:buNone/>
            </a:pPr>
            <a:fld id="{00000000-1234-1234-1234-123412341234}" type="slidenum">
              <a:rPr lang="it-IT" sz="897" b="0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‹N›</a:t>
            </a:fld>
            <a:endParaRPr sz="897" b="0" i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6"/>
          <p:cNvSpPr txBox="1">
            <a:spLocks noGrp="1"/>
          </p:cNvSpPr>
          <p:nvPr>
            <p:ph type="body" idx="1"/>
          </p:nvPr>
        </p:nvSpPr>
        <p:spPr>
          <a:xfrm>
            <a:off x="720002" y="5592770"/>
            <a:ext cx="3225499" cy="234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997"/>
              </a:spcBef>
              <a:spcAft>
                <a:spcPts val="0"/>
              </a:spcAft>
              <a:buClr>
                <a:schemeClr val="dk2"/>
              </a:buClr>
              <a:buSzPts val="997"/>
              <a:buFont typeface="Arial"/>
              <a:buNone/>
              <a:defRPr sz="997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97"/>
              <a:buFont typeface="Arial"/>
              <a:buNone/>
              <a:defRPr sz="9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97"/>
              <a:buFont typeface="Arial"/>
              <a:buNone/>
              <a:defRPr sz="9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97"/>
              <a:buFont typeface="Arial"/>
              <a:buNone/>
              <a:defRPr sz="9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97"/>
              <a:buFont typeface="Arial"/>
              <a:buNone/>
              <a:defRPr sz="9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64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64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64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64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91" name="Google Shape;91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847850" y="1440000"/>
            <a:ext cx="8463600" cy="38232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6"/>
          <p:cNvSpPr txBox="1">
            <a:spLocks noGrp="1"/>
          </p:cNvSpPr>
          <p:nvPr>
            <p:ph type="subTitle" idx="2"/>
          </p:nvPr>
        </p:nvSpPr>
        <p:spPr>
          <a:xfrm>
            <a:off x="720000" y="900000"/>
            <a:ext cx="9144000" cy="351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997"/>
              </a:spcBef>
              <a:spcAft>
                <a:spcPts val="0"/>
              </a:spcAft>
              <a:buClr>
                <a:srgbClr val="002755"/>
              </a:buClr>
              <a:buSzPts val="1996"/>
              <a:buFont typeface="Arial"/>
              <a:buNone/>
              <a:defRPr sz="1995" b="0" i="0" u="none" strike="noStrike" cap="none">
                <a:solidFill>
                  <a:srgbClr val="00275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96"/>
              <a:buFont typeface="Arial"/>
              <a:buNone/>
              <a:defRPr sz="19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None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None/>
              <a:defRPr sz="15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None/>
              <a:defRPr sz="15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None/>
              <a:defRPr sz="15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None/>
              <a:defRPr sz="15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None/>
              <a:defRPr sz="15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None/>
              <a:defRPr sz="15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afico a torta">
  <p:cSld name="Grafico a torta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/>
        </p:nvSpPr>
        <p:spPr>
          <a:xfrm>
            <a:off x="631430" y="6355418"/>
            <a:ext cx="834123" cy="2349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7"/>
              <a:buFont typeface="Arial"/>
              <a:buNone/>
            </a:pPr>
            <a:fld id="{00000000-1234-1234-1234-123412341234}" type="slidenum">
              <a:rPr lang="it-IT" sz="897" b="0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‹N›</a:t>
            </a:fld>
            <a:endParaRPr sz="897" b="0" i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7"/>
          <p:cNvSpPr txBox="1">
            <a:spLocks noGrp="1"/>
          </p:cNvSpPr>
          <p:nvPr>
            <p:ph type="body" idx="1"/>
          </p:nvPr>
        </p:nvSpPr>
        <p:spPr>
          <a:xfrm>
            <a:off x="720002" y="5592770"/>
            <a:ext cx="3225499" cy="234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997"/>
              </a:spcBef>
              <a:spcAft>
                <a:spcPts val="0"/>
              </a:spcAft>
              <a:buClr>
                <a:schemeClr val="dk2"/>
              </a:buClr>
              <a:buSzPts val="997"/>
              <a:buFont typeface="Arial"/>
              <a:buNone/>
              <a:defRPr sz="997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97"/>
              <a:buFont typeface="Arial"/>
              <a:buNone/>
              <a:defRPr sz="9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97"/>
              <a:buFont typeface="Arial"/>
              <a:buNone/>
              <a:defRPr sz="9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97"/>
              <a:buFont typeface="Arial"/>
              <a:buNone/>
              <a:defRPr sz="9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97"/>
              <a:buFont typeface="Arial"/>
              <a:buNone/>
              <a:defRPr sz="9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64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64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64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64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6" name="Google Shape;96;p17"/>
          <p:cNvSpPr txBox="1">
            <a:spLocks noGrp="1"/>
          </p:cNvSpPr>
          <p:nvPr>
            <p:ph type="subTitle" idx="2"/>
          </p:nvPr>
        </p:nvSpPr>
        <p:spPr>
          <a:xfrm>
            <a:off x="720000" y="900000"/>
            <a:ext cx="9144000" cy="351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997"/>
              </a:spcBef>
              <a:spcAft>
                <a:spcPts val="0"/>
              </a:spcAft>
              <a:buClr>
                <a:srgbClr val="002755"/>
              </a:buClr>
              <a:buSzPts val="1996"/>
              <a:buFont typeface="Arial"/>
              <a:buNone/>
              <a:defRPr sz="1995" b="0" i="0" u="none" strike="noStrike" cap="none">
                <a:solidFill>
                  <a:srgbClr val="00275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96"/>
              <a:buFont typeface="Arial"/>
              <a:buNone/>
              <a:defRPr sz="19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None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None/>
              <a:defRPr sz="15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None/>
              <a:defRPr sz="15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None/>
              <a:defRPr sz="15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None/>
              <a:defRPr sz="15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None/>
              <a:defRPr sz="15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None/>
              <a:defRPr sz="15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97" name="Google Shape;97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847850" y="1440000"/>
            <a:ext cx="8463600" cy="392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antt">
  <p:cSld name="Gantt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/>
        </p:nvSpPr>
        <p:spPr>
          <a:xfrm>
            <a:off x="631430" y="6355418"/>
            <a:ext cx="834123" cy="2349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7"/>
              <a:buFont typeface="Arial"/>
              <a:buNone/>
            </a:pPr>
            <a:fld id="{00000000-1234-1234-1234-123412341234}" type="slidenum">
              <a:rPr lang="it-IT" sz="897" b="0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‹N›</a:t>
            </a:fld>
            <a:endParaRPr sz="897" b="0" i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8"/>
          <p:cNvSpPr txBox="1">
            <a:spLocks noGrp="1"/>
          </p:cNvSpPr>
          <p:nvPr>
            <p:ph type="subTitle" idx="1"/>
          </p:nvPr>
        </p:nvSpPr>
        <p:spPr>
          <a:xfrm>
            <a:off x="720000" y="900000"/>
            <a:ext cx="9144000" cy="351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997"/>
              </a:spcBef>
              <a:spcAft>
                <a:spcPts val="0"/>
              </a:spcAft>
              <a:buClr>
                <a:srgbClr val="002755"/>
              </a:buClr>
              <a:buSzPts val="1996"/>
              <a:buFont typeface="Arial"/>
              <a:buNone/>
              <a:defRPr sz="1995" b="0" i="0" u="none" strike="noStrike" cap="none">
                <a:solidFill>
                  <a:srgbClr val="00275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96"/>
              <a:buFont typeface="Arial"/>
              <a:buNone/>
              <a:defRPr sz="19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None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None/>
              <a:defRPr sz="15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None/>
              <a:defRPr sz="15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None/>
              <a:defRPr sz="15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None/>
              <a:defRPr sz="15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None/>
              <a:defRPr sz="15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None/>
              <a:defRPr sz="15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1" name="Google Shape;101;p18"/>
          <p:cNvSpPr txBox="1">
            <a:spLocks noGrp="1"/>
          </p:cNvSpPr>
          <p:nvPr>
            <p:ph type="body" idx="2"/>
          </p:nvPr>
        </p:nvSpPr>
        <p:spPr>
          <a:xfrm>
            <a:off x="2401633" y="3048763"/>
            <a:ext cx="1809618" cy="573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42646" algn="l" rtl="0">
              <a:lnSpc>
                <a:spcPct val="90000"/>
              </a:lnSpc>
              <a:spcBef>
                <a:spcPts val="997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074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396"/>
              <a:buFont typeface="Arial"/>
              <a:buChar char="•"/>
              <a:defRPr sz="23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34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96"/>
              <a:buFont typeface="Arial"/>
              <a:buChar char="•"/>
              <a:defRPr sz="19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64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64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64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64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64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64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2" name="Google Shape;102;p18"/>
          <p:cNvSpPr txBox="1">
            <a:spLocks noGrp="1"/>
          </p:cNvSpPr>
          <p:nvPr>
            <p:ph type="body" idx="3"/>
          </p:nvPr>
        </p:nvSpPr>
        <p:spPr>
          <a:xfrm>
            <a:off x="4340844" y="3048763"/>
            <a:ext cx="1625298" cy="573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42646" algn="l" rtl="0">
              <a:lnSpc>
                <a:spcPct val="90000"/>
              </a:lnSpc>
              <a:spcBef>
                <a:spcPts val="997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074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396"/>
              <a:buFont typeface="Arial"/>
              <a:buChar char="•"/>
              <a:defRPr sz="23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34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96"/>
              <a:buFont typeface="Arial"/>
              <a:buChar char="•"/>
              <a:defRPr sz="19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64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64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64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64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64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64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3" name="Google Shape;103;p18"/>
          <p:cNvSpPr txBox="1">
            <a:spLocks noGrp="1"/>
          </p:cNvSpPr>
          <p:nvPr>
            <p:ph type="body" idx="4"/>
          </p:nvPr>
        </p:nvSpPr>
        <p:spPr>
          <a:xfrm>
            <a:off x="6106128" y="3048763"/>
            <a:ext cx="1625298" cy="573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42646" algn="l" rtl="0">
              <a:lnSpc>
                <a:spcPct val="90000"/>
              </a:lnSpc>
              <a:spcBef>
                <a:spcPts val="997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074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396"/>
              <a:buFont typeface="Arial"/>
              <a:buChar char="•"/>
              <a:defRPr sz="23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34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96"/>
              <a:buFont typeface="Arial"/>
              <a:buChar char="•"/>
              <a:defRPr sz="19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64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64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64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64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64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64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4" name="Google Shape;104;p18"/>
          <p:cNvSpPr txBox="1">
            <a:spLocks noGrp="1"/>
          </p:cNvSpPr>
          <p:nvPr>
            <p:ph type="body" idx="5"/>
          </p:nvPr>
        </p:nvSpPr>
        <p:spPr>
          <a:xfrm>
            <a:off x="7861019" y="3048763"/>
            <a:ext cx="1625298" cy="573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42646" algn="l" rtl="0">
              <a:lnSpc>
                <a:spcPct val="90000"/>
              </a:lnSpc>
              <a:spcBef>
                <a:spcPts val="997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074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396"/>
              <a:buFont typeface="Arial"/>
              <a:buChar char="•"/>
              <a:defRPr sz="23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34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96"/>
              <a:buFont typeface="Arial"/>
              <a:buChar char="•"/>
              <a:defRPr sz="19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64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64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64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64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64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64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5" name="Google Shape;105;p18"/>
          <p:cNvSpPr txBox="1">
            <a:spLocks noGrp="1"/>
          </p:cNvSpPr>
          <p:nvPr>
            <p:ph type="body" idx="6"/>
          </p:nvPr>
        </p:nvSpPr>
        <p:spPr>
          <a:xfrm>
            <a:off x="2401634" y="3781475"/>
            <a:ext cx="1809618" cy="1660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997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None/>
              <a:defRPr sz="15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074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396"/>
              <a:buFont typeface="Arial"/>
              <a:buChar char="•"/>
              <a:defRPr sz="23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34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96"/>
              <a:buFont typeface="Arial"/>
              <a:buChar char="•"/>
              <a:defRPr sz="19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64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64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64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64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64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64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6" name="Google Shape;106;p18"/>
          <p:cNvSpPr txBox="1">
            <a:spLocks noGrp="1"/>
          </p:cNvSpPr>
          <p:nvPr>
            <p:ph type="body" idx="7"/>
          </p:nvPr>
        </p:nvSpPr>
        <p:spPr>
          <a:xfrm>
            <a:off x="4340844" y="3781476"/>
            <a:ext cx="1625298" cy="1660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997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None/>
              <a:defRPr sz="15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074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396"/>
              <a:buFont typeface="Arial"/>
              <a:buChar char="•"/>
              <a:defRPr sz="23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34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96"/>
              <a:buFont typeface="Arial"/>
              <a:buChar char="•"/>
              <a:defRPr sz="19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64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64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64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64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64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64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7" name="Google Shape;107;p18"/>
          <p:cNvSpPr txBox="1">
            <a:spLocks noGrp="1"/>
          </p:cNvSpPr>
          <p:nvPr>
            <p:ph type="body" idx="8"/>
          </p:nvPr>
        </p:nvSpPr>
        <p:spPr>
          <a:xfrm>
            <a:off x="6106128" y="3781476"/>
            <a:ext cx="1625298" cy="1660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997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None/>
              <a:defRPr sz="15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074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396"/>
              <a:buFont typeface="Arial"/>
              <a:buChar char="•"/>
              <a:defRPr sz="23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34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96"/>
              <a:buFont typeface="Arial"/>
              <a:buChar char="•"/>
              <a:defRPr sz="19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64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64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64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64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64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64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8" name="Google Shape;108;p18"/>
          <p:cNvSpPr txBox="1">
            <a:spLocks noGrp="1"/>
          </p:cNvSpPr>
          <p:nvPr>
            <p:ph type="body" idx="9"/>
          </p:nvPr>
        </p:nvSpPr>
        <p:spPr>
          <a:xfrm>
            <a:off x="7861019" y="3781476"/>
            <a:ext cx="1625298" cy="1660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997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None/>
              <a:defRPr sz="15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074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396"/>
              <a:buFont typeface="Arial"/>
              <a:buChar char="•"/>
              <a:defRPr sz="23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34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96"/>
              <a:buFont typeface="Arial"/>
              <a:buChar char="•"/>
              <a:defRPr sz="19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64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64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64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64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64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64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Contenuto con didascalia">
  <p:cSld name="2_Contenuto con didascalia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19"/>
          <p:cNvPicPr preferRelativeResize="0"/>
          <p:nvPr/>
        </p:nvPicPr>
        <p:blipFill rotWithShape="1">
          <a:blip r:embed="rId2">
            <a:alphaModFix amt="52000"/>
          </a:blip>
          <a:srcRect/>
          <a:stretch/>
        </p:blipFill>
        <p:spPr>
          <a:xfrm>
            <a:off x="0" y="9652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5062"/>
            <a:ext cx="12192000" cy="82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9" descr="Immagine che contiene testo, clipart&#10;&#10;Descrizione generata automa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940198" y="223295"/>
            <a:ext cx="965603" cy="3843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Indice">
  <p:cSld name="1_Indice">
    <p:bg>
      <p:bgPr>
        <a:solidFill>
          <a:schemeClr val="lt1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/>
          <p:nvPr/>
        </p:nvSpPr>
        <p:spPr>
          <a:xfrm>
            <a:off x="463552" y="463552"/>
            <a:ext cx="11264900" cy="59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997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5" name="Google Shape;115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728451" y="6394450"/>
            <a:ext cx="463550" cy="46355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20"/>
          <p:cNvSpPr txBox="1">
            <a:spLocks noGrp="1"/>
          </p:cNvSpPr>
          <p:nvPr>
            <p:ph type="body" idx="1"/>
          </p:nvPr>
        </p:nvSpPr>
        <p:spPr>
          <a:xfrm>
            <a:off x="661969" y="690840"/>
            <a:ext cx="9841196" cy="1110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997"/>
              </a:spcBef>
              <a:spcAft>
                <a:spcPts val="0"/>
              </a:spcAft>
              <a:buClr>
                <a:srgbClr val="0A3559"/>
              </a:buClr>
              <a:buSzPts val="2597"/>
              <a:buFont typeface="Arial"/>
              <a:buNone/>
              <a:defRPr sz="2597" b="1" i="0" u="none" strike="noStrike" cap="none">
                <a:solidFill>
                  <a:srgbClr val="0A35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074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396"/>
              <a:buFont typeface="Arial"/>
              <a:buChar char="•"/>
              <a:defRPr sz="23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34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96"/>
              <a:buFont typeface="Arial"/>
              <a:buChar char="•"/>
              <a:defRPr sz="19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64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64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64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64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64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64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7" name="Google Shape;117;p20"/>
          <p:cNvSpPr/>
          <p:nvPr/>
        </p:nvSpPr>
        <p:spPr>
          <a:xfrm>
            <a:off x="0" y="2"/>
            <a:ext cx="463550" cy="463550"/>
          </a:xfrm>
          <a:prstGeom prst="rect">
            <a:avLst/>
          </a:prstGeom>
          <a:solidFill>
            <a:srgbClr val="0A355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997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Watercolor 1">
  <p:cSld name="Watercolor 1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boxes + text below">
  <p:cSld name="two boxes + text below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>
            <a:spLocks noGrp="1"/>
          </p:cNvSpPr>
          <p:nvPr>
            <p:ph type="title"/>
          </p:nvPr>
        </p:nvSpPr>
        <p:spPr>
          <a:xfrm>
            <a:off x="432000" y="324000"/>
            <a:ext cx="11307032" cy="594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875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0" name="Google Shape;120;p21"/>
          <p:cNvSpPr txBox="1">
            <a:spLocks noGrp="1"/>
          </p:cNvSpPr>
          <p:nvPr>
            <p:ph type="body" idx="1"/>
          </p:nvPr>
        </p:nvSpPr>
        <p:spPr>
          <a:xfrm>
            <a:off x="431317" y="1080004"/>
            <a:ext cx="11307736" cy="43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997"/>
              </a:spcBef>
              <a:spcAft>
                <a:spcPts val="0"/>
              </a:spcAft>
              <a:buClr>
                <a:schemeClr val="accent5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1432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C201B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rgbClr val="8C201B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432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C201B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rgbClr val="8C201B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C201B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rgbClr val="8C201B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C201B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rgbClr val="8C201B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64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64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64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64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1" name="Google Shape;121;p21"/>
          <p:cNvSpPr txBox="1">
            <a:spLocks noGrp="1"/>
          </p:cNvSpPr>
          <p:nvPr>
            <p:ph type="body" idx="2"/>
          </p:nvPr>
        </p:nvSpPr>
        <p:spPr>
          <a:xfrm>
            <a:off x="453650" y="5039258"/>
            <a:ext cx="11285383" cy="947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997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1432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C201B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rgbClr val="8C201B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432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C201B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rgbClr val="8C201B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C201B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rgbClr val="8C201B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C201B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rgbClr val="8C201B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64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64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64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64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2" name="Google Shape;122;p21"/>
          <p:cNvSpPr txBox="1">
            <a:spLocks noGrp="1"/>
          </p:cNvSpPr>
          <p:nvPr>
            <p:ph type="body" idx="3"/>
          </p:nvPr>
        </p:nvSpPr>
        <p:spPr>
          <a:xfrm>
            <a:off x="431321" y="1587504"/>
            <a:ext cx="5546313" cy="3256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997"/>
              </a:spcBef>
              <a:spcAft>
                <a:spcPts val="0"/>
              </a:spcAft>
              <a:buClr>
                <a:schemeClr val="dk1"/>
              </a:buClr>
              <a:buSzPts val="2794"/>
              <a:buFont typeface="Arial"/>
              <a:buNone/>
              <a:defRPr sz="279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074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396"/>
              <a:buFont typeface="Arial"/>
              <a:buChar char="•"/>
              <a:defRPr sz="23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34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96"/>
              <a:buFont typeface="Arial"/>
              <a:buChar char="•"/>
              <a:defRPr sz="19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64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64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64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64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64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64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3" name="Google Shape;123;p21"/>
          <p:cNvSpPr txBox="1">
            <a:spLocks noGrp="1"/>
          </p:cNvSpPr>
          <p:nvPr>
            <p:ph type="body" idx="4"/>
          </p:nvPr>
        </p:nvSpPr>
        <p:spPr>
          <a:xfrm>
            <a:off x="6192744" y="1587504"/>
            <a:ext cx="5546313" cy="3256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997"/>
              </a:spcBef>
              <a:spcAft>
                <a:spcPts val="0"/>
              </a:spcAft>
              <a:buClr>
                <a:schemeClr val="dk1"/>
              </a:buClr>
              <a:buSzPts val="2794"/>
              <a:buFont typeface="Arial"/>
              <a:buNone/>
              <a:defRPr sz="279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074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396"/>
              <a:buFont typeface="Arial"/>
              <a:buChar char="•"/>
              <a:defRPr sz="23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34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96"/>
              <a:buFont typeface="Arial"/>
              <a:buChar char="•"/>
              <a:defRPr sz="19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64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64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64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64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64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64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4" name="Google Shape;124;p21"/>
          <p:cNvSpPr txBox="1">
            <a:spLocks noGrp="1"/>
          </p:cNvSpPr>
          <p:nvPr>
            <p:ph type="body" idx="5"/>
          </p:nvPr>
        </p:nvSpPr>
        <p:spPr>
          <a:xfrm>
            <a:off x="452969" y="6096445"/>
            <a:ext cx="3225499" cy="234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997"/>
              </a:spcBef>
              <a:spcAft>
                <a:spcPts val="0"/>
              </a:spcAft>
              <a:buClr>
                <a:schemeClr val="dk2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64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64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64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64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ver con titolo">
  <p:cSld name="Cover con titolo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>
            <a:spLocks noGrp="1"/>
          </p:cNvSpPr>
          <p:nvPr>
            <p:ph type="title"/>
          </p:nvPr>
        </p:nvSpPr>
        <p:spPr>
          <a:xfrm>
            <a:off x="3971109" y="2988765"/>
            <a:ext cx="4249800" cy="8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Calibri"/>
              <a:buNone/>
              <a:defRPr sz="35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8" name="Google Shape;128;p23"/>
          <p:cNvSpPr txBox="1">
            <a:spLocks noGrp="1"/>
          </p:cNvSpPr>
          <p:nvPr>
            <p:ph type="body" idx="1"/>
          </p:nvPr>
        </p:nvSpPr>
        <p:spPr>
          <a:xfrm>
            <a:off x="5502692" y="4967555"/>
            <a:ext cx="1186500" cy="28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074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396"/>
              <a:buFont typeface="Arial"/>
              <a:buChar char="•"/>
              <a:defRPr sz="23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34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96"/>
              <a:buFont typeface="Arial"/>
              <a:buChar char="•"/>
              <a:defRPr sz="19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64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64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64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64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64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64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9" name="Google Shape;129;p23"/>
          <p:cNvSpPr txBox="1">
            <a:spLocks noGrp="1"/>
          </p:cNvSpPr>
          <p:nvPr>
            <p:ph type="subTitle" idx="2"/>
          </p:nvPr>
        </p:nvSpPr>
        <p:spPr>
          <a:xfrm>
            <a:off x="5502691" y="5730380"/>
            <a:ext cx="1186500" cy="20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>
              <a:lnSpc>
                <a:spcPct val="90000"/>
              </a:lnSpc>
              <a:spcBef>
                <a:spcPts val="997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Watercolor 1">
  <p:cSld name="Watercolor 1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olo + testo">
  <p:cSld name="Titolo + testo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>
            <a:spLocks noGrp="1"/>
          </p:cNvSpPr>
          <p:nvPr>
            <p:ph type="ctrTitle"/>
          </p:nvPr>
        </p:nvSpPr>
        <p:spPr>
          <a:xfrm>
            <a:off x="720000" y="900002"/>
            <a:ext cx="9144000" cy="4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755"/>
              </a:buClr>
              <a:buSzPts val="2993"/>
              <a:buFont typeface="Calibri"/>
              <a:buNone/>
              <a:defRPr sz="2993" b="1" i="0" u="none" strike="noStrike" cap="none">
                <a:solidFill>
                  <a:srgbClr val="00275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3" name="Google Shape;133;p25"/>
          <p:cNvSpPr txBox="1"/>
          <p:nvPr/>
        </p:nvSpPr>
        <p:spPr>
          <a:xfrm>
            <a:off x="631430" y="6355418"/>
            <a:ext cx="834000" cy="2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7"/>
              <a:buFont typeface="Arial"/>
              <a:buNone/>
            </a:pPr>
            <a:fld id="{00000000-1234-1234-1234-123412341234}" type="slidenum">
              <a:rPr lang="it-IT" sz="897" b="0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‹N›</a:t>
            </a:fld>
            <a:endParaRPr sz="897" b="0" i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25"/>
          <p:cNvSpPr txBox="1">
            <a:spLocks noGrp="1"/>
          </p:cNvSpPr>
          <p:nvPr>
            <p:ph type="body" idx="1"/>
          </p:nvPr>
        </p:nvSpPr>
        <p:spPr>
          <a:xfrm>
            <a:off x="720725" y="2214002"/>
            <a:ext cx="9144000" cy="31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55"/>
              </a:buClr>
              <a:buSzPts val="1597"/>
              <a:buFont typeface="Arial"/>
              <a:buNone/>
              <a:defRPr sz="1597" b="0" i="0" u="none" strike="noStrike" cap="none">
                <a:solidFill>
                  <a:srgbClr val="00275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074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396"/>
              <a:buFont typeface="Arial"/>
              <a:buChar char="•"/>
              <a:defRPr sz="23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34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96"/>
              <a:buFont typeface="Arial"/>
              <a:buChar char="•"/>
              <a:defRPr sz="19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64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64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64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64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64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64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5" name="Google Shape;135;p25"/>
          <p:cNvSpPr txBox="1">
            <a:spLocks noGrp="1"/>
          </p:cNvSpPr>
          <p:nvPr>
            <p:ph type="subTitle" idx="2"/>
          </p:nvPr>
        </p:nvSpPr>
        <p:spPr>
          <a:xfrm>
            <a:off x="720000" y="1440000"/>
            <a:ext cx="9144000" cy="35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997"/>
              </a:spcBef>
              <a:spcAft>
                <a:spcPts val="0"/>
              </a:spcAft>
              <a:buClr>
                <a:srgbClr val="002755"/>
              </a:buClr>
              <a:buSzPts val="1996"/>
              <a:buFont typeface="Arial"/>
              <a:buNone/>
              <a:defRPr sz="1995" b="0" i="0" u="none" strike="noStrike" cap="none">
                <a:solidFill>
                  <a:srgbClr val="00275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96"/>
              <a:buFont typeface="Arial"/>
              <a:buNone/>
              <a:defRPr sz="19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None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None/>
              <a:defRPr sz="15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None/>
              <a:defRPr sz="15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None/>
              <a:defRPr sz="15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None/>
              <a:defRPr sz="15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None/>
              <a:defRPr sz="15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None/>
              <a:defRPr sz="15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olo + testo e immagine">
  <p:cSld name="Titolo + testo e immagine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6"/>
          <p:cNvSpPr txBox="1">
            <a:spLocks noGrp="1"/>
          </p:cNvSpPr>
          <p:nvPr>
            <p:ph type="ctrTitle"/>
          </p:nvPr>
        </p:nvSpPr>
        <p:spPr>
          <a:xfrm>
            <a:off x="720000" y="900002"/>
            <a:ext cx="9144000" cy="4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755"/>
              </a:buClr>
              <a:buSzPts val="2993"/>
              <a:buFont typeface="Calibri"/>
              <a:buNone/>
              <a:defRPr sz="2993" b="1" i="0" u="none" strike="noStrike" cap="none">
                <a:solidFill>
                  <a:srgbClr val="00275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8" name="Google Shape;138;p26"/>
          <p:cNvSpPr txBox="1"/>
          <p:nvPr/>
        </p:nvSpPr>
        <p:spPr>
          <a:xfrm>
            <a:off x="631430" y="6355418"/>
            <a:ext cx="834000" cy="2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7"/>
              <a:buFont typeface="Arial"/>
              <a:buNone/>
            </a:pPr>
            <a:fld id="{00000000-1234-1234-1234-123412341234}" type="slidenum">
              <a:rPr lang="it-IT" sz="897" b="0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‹N›</a:t>
            </a:fld>
            <a:endParaRPr sz="897" b="0" i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26"/>
          <p:cNvSpPr txBox="1">
            <a:spLocks noGrp="1"/>
          </p:cNvSpPr>
          <p:nvPr>
            <p:ph type="body" idx="1"/>
          </p:nvPr>
        </p:nvSpPr>
        <p:spPr>
          <a:xfrm>
            <a:off x="720725" y="2214002"/>
            <a:ext cx="4173600" cy="31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55"/>
              </a:buClr>
              <a:buSzPts val="1597"/>
              <a:buFont typeface="Arial"/>
              <a:buNone/>
              <a:defRPr sz="1597" b="0" i="0" u="none" strike="noStrike" cap="none">
                <a:solidFill>
                  <a:srgbClr val="00275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074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396"/>
              <a:buFont typeface="Arial"/>
              <a:buChar char="•"/>
              <a:defRPr sz="23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34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96"/>
              <a:buFont typeface="Arial"/>
              <a:buChar char="•"/>
              <a:defRPr sz="19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64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64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64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64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64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64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0" name="Google Shape;140;p26"/>
          <p:cNvSpPr txBox="1">
            <a:spLocks noGrp="1"/>
          </p:cNvSpPr>
          <p:nvPr>
            <p:ph type="subTitle" idx="2"/>
          </p:nvPr>
        </p:nvSpPr>
        <p:spPr>
          <a:xfrm>
            <a:off x="720000" y="1440000"/>
            <a:ext cx="9144000" cy="35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997"/>
              </a:spcBef>
              <a:spcAft>
                <a:spcPts val="0"/>
              </a:spcAft>
              <a:buClr>
                <a:srgbClr val="002755"/>
              </a:buClr>
              <a:buSzPts val="1996"/>
              <a:buFont typeface="Arial"/>
              <a:buNone/>
              <a:defRPr sz="1995" b="0" i="0" u="none" strike="noStrike" cap="none">
                <a:solidFill>
                  <a:srgbClr val="00275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96"/>
              <a:buFont typeface="Arial"/>
              <a:buNone/>
              <a:defRPr sz="19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None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None/>
              <a:defRPr sz="15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None/>
              <a:defRPr sz="15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None/>
              <a:defRPr sz="15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None/>
              <a:defRPr sz="15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None/>
              <a:defRPr sz="15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None/>
              <a:defRPr sz="15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1" name="Google Shape;141;p26"/>
          <p:cNvSpPr>
            <a:spLocks noGrp="1"/>
          </p:cNvSpPr>
          <p:nvPr>
            <p:ph type="pic" idx="3"/>
          </p:nvPr>
        </p:nvSpPr>
        <p:spPr>
          <a:xfrm>
            <a:off x="5181602" y="2214565"/>
            <a:ext cx="4683000" cy="31782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testo">
  <p:cSld name="Solo testo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7"/>
          <p:cNvSpPr txBox="1">
            <a:spLocks noGrp="1"/>
          </p:cNvSpPr>
          <p:nvPr>
            <p:ph type="body" idx="1"/>
          </p:nvPr>
        </p:nvSpPr>
        <p:spPr>
          <a:xfrm>
            <a:off x="720725" y="1620002"/>
            <a:ext cx="9144000" cy="36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55"/>
              </a:buClr>
              <a:buSzPts val="1597"/>
              <a:buFont typeface="Arial"/>
              <a:buNone/>
              <a:defRPr sz="1597" b="0" i="0" u="none" strike="noStrike" cap="none">
                <a:solidFill>
                  <a:srgbClr val="00275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074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396"/>
              <a:buFont typeface="Arial"/>
              <a:buChar char="•"/>
              <a:defRPr sz="23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34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96"/>
              <a:buFont typeface="Arial"/>
              <a:buChar char="•"/>
              <a:defRPr sz="19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64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64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64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64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64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64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4" name="Google Shape;144;p27"/>
          <p:cNvSpPr txBox="1"/>
          <p:nvPr/>
        </p:nvSpPr>
        <p:spPr>
          <a:xfrm>
            <a:off x="631430" y="6355418"/>
            <a:ext cx="834000" cy="2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7"/>
              <a:buFont typeface="Arial"/>
              <a:buNone/>
            </a:pPr>
            <a:fld id="{00000000-1234-1234-1234-123412341234}" type="slidenum">
              <a:rPr lang="it-IT" sz="897" b="0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‹N›</a:t>
            </a:fld>
            <a:endParaRPr sz="897" b="0" i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olo su due righe + testo">
  <p:cSld name="Titolo su due righe + testo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8"/>
          <p:cNvSpPr txBox="1">
            <a:spLocks noGrp="1"/>
          </p:cNvSpPr>
          <p:nvPr>
            <p:ph type="ctrTitle"/>
          </p:nvPr>
        </p:nvSpPr>
        <p:spPr>
          <a:xfrm>
            <a:off x="720000" y="709107"/>
            <a:ext cx="9144000" cy="91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755"/>
              </a:buClr>
              <a:buSzPts val="2594"/>
              <a:buFont typeface="Calibri"/>
              <a:buNone/>
              <a:defRPr sz="2594" b="1" i="0" u="none" strike="noStrike" cap="none">
                <a:solidFill>
                  <a:srgbClr val="00275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47" name="Google Shape;147;p28"/>
          <p:cNvSpPr txBox="1"/>
          <p:nvPr/>
        </p:nvSpPr>
        <p:spPr>
          <a:xfrm>
            <a:off x="631430" y="6355418"/>
            <a:ext cx="834000" cy="2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7"/>
              <a:buFont typeface="Arial"/>
              <a:buNone/>
            </a:pPr>
            <a:fld id="{00000000-1234-1234-1234-123412341234}" type="slidenum">
              <a:rPr lang="it-IT" sz="897" b="0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‹N›</a:t>
            </a:fld>
            <a:endParaRPr sz="897" b="0" i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28"/>
          <p:cNvSpPr txBox="1">
            <a:spLocks noGrp="1"/>
          </p:cNvSpPr>
          <p:nvPr>
            <p:ph type="body" idx="1"/>
          </p:nvPr>
        </p:nvSpPr>
        <p:spPr>
          <a:xfrm>
            <a:off x="720725" y="2340002"/>
            <a:ext cx="9144000" cy="31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55"/>
              </a:buClr>
              <a:buSzPts val="1597"/>
              <a:buFont typeface="Arial"/>
              <a:buNone/>
              <a:defRPr sz="1597" b="0" i="0" u="none" strike="noStrike" cap="none">
                <a:solidFill>
                  <a:srgbClr val="00275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074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396"/>
              <a:buFont typeface="Arial"/>
              <a:buChar char="•"/>
              <a:defRPr sz="23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34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96"/>
              <a:buFont typeface="Arial"/>
              <a:buChar char="•"/>
              <a:defRPr sz="19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64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64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64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64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64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64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9" name="Google Shape;149;p28"/>
          <p:cNvSpPr txBox="1">
            <a:spLocks noGrp="1"/>
          </p:cNvSpPr>
          <p:nvPr>
            <p:ph type="subTitle" idx="2"/>
          </p:nvPr>
        </p:nvSpPr>
        <p:spPr>
          <a:xfrm>
            <a:off x="720000" y="1672347"/>
            <a:ext cx="9144000" cy="35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997"/>
              </a:spcBef>
              <a:spcAft>
                <a:spcPts val="0"/>
              </a:spcAft>
              <a:buClr>
                <a:srgbClr val="002755"/>
              </a:buClr>
              <a:buSzPts val="1896"/>
              <a:buFont typeface="Arial"/>
              <a:buNone/>
              <a:defRPr sz="1895" b="0" i="0" u="none" strike="noStrike" cap="none">
                <a:solidFill>
                  <a:srgbClr val="00275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96"/>
              <a:buFont typeface="Arial"/>
              <a:buNone/>
              <a:defRPr sz="19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None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None/>
              <a:defRPr sz="15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None/>
              <a:defRPr sz="15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None/>
              <a:defRPr sz="15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None/>
              <a:defRPr sz="15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None/>
              <a:defRPr sz="15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None/>
              <a:defRPr sz="15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olo + elenco puntato">
  <p:cSld name="Titolo + elenco puntato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9"/>
          <p:cNvSpPr txBox="1"/>
          <p:nvPr/>
        </p:nvSpPr>
        <p:spPr>
          <a:xfrm>
            <a:off x="631430" y="6355418"/>
            <a:ext cx="834000" cy="2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7"/>
              <a:buFont typeface="Arial"/>
              <a:buNone/>
            </a:pPr>
            <a:fld id="{00000000-1234-1234-1234-123412341234}" type="slidenum">
              <a:rPr lang="it-IT" sz="897" b="0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‹N›</a:t>
            </a:fld>
            <a:endParaRPr sz="897" b="0" i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29"/>
          <p:cNvSpPr txBox="1">
            <a:spLocks noGrp="1"/>
          </p:cNvSpPr>
          <p:nvPr>
            <p:ph type="body" idx="1"/>
          </p:nvPr>
        </p:nvSpPr>
        <p:spPr>
          <a:xfrm>
            <a:off x="720001" y="2215575"/>
            <a:ext cx="9144000" cy="301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30009" algn="l">
              <a:lnSpc>
                <a:spcPct val="100000"/>
              </a:lnSpc>
              <a:spcBef>
                <a:spcPts val="997"/>
              </a:spcBef>
              <a:spcAft>
                <a:spcPts val="0"/>
              </a:spcAft>
              <a:buClr>
                <a:schemeClr val="dk2"/>
              </a:buClr>
              <a:buSzPts val="1597"/>
              <a:buFont typeface="Arial"/>
              <a:buChar char="•"/>
              <a:defRPr sz="1597" b="0" i="0" u="none" strike="noStrike" cap="none">
                <a:solidFill>
                  <a:srgbClr val="00275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17246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396"/>
              <a:buFont typeface="Arial"/>
              <a:buChar char="•"/>
              <a:defRPr sz="1396" b="0" i="0" u="none" strike="noStrike" cap="none">
                <a:solidFill>
                  <a:srgbClr val="002755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246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396"/>
              <a:buFont typeface="Arial"/>
              <a:buChar char="-"/>
              <a:defRPr sz="1396" b="0" i="0" u="none" strike="noStrike" cap="none">
                <a:solidFill>
                  <a:srgbClr val="002755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00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Char char="•"/>
              <a:defRPr sz="159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00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Char char="•"/>
              <a:defRPr sz="159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64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64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64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64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3" name="Google Shape;153;p29"/>
          <p:cNvSpPr txBox="1">
            <a:spLocks noGrp="1"/>
          </p:cNvSpPr>
          <p:nvPr>
            <p:ph type="body" idx="2"/>
          </p:nvPr>
        </p:nvSpPr>
        <p:spPr>
          <a:xfrm>
            <a:off x="720002" y="5592770"/>
            <a:ext cx="3225600" cy="2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997"/>
              </a:spcBef>
              <a:spcAft>
                <a:spcPts val="0"/>
              </a:spcAft>
              <a:buClr>
                <a:schemeClr val="dk2"/>
              </a:buClr>
              <a:buSzPts val="997"/>
              <a:buFont typeface="Arial"/>
              <a:buNone/>
              <a:defRPr sz="997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97"/>
              <a:buFont typeface="Arial"/>
              <a:buNone/>
              <a:defRPr sz="9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97"/>
              <a:buFont typeface="Arial"/>
              <a:buNone/>
              <a:defRPr sz="9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97"/>
              <a:buFont typeface="Arial"/>
              <a:buNone/>
              <a:defRPr sz="9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97"/>
              <a:buFont typeface="Arial"/>
              <a:buNone/>
              <a:defRPr sz="9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64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64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64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64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4" name="Google Shape;154;p29"/>
          <p:cNvSpPr txBox="1">
            <a:spLocks noGrp="1"/>
          </p:cNvSpPr>
          <p:nvPr>
            <p:ph type="subTitle" idx="3"/>
          </p:nvPr>
        </p:nvSpPr>
        <p:spPr>
          <a:xfrm>
            <a:off x="720000" y="1440000"/>
            <a:ext cx="9144000" cy="35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997"/>
              </a:spcBef>
              <a:spcAft>
                <a:spcPts val="0"/>
              </a:spcAft>
              <a:buClr>
                <a:srgbClr val="002755"/>
              </a:buClr>
              <a:buSzPts val="1996"/>
              <a:buFont typeface="Arial"/>
              <a:buNone/>
              <a:defRPr sz="1995" b="0" i="0" u="none" strike="noStrike" cap="none">
                <a:solidFill>
                  <a:srgbClr val="00275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96"/>
              <a:buFont typeface="Arial"/>
              <a:buNone/>
              <a:defRPr sz="19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None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None/>
              <a:defRPr sz="15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None/>
              <a:defRPr sz="15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None/>
              <a:defRPr sz="15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None/>
              <a:defRPr sz="15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None/>
              <a:defRPr sz="15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None/>
              <a:defRPr sz="15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5" name="Google Shape;155;p29"/>
          <p:cNvSpPr txBox="1">
            <a:spLocks noGrp="1"/>
          </p:cNvSpPr>
          <p:nvPr>
            <p:ph type="ctrTitle"/>
          </p:nvPr>
        </p:nvSpPr>
        <p:spPr>
          <a:xfrm>
            <a:off x="720000" y="900002"/>
            <a:ext cx="9144000" cy="4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755"/>
              </a:buClr>
              <a:buSzPts val="2993"/>
              <a:buFont typeface="Calibri"/>
              <a:buNone/>
              <a:defRPr sz="2993" b="1" i="0" u="none" strike="noStrike" cap="none">
                <a:solidFill>
                  <a:srgbClr val="00275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olo + elenco puntato (doppia colonna)">
  <p:cSld name="Titolo + elenco puntato (doppia colonna)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0"/>
          <p:cNvSpPr txBox="1">
            <a:spLocks noGrp="1"/>
          </p:cNvSpPr>
          <p:nvPr>
            <p:ph type="body" idx="1"/>
          </p:nvPr>
        </p:nvSpPr>
        <p:spPr>
          <a:xfrm>
            <a:off x="720001" y="2215575"/>
            <a:ext cx="4692600" cy="318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30009" algn="l">
              <a:lnSpc>
                <a:spcPct val="100000"/>
              </a:lnSpc>
              <a:spcBef>
                <a:spcPts val="997"/>
              </a:spcBef>
              <a:spcAft>
                <a:spcPts val="0"/>
              </a:spcAft>
              <a:buClr>
                <a:schemeClr val="dk2"/>
              </a:buClr>
              <a:buSzPts val="1597"/>
              <a:buFont typeface="Arial"/>
              <a:buChar char="•"/>
              <a:defRPr sz="1597" b="0" i="0" u="none" strike="noStrike" cap="none">
                <a:solidFill>
                  <a:srgbClr val="00275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17246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396"/>
              <a:buFont typeface="Arial"/>
              <a:buChar char="•"/>
              <a:defRPr sz="1396" b="0" i="0" u="none" strike="noStrike" cap="none">
                <a:solidFill>
                  <a:srgbClr val="002755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396"/>
              <a:buFont typeface="Arial"/>
              <a:buNone/>
              <a:defRPr sz="1396" b="0" i="0" u="none" strike="noStrike" cap="none">
                <a:solidFill>
                  <a:srgbClr val="002755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00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Char char="•"/>
              <a:defRPr sz="159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00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Char char="•"/>
              <a:defRPr sz="159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64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64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64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64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8" name="Google Shape;158;p30"/>
          <p:cNvSpPr txBox="1">
            <a:spLocks noGrp="1"/>
          </p:cNvSpPr>
          <p:nvPr>
            <p:ph type="body" idx="2"/>
          </p:nvPr>
        </p:nvSpPr>
        <p:spPr>
          <a:xfrm>
            <a:off x="5758437" y="2215575"/>
            <a:ext cx="4692600" cy="318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30009" algn="l">
              <a:lnSpc>
                <a:spcPct val="100000"/>
              </a:lnSpc>
              <a:spcBef>
                <a:spcPts val="997"/>
              </a:spcBef>
              <a:spcAft>
                <a:spcPts val="0"/>
              </a:spcAft>
              <a:buClr>
                <a:schemeClr val="dk2"/>
              </a:buClr>
              <a:buSzPts val="1597"/>
              <a:buFont typeface="Arial"/>
              <a:buChar char="•"/>
              <a:defRPr sz="1597" b="0" i="0" u="none" strike="noStrike" cap="none">
                <a:solidFill>
                  <a:srgbClr val="00275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17246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396"/>
              <a:buFont typeface="Arial"/>
              <a:buChar char="•"/>
              <a:defRPr sz="1396" b="0" i="0" u="none" strike="noStrike" cap="none">
                <a:solidFill>
                  <a:srgbClr val="002755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396"/>
              <a:buFont typeface="Arial"/>
              <a:buNone/>
              <a:defRPr sz="1396" b="0" i="0" u="none" strike="noStrike" cap="none">
                <a:solidFill>
                  <a:srgbClr val="002755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00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Char char="•"/>
              <a:defRPr sz="159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00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Char char="•"/>
              <a:defRPr sz="159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64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64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64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64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9" name="Google Shape;159;p30"/>
          <p:cNvSpPr txBox="1"/>
          <p:nvPr/>
        </p:nvSpPr>
        <p:spPr>
          <a:xfrm>
            <a:off x="631430" y="6355418"/>
            <a:ext cx="834000" cy="2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7"/>
              <a:buFont typeface="Arial"/>
              <a:buNone/>
            </a:pPr>
            <a:fld id="{00000000-1234-1234-1234-123412341234}" type="slidenum">
              <a:rPr lang="it-IT" sz="897" b="0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‹N›</a:t>
            </a:fld>
            <a:endParaRPr sz="897" b="0" i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30"/>
          <p:cNvSpPr txBox="1">
            <a:spLocks noGrp="1"/>
          </p:cNvSpPr>
          <p:nvPr>
            <p:ph type="subTitle" idx="3"/>
          </p:nvPr>
        </p:nvSpPr>
        <p:spPr>
          <a:xfrm>
            <a:off x="720000" y="1440000"/>
            <a:ext cx="9144000" cy="35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997"/>
              </a:spcBef>
              <a:spcAft>
                <a:spcPts val="0"/>
              </a:spcAft>
              <a:buClr>
                <a:srgbClr val="002755"/>
              </a:buClr>
              <a:buSzPts val="1996"/>
              <a:buFont typeface="Arial"/>
              <a:buNone/>
              <a:defRPr sz="1995" b="0" i="0" u="none" strike="noStrike" cap="none">
                <a:solidFill>
                  <a:srgbClr val="00275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96"/>
              <a:buFont typeface="Arial"/>
              <a:buNone/>
              <a:defRPr sz="19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None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None/>
              <a:defRPr sz="15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None/>
              <a:defRPr sz="15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None/>
              <a:defRPr sz="15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None/>
              <a:defRPr sz="15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None/>
              <a:defRPr sz="15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None/>
              <a:defRPr sz="15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1" name="Google Shape;161;p30"/>
          <p:cNvSpPr txBox="1">
            <a:spLocks noGrp="1"/>
          </p:cNvSpPr>
          <p:nvPr>
            <p:ph type="body" idx="4"/>
          </p:nvPr>
        </p:nvSpPr>
        <p:spPr>
          <a:xfrm>
            <a:off x="720002" y="5592770"/>
            <a:ext cx="3225600" cy="2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997"/>
              </a:spcBef>
              <a:spcAft>
                <a:spcPts val="0"/>
              </a:spcAft>
              <a:buClr>
                <a:schemeClr val="dk2"/>
              </a:buClr>
              <a:buSzPts val="997"/>
              <a:buFont typeface="Arial"/>
              <a:buNone/>
              <a:defRPr sz="997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97"/>
              <a:buFont typeface="Arial"/>
              <a:buNone/>
              <a:defRPr sz="9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97"/>
              <a:buFont typeface="Arial"/>
              <a:buNone/>
              <a:defRPr sz="9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97"/>
              <a:buFont typeface="Arial"/>
              <a:buNone/>
              <a:defRPr sz="9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97"/>
              <a:buFont typeface="Arial"/>
              <a:buNone/>
              <a:defRPr sz="9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64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64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64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64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2" name="Google Shape;162;p30"/>
          <p:cNvSpPr txBox="1">
            <a:spLocks noGrp="1"/>
          </p:cNvSpPr>
          <p:nvPr>
            <p:ph type="ctrTitle"/>
          </p:nvPr>
        </p:nvSpPr>
        <p:spPr>
          <a:xfrm>
            <a:off x="720000" y="900002"/>
            <a:ext cx="9144000" cy="4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755"/>
              </a:buClr>
              <a:buSzPts val="2993"/>
              <a:buFont typeface="Calibri"/>
              <a:buNone/>
              <a:defRPr sz="2993" b="1" i="0" u="none" strike="noStrike" cap="none">
                <a:solidFill>
                  <a:srgbClr val="00275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olo + elenco numerato (doppia colonna)">
  <p:cSld name="Titolo + elenco numerato (doppia colonna)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1"/>
          <p:cNvSpPr txBox="1">
            <a:spLocks noGrp="1"/>
          </p:cNvSpPr>
          <p:nvPr>
            <p:ph type="body" idx="1"/>
          </p:nvPr>
        </p:nvSpPr>
        <p:spPr>
          <a:xfrm>
            <a:off x="720001" y="2215575"/>
            <a:ext cx="4692600" cy="318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30009" algn="l">
              <a:lnSpc>
                <a:spcPct val="100000"/>
              </a:lnSpc>
              <a:spcBef>
                <a:spcPts val="997"/>
              </a:spcBef>
              <a:spcAft>
                <a:spcPts val="0"/>
              </a:spcAft>
              <a:buClr>
                <a:schemeClr val="dk2"/>
              </a:buClr>
              <a:buSzPts val="1597"/>
              <a:buFont typeface="Calibri"/>
              <a:buAutoNum type="arabicPeriod"/>
              <a:defRPr sz="1597" b="0" i="0" u="none" strike="noStrike" cap="none">
                <a:solidFill>
                  <a:srgbClr val="00275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17246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396"/>
              <a:buFont typeface="Calibri"/>
              <a:buAutoNum type="alphaLcPeriod"/>
              <a:defRPr sz="1396" b="0" i="0" u="none" strike="noStrike" cap="none">
                <a:solidFill>
                  <a:srgbClr val="002755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396"/>
              <a:buFont typeface="Arial"/>
              <a:buNone/>
              <a:defRPr sz="1396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00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Char char="•"/>
              <a:defRPr sz="159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00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Char char="•"/>
              <a:defRPr sz="159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64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64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64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64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5" name="Google Shape;165;p31"/>
          <p:cNvSpPr txBox="1">
            <a:spLocks noGrp="1"/>
          </p:cNvSpPr>
          <p:nvPr>
            <p:ph type="body" idx="2"/>
          </p:nvPr>
        </p:nvSpPr>
        <p:spPr>
          <a:xfrm>
            <a:off x="5758437" y="2215575"/>
            <a:ext cx="4692600" cy="318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30009" algn="l">
              <a:lnSpc>
                <a:spcPct val="100000"/>
              </a:lnSpc>
              <a:spcBef>
                <a:spcPts val="997"/>
              </a:spcBef>
              <a:spcAft>
                <a:spcPts val="0"/>
              </a:spcAft>
              <a:buClr>
                <a:schemeClr val="dk2"/>
              </a:buClr>
              <a:buSzPts val="1597"/>
              <a:buFont typeface="Calibri"/>
              <a:buAutoNum type="arabicPeriod"/>
              <a:defRPr sz="1597" b="0" i="0" u="none" strike="noStrike" cap="none">
                <a:solidFill>
                  <a:srgbClr val="00275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17246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396"/>
              <a:buFont typeface="Calibri"/>
              <a:buAutoNum type="alphaLcPeriod"/>
              <a:defRPr sz="1396" b="0" i="0" u="none" strike="noStrike" cap="none">
                <a:solidFill>
                  <a:srgbClr val="002755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396"/>
              <a:buFont typeface="Arial"/>
              <a:buNone/>
              <a:defRPr sz="1396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00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Char char="•"/>
              <a:defRPr sz="159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00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Char char="•"/>
              <a:defRPr sz="159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64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64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64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64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6" name="Google Shape;166;p31"/>
          <p:cNvSpPr txBox="1"/>
          <p:nvPr/>
        </p:nvSpPr>
        <p:spPr>
          <a:xfrm>
            <a:off x="631430" y="6355418"/>
            <a:ext cx="834000" cy="2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7"/>
              <a:buFont typeface="Arial"/>
              <a:buNone/>
            </a:pPr>
            <a:fld id="{00000000-1234-1234-1234-123412341234}" type="slidenum">
              <a:rPr lang="it-IT" sz="897" b="0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‹N›</a:t>
            </a:fld>
            <a:endParaRPr sz="897" b="0" i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31"/>
          <p:cNvSpPr txBox="1">
            <a:spLocks noGrp="1"/>
          </p:cNvSpPr>
          <p:nvPr>
            <p:ph type="subTitle" idx="3"/>
          </p:nvPr>
        </p:nvSpPr>
        <p:spPr>
          <a:xfrm>
            <a:off x="720000" y="1440000"/>
            <a:ext cx="9144000" cy="35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997"/>
              </a:spcBef>
              <a:spcAft>
                <a:spcPts val="0"/>
              </a:spcAft>
              <a:buClr>
                <a:srgbClr val="002755"/>
              </a:buClr>
              <a:buSzPts val="1996"/>
              <a:buFont typeface="Arial"/>
              <a:buNone/>
              <a:defRPr sz="1995" b="0" i="0" u="none" strike="noStrike" cap="none">
                <a:solidFill>
                  <a:srgbClr val="00275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96"/>
              <a:buFont typeface="Arial"/>
              <a:buNone/>
              <a:defRPr sz="19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None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None/>
              <a:defRPr sz="15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None/>
              <a:defRPr sz="15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None/>
              <a:defRPr sz="15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None/>
              <a:defRPr sz="15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None/>
              <a:defRPr sz="15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None/>
              <a:defRPr sz="15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8" name="Google Shape;168;p31"/>
          <p:cNvSpPr txBox="1">
            <a:spLocks noGrp="1"/>
          </p:cNvSpPr>
          <p:nvPr>
            <p:ph type="body" idx="4"/>
          </p:nvPr>
        </p:nvSpPr>
        <p:spPr>
          <a:xfrm>
            <a:off x="720002" y="5592770"/>
            <a:ext cx="3225600" cy="2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997"/>
              </a:spcBef>
              <a:spcAft>
                <a:spcPts val="0"/>
              </a:spcAft>
              <a:buClr>
                <a:schemeClr val="dk2"/>
              </a:buClr>
              <a:buSzPts val="997"/>
              <a:buFont typeface="Arial"/>
              <a:buNone/>
              <a:defRPr sz="997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97"/>
              <a:buFont typeface="Arial"/>
              <a:buNone/>
              <a:defRPr sz="9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97"/>
              <a:buFont typeface="Arial"/>
              <a:buNone/>
              <a:defRPr sz="9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97"/>
              <a:buFont typeface="Arial"/>
              <a:buNone/>
              <a:defRPr sz="9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97"/>
              <a:buFont typeface="Arial"/>
              <a:buNone/>
              <a:defRPr sz="9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64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64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64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64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9" name="Google Shape;169;p31"/>
          <p:cNvSpPr txBox="1">
            <a:spLocks noGrp="1"/>
          </p:cNvSpPr>
          <p:nvPr>
            <p:ph type="ctrTitle"/>
          </p:nvPr>
        </p:nvSpPr>
        <p:spPr>
          <a:xfrm>
            <a:off x="720000" y="900002"/>
            <a:ext cx="9144000" cy="4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755"/>
              </a:buClr>
              <a:buSzPts val="2993"/>
              <a:buFont typeface="Calibri"/>
              <a:buNone/>
              <a:defRPr sz="2993" b="1" i="0" u="none" strike="noStrike" cap="none">
                <a:solidFill>
                  <a:srgbClr val="00275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olo + testo">
  <p:cSld name="Titolo + testo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ctrTitle"/>
          </p:nvPr>
        </p:nvSpPr>
        <p:spPr>
          <a:xfrm>
            <a:off x="720000" y="900002"/>
            <a:ext cx="9144000" cy="4895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755"/>
              </a:buClr>
              <a:buSzPts val="2993"/>
              <a:buFont typeface="Calibri"/>
              <a:buNone/>
              <a:defRPr sz="2993" b="1" i="0" u="none" strike="noStrike" cap="none">
                <a:solidFill>
                  <a:srgbClr val="00275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7" name="Google Shape;17;p4"/>
          <p:cNvSpPr txBox="1"/>
          <p:nvPr/>
        </p:nvSpPr>
        <p:spPr>
          <a:xfrm>
            <a:off x="631430" y="6355418"/>
            <a:ext cx="834123" cy="2349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7"/>
              <a:buFont typeface="Arial"/>
              <a:buNone/>
            </a:pPr>
            <a:fld id="{00000000-1234-1234-1234-123412341234}" type="slidenum">
              <a:rPr lang="it-IT" sz="897" b="0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‹N›</a:t>
            </a:fld>
            <a:endParaRPr sz="897" b="0" i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720725" y="2214002"/>
            <a:ext cx="9144000" cy="3178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55"/>
              </a:buClr>
              <a:buSzPts val="1597"/>
              <a:buFont typeface="Arial"/>
              <a:buNone/>
              <a:defRPr sz="1597" b="0" i="0" u="none" strike="noStrike" cap="none">
                <a:solidFill>
                  <a:srgbClr val="00275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074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396"/>
              <a:buFont typeface="Arial"/>
              <a:buChar char="•"/>
              <a:defRPr sz="23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34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96"/>
              <a:buFont typeface="Arial"/>
              <a:buChar char="•"/>
              <a:defRPr sz="19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64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64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64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64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64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64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ubTitle" idx="2"/>
          </p:nvPr>
        </p:nvSpPr>
        <p:spPr>
          <a:xfrm>
            <a:off x="720000" y="1440000"/>
            <a:ext cx="9144000" cy="351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997"/>
              </a:spcBef>
              <a:spcAft>
                <a:spcPts val="0"/>
              </a:spcAft>
              <a:buClr>
                <a:srgbClr val="002755"/>
              </a:buClr>
              <a:buSzPts val="1996"/>
              <a:buFont typeface="Arial"/>
              <a:buNone/>
              <a:defRPr sz="1995" b="0" i="0" u="none" strike="noStrike" cap="none">
                <a:solidFill>
                  <a:srgbClr val="00275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96"/>
              <a:buFont typeface="Arial"/>
              <a:buNone/>
              <a:defRPr sz="19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None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None/>
              <a:defRPr sz="15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None/>
              <a:defRPr sz="15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None/>
              <a:defRPr sz="15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None/>
              <a:defRPr sz="15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None/>
              <a:defRPr sz="15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None/>
              <a:defRPr sz="15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olo + contenuto">
  <p:cSld name="Titolo + contenuto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2"/>
          <p:cNvSpPr txBox="1">
            <a:spLocks noGrp="1"/>
          </p:cNvSpPr>
          <p:nvPr>
            <p:ph type="body" idx="1"/>
          </p:nvPr>
        </p:nvSpPr>
        <p:spPr>
          <a:xfrm>
            <a:off x="720001" y="2068947"/>
            <a:ext cx="7204800" cy="342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279"/>
              </a:spcBef>
              <a:spcAft>
                <a:spcPts val="0"/>
              </a:spcAft>
              <a:buClr>
                <a:schemeClr val="dk2"/>
              </a:buClr>
              <a:buSzPts val="1396"/>
              <a:buFont typeface="Arial"/>
              <a:buNone/>
              <a:defRPr sz="1396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17246" algn="l">
              <a:lnSpc>
                <a:spcPct val="100000"/>
              </a:lnSpc>
              <a:spcBef>
                <a:spcPts val="279"/>
              </a:spcBef>
              <a:spcAft>
                <a:spcPts val="0"/>
              </a:spcAft>
              <a:buClr>
                <a:schemeClr val="dk2"/>
              </a:buClr>
              <a:buSzPts val="1396"/>
              <a:buFont typeface="Arial"/>
              <a:buChar char="•"/>
              <a:defRPr sz="1396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246" algn="l">
              <a:lnSpc>
                <a:spcPct val="100000"/>
              </a:lnSpc>
              <a:spcBef>
                <a:spcPts val="279"/>
              </a:spcBef>
              <a:spcAft>
                <a:spcPts val="0"/>
              </a:spcAft>
              <a:buClr>
                <a:schemeClr val="dk2"/>
              </a:buClr>
              <a:buSzPts val="1396"/>
              <a:buFont typeface="Arial"/>
              <a:buChar char="•"/>
              <a:defRPr sz="1396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64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64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64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64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64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64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2" name="Google Shape;172;p32"/>
          <p:cNvSpPr txBox="1"/>
          <p:nvPr/>
        </p:nvSpPr>
        <p:spPr>
          <a:xfrm>
            <a:off x="631430" y="6355418"/>
            <a:ext cx="834000" cy="2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7"/>
              <a:buFont typeface="Arial"/>
              <a:buNone/>
            </a:pPr>
            <a:fld id="{00000000-1234-1234-1234-123412341234}" type="slidenum">
              <a:rPr lang="it-IT" sz="897" b="0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‹N›</a:t>
            </a:fld>
            <a:endParaRPr sz="897" b="0" i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32"/>
          <p:cNvSpPr txBox="1">
            <a:spLocks noGrp="1"/>
          </p:cNvSpPr>
          <p:nvPr>
            <p:ph type="subTitle" idx="2"/>
          </p:nvPr>
        </p:nvSpPr>
        <p:spPr>
          <a:xfrm>
            <a:off x="720000" y="1440000"/>
            <a:ext cx="9144000" cy="35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997"/>
              </a:spcBef>
              <a:spcAft>
                <a:spcPts val="0"/>
              </a:spcAft>
              <a:buClr>
                <a:srgbClr val="002755"/>
              </a:buClr>
              <a:buSzPts val="1996"/>
              <a:buFont typeface="Arial"/>
              <a:buNone/>
              <a:defRPr sz="1995" b="0" i="0" u="none" strike="noStrike" cap="none">
                <a:solidFill>
                  <a:srgbClr val="00275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96"/>
              <a:buFont typeface="Arial"/>
              <a:buNone/>
              <a:defRPr sz="19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None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None/>
              <a:defRPr sz="15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None/>
              <a:defRPr sz="15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None/>
              <a:defRPr sz="15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None/>
              <a:defRPr sz="15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None/>
              <a:defRPr sz="15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None/>
              <a:defRPr sz="15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4" name="Google Shape;174;p32"/>
          <p:cNvSpPr txBox="1">
            <a:spLocks noGrp="1"/>
          </p:cNvSpPr>
          <p:nvPr>
            <p:ph type="body" idx="3"/>
          </p:nvPr>
        </p:nvSpPr>
        <p:spPr>
          <a:xfrm>
            <a:off x="720002" y="5592770"/>
            <a:ext cx="3225600" cy="2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997"/>
              </a:spcBef>
              <a:spcAft>
                <a:spcPts val="0"/>
              </a:spcAft>
              <a:buClr>
                <a:schemeClr val="dk2"/>
              </a:buClr>
              <a:buSzPts val="997"/>
              <a:buFont typeface="Arial"/>
              <a:buNone/>
              <a:defRPr sz="997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97"/>
              <a:buFont typeface="Arial"/>
              <a:buNone/>
              <a:defRPr sz="9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97"/>
              <a:buFont typeface="Arial"/>
              <a:buNone/>
              <a:defRPr sz="9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97"/>
              <a:buFont typeface="Arial"/>
              <a:buNone/>
              <a:defRPr sz="9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97"/>
              <a:buFont typeface="Arial"/>
              <a:buNone/>
              <a:defRPr sz="9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64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64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64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64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5" name="Google Shape;175;p32"/>
          <p:cNvSpPr txBox="1">
            <a:spLocks noGrp="1"/>
          </p:cNvSpPr>
          <p:nvPr>
            <p:ph type="ctrTitle"/>
          </p:nvPr>
        </p:nvSpPr>
        <p:spPr>
          <a:xfrm>
            <a:off x="720000" y="900002"/>
            <a:ext cx="9144000" cy="4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755"/>
              </a:buClr>
              <a:buSzPts val="2993"/>
              <a:buFont typeface="Calibri"/>
              <a:buNone/>
              <a:defRPr sz="2993" b="1" i="0" u="none" strike="noStrike" cap="none">
                <a:solidFill>
                  <a:srgbClr val="00275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olo + testo breve e contenuto">
  <p:cSld name="Titolo + testo breve e contenuto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3"/>
          <p:cNvSpPr txBox="1">
            <a:spLocks noGrp="1"/>
          </p:cNvSpPr>
          <p:nvPr>
            <p:ph type="body" idx="1"/>
          </p:nvPr>
        </p:nvSpPr>
        <p:spPr>
          <a:xfrm>
            <a:off x="720003" y="2558475"/>
            <a:ext cx="5893200" cy="293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279"/>
              </a:spcBef>
              <a:spcAft>
                <a:spcPts val="0"/>
              </a:spcAft>
              <a:buClr>
                <a:schemeClr val="dk2"/>
              </a:buClr>
              <a:buSzPts val="1396"/>
              <a:buFont typeface="Arial"/>
              <a:buNone/>
              <a:defRPr sz="1396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17246" algn="l">
              <a:lnSpc>
                <a:spcPct val="100000"/>
              </a:lnSpc>
              <a:spcBef>
                <a:spcPts val="279"/>
              </a:spcBef>
              <a:spcAft>
                <a:spcPts val="0"/>
              </a:spcAft>
              <a:buClr>
                <a:schemeClr val="dk2"/>
              </a:buClr>
              <a:buSzPts val="1396"/>
              <a:buFont typeface="Arial"/>
              <a:buChar char="•"/>
              <a:defRPr sz="1396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246" algn="l">
              <a:lnSpc>
                <a:spcPct val="100000"/>
              </a:lnSpc>
              <a:spcBef>
                <a:spcPts val="279"/>
              </a:spcBef>
              <a:spcAft>
                <a:spcPts val="0"/>
              </a:spcAft>
              <a:buClr>
                <a:schemeClr val="dk2"/>
              </a:buClr>
              <a:buSzPts val="1396"/>
              <a:buFont typeface="Arial"/>
              <a:buChar char="•"/>
              <a:defRPr sz="1396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64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64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64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64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64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64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8" name="Google Shape;178;p33"/>
          <p:cNvSpPr txBox="1">
            <a:spLocks noGrp="1"/>
          </p:cNvSpPr>
          <p:nvPr>
            <p:ph type="body" idx="2"/>
          </p:nvPr>
        </p:nvSpPr>
        <p:spPr>
          <a:xfrm>
            <a:off x="720000" y="2160000"/>
            <a:ext cx="9144000" cy="3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997"/>
              </a:spcBef>
              <a:spcAft>
                <a:spcPts val="0"/>
              </a:spcAft>
              <a:buClr>
                <a:srgbClr val="002755"/>
              </a:buClr>
              <a:buSzPts val="1597"/>
              <a:buFont typeface="Arial"/>
              <a:buNone/>
              <a:defRPr sz="1597" b="0" i="0" u="none" strike="noStrike" cap="none">
                <a:solidFill>
                  <a:srgbClr val="00275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074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396"/>
              <a:buFont typeface="Arial"/>
              <a:buChar char="•"/>
              <a:defRPr sz="23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34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96"/>
              <a:buFont typeface="Arial"/>
              <a:buChar char="•"/>
              <a:defRPr sz="19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64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64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64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64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64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64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9" name="Google Shape;179;p33"/>
          <p:cNvSpPr txBox="1"/>
          <p:nvPr/>
        </p:nvSpPr>
        <p:spPr>
          <a:xfrm>
            <a:off x="631430" y="6355418"/>
            <a:ext cx="834000" cy="2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7"/>
              <a:buFont typeface="Arial"/>
              <a:buNone/>
            </a:pPr>
            <a:fld id="{00000000-1234-1234-1234-123412341234}" type="slidenum">
              <a:rPr lang="it-IT" sz="897" b="0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‹N›</a:t>
            </a:fld>
            <a:endParaRPr sz="897" b="0" i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33"/>
          <p:cNvSpPr txBox="1">
            <a:spLocks noGrp="1"/>
          </p:cNvSpPr>
          <p:nvPr>
            <p:ph type="subTitle" idx="3"/>
          </p:nvPr>
        </p:nvSpPr>
        <p:spPr>
          <a:xfrm>
            <a:off x="720000" y="1440000"/>
            <a:ext cx="9144000" cy="35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997"/>
              </a:spcBef>
              <a:spcAft>
                <a:spcPts val="0"/>
              </a:spcAft>
              <a:buClr>
                <a:srgbClr val="002755"/>
              </a:buClr>
              <a:buSzPts val="1996"/>
              <a:buFont typeface="Arial"/>
              <a:buNone/>
              <a:defRPr sz="1995" b="0" i="0" u="none" strike="noStrike" cap="none">
                <a:solidFill>
                  <a:srgbClr val="00275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96"/>
              <a:buFont typeface="Arial"/>
              <a:buNone/>
              <a:defRPr sz="19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None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None/>
              <a:defRPr sz="15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None/>
              <a:defRPr sz="15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None/>
              <a:defRPr sz="15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None/>
              <a:defRPr sz="15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None/>
              <a:defRPr sz="15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None/>
              <a:defRPr sz="15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1" name="Google Shape;181;p33"/>
          <p:cNvSpPr txBox="1">
            <a:spLocks noGrp="1"/>
          </p:cNvSpPr>
          <p:nvPr>
            <p:ph type="body" idx="4"/>
          </p:nvPr>
        </p:nvSpPr>
        <p:spPr>
          <a:xfrm>
            <a:off x="720002" y="5592770"/>
            <a:ext cx="3225600" cy="2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997"/>
              </a:spcBef>
              <a:spcAft>
                <a:spcPts val="0"/>
              </a:spcAft>
              <a:buClr>
                <a:schemeClr val="dk2"/>
              </a:buClr>
              <a:buSzPts val="997"/>
              <a:buFont typeface="Arial"/>
              <a:buNone/>
              <a:defRPr sz="997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97"/>
              <a:buFont typeface="Arial"/>
              <a:buNone/>
              <a:defRPr sz="9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97"/>
              <a:buFont typeface="Arial"/>
              <a:buNone/>
              <a:defRPr sz="9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97"/>
              <a:buFont typeface="Arial"/>
              <a:buNone/>
              <a:defRPr sz="9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97"/>
              <a:buFont typeface="Arial"/>
              <a:buNone/>
              <a:defRPr sz="9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64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64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64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64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2" name="Google Shape;182;p33"/>
          <p:cNvSpPr txBox="1">
            <a:spLocks noGrp="1"/>
          </p:cNvSpPr>
          <p:nvPr>
            <p:ph type="ctrTitle"/>
          </p:nvPr>
        </p:nvSpPr>
        <p:spPr>
          <a:xfrm>
            <a:off x="720000" y="900002"/>
            <a:ext cx="9144000" cy="4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755"/>
              </a:buClr>
              <a:buSzPts val="2993"/>
              <a:buFont typeface="Calibri"/>
              <a:buNone/>
              <a:defRPr sz="2993" b="1" i="0" u="none" strike="noStrike" cap="none">
                <a:solidFill>
                  <a:srgbClr val="00275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olo + testo breve e due contenuti">
  <p:cSld name="Titolo + testo breve e due contenuti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4"/>
          <p:cNvSpPr txBox="1">
            <a:spLocks noGrp="1"/>
          </p:cNvSpPr>
          <p:nvPr>
            <p:ph type="body" idx="1"/>
          </p:nvPr>
        </p:nvSpPr>
        <p:spPr>
          <a:xfrm>
            <a:off x="720002" y="2558475"/>
            <a:ext cx="4729500" cy="293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279"/>
              </a:spcBef>
              <a:spcAft>
                <a:spcPts val="0"/>
              </a:spcAft>
              <a:buClr>
                <a:schemeClr val="dk2"/>
              </a:buClr>
              <a:buSzPts val="1396"/>
              <a:buFont typeface="Arial"/>
              <a:buNone/>
              <a:defRPr sz="1396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17246" algn="l">
              <a:lnSpc>
                <a:spcPct val="100000"/>
              </a:lnSpc>
              <a:spcBef>
                <a:spcPts val="279"/>
              </a:spcBef>
              <a:spcAft>
                <a:spcPts val="0"/>
              </a:spcAft>
              <a:buClr>
                <a:schemeClr val="dk2"/>
              </a:buClr>
              <a:buSzPts val="1396"/>
              <a:buFont typeface="Arial"/>
              <a:buChar char="•"/>
              <a:defRPr sz="1396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246" algn="l">
              <a:lnSpc>
                <a:spcPct val="100000"/>
              </a:lnSpc>
              <a:spcBef>
                <a:spcPts val="279"/>
              </a:spcBef>
              <a:spcAft>
                <a:spcPts val="0"/>
              </a:spcAft>
              <a:buClr>
                <a:schemeClr val="dk2"/>
              </a:buClr>
              <a:buSzPts val="1396"/>
              <a:buFont typeface="Arial"/>
              <a:buChar char="•"/>
              <a:defRPr sz="1396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64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64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64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64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64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64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5" name="Google Shape;185;p34"/>
          <p:cNvSpPr txBox="1">
            <a:spLocks noGrp="1"/>
          </p:cNvSpPr>
          <p:nvPr>
            <p:ph type="body" idx="2"/>
          </p:nvPr>
        </p:nvSpPr>
        <p:spPr>
          <a:xfrm>
            <a:off x="720000" y="2160000"/>
            <a:ext cx="9144000" cy="3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997"/>
              </a:spcBef>
              <a:spcAft>
                <a:spcPts val="0"/>
              </a:spcAft>
              <a:buClr>
                <a:srgbClr val="002755"/>
              </a:buClr>
              <a:buSzPts val="1597"/>
              <a:buFont typeface="Arial"/>
              <a:buNone/>
              <a:defRPr sz="1597" b="0" i="0" u="none" strike="noStrike" cap="none">
                <a:solidFill>
                  <a:srgbClr val="00275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074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396"/>
              <a:buFont typeface="Arial"/>
              <a:buChar char="•"/>
              <a:defRPr sz="23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34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96"/>
              <a:buFont typeface="Arial"/>
              <a:buChar char="•"/>
              <a:defRPr sz="19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64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64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64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64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64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64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6" name="Google Shape;186;p34"/>
          <p:cNvSpPr txBox="1">
            <a:spLocks noGrp="1"/>
          </p:cNvSpPr>
          <p:nvPr>
            <p:ph type="body" idx="3"/>
          </p:nvPr>
        </p:nvSpPr>
        <p:spPr>
          <a:xfrm>
            <a:off x="5125749" y="2558475"/>
            <a:ext cx="4729500" cy="293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279"/>
              </a:spcBef>
              <a:spcAft>
                <a:spcPts val="0"/>
              </a:spcAft>
              <a:buClr>
                <a:schemeClr val="dk2"/>
              </a:buClr>
              <a:buSzPts val="1396"/>
              <a:buFont typeface="Arial"/>
              <a:buNone/>
              <a:defRPr sz="1396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17246" algn="l">
              <a:lnSpc>
                <a:spcPct val="100000"/>
              </a:lnSpc>
              <a:spcBef>
                <a:spcPts val="279"/>
              </a:spcBef>
              <a:spcAft>
                <a:spcPts val="0"/>
              </a:spcAft>
              <a:buClr>
                <a:schemeClr val="dk2"/>
              </a:buClr>
              <a:buSzPts val="1396"/>
              <a:buFont typeface="Arial"/>
              <a:buChar char="•"/>
              <a:defRPr sz="1396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246" algn="l">
              <a:lnSpc>
                <a:spcPct val="100000"/>
              </a:lnSpc>
              <a:spcBef>
                <a:spcPts val="279"/>
              </a:spcBef>
              <a:spcAft>
                <a:spcPts val="0"/>
              </a:spcAft>
              <a:buClr>
                <a:schemeClr val="dk2"/>
              </a:buClr>
              <a:buSzPts val="1396"/>
              <a:buFont typeface="Arial"/>
              <a:buChar char="•"/>
              <a:defRPr sz="1396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64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64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64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64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64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64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7" name="Google Shape;187;p34"/>
          <p:cNvSpPr txBox="1"/>
          <p:nvPr/>
        </p:nvSpPr>
        <p:spPr>
          <a:xfrm>
            <a:off x="631430" y="6355418"/>
            <a:ext cx="834000" cy="2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7"/>
              <a:buFont typeface="Arial"/>
              <a:buNone/>
            </a:pPr>
            <a:fld id="{00000000-1234-1234-1234-123412341234}" type="slidenum">
              <a:rPr lang="it-IT" sz="897" b="0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‹N›</a:t>
            </a:fld>
            <a:endParaRPr sz="897" b="0" i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34"/>
          <p:cNvSpPr txBox="1">
            <a:spLocks noGrp="1"/>
          </p:cNvSpPr>
          <p:nvPr>
            <p:ph type="subTitle" idx="4"/>
          </p:nvPr>
        </p:nvSpPr>
        <p:spPr>
          <a:xfrm>
            <a:off x="720000" y="1440000"/>
            <a:ext cx="9144000" cy="35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997"/>
              </a:spcBef>
              <a:spcAft>
                <a:spcPts val="0"/>
              </a:spcAft>
              <a:buClr>
                <a:srgbClr val="002755"/>
              </a:buClr>
              <a:buSzPts val="1996"/>
              <a:buFont typeface="Arial"/>
              <a:buNone/>
              <a:defRPr sz="1995" b="0" i="0" u="none" strike="noStrike" cap="none">
                <a:solidFill>
                  <a:srgbClr val="00275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96"/>
              <a:buFont typeface="Arial"/>
              <a:buNone/>
              <a:defRPr sz="19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None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None/>
              <a:defRPr sz="15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None/>
              <a:defRPr sz="15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None/>
              <a:defRPr sz="15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None/>
              <a:defRPr sz="15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None/>
              <a:defRPr sz="15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None/>
              <a:defRPr sz="15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9" name="Google Shape;189;p34"/>
          <p:cNvSpPr txBox="1">
            <a:spLocks noGrp="1"/>
          </p:cNvSpPr>
          <p:nvPr>
            <p:ph type="body" idx="5"/>
          </p:nvPr>
        </p:nvSpPr>
        <p:spPr>
          <a:xfrm>
            <a:off x="720002" y="5592770"/>
            <a:ext cx="3225600" cy="2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997"/>
              </a:spcBef>
              <a:spcAft>
                <a:spcPts val="0"/>
              </a:spcAft>
              <a:buClr>
                <a:schemeClr val="dk2"/>
              </a:buClr>
              <a:buSzPts val="997"/>
              <a:buFont typeface="Arial"/>
              <a:buNone/>
              <a:defRPr sz="997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97"/>
              <a:buFont typeface="Arial"/>
              <a:buNone/>
              <a:defRPr sz="9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97"/>
              <a:buFont typeface="Arial"/>
              <a:buNone/>
              <a:defRPr sz="9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97"/>
              <a:buFont typeface="Arial"/>
              <a:buNone/>
              <a:defRPr sz="9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97"/>
              <a:buFont typeface="Arial"/>
              <a:buNone/>
              <a:defRPr sz="9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64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64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64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64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0" name="Google Shape;190;p34"/>
          <p:cNvSpPr txBox="1">
            <a:spLocks noGrp="1"/>
          </p:cNvSpPr>
          <p:nvPr>
            <p:ph type="ctrTitle"/>
          </p:nvPr>
        </p:nvSpPr>
        <p:spPr>
          <a:xfrm>
            <a:off x="720000" y="900002"/>
            <a:ext cx="9144000" cy="4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755"/>
              </a:buClr>
              <a:buSzPts val="2993"/>
              <a:buFont typeface="Calibri"/>
              <a:buNone/>
              <a:defRPr sz="2993" b="1" i="0" u="none" strike="noStrike" cap="none">
                <a:solidFill>
                  <a:srgbClr val="00275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olo + elenco puntato + due contenuti">
  <p:cSld name="Titolo + elenco puntato + due contenuti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5"/>
          <p:cNvSpPr txBox="1">
            <a:spLocks noGrp="1"/>
          </p:cNvSpPr>
          <p:nvPr>
            <p:ph type="body" idx="1"/>
          </p:nvPr>
        </p:nvSpPr>
        <p:spPr>
          <a:xfrm>
            <a:off x="720001" y="2215575"/>
            <a:ext cx="3852000" cy="318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30009" algn="l">
              <a:lnSpc>
                <a:spcPct val="100000"/>
              </a:lnSpc>
              <a:spcBef>
                <a:spcPts val="997"/>
              </a:spcBef>
              <a:spcAft>
                <a:spcPts val="0"/>
              </a:spcAft>
              <a:buClr>
                <a:schemeClr val="dk2"/>
              </a:buClr>
              <a:buSzPts val="1597"/>
              <a:buFont typeface="Arial"/>
              <a:buChar char="•"/>
              <a:defRPr sz="1597" b="0" i="0" u="none" strike="noStrike" cap="none">
                <a:solidFill>
                  <a:srgbClr val="00275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17246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396"/>
              <a:buFont typeface="Arial"/>
              <a:buChar char="•"/>
              <a:defRPr sz="1396" b="0" i="0" u="none" strike="noStrike" cap="none">
                <a:solidFill>
                  <a:srgbClr val="002755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396"/>
              <a:buFont typeface="Arial"/>
              <a:buNone/>
              <a:defRPr sz="1396" b="0" i="0" u="none" strike="noStrike" cap="none">
                <a:solidFill>
                  <a:srgbClr val="002755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00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Char char="•"/>
              <a:defRPr sz="159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00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Char char="•"/>
              <a:defRPr sz="159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64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64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64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64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3" name="Google Shape;193;p35"/>
          <p:cNvSpPr txBox="1">
            <a:spLocks noGrp="1"/>
          </p:cNvSpPr>
          <p:nvPr>
            <p:ph type="body" idx="2"/>
          </p:nvPr>
        </p:nvSpPr>
        <p:spPr>
          <a:xfrm>
            <a:off x="4821381" y="2215575"/>
            <a:ext cx="3297300" cy="318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279"/>
              </a:spcBef>
              <a:spcAft>
                <a:spcPts val="0"/>
              </a:spcAft>
              <a:buClr>
                <a:schemeClr val="dk2"/>
              </a:buClr>
              <a:buSzPts val="1396"/>
              <a:buFont typeface="Arial"/>
              <a:buNone/>
              <a:defRPr sz="1396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17246" algn="l">
              <a:lnSpc>
                <a:spcPct val="100000"/>
              </a:lnSpc>
              <a:spcBef>
                <a:spcPts val="279"/>
              </a:spcBef>
              <a:spcAft>
                <a:spcPts val="0"/>
              </a:spcAft>
              <a:buClr>
                <a:schemeClr val="dk2"/>
              </a:buClr>
              <a:buSzPts val="1396"/>
              <a:buFont typeface="Arial"/>
              <a:buChar char="•"/>
              <a:defRPr sz="1396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246" algn="l">
              <a:lnSpc>
                <a:spcPct val="100000"/>
              </a:lnSpc>
              <a:spcBef>
                <a:spcPts val="279"/>
              </a:spcBef>
              <a:spcAft>
                <a:spcPts val="0"/>
              </a:spcAft>
              <a:buClr>
                <a:schemeClr val="dk2"/>
              </a:buClr>
              <a:buSzPts val="1396"/>
              <a:buFont typeface="Arial"/>
              <a:buChar char="•"/>
              <a:defRPr sz="1396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64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64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64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64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64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64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4" name="Google Shape;194;p35"/>
          <p:cNvSpPr txBox="1">
            <a:spLocks noGrp="1"/>
          </p:cNvSpPr>
          <p:nvPr>
            <p:ph type="body" idx="3"/>
          </p:nvPr>
        </p:nvSpPr>
        <p:spPr>
          <a:xfrm>
            <a:off x="8368148" y="2215575"/>
            <a:ext cx="3399600" cy="318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279"/>
              </a:spcBef>
              <a:spcAft>
                <a:spcPts val="0"/>
              </a:spcAft>
              <a:buClr>
                <a:schemeClr val="dk2"/>
              </a:buClr>
              <a:buSzPts val="1396"/>
              <a:buFont typeface="Arial"/>
              <a:buNone/>
              <a:defRPr sz="1396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17246" algn="l">
              <a:lnSpc>
                <a:spcPct val="100000"/>
              </a:lnSpc>
              <a:spcBef>
                <a:spcPts val="279"/>
              </a:spcBef>
              <a:spcAft>
                <a:spcPts val="0"/>
              </a:spcAft>
              <a:buClr>
                <a:schemeClr val="dk2"/>
              </a:buClr>
              <a:buSzPts val="1396"/>
              <a:buFont typeface="Arial"/>
              <a:buChar char="•"/>
              <a:defRPr sz="1396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246" algn="l">
              <a:lnSpc>
                <a:spcPct val="100000"/>
              </a:lnSpc>
              <a:spcBef>
                <a:spcPts val="279"/>
              </a:spcBef>
              <a:spcAft>
                <a:spcPts val="0"/>
              </a:spcAft>
              <a:buClr>
                <a:schemeClr val="dk2"/>
              </a:buClr>
              <a:buSzPts val="1396"/>
              <a:buFont typeface="Arial"/>
              <a:buChar char="•"/>
              <a:defRPr sz="1396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64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64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64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64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64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64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5" name="Google Shape;195;p35"/>
          <p:cNvSpPr txBox="1"/>
          <p:nvPr/>
        </p:nvSpPr>
        <p:spPr>
          <a:xfrm>
            <a:off x="631430" y="6355418"/>
            <a:ext cx="834000" cy="2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7"/>
              <a:buFont typeface="Arial"/>
              <a:buNone/>
            </a:pPr>
            <a:fld id="{00000000-1234-1234-1234-123412341234}" type="slidenum">
              <a:rPr lang="it-IT" sz="897" b="0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‹N›</a:t>
            </a:fld>
            <a:endParaRPr sz="897" b="0" i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35"/>
          <p:cNvSpPr txBox="1">
            <a:spLocks noGrp="1"/>
          </p:cNvSpPr>
          <p:nvPr>
            <p:ph type="subTitle" idx="4"/>
          </p:nvPr>
        </p:nvSpPr>
        <p:spPr>
          <a:xfrm>
            <a:off x="720000" y="1440000"/>
            <a:ext cx="9144000" cy="35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997"/>
              </a:spcBef>
              <a:spcAft>
                <a:spcPts val="0"/>
              </a:spcAft>
              <a:buClr>
                <a:srgbClr val="002755"/>
              </a:buClr>
              <a:buSzPts val="1996"/>
              <a:buFont typeface="Arial"/>
              <a:buNone/>
              <a:defRPr sz="1995" b="0" i="0" u="none" strike="noStrike" cap="none">
                <a:solidFill>
                  <a:srgbClr val="00275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96"/>
              <a:buFont typeface="Arial"/>
              <a:buNone/>
              <a:defRPr sz="19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None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None/>
              <a:defRPr sz="15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None/>
              <a:defRPr sz="15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None/>
              <a:defRPr sz="15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None/>
              <a:defRPr sz="15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None/>
              <a:defRPr sz="15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None/>
              <a:defRPr sz="15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7" name="Google Shape;197;p35"/>
          <p:cNvSpPr txBox="1">
            <a:spLocks noGrp="1"/>
          </p:cNvSpPr>
          <p:nvPr>
            <p:ph type="body" idx="5"/>
          </p:nvPr>
        </p:nvSpPr>
        <p:spPr>
          <a:xfrm>
            <a:off x="720002" y="5592770"/>
            <a:ext cx="3225600" cy="2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997"/>
              </a:spcBef>
              <a:spcAft>
                <a:spcPts val="0"/>
              </a:spcAft>
              <a:buClr>
                <a:schemeClr val="dk2"/>
              </a:buClr>
              <a:buSzPts val="997"/>
              <a:buFont typeface="Arial"/>
              <a:buNone/>
              <a:defRPr sz="997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97"/>
              <a:buFont typeface="Arial"/>
              <a:buNone/>
              <a:defRPr sz="9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97"/>
              <a:buFont typeface="Arial"/>
              <a:buNone/>
              <a:defRPr sz="9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97"/>
              <a:buFont typeface="Arial"/>
              <a:buNone/>
              <a:defRPr sz="9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97"/>
              <a:buFont typeface="Arial"/>
              <a:buNone/>
              <a:defRPr sz="9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64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64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64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64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8" name="Google Shape;198;p35"/>
          <p:cNvSpPr txBox="1">
            <a:spLocks noGrp="1"/>
          </p:cNvSpPr>
          <p:nvPr>
            <p:ph type="ctrTitle"/>
          </p:nvPr>
        </p:nvSpPr>
        <p:spPr>
          <a:xfrm>
            <a:off x="720000" y="900002"/>
            <a:ext cx="9144000" cy="4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755"/>
              </a:buClr>
              <a:buSzPts val="2993"/>
              <a:buFont typeface="Calibri"/>
              <a:buNone/>
              <a:defRPr sz="2993" b="1" i="0" u="none" strike="noStrike" cap="none">
                <a:solidFill>
                  <a:srgbClr val="00275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gramma a linee">
  <p:cSld name="Diagramma a linee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Google Shape;200;p3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864200" y="1440000"/>
            <a:ext cx="8463600" cy="3801600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36"/>
          <p:cNvSpPr txBox="1"/>
          <p:nvPr/>
        </p:nvSpPr>
        <p:spPr>
          <a:xfrm>
            <a:off x="631430" y="6355418"/>
            <a:ext cx="834000" cy="2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7"/>
              <a:buFont typeface="Arial"/>
              <a:buNone/>
            </a:pPr>
            <a:fld id="{00000000-1234-1234-1234-123412341234}" type="slidenum">
              <a:rPr lang="it-IT" sz="897" b="0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‹N›</a:t>
            </a:fld>
            <a:endParaRPr sz="897" b="0" i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36"/>
          <p:cNvSpPr txBox="1">
            <a:spLocks noGrp="1"/>
          </p:cNvSpPr>
          <p:nvPr>
            <p:ph type="body" idx="1"/>
          </p:nvPr>
        </p:nvSpPr>
        <p:spPr>
          <a:xfrm>
            <a:off x="720002" y="5592770"/>
            <a:ext cx="3225600" cy="2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997"/>
              </a:spcBef>
              <a:spcAft>
                <a:spcPts val="0"/>
              </a:spcAft>
              <a:buClr>
                <a:schemeClr val="dk2"/>
              </a:buClr>
              <a:buSzPts val="997"/>
              <a:buFont typeface="Arial"/>
              <a:buNone/>
              <a:defRPr sz="997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97"/>
              <a:buFont typeface="Arial"/>
              <a:buNone/>
              <a:defRPr sz="9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97"/>
              <a:buFont typeface="Arial"/>
              <a:buNone/>
              <a:defRPr sz="9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97"/>
              <a:buFont typeface="Arial"/>
              <a:buNone/>
              <a:defRPr sz="9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97"/>
              <a:buFont typeface="Arial"/>
              <a:buNone/>
              <a:defRPr sz="9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64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64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64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64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3" name="Google Shape;203;p36"/>
          <p:cNvSpPr txBox="1">
            <a:spLocks noGrp="1"/>
          </p:cNvSpPr>
          <p:nvPr>
            <p:ph type="subTitle" idx="2"/>
          </p:nvPr>
        </p:nvSpPr>
        <p:spPr>
          <a:xfrm>
            <a:off x="720000" y="900000"/>
            <a:ext cx="9144000" cy="35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997"/>
              </a:spcBef>
              <a:spcAft>
                <a:spcPts val="0"/>
              </a:spcAft>
              <a:buClr>
                <a:srgbClr val="002755"/>
              </a:buClr>
              <a:buSzPts val="1996"/>
              <a:buFont typeface="Arial"/>
              <a:buNone/>
              <a:defRPr sz="1995" b="0" i="0" u="none" strike="noStrike" cap="none">
                <a:solidFill>
                  <a:srgbClr val="00275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96"/>
              <a:buFont typeface="Arial"/>
              <a:buNone/>
              <a:defRPr sz="19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None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None/>
              <a:defRPr sz="15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None/>
              <a:defRPr sz="15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None/>
              <a:defRPr sz="15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None/>
              <a:defRPr sz="15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None/>
              <a:defRPr sz="15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None/>
              <a:defRPr sz="15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stogramma">
  <p:cSld name="Istogramma"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7"/>
          <p:cNvSpPr txBox="1"/>
          <p:nvPr/>
        </p:nvSpPr>
        <p:spPr>
          <a:xfrm>
            <a:off x="631430" y="6355418"/>
            <a:ext cx="834000" cy="2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7"/>
              <a:buFont typeface="Arial"/>
              <a:buNone/>
            </a:pPr>
            <a:fld id="{00000000-1234-1234-1234-123412341234}" type="slidenum">
              <a:rPr lang="it-IT" sz="897" b="0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‹N›</a:t>
            </a:fld>
            <a:endParaRPr sz="897" b="0" i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37"/>
          <p:cNvSpPr txBox="1">
            <a:spLocks noGrp="1"/>
          </p:cNvSpPr>
          <p:nvPr>
            <p:ph type="body" idx="1"/>
          </p:nvPr>
        </p:nvSpPr>
        <p:spPr>
          <a:xfrm>
            <a:off x="720002" y="5592770"/>
            <a:ext cx="3225600" cy="2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997"/>
              </a:spcBef>
              <a:spcAft>
                <a:spcPts val="0"/>
              </a:spcAft>
              <a:buClr>
                <a:schemeClr val="dk2"/>
              </a:buClr>
              <a:buSzPts val="997"/>
              <a:buFont typeface="Arial"/>
              <a:buNone/>
              <a:defRPr sz="997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97"/>
              <a:buFont typeface="Arial"/>
              <a:buNone/>
              <a:defRPr sz="9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97"/>
              <a:buFont typeface="Arial"/>
              <a:buNone/>
              <a:defRPr sz="9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97"/>
              <a:buFont typeface="Arial"/>
              <a:buNone/>
              <a:defRPr sz="9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97"/>
              <a:buFont typeface="Arial"/>
              <a:buNone/>
              <a:defRPr sz="9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64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64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64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64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207" name="Google Shape;207;p3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847850" y="1440000"/>
            <a:ext cx="8463600" cy="3823200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37"/>
          <p:cNvSpPr txBox="1">
            <a:spLocks noGrp="1"/>
          </p:cNvSpPr>
          <p:nvPr>
            <p:ph type="subTitle" idx="2"/>
          </p:nvPr>
        </p:nvSpPr>
        <p:spPr>
          <a:xfrm>
            <a:off x="720000" y="900000"/>
            <a:ext cx="9144000" cy="35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997"/>
              </a:spcBef>
              <a:spcAft>
                <a:spcPts val="0"/>
              </a:spcAft>
              <a:buClr>
                <a:srgbClr val="002755"/>
              </a:buClr>
              <a:buSzPts val="1996"/>
              <a:buFont typeface="Arial"/>
              <a:buNone/>
              <a:defRPr sz="1995" b="0" i="0" u="none" strike="noStrike" cap="none">
                <a:solidFill>
                  <a:srgbClr val="00275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96"/>
              <a:buFont typeface="Arial"/>
              <a:buNone/>
              <a:defRPr sz="19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None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None/>
              <a:defRPr sz="15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None/>
              <a:defRPr sz="15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None/>
              <a:defRPr sz="15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None/>
              <a:defRPr sz="15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None/>
              <a:defRPr sz="15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None/>
              <a:defRPr sz="15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afico a torta">
  <p:cSld name="Grafico a torta"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8"/>
          <p:cNvSpPr txBox="1"/>
          <p:nvPr/>
        </p:nvSpPr>
        <p:spPr>
          <a:xfrm>
            <a:off x="631430" y="6355418"/>
            <a:ext cx="834000" cy="2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7"/>
              <a:buFont typeface="Arial"/>
              <a:buNone/>
            </a:pPr>
            <a:fld id="{00000000-1234-1234-1234-123412341234}" type="slidenum">
              <a:rPr lang="it-IT" sz="897" b="0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‹N›</a:t>
            </a:fld>
            <a:endParaRPr sz="897" b="0" i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38"/>
          <p:cNvSpPr txBox="1">
            <a:spLocks noGrp="1"/>
          </p:cNvSpPr>
          <p:nvPr>
            <p:ph type="body" idx="1"/>
          </p:nvPr>
        </p:nvSpPr>
        <p:spPr>
          <a:xfrm>
            <a:off x="720002" y="5592770"/>
            <a:ext cx="3225600" cy="2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997"/>
              </a:spcBef>
              <a:spcAft>
                <a:spcPts val="0"/>
              </a:spcAft>
              <a:buClr>
                <a:schemeClr val="dk2"/>
              </a:buClr>
              <a:buSzPts val="997"/>
              <a:buFont typeface="Arial"/>
              <a:buNone/>
              <a:defRPr sz="997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97"/>
              <a:buFont typeface="Arial"/>
              <a:buNone/>
              <a:defRPr sz="9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97"/>
              <a:buFont typeface="Arial"/>
              <a:buNone/>
              <a:defRPr sz="9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97"/>
              <a:buFont typeface="Arial"/>
              <a:buNone/>
              <a:defRPr sz="9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97"/>
              <a:buFont typeface="Arial"/>
              <a:buNone/>
              <a:defRPr sz="9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64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64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64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64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2" name="Google Shape;212;p38"/>
          <p:cNvSpPr txBox="1">
            <a:spLocks noGrp="1"/>
          </p:cNvSpPr>
          <p:nvPr>
            <p:ph type="subTitle" idx="2"/>
          </p:nvPr>
        </p:nvSpPr>
        <p:spPr>
          <a:xfrm>
            <a:off x="720000" y="900000"/>
            <a:ext cx="9144000" cy="35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997"/>
              </a:spcBef>
              <a:spcAft>
                <a:spcPts val="0"/>
              </a:spcAft>
              <a:buClr>
                <a:srgbClr val="002755"/>
              </a:buClr>
              <a:buSzPts val="1996"/>
              <a:buFont typeface="Arial"/>
              <a:buNone/>
              <a:defRPr sz="1995" b="0" i="0" u="none" strike="noStrike" cap="none">
                <a:solidFill>
                  <a:srgbClr val="00275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96"/>
              <a:buFont typeface="Arial"/>
              <a:buNone/>
              <a:defRPr sz="19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None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None/>
              <a:defRPr sz="15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None/>
              <a:defRPr sz="15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None/>
              <a:defRPr sz="15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None/>
              <a:defRPr sz="15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None/>
              <a:defRPr sz="15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None/>
              <a:defRPr sz="15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213" name="Google Shape;213;p3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847850" y="1440000"/>
            <a:ext cx="8463600" cy="392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antt">
  <p:cSld name="Gantt"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9"/>
          <p:cNvSpPr txBox="1"/>
          <p:nvPr/>
        </p:nvSpPr>
        <p:spPr>
          <a:xfrm>
            <a:off x="631430" y="6355418"/>
            <a:ext cx="834000" cy="2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7"/>
              <a:buFont typeface="Arial"/>
              <a:buNone/>
            </a:pPr>
            <a:fld id="{00000000-1234-1234-1234-123412341234}" type="slidenum">
              <a:rPr lang="it-IT" sz="897" b="0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‹N›</a:t>
            </a:fld>
            <a:endParaRPr sz="897" b="0" i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39"/>
          <p:cNvSpPr txBox="1">
            <a:spLocks noGrp="1"/>
          </p:cNvSpPr>
          <p:nvPr>
            <p:ph type="subTitle" idx="1"/>
          </p:nvPr>
        </p:nvSpPr>
        <p:spPr>
          <a:xfrm>
            <a:off x="720000" y="900000"/>
            <a:ext cx="9144000" cy="35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997"/>
              </a:spcBef>
              <a:spcAft>
                <a:spcPts val="0"/>
              </a:spcAft>
              <a:buClr>
                <a:srgbClr val="002755"/>
              </a:buClr>
              <a:buSzPts val="1996"/>
              <a:buFont typeface="Arial"/>
              <a:buNone/>
              <a:defRPr sz="1995" b="0" i="0" u="none" strike="noStrike" cap="none">
                <a:solidFill>
                  <a:srgbClr val="00275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96"/>
              <a:buFont typeface="Arial"/>
              <a:buNone/>
              <a:defRPr sz="19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None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None/>
              <a:defRPr sz="15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None/>
              <a:defRPr sz="15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None/>
              <a:defRPr sz="15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None/>
              <a:defRPr sz="15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None/>
              <a:defRPr sz="15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None/>
              <a:defRPr sz="15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7" name="Google Shape;217;p39"/>
          <p:cNvSpPr txBox="1">
            <a:spLocks noGrp="1"/>
          </p:cNvSpPr>
          <p:nvPr>
            <p:ph type="body" idx="2"/>
          </p:nvPr>
        </p:nvSpPr>
        <p:spPr>
          <a:xfrm>
            <a:off x="2401633" y="3048763"/>
            <a:ext cx="1809600" cy="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42646" algn="l">
              <a:lnSpc>
                <a:spcPct val="90000"/>
              </a:lnSpc>
              <a:spcBef>
                <a:spcPts val="997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074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396"/>
              <a:buFont typeface="Arial"/>
              <a:buChar char="•"/>
              <a:defRPr sz="23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34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96"/>
              <a:buFont typeface="Arial"/>
              <a:buChar char="•"/>
              <a:defRPr sz="19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64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64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64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64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64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64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8" name="Google Shape;218;p39"/>
          <p:cNvSpPr txBox="1">
            <a:spLocks noGrp="1"/>
          </p:cNvSpPr>
          <p:nvPr>
            <p:ph type="body" idx="3"/>
          </p:nvPr>
        </p:nvSpPr>
        <p:spPr>
          <a:xfrm>
            <a:off x="4340844" y="3048763"/>
            <a:ext cx="1625400" cy="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42646" algn="l">
              <a:lnSpc>
                <a:spcPct val="90000"/>
              </a:lnSpc>
              <a:spcBef>
                <a:spcPts val="997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074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396"/>
              <a:buFont typeface="Arial"/>
              <a:buChar char="•"/>
              <a:defRPr sz="23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34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96"/>
              <a:buFont typeface="Arial"/>
              <a:buChar char="•"/>
              <a:defRPr sz="19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64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64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64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64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64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64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9" name="Google Shape;219;p39"/>
          <p:cNvSpPr txBox="1">
            <a:spLocks noGrp="1"/>
          </p:cNvSpPr>
          <p:nvPr>
            <p:ph type="body" idx="4"/>
          </p:nvPr>
        </p:nvSpPr>
        <p:spPr>
          <a:xfrm>
            <a:off x="6106128" y="3048763"/>
            <a:ext cx="1625400" cy="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42646" algn="l">
              <a:lnSpc>
                <a:spcPct val="90000"/>
              </a:lnSpc>
              <a:spcBef>
                <a:spcPts val="997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074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396"/>
              <a:buFont typeface="Arial"/>
              <a:buChar char="•"/>
              <a:defRPr sz="23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34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96"/>
              <a:buFont typeface="Arial"/>
              <a:buChar char="•"/>
              <a:defRPr sz="19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64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64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64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64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64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64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0" name="Google Shape;220;p39"/>
          <p:cNvSpPr txBox="1">
            <a:spLocks noGrp="1"/>
          </p:cNvSpPr>
          <p:nvPr>
            <p:ph type="body" idx="5"/>
          </p:nvPr>
        </p:nvSpPr>
        <p:spPr>
          <a:xfrm>
            <a:off x="7861019" y="3048763"/>
            <a:ext cx="1625400" cy="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42646" algn="l">
              <a:lnSpc>
                <a:spcPct val="90000"/>
              </a:lnSpc>
              <a:spcBef>
                <a:spcPts val="997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074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396"/>
              <a:buFont typeface="Arial"/>
              <a:buChar char="•"/>
              <a:defRPr sz="23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34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96"/>
              <a:buFont typeface="Arial"/>
              <a:buChar char="•"/>
              <a:defRPr sz="19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64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64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64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64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64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64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1" name="Google Shape;221;p39"/>
          <p:cNvSpPr txBox="1">
            <a:spLocks noGrp="1"/>
          </p:cNvSpPr>
          <p:nvPr>
            <p:ph type="body" idx="6"/>
          </p:nvPr>
        </p:nvSpPr>
        <p:spPr>
          <a:xfrm>
            <a:off x="2401634" y="3781475"/>
            <a:ext cx="1809600" cy="16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997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None/>
              <a:defRPr sz="15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074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396"/>
              <a:buFont typeface="Arial"/>
              <a:buChar char="•"/>
              <a:defRPr sz="23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34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96"/>
              <a:buFont typeface="Arial"/>
              <a:buChar char="•"/>
              <a:defRPr sz="19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64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64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64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64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64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64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2" name="Google Shape;222;p39"/>
          <p:cNvSpPr txBox="1">
            <a:spLocks noGrp="1"/>
          </p:cNvSpPr>
          <p:nvPr>
            <p:ph type="body" idx="7"/>
          </p:nvPr>
        </p:nvSpPr>
        <p:spPr>
          <a:xfrm>
            <a:off x="4340844" y="3781476"/>
            <a:ext cx="1625400" cy="16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997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None/>
              <a:defRPr sz="15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074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396"/>
              <a:buFont typeface="Arial"/>
              <a:buChar char="•"/>
              <a:defRPr sz="23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34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96"/>
              <a:buFont typeface="Arial"/>
              <a:buChar char="•"/>
              <a:defRPr sz="19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64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64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64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64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64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64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3" name="Google Shape;223;p39"/>
          <p:cNvSpPr txBox="1">
            <a:spLocks noGrp="1"/>
          </p:cNvSpPr>
          <p:nvPr>
            <p:ph type="body" idx="8"/>
          </p:nvPr>
        </p:nvSpPr>
        <p:spPr>
          <a:xfrm>
            <a:off x="6106128" y="3781476"/>
            <a:ext cx="1625400" cy="16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997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None/>
              <a:defRPr sz="15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074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396"/>
              <a:buFont typeface="Arial"/>
              <a:buChar char="•"/>
              <a:defRPr sz="23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34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96"/>
              <a:buFont typeface="Arial"/>
              <a:buChar char="•"/>
              <a:defRPr sz="19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64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64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64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64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64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64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4" name="Google Shape;224;p39"/>
          <p:cNvSpPr txBox="1">
            <a:spLocks noGrp="1"/>
          </p:cNvSpPr>
          <p:nvPr>
            <p:ph type="body" idx="9"/>
          </p:nvPr>
        </p:nvSpPr>
        <p:spPr>
          <a:xfrm>
            <a:off x="7861019" y="3781476"/>
            <a:ext cx="1625400" cy="16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997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None/>
              <a:defRPr sz="15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074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396"/>
              <a:buFont typeface="Arial"/>
              <a:buChar char="•"/>
              <a:defRPr sz="23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34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96"/>
              <a:buFont typeface="Arial"/>
              <a:buChar char="•"/>
              <a:defRPr sz="19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64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64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64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64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64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64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Contenuto con didascalia">
  <p:cSld name="2_Contenuto con didascalia"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" name="Google Shape;226;p40"/>
          <p:cNvPicPr preferRelativeResize="0"/>
          <p:nvPr/>
        </p:nvPicPr>
        <p:blipFill rotWithShape="1">
          <a:blip r:embed="rId2">
            <a:alphaModFix amt="52000"/>
          </a:blip>
          <a:srcRect/>
          <a:stretch/>
        </p:blipFill>
        <p:spPr>
          <a:xfrm>
            <a:off x="0" y="9652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5062"/>
            <a:ext cx="12192000" cy="82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40" descr="Immagine che contiene testo, clipart&#10;&#10;Descrizione generata automa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940198" y="223295"/>
            <a:ext cx="965603" cy="3843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Indice">
  <p:cSld name="1_Indice">
    <p:bg>
      <p:bgPr>
        <a:solidFill>
          <a:schemeClr val="lt1"/>
        </a:solidFill>
        <a:effectLst/>
      </p:bgPr>
    </p:bg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41"/>
          <p:cNvSpPr/>
          <p:nvPr/>
        </p:nvSpPr>
        <p:spPr>
          <a:xfrm>
            <a:off x="463552" y="463552"/>
            <a:ext cx="11265000" cy="59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997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1" name="Google Shape;231;p4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728451" y="6394450"/>
            <a:ext cx="463550" cy="463550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41"/>
          <p:cNvSpPr txBox="1">
            <a:spLocks noGrp="1"/>
          </p:cNvSpPr>
          <p:nvPr>
            <p:ph type="body" idx="1"/>
          </p:nvPr>
        </p:nvSpPr>
        <p:spPr>
          <a:xfrm>
            <a:off x="661969" y="690840"/>
            <a:ext cx="9841200" cy="111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997"/>
              </a:spcBef>
              <a:spcAft>
                <a:spcPts val="0"/>
              </a:spcAft>
              <a:buClr>
                <a:srgbClr val="0A3559"/>
              </a:buClr>
              <a:buSzPts val="2597"/>
              <a:buFont typeface="Arial"/>
              <a:buNone/>
              <a:defRPr sz="2597" b="1" i="0" u="none" strike="noStrike" cap="none">
                <a:solidFill>
                  <a:srgbClr val="0A35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074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396"/>
              <a:buFont typeface="Arial"/>
              <a:buChar char="•"/>
              <a:defRPr sz="23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34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96"/>
              <a:buFont typeface="Arial"/>
              <a:buChar char="•"/>
              <a:defRPr sz="19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64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64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64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64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64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64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3" name="Google Shape;233;p41"/>
          <p:cNvSpPr/>
          <p:nvPr/>
        </p:nvSpPr>
        <p:spPr>
          <a:xfrm>
            <a:off x="0" y="2"/>
            <a:ext cx="463500" cy="463500"/>
          </a:xfrm>
          <a:prstGeom prst="rect">
            <a:avLst/>
          </a:prstGeom>
          <a:solidFill>
            <a:srgbClr val="0A355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997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olo + testo e immagine">
  <p:cSld name="Titolo + testo e immagin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ctrTitle"/>
          </p:nvPr>
        </p:nvSpPr>
        <p:spPr>
          <a:xfrm>
            <a:off x="720000" y="900002"/>
            <a:ext cx="9144000" cy="4895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755"/>
              </a:buClr>
              <a:buSzPts val="2993"/>
              <a:buFont typeface="Calibri"/>
              <a:buNone/>
              <a:defRPr sz="2993" b="1" i="0" u="none" strike="noStrike" cap="none">
                <a:solidFill>
                  <a:srgbClr val="00275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2" name="Google Shape;22;p5"/>
          <p:cNvSpPr txBox="1"/>
          <p:nvPr/>
        </p:nvSpPr>
        <p:spPr>
          <a:xfrm>
            <a:off x="631430" y="6355418"/>
            <a:ext cx="834123" cy="2349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7"/>
              <a:buFont typeface="Arial"/>
              <a:buNone/>
            </a:pPr>
            <a:fld id="{00000000-1234-1234-1234-123412341234}" type="slidenum">
              <a:rPr lang="it-IT" sz="897" b="0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‹N›</a:t>
            </a:fld>
            <a:endParaRPr sz="897" b="0" i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720725" y="2214002"/>
            <a:ext cx="4173492" cy="3178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55"/>
              </a:buClr>
              <a:buSzPts val="1597"/>
              <a:buFont typeface="Arial"/>
              <a:buNone/>
              <a:defRPr sz="1597" b="0" i="0" u="none" strike="noStrike" cap="none">
                <a:solidFill>
                  <a:srgbClr val="00275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074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396"/>
              <a:buFont typeface="Arial"/>
              <a:buChar char="•"/>
              <a:defRPr sz="23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34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96"/>
              <a:buFont typeface="Arial"/>
              <a:buChar char="•"/>
              <a:defRPr sz="19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64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64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64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64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64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64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ubTitle" idx="2"/>
          </p:nvPr>
        </p:nvSpPr>
        <p:spPr>
          <a:xfrm>
            <a:off x="720000" y="1440000"/>
            <a:ext cx="9144000" cy="351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997"/>
              </a:spcBef>
              <a:spcAft>
                <a:spcPts val="0"/>
              </a:spcAft>
              <a:buClr>
                <a:srgbClr val="002755"/>
              </a:buClr>
              <a:buSzPts val="1996"/>
              <a:buFont typeface="Arial"/>
              <a:buNone/>
              <a:defRPr sz="1995" b="0" i="0" u="none" strike="noStrike" cap="none">
                <a:solidFill>
                  <a:srgbClr val="00275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96"/>
              <a:buFont typeface="Arial"/>
              <a:buNone/>
              <a:defRPr sz="19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None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None/>
              <a:defRPr sz="15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None/>
              <a:defRPr sz="15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None/>
              <a:defRPr sz="15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None/>
              <a:defRPr sz="15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None/>
              <a:defRPr sz="15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None/>
              <a:defRPr sz="15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Google Shape;25;p5"/>
          <p:cNvSpPr>
            <a:spLocks noGrp="1"/>
          </p:cNvSpPr>
          <p:nvPr>
            <p:ph type="pic" idx="3"/>
          </p:nvPr>
        </p:nvSpPr>
        <p:spPr>
          <a:xfrm>
            <a:off x="5181602" y="2214565"/>
            <a:ext cx="4683125" cy="3178175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boxes + text below">
  <p:cSld name="two boxes + text below"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2"/>
          <p:cNvSpPr txBox="1">
            <a:spLocks noGrp="1"/>
          </p:cNvSpPr>
          <p:nvPr>
            <p:ph type="title"/>
          </p:nvPr>
        </p:nvSpPr>
        <p:spPr>
          <a:xfrm>
            <a:off x="432000" y="324000"/>
            <a:ext cx="11307000" cy="5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875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36" name="Google Shape;236;p42"/>
          <p:cNvSpPr txBox="1">
            <a:spLocks noGrp="1"/>
          </p:cNvSpPr>
          <p:nvPr>
            <p:ph type="body" idx="1"/>
          </p:nvPr>
        </p:nvSpPr>
        <p:spPr>
          <a:xfrm>
            <a:off x="431317" y="1080004"/>
            <a:ext cx="11307600" cy="4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997"/>
              </a:spcBef>
              <a:spcAft>
                <a:spcPts val="0"/>
              </a:spcAft>
              <a:buClr>
                <a:schemeClr val="accent5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1432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C201B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rgbClr val="8C201B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432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C201B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rgbClr val="8C201B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432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C201B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rgbClr val="8C201B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432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C201B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rgbClr val="8C201B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64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64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64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64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7" name="Google Shape;237;p42"/>
          <p:cNvSpPr txBox="1">
            <a:spLocks noGrp="1"/>
          </p:cNvSpPr>
          <p:nvPr>
            <p:ph type="body" idx="2"/>
          </p:nvPr>
        </p:nvSpPr>
        <p:spPr>
          <a:xfrm>
            <a:off x="453650" y="5039258"/>
            <a:ext cx="11285400" cy="9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997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1432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C201B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rgbClr val="8C201B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432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C201B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rgbClr val="8C201B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432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C201B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rgbClr val="8C201B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432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C201B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rgbClr val="8C201B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64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64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64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64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8" name="Google Shape;238;p42"/>
          <p:cNvSpPr txBox="1">
            <a:spLocks noGrp="1"/>
          </p:cNvSpPr>
          <p:nvPr>
            <p:ph type="body" idx="3"/>
          </p:nvPr>
        </p:nvSpPr>
        <p:spPr>
          <a:xfrm>
            <a:off x="431321" y="1587504"/>
            <a:ext cx="5546400" cy="32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997"/>
              </a:spcBef>
              <a:spcAft>
                <a:spcPts val="0"/>
              </a:spcAft>
              <a:buClr>
                <a:schemeClr val="dk1"/>
              </a:buClr>
              <a:buSzPts val="2794"/>
              <a:buFont typeface="Arial"/>
              <a:buNone/>
              <a:defRPr sz="279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074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396"/>
              <a:buFont typeface="Arial"/>
              <a:buChar char="•"/>
              <a:defRPr sz="23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34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96"/>
              <a:buFont typeface="Arial"/>
              <a:buChar char="•"/>
              <a:defRPr sz="19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64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64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64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64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64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64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9" name="Google Shape;239;p42"/>
          <p:cNvSpPr txBox="1">
            <a:spLocks noGrp="1"/>
          </p:cNvSpPr>
          <p:nvPr>
            <p:ph type="body" idx="4"/>
          </p:nvPr>
        </p:nvSpPr>
        <p:spPr>
          <a:xfrm>
            <a:off x="6192744" y="1587504"/>
            <a:ext cx="5546400" cy="32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997"/>
              </a:spcBef>
              <a:spcAft>
                <a:spcPts val="0"/>
              </a:spcAft>
              <a:buClr>
                <a:schemeClr val="dk1"/>
              </a:buClr>
              <a:buSzPts val="2794"/>
              <a:buFont typeface="Arial"/>
              <a:buNone/>
              <a:defRPr sz="279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074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396"/>
              <a:buFont typeface="Arial"/>
              <a:buChar char="•"/>
              <a:defRPr sz="23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34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96"/>
              <a:buFont typeface="Arial"/>
              <a:buChar char="•"/>
              <a:defRPr sz="19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64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64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64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64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64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64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0" name="Google Shape;240;p42"/>
          <p:cNvSpPr txBox="1">
            <a:spLocks noGrp="1"/>
          </p:cNvSpPr>
          <p:nvPr>
            <p:ph type="body" idx="5"/>
          </p:nvPr>
        </p:nvSpPr>
        <p:spPr>
          <a:xfrm>
            <a:off x="452969" y="6096445"/>
            <a:ext cx="3225600" cy="2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997"/>
              </a:spcBef>
              <a:spcAft>
                <a:spcPts val="0"/>
              </a:spcAft>
              <a:buClr>
                <a:schemeClr val="dk2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64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64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64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64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testo">
  <p:cSld name="Solo testo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body" idx="1"/>
          </p:nvPr>
        </p:nvSpPr>
        <p:spPr>
          <a:xfrm>
            <a:off x="720725" y="1620002"/>
            <a:ext cx="9144000" cy="36312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55"/>
              </a:buClr>
              <a:buSzPts val="1597"/>
              <a:buFont typeface="Arial"/>
              <a:buNone/>
              <a:defRPr sz="1597" b="0" i="0" u="none" strike="noStrike" cap="none">
                <a:solidFill>
                  <a:srgbClr val="00275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074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396"/>
              <a:buFont typeface="Arial"/>
              <a:buChar char="•"/>
              <a:defRPr sz="23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34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96"/>
              <a:buFont typeface="Arial"/>
              <a:buChar char="•"/>
              <a:defRPr sz="19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64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64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64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64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64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64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Google Shape;28;p6"/>
          <p:cNvSpPr txBox="1"/>
          <p:nvPr/>
        </p:nvSpPr>
        <p:spPr>
          <a:xfrm>
            <a:off x="631430" y="6355418"/>
            <a:ext cx="834123" cy="2349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7"/>
              <a:buFont typeface="Arial"/>
              <a:buNone/>
            </a:pPr>
            <a:fld id="{00000000-1234-1234-1234-123412341234}" type="slidenum">
              <a:rPr lang="it-IT" sz="897" b="0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‹N›</a:t>
            </a:fld>
            <a:endParaRPr sz="897" b="0" i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olo su due righe + testo">
  <p:cSld name="Titolo su due righe + testo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ctrTitle"/>
          </p:nvPr>
        </p:nvSpPr>
        <p:spPr>
          <a:xfrm>
            <a:off x="720000" y="709107"/>
            <a:ext cx="9144000" cy="9127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755"/>
              </a:buClr>
              <a:buSzPts val="2594"/>
              <a:buFont typeface="Calibri"/>
              <a:buNone/>
              <a:defRPr sz="2594" b="1" i="0" u="none" strike="noStrike" cap="none">
                <a:solidFill>
                  <a:srgbClr val="00275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1" name="Google Shape;31;p7"/>
          <p:cNvSpPr txBox="1"/>
          <p:nvPr/>
        </p:nvSpPr>
        <p:spPr>
          <a:xfrm>
            <a:off x="631430" y="6355418"/>
            <a:ext cx="834123" cy="2349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7"/>
              <a:buFont typeface="Arial"/>
              <a:buNone/>
            </a:pPr>
            <a:fld id="{00000000-1234-1234-1234-123412341234}" type="slidenum">
              <a:rPr lang="it-IT" sz="897" b="0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‹N›</a:t>
            </a:fld>
            <a:endParaRPr sz="897" b="0" i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p7"/>
          <p:cNvSpPr txBox="1">
            <a:spLocks noGrp="1"/>
          </p:cNvSpPr>
          <p:nvPr>
            <p:ph type="body" idx="1"/>
          </p:nvPr>
        </p:nvSpPr>
        <p:spPr>
          <a:xfrm>
            <a:off x="720725" y="2340002"/>
            <a:ext cx="9144000" cy="3178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55"/>
              </a:buClr>
              <a:buSzPts val="1597"/>
              <a:buFont typeface="Arial"/>
              <a:buNone/>
              <a:defRPr sz="1597" b="0" i="0" u="none" strike="noStrike" cap="none">
                <a:solidFill>
                  <a:srgbClr val="00275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074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396"/>
              <a:buFont typeface="Arial"/>
              <a:buChar char="•"/>
              <a:defRPr sz="23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34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96"/>
              <a:buFont typeface="Arial"/>
              <a:buChar char="•"/>
              <a:defRPr sz="19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64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64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64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64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64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64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subTitle" idx="2"/>
          </p:nvPr>
        </p:nvSpPr>
        <p:spPr>
          <a:xfrm>
            <a:off x="720000" y="1672347"/>
            <a:ext cx="9144000" cy="351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997"/>
              </a:spcBef>
              <a:spcAft>
                <a:spcPts val="0"/>
              </a:spcAft>
              <a:buClr>
                <a:srgbClr val="002755"/>
              </a:buClr>
              <a:buSzPts val="1896"/>
              <a:buFont typeface="Arial"/>
              <a:buNone/>
              <a:defRPr sz="1895" b="0" i="0" u="none" strike="noStrike" cap="none">
                <a:solidFill>
                  <a:srgbClr val="00275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96"/>
              <a:buFont typeface="Arial"/>
              <a:buNone/>
              <a:defRPr sz="19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None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None/>
              <a:defRPr sz="15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None/>
              <a:defRPr sz="15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None/>
              <a:defRPr sz="15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None/>
              <a:defRPr sz="15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None/>
              <a:defRPr sz="15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None/>
              <a:defRPr sz="15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olo + elenco puntato">
  <p:cSld name="Titolo + elenco puntato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/>
        </p:nvSpPr>
        <p:spPr>
          <a:xfrm>
            <a:off x="631430" y="6355418"/>
            <a:ext cx="834123" cy="2349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7"/>
              <a:buFont typeface="Arial"/>
              <a:buNone/>
            </a:pPr>
            <a:fld id="{00000000-1234-1234-1234-123412341234}" type="slidenum">
              <a:rPr lang="it-IT" sz="897" b="0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‹N›</a:t>
            </a:fld>
            <a:endParaRPr sz="897" b="0" i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" name="Google Shape;36;p8"/>
          <p:cNvSpPr txBox="1">
            <a:spLocks noGrp="1"/>
          </p:cNvSpPr>
          <p:nvPr>
            <p:ph type="body" idx="1"/>
          </p:nvPr>
        </p:nvSpPr>
        <p:spPr>
          <a:xfrm>
            <a:off x="720001" y="2215575"/>
            <a:ext cx="9144000" cy="30122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30009" algn="l" rtl="0">
              <a:lnSpc>
                <a:spcPct val="100000"/>
              </a:lnSpc>
              <a:spcBef>
                <a:spcPts val="997"/>
              </a:spcBef>
              <a:spcAft>
                <a:spcPts val="0"/>
              </a:spcAft>
              <a:buClr>
                <a:schemeClr val="dk2"/>
              </a:buClr>
              <a:buSzPts val="1597"/>
              <a:buFont typeface="Arial"/>
              <a:buChar char="•"/>
              <a:defRPr sz="1597" b="0" i="0" u="none" strike="noStrike" cap="none">
                <a:solidFill>
                  <a:srgbClr val="00275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17246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396"/>
              <a:buFont typeface="Arial"/>
              <a:buChar char="•"/>
              <a:defRPr sz="1396" b="0" i="0" u="none" strike="noStrike" cap="none">
                <a:solidFill>
                  <a:srgbClr val="002755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246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396"/>
              <a:buFont typeface="Arial"/>
              <a:buChar char="-"/>
              <a:defRPr sz="1396" b="0" i="0" u="none" strike="noStrike" cap="none">
                <a:solidFill>
                  <a:srgbClr val="002755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00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Char char="•"/>
              <a:defRPr sz="159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00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Char char="•"/>
              <a:defRPr sz="159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64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64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64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64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body" idx="2"/>
          </p:nvPr>
        </p:nvSpPr>
        <p:spPr>
          <a:xfrm>
            <a:off x="720002" y="5592770"/>
            <a:ext cx="3225499" cy="234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997"/>
              </a:spcBef>
              <a:spcAft>
                <a:spcPts val="0"/>
              </a:spcAft>
              <a:buClr>
                <a:schemeClr val="dk2"/>
              </a:buClr>
              <a:buSzPts val="997"/>
              <a:buFont typeface="Arial"/>
              <a:buNone/>
              <a:defRPr sz="997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97"/>
              <a:buFont typeface="Arial"/>
              <a:buNone/>
              <a:defRPr sz="9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97"/>
              <a:buFont typeface="Arial"/>
              <a:buNone/>
              <a:defRPr sz="9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97"/>
              <a:buFont typeface="Arial"/>
              <a:buNone/>
              <a:defRPr sz="9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97"/>
              <a:buFont typeface="Arial"/>
              <a:buNone/>
              <a:defRPr sz="9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64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64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64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64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ubTitle" idx="3"/>
          </p:nvPr>
        </p:nvSpPr>
        <p:spPr>
          <a:xfrm>
            <a:off x="720000" y="1440000"/>
            <a:ext cx="9144000" cy="351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997"/>
              </a:spcBef>
              <a:spcAft>
                <a:spcPts val="0"/>
              </a:spcAft>
              <a:buClr>
                <a:srgbClr val="002755"/>
              </a:buClr>
              <a:buSzPts val="1996"/>
              <a:buFont typeface="Arial"/>
              <a:buNone/>
              <a:defRPr sz="1995" b="0" i="0" u="none" strike="noStrike" cap="none">
                <a:solidFill>
                  <a:srgbClr val="00275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96"/>
              <a:buFont typeface="Arial"/>
              <a:buNone/>
              <a:defRPr sz="19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None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None/>
              <a:defRPr sz="15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None/>
              <a:defRPr sz="15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None/>
              <a:defRPr sz="15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None/>
              <a:defRPr sz="15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None/>
              <a:defRPr sz="15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None/>
              <a:defRPr sz="15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ctrTitle"/>
          </p:nvPr>
        </p:nvSpPr>
        <p:spPr>
          <a:xfrm>
            <a:off x="720000" y="900002"/>
            <a:ext cx="9144000" cy="4895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755"/>
              </a:buClr>
              <a:buSzPts val="2993"/>
              <a:buFont typeface="Calibri"/>
              <a:buNone/>
              <a:defRPr sz="2993" b="1" i="0" u="none" strike="noStrike" cap="none">
                <a:solidFill>
                  <a:srgbClr val="00275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olo + elenco puntato (doppia colonna)">
  <p:cSld name="Titolo + elenco puntato (doppia colonna)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9"/>
          <p:cNvSpPr txBox="1">
            <a:spLocks noGrp="1"/>
          </p:cNvSpPr>
          <p:nvPr>
            <p:ph type="body" idx="1"/>
          </p:nvPr>
        </p:nvSpPr>
        <p:spPr>
          <a:xfrm>
            <a:off x="720001" y="2215575"/>
            <a:ext cx="4692508" cy="31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30009" algn="l" rtl="0">
              <a:lnSpc>
                <a:spcPct val="100000"/>
              </a:lnSpc>
              <a:spcBef>
                <a:spcPts val="997"/>
              </a:spcBef>
              <a:spcAft>
                <a:spcPts val="0"/>
              </a:spcAft>
              <a:buClr>
                <a:schemeClr val="dk2"/>
              </a:buClr>
              <a:buSzPts val="1597"/>
              <a:buFont typeface="Arial"/>
              <a:buChar char="•"/>
              <a:defRPr sz="1597" b="0" i="0" u="none" strike="noStrike" cap="none">
                <a:solidFill>
                  <a:srgbClr val="00275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17246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396"/>
              <a:buFont typeface="Arial"/>
              <a:buChar char="•"/>
              <a:defRPr sz="1396" b="0" i="0" u="none" strike="noStrike" cap="none">
                <a:solidFill>
                  <a:srgbClr val="002755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396"/>
              <a:buFont typeface="Arial"/>
              <a:buNone/>
              <a:defRPr sz="1396" b="0" i="0" u="none" strike="noStrike" cap="none">
                <a:solidFill>
                  <a:srgbClr val="002755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00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Char char="•"/>
              <a:defRPr sz="159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00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Char char="•"/>
              <a:defRPr sz="159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64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64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64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64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body" idx="2"/>
          </p:nvPr>
        </p:nvSpPr>
        <p:spPr>
          <a:xfrm>
            <a:off x="5758437" y="2215575"/>
            <a:ext cx="4692508" cy="31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30009" algn="l" rtl="0">
              <a:lnSpc>
                <a:spcPct val="100000"/>
              </a:lnSpc>
              <a:spcBef>
                <a:spcPts val="997"/>
              </a:spcBef>
              <a:spcAft>
                <a:spcPts val="0"/>
              </a:spcAft>
              <a:buClr>
                <a:schemeClr val="dk2"/>
              </a:buClr>
              <a:buSzPts val="1597"/>
              <a:buFont typeface="Arial"/>
              <a:buChar char="•"/>
              <a:defRPr sz="1597" b="0" i="0" u="none" strike="noStrike" cap="none">
                <a:solidFill>
                  <a:srgbClr val="00275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17246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396"/>
              <a:buFont typeface="Arial"/>
              <a:buChar char="•"/>
              <a:defRPr sz="1396" b="0" i="0" u="none" strike="noStrike" cap="none">
                <a:solidFill>
                  <a:srgbClr val="002755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396"/>
              <a:buFont typeface="Arial"/>
              <a:buNone/>
              <a:defRPr sz="1396" b="0" i="0" u="none" strike="noStrike" cap="none">
                <a:solidFill>
                  <a:srgbClr val="002755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00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Char char="•"/>
              <a:defRPr sz="159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00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Char char="•"/>
              <a:defRPr sz="159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64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64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64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64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9"/>
          <p:cNvSpPr txBox="1"/>
          <p:nvPr/>
        </p:nvSpPr>
        <p:spPr>
          <a:xfrm>
            <a:off x="631430" y="6355418"/>
            <a:ext cx="834123" cy="2349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7"/>
              <a:buFont typeface="Arial"/>
              <a:buNone/>
            </a:pPr>
            <a:fld id="{00000000-1234-1234-1234-123412341234}" type="slidenum">
              <a:rPr lang="it-IT" sz="897" b="0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‹N›</a:t>
            </a:fld>
            <a:endParaRPr sz="897" b="0" i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44;p9"/>
          <p:cNvSpPr txBox="1">
            <a:spLocks noGrp="1"/>
          </p:cNvSpPr>
          <p:nvPr>
            <p:ph type="subTitle" idx="3"/>
          </p:nvPr>
        </p:nvSpPr>
        <p:spPr>
          <a:xfrm>
            <a:off x="720000" y="1440000"/>
            <a:ext cx="9144000" cy="351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997"/>
              </a:spcBef>
              <a:spcAft>
                <a:spcPts val="0"/>
              </a:spcAft>
              <a:buClr>
                <a:srgbClr val="002755"/>
              </a:buClr>
              <a:buSzPts val="1996"/>
              <a:buFont typeface="Arial"/>
              <a:buNone/>
              <a:defRPr sz="1995" b="0" i="0" u="none" strike="noStrike" cap="none">
                <a:solidFill>
                  <a:srgbClr val="00275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96"/>
              <a:buFont typeface="Arial"/>
              <a:buNone/>
              <a:defRPr sz="19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None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None/>
              <a:defRPr sz="15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None/>
              <a:defRPr sz="15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None/>
              <a:defRPr sz="15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None/>
              <a:defRPr sz="15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None/>
              <a:defRPr sz="15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None/>
              <a:defRPr sz="15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body" idx="4"/>
          </p:nvPr>
        </p:nvSpPr>
        <p:spPr>
          <a:xfrm>
            <a:off x="720002" y="5592770"/>
            <a:ext cx="3225499" cy="234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997"/>
              </a:spcBef>
              <a:spcAft>
                <a:spcPts val="0"/>
              </a:spcAft>
              <a:buClr>
                <a:schemeClr val="dk2"/>
              </a:buClr>
              <a:buSzPts val="997"/>
              <a:buFont typeface="Arial"/>
              <a:buNone/>
              <a:defRPr sz="997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97"/>
              <a:buFont typeface="Arial"/>
              <a:buNone/>
              <a:defRPr sz="9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97"/>
              <a:buFont typeface="Arial"/>
              <a:buNone/>
              <a:defRPr sz="9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97"/>
              <a:buFont typeface="Arial"/>
              <a:buNone/>
              <a:defRPr sz="9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97"/>
              <a:buFont typeface="Arial"/>
              <a:buNone/>
              <a:defRPr sz="9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64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64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64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64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ctrTitle"/>
          </p:nvPr>
        </p:nvSpPr>
        <p:spPr>
          <a:xfrm>
            <a:off x="720000" y="900002"/>
            <a:ext cx="9144000" cy="4895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755"/>
              </a:buClr>
              <a:buSzPts val="2993"/>
              <a:buFont typeface="Calibri"/>
              <a:buNone/>
              <a:defRPr sz="2993" b="1" i="0" u="none" strike="noStrike" cap="none">
                <a:solidFill>
                  <a:srgbClr val="00275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olo + elenco numerato (doppia colonna)">
  <p:cSld name="Titolo + elenco numerato (doppia colonna)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0"/>
          <p:cNvSpPr txBox="1">
            <a:spLocks noGrp="1"/>
          </p:cNvSpPr>
          <p:nvPr>
            <p:ph type="body" idx="1"/>
          </p:nvPr>
        </p:nvSpPr>
        <p:spPr>
          <a:xfrm>
            <a:off x="720001" y="2215575"/>
            <a:ext cx="4692508" cy="31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30009" algn="l" rtl="0">
              <a:lnSpc>
                <a:spcPct val="100000"/>
              </a:lnSpc>
              <a:spcBef>
                <a:spcPts val="997"/>
              </a:spcBef>
              <a:spcAft>
                <a:spcPts val="0"/>
              </a:spcAft>
              <a:buClr>
                <a:schemeClr val="dk2"/>
              </a:buClr>
              <a:buSzPts val="1597"/>
              <a:buFont typeface="Calibri"/>
              <a:buAutoNum type="arabicPeriod"/>
              <a:defRPr sz="1597" b="0" i="0" u="none" strike="noStrike" cap="none">
                <a:solidFill>
                  <a:srgbClr val="00275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17246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396"/>
              <a:buFont typeface="Calibri"/>
              <a:buAutoNum type="alphaLcPeriod"/>
              <a:defRPr sz="1396" b="0" i="0" u="none" strike="noStrike" cap="none">
                <a:solidFill>
                  <a:srgbClr val="002755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396"/>
              <a:buFont typeface="Arial"/>
              <a:buNone/>
              <a:defRPr sz="1396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00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Char char="•"/>
              <a:defRPr sz="159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00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Char char="•"/>
              <a:defRPr sz="159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64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64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64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64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Google Shape;49;p10"/>
          <p:cNvSpPr txBox="1">
            <a:spLocks noGrp="1"/>
          </p:cNvSpPr>
          <p:nvPr>
            <p:ph type="body" idx="2"/>
          </p:nvPr>
        </p:nvSpPr>
        <p:spPr>
          <a:xfrm>
            <a:off x="5758437" y="2215575"/>
            <a:ext cx="4692508" cy="31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30009" algn="l" rtl="0">
              <a:lnSpc>
                <a:spcPct val="100000"/>
              </a:lnSpc>
              <a:spcBef>
                <a:spcPts val="997"/>
              </a:spcBef>
              <a:spcAft>
                <a:spcPts val="0"/>
              </a:spcAft>
              <a:buClr>
                <a:schemeClr val="dk2"/>
              </a:buClr>
              <a:buSzPts val="1597"/>
              <a:buFont typeface="Calibri"/>
              <a:buAutoNum type="arabicPeriod"/>
              <a:defRPr sz="1597" b="0" i="0" u="none" strike="noStrike" cap="none">
                <a:solidFill>
                  <a:srgbClr val="00275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17246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396"/>
              <a:buFont typeface="Calibri"/>
              <a:buAutoNum type="alphaLcPeriod"/>
              <a:defRPr sz="1396" b="0" i="0" u="none" strike="noStrike" cap="none">
                <a:solidFill>
                  <a:srgbClr val="002755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396"/>
              <a:buFont typeface="Arial"/>
              <a:buNone/>
              <a:defRPr sz="1396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00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Char char="•"/>
              <a:defRPr sz="159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00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Char char="•"/>
              <a:defRPr sz="159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64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64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64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64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Google Shape;50;p10"/>
          <p:cNvSpPr txBox="1"/>
          <p:nvPr/>
        </p:nvSpPr>
        <p:spPr>
          <a:xfrm>
            <a:off x="631430" y="6355418"/>
            <a:ext cx="834123" cy="2349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7"/>
              <a:buFont typeface="Arial"/>
              <a:buNone/>
            </a:pPr>
            <a:fld id="{00000000-1234-1234-1234-123412341234}" type="slidenum">
              <a:rPr lang="it-IT" sz="897" b="0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‹N›</a:t>
            </a:fld>
            <a:endParaRPr sz="897" b="0" i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" name="Google Shape;51;p10"/>
          <p:cNvSpPr txBox="1">
            <a:spLocks noGrp="1"/>
          </p:cNvSpPr>
          <p:nvPr>
            <p:ph type="subTitle" idx="3"/>
          </p:nvPr>
        </p:nvSpPr>
        <p:spPr>
          <a:xfrm>
            <a:off x="720000" y="1440000"/>
            <a:ext cx="9144000" cy="351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997"/>
              </a:spcBef>
              <a:spcAft>
                <a:spcPts val="0"/>
              </a:spcAft>
              <a:buClr>
                <a:srgbClr val="002755"/>
              </a:buClr>
              <a:buSzPts val="1996"/>
              <a:buFont typeface="Arial"/>
              <a:buNone/>
              <a:defRPr sz="1995" b="0" i="0" u="none" strike="noStrike" cap="none">
                <a:solidFill>
                  <a:srgbClr val="00275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96"/>
              <a:buFont typeface="Arial"/>
              <a:buNone/>
              <a:defRPr sz="19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None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None/>
              <a:defRPr sz="15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None/>
              <a:defRPr sz="15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None/>
              <a:defRPr sz="15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None/>
              <a:defRPr sz="15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None/>
              <a:defRPr sz="15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None/>
              <a:defRPr sz="15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body" idx="4"/>
          </p:nvPr>
        </p:nvSpPr>
        <p:spPr>
          <a:xfrm>
            <a:off x="720002" y="5592770"/>
            <a:ext cx="3225499" cy="234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997"/>
              </a:spcBef>
              <a:spcAft>
                <a:spcPts val="0"/>
              </a:spcAft>
              <a:buClr>
                <a:schemeClr val="dk2"/>
              </a:buClr>
              <a:buSzPts val="997"/>
              <a:buFont typeface="Arial"/>
              <a:buNone/>
              <a:defRPr sz="997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97"/>
              <a:buFont typeface="Arial"/>
              <a:buNone/>
              <a:defRPr sz="9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97"/>
              <a:buFont typeface="Arial"/>
              <a:buNone/>
              <a:defRPr sz="9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97"/>
              <a:buFont typeface="Arial"/>
              <a:buNone/>
              <a:defRPr sz="9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97"/>
              <a:buFont typeface="Arial"/>
              <a:buNone/>
              <a:defRPr sz="9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64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64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64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64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ctrTitle"/>
          </p:nvPr>
        </p:nvSpPr>
        <p:spPr>
          <a:xfrm>
            <a:off x="720000" y="900002"/>
            <a:ext cx="9144000" cy="4895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755"/>
              </a:buClr>
              <a:buSzPts val="2993"/>
              <a:buFont typeface="Calibri"/>
              <a:buNone/>
              <a:defRPr sz="2993" b="1" i="0" u="none" strike="noStrike" cap="none">
                <a:solidFill>
                  <a:srgbClr val="00275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jp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13" Type="http://schemas.openxmlformats.org/officeDocument/2006/relationships/slideLayout" Target="../slideLayouts/slideLayout33.xml"/><Relationship Id="rId18" Type="http://schemas.openxmlformats.org/officeDocument/2006/relationships/slideLayout" Target="../slideLayouts/slideLayout38.xml"/><Relationship Id="rId3" Type="http://schemas.openxmlformats.org/officeDocument/2006/relationships/slideLayout" Target="../slideLayouts/slideLayout23.xml"/><Relationship Id="rId21" Type="http://schemas.openxmlformats.org/officeDocument/2006/relationships/theme" Target="../theme/theme2.xml"/><Relationship Id="rId7" Type="http://schemas.openxmlformats.org/officeDocument/2006/relationships/slideLayout" Target="../slideLayouts/slideLayout27.xml"/><Relationship Id="rId12" Type="http://schemas.openxmlformats.org/officeDocument/2006/relationships/slideLayout" Target="../slideLayouts/slideLayout32.xml"/><Relationship Id="rId17" Type="http://schemas.openxmlformats.org/officeDocument/2006/relationships/slideLayout" Target="../slideLayouts/slideLayout37.xml"/><Relationship Id="rId2" Type="http://schemas.openxmlformats.org/officeDocument/2006/relationships/slideLayout" Target="../slideLayouts/slideLayout22.xml"/><Relationship Id="rId16" Type="http://schemas.openxmlformats.org/officeDocument/2006/relationships/slideLayout" Target="../slideLayouts/slideLayout36.xml"/><Relationship Id="rId20" Type="http://schemas.openxmlformats.org/officeDocument/2006/relationships/slideLayout" Target="../slideLayouts/slideLayout40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5.xml"/><Relationship Id="rId15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0.xml"/><Relationship Id="rId19" Type="http://schemas.openxmlformats.org/officeDocument/2006/relationships/slideLayout" Target="../slideLayouts/slideLayout39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Relationship Id="rId14" Type="http://schemas.openxmlformats.org/officeDocument/2006/relationships/slideLayout" Target="../slideLayouts/slideLayout34.xml"/><Relationship Id="rId22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2">
            <a:alphaModFix/>
          </a:blip>
          <a:stretch>
            <a:fillRect/>
          </a:stretch>
        </a:blip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  <p:sldLayoutId id="2147483682" r:id="rId15"/>
    <p:sldLayoutId id="2147483683" r:id="rId16"/>
    <p:sldLayoutId id="2147483684" r:id="rId17"/>
    <p:sldLayoutId id="2147483685" r:id="rId18"/>
    <p:sldLayoutId id="2147483686" r:id="rId19"/>
    <p:sldLayoutId id="2147483687" r:id="rId2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11.jp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8" name="Google Shape;598;p7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39600" y="-3050"/>
            <a:ext cx="12271198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99" name="Google Shape;599;p75"/>
          <p:cNvSpPr txBox="1">
            <a:spLocks noGrp="1"/>
          </p:cNvSpPr>
          <p:nvPr>
            <p:ph type="title"/>
          </p:nvPr>
        </p:nvSpPr>
        <p:spPr>
          <a:xfrm>
            <a:off x="3386100" y="3854523"/>
            <a:ext cx="5419800" cy="8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Calibri"/>
              <a:buNone/>
            </a:pPr>
            <a:r>
              <a:rPr lang="it-IT" sz="4800"/>
              <a:t>Lavazza Project</a:t>
            </a:r>
            <a:endParaRPr sz="4800"/>
          </a:p>
        </p:txBody>
      </p:sp>
      <p:pic>
        <p:nvPicPr>
          <p:cNvPr id="600" name="Google Shape;600;p75" descr="Immagine che contiene testo, clipart&#10;&#10;Descrizione generata automa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838111" y="1876320"/>
            <a:ext cx="2515778" cy="10013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84"/>
          <p:cNvSpPr txBox="1"/>
          <p:nvPr/>
        </p:nvSpPr>
        <p:spPr>
          <a:xfrm>
            <a:off x="1382157" y="465981"/>
            <a:ext cx="98418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3025" tIns="23025" rIns="23025" bIns="23025" anchor="t" anchorCtr="0">
            <a:sp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200"/>
              <a:buFont typeface="Calibri"/>
              <a:buNone/>
            </a:pPr>
            <a:r>
              <a:rPr lang="it-IT" sz="32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Method - Models</a:t>
            </a:r>
            <a:endParaRPr sz="3200" b="1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78" name="Google Shape;678;p84"/>
          <p:cNvPicPr preferRelativeResize="0"/>
          <p:nvPr/>
        </p:nvPicPr>
        <p:blipFill rotWithShape="1">
          <a:blip r:embed="rId3">
            <a:alphaModFix/>
          </a:blip>
          <a:srcRect t="19668" b="22018"/>
          <a:stretch/>
        </p:blipFill>
        <p:spPr>
          <a:xfrm>
            <a:off x="9458875" y="207575"/>
            <a:ext cx="2320927" cy="957525"/>
          </a:xfrm>
          <a:prstGeom prst="rect">
            <a:avLst/>
          </a:prstGeom>
          <a:noFill/>
          <a:ln>
            <a:noFill/>
          </a:ln>
        </p:spPr>
      </p:pic>
      <p:sp>
        <p:nvSpPr>
          <p:cNvPr id="679" name="Google Shape;679;p84"/>
          <p:cNvSpPr txBox="1"/>
          <p:nvPr/>
        </p:nvSpPr>
        <p:spPr>
          <a:xfrm>
            <a:off x="1175100" y="1771500"/>
            <a:ext cx="9841800" cy="33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3025" tIns="23025" rIns="23025" bIns="230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5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have tested various models in order to define which is the best for our goals.</a:t>
            </a:r>
            <a:endParaRPr sz="25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5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5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Two</a:t>
            </a:r>
            <a:r>
              <a:rPr lang="it-IT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different </a:t>
            </a:r>
            <a:r>
              <a:rPr lang="it-IT" sz="25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type</a:t>
            </a:r>
            <a:r>
              <a:rPr lang="it-IT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of models:</a:t>
            </a:r>
            <a:endParaRPr sz="25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0" indent="-387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Char char="●"/>
            </a:pPr>
            <a:r>
              <a:rPr lang="it-IT" sz="25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General purpose, chat like</a:t>
            </a:r>
            <a:endParaRPr sz="25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0" indent="-387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Char char="●"/>
            </a:pPr>
            <a:r>
              <a:rPr lang="it-IT" sz="25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Specialized </a:t>
            </a:r>
            <a:endParaRPr sz="25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p85"/>
          <p:cNvSpPr txBox="1"/>
          <p:nvPr/>
        </p:nvSpPr>
        <p:spPr>
          <a:xfrm>
            <a:off x="1382157" y="465981"/>
            <a:ext cx="98418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3025" tIns="23025" rIns="23025" bIns="23025" anchor="t" anchorCtr="0">
            <a:sp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200"/>
              <a:buFont typeface="Calibri"/>
              <a:buNone/>
            </a:pPr>
            <a:r>
              <a:rPr lang="it-IT" sz="32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Method - General Purpose Models</a:t>
            </a:r>
            <a:endParaRPr sz="3200" b="1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86" name="Google Shape;686;p85"/>
          <p:cNvPicPr preferRelativeResize="0"/>
          <p:nvPr/>
        </p:nvPicPr>
        <p:blipFill rotWithShape="1">
          <a:blip r:embed="rId3">
            <a:alphaModFix/>
          </a:blip>
          <a:srcRect t="19668" b="22018"/>
          <a:stretch/>
        </p:blipFill>
        <p:spPr>
          <a:xfrm>
            <a:off x="9458875" y="207575"/>
            <a:ext cx="2320927" cy="957525"/>
          </a:xfrm>
          <a:prstGeom prst="rect">
            <a:avLst/>
          </a:prstGeom>
          <a:noFill/>
          <a:ln>
            <a:noFill/>
          </a:ln>
        </p:spPr>
      </p:pic>
      <p:sp>
        <p:nvSpPr>
          <p:cNvPr id="687" name="Google Shape;687;p85"/>
          <p:cNvSpPr txBox="1"/>
          <p:nvPr/>
        </p:nvSpPr>
        <p:spPr>
          <a:xfrm>
            <a:off x="789400" y="3456800"/>
            <a:ext cx="3544200" cy="16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500" b="1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Gemma2: </a:t>
            </a:r>
            <a:r>
              <a:rPr lang="it-IT" sz="25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large language model from Google, different versions: 2B, 9B and 27B</a:t>
            </a:r>
            <a:endParaRPr sz="25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88" name="Google Shape;688;p85"/>
          <p:cNvPicPr preferRelativeResize="0"/>
          <p:nvPr/>
        </p:nvPicPr>
        <p:blipFill rotWithShape="1">
          <a:blip r:embed="rId4">
            <a:alphaModFix/>
          </a:blip>
          <a:srcRect l="13339" t="25273" r="4618" b="11495"/>
          <a:stretch/>
        </p:blipFill>
        <p:spPr>
          <a:xfrm>
            <a:off x="789300" y="1718800"/>
            <a:ext cx="3544074" cy="153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9" name="Google Shape;689;p85"/>
          <p:cNvPicPr preferRelativeResize="0"/>
          <p:nvPr/>
        </p:nvPicPr>
        <p:blipFill rotWithShape="1">
          <a:blip r:embed="rId5">
            <a:alphaModFix/>
          </a:blip>
          <a:srcRect l="9522" t="37341" r="8389" b="36441"/>
          <a:stretch/>
        </p:blipFill>
        <p:spPr>
          <a:xfrm>
            <a:off x="5020550" y="2126187"/>
            <a:ext cx="3010976" cy="721750"/>
          </a:xfrm>
          <a:prstGeom prst="rect">
            <a:avLst/>
          </a:prstGeom>
          <a:noFill/>
          <a:ln>
            <a:noFill/>
          </a:ln>
        </p:spPr>
      </p:pic>
      <p:sp>
        <p:nvSpPr>
          <p:cNvPr id="690" name="Google Shape;690;p85"/>
          <p:cNvSpPr txBox="1"/>
          <p:nvPr/>
        </p:nvSpPr>
        <p:spPr>
          <a:xfrm>
            <a:off x="5020538" y="3456800"/>
            <a:ext cx="3011100" cy="16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500" b="1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Llama3: </a:t>
            </a:r>
            <a:r>
              <a:rPr lang="it-IT" sz="25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large language model from Meta, 8B, 70B and 405B</a:t>
            </a:r>
            <a:endParaRPr sz="25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91" name="Google Shape;691;p85"/>
          <p:cNvPicPr preferRelativeResize="0"/>
          <p:nvPr/>
        </p:nvPicPr>
        <p:blipFill rotWithShape="1">
          <a:blip r:embed="rId6">
            <a:alphaModFix/>
          </a:blip>
          <a:srcRect t="30802" b="31481"/>
          <a:stretch/>
        </p:blipFill>
        <p:spPr>
          <a:xfrm>
            <a:off x="8718700" y="2008312"/>
            <a:ext cx="2683925" cy="957525"/>
          </a:xfrm>
          <a:prstGeom prst="rect">
            <a:avLst/>
          </a:prstGeom>
          <a:noFill/>
          <a:ln>
            <a:noFill/>
          </a:ln>
        </p:spPr>
      </p:pic>
      <p:sp>
        <p:nvSpPr>
          <p:cNvPr id="692" name="Google Shape;692;p85"/>
          <p:cNvSpPr txBox="1"/>
          <p:nvPr/>
        </p:nvSpPr>
        <p:spPr>
          <a:xfrm>
            <a:off x="8549688" y="3459950"/>
            <a:ext cx="2853000" cy="13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500" b="1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Mistral: </a:t>
            </a:r>
            <a:r>
              <a:rPr lang="it-IT" sz="250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large language model from Mistral AI</a:t>
            </a:r>
            <a:endParaRPr sz="25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86"/>
          <p:cNvSpPr txBox="1"/>
          <p:nvPr/>
        </p:nvSpPr>
        <p:spPr>
          <a:xfrm>
            <a:off x="1382157" y="465981"/>
            <a:ext cx="98418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3025" tIns="23025" rIns="23025" bIns="23025" anchor="t" anchorCtr="0">
            <a:sp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200"/>
              <a:buFont typeface="Calibri"/>
              <a:buNone/>
            </a:pPr>
            <a:r>
              <a:rPr lang="it-IT" sz="32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Method - Specialized Models</a:t>
            </a:r>
            <a:endParaRPr sz="3200" b="1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99" name="Google Shape;699;p86"/>
          <p:cNvPicPr preferRelativeResize="0"/>
          <p:nvPr/>
        </p:nvPicPr>
        <p:blipFill rotWithShape="1">
          <a:blip r:embed="rId3">
            <a:alphaModFix/>
          </a:blip>
          <a:srcRect t="19668" b="22018"/>
          <a:stretch/>
        </p:blipFill>
        <p:spPr>
          <a:xfrm>
            <a:off x="9458875" y="207575"/>
            <a:ext cx="2320927" cy="957525"/>
          </a:xfrm>
          <a:prstGeom prst="rect">
            <a:avLst/>
          </a:prstGeom>
          <a:noFill/>
          <a:ln>
            <a:noFill/>
          </a:ln>
        </p:spPr>
      </p:pic>
      <p:sp>
        <p:nvSpPr>
          <p:cNvPr id="700" name="Google Shape;700;p86"/>
          <p:cNvSpPr txBox="1"/>
          <p:nvPr/>
        </p:nvSpPr>
        <p:spPr>
          <a:xfrm>
            <a:off x="5605125" y="2828400"/>
            <a:ext cx="4612500" cy="12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500" b="1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DistilBert and </a:t>
            </a:r>
            <a:r>
              <a:rPr lang="it-IT" sz="2500" b="1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Twitter-RoBerta</a:t>
            </a:r>
            <a:r>
              <a:rPr lang="it-IT" sz="25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:  fine-tuned versions of Bert</a:t>
            </a:r>
            <a:endParaRPr sz="25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01" name="Google Shape;701;p8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74363" y="1441000"/>
            <a:ext cx="2455450" cy="397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p87"/>
          <p:cNvSpPr/>
          <p:nvPr/>
        </p:nvSpPr>
        <p:spPr>
          <a:xfrm>
            <a:off x="2093838" y="1617225"/>
            <a:ext cx="9814200" cy="2045400"/>
          </a:xfrm>
          <a:prstGeom prst="rect">
            <a:avLst/>
          </a:prstGeom>
          <a:noFill/>
          <a:ln w="28575" cap="flat" cmpd="sng">
            <a:solidFill>
              <a:schemeClr val="accent3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8" name="Google Shape;708;p87"/>
          <p:cNvSpPr/>
          <p:nvPr/>
        </p:nvSpPr>
        <p:spPr>
          <a:xfrm>
            <a:off x="2093838" y="4198000"/>
            <a:ext cx="9814200" cy="1164300"/>
          </a:xfrm>
          <a:prstGeom prst="rect">
            <a:avLst/>
          </a:prstGeom>
          <a:noFill/>
          <a:ln w="28575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9" name="Google Shape;709;p87"/>
          <p:cNvSpPr txBox="1"/>
          <p:nvPr/>
        </p:nvSpPr>
        <p:spPr>
          <a:xfrm>
            <a:off x="1382157" y="465981"/>
            <a:ext cx="98418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3025" tIns="23025" rIns="23025" bIns="23025" anchor="t" anchorCtr="0">
            <a:sp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200"/>
              <a:buFont typeface="Calibri"/>
              <a:buNone/>
            </a:pPr>
            <a:r>
              <a:rPr lang="it-IT" sz="32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Experiments - Data</a:t>
            </a:r>
            <a:endParaRPr sz="3200" b="1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10" name="Google Shape;710;p87"/>
          <p:cNvPicPr preferRelativeResize="0"/>
          <p:nvPr/>
        </p:nvPicPr>
        <p:blipFill rotWithShape="1">
          <a:blip r:embed="rId3">
            <a:alphaModFix/>
          </a:blip>
          <a:srcRect t="19668" b="22018"/>
          <a:stretch/>
        </p:blipFill>
        <p:spPr>
          <a:xfrm>
            <a:off x="9458875" y="207575"/>
            <a:ext cx="2320927" cy="957525"/>
          </a:xfrm>
          <a:prstGeom prst="rect">
            <a:avLst/>
          </a:prstGeom>
          <a:noFill/>
          <a:ln>
            <a:noFill/>
          </a:ln>
        </p:spPr>
      </p:pic>
      <p:sp>
        <p:nvSpPr>
          <p:cNvPr id="711" name="Google Shape;711;p87"/>
          <p:cNvSpPr txBox="1"/>
          <p:nvPr/>
        </p:nvSpPr>
        <p:spPr>
          <a:xfrm>
            <a:off x="6151083" y="4454261"/>
            <a:ext cx="1804500" cy="5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5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Comments</a:t>
            </a:r>
            <a:endParaRPr sz="2500"/>
          </a:p>
        </p:txBody>
      </p:sp>
      <p:sp>
        <p:nvSpPr>
          <p:cNvPr id="712" name="Google Shape;712;p87"/>
          <p:cNvSpPr txBox="1"/>
          <p:nvPr/>
        </p:nvSpPr>
        <p:spPr>
          <a:xfrm>
            <a:off x="2409399" y="4454236"/>
            <a:ext cx="1512000" cy="5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5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Reviews</a:t>
            </a:r>
            <a:endParaRPr sz="2500"/>
          </a:p>
        </p:txBody>
      </p:sp>
      <p:cxnSp>
        <p:nvCxnSpPr>
          <p:cNvPr id="713" name="Google Shape;713;p87"/>
          <p:cNvCxnSpPr>
            <a:stCxn id="714" idx="2"/>
            <a:endCxn id="711" idx="1"/>
          </p:cNvCxnSpPr>
          <p:nvPr/>
        </p:nvCxnSpPr>
        <p:spPr>
          <a:xfrm rot="-5400000" flipH="1">
            <a:off x="4861343" y="3451382"/>
            <a:ext cx="1451100" cy="1128300"/>
          </a:xfrm>
          <a:prstGeom prst="bentConnector2">
            <a:avLst/>
          </a:prstGeom>
          <a:noFill/>
          <a:ln w="19050" cap="flat" cmpd="sng">
            <a:solidFill>
              <a:schemeClr val="dk1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715" name="Google Shape;715;p87"/>
          <p:cNvCxnSpPr>
            <a:stCxn id="716" idx="2"/>
            <a:endCxn id="711" idx="0"/>
          </p:cNvCxnSpPr>
          <p:nvPr/>
        </p:nvCxnSpPr>
        <p:spPr>
          <a:xfrm flipH="1">
            <a:off x="7053478" y="3289993"/>
            <a:ext cx="3600" cy="11643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717" name="Google Shape;717;p87"/>
          <p:cNvCxnSpPr>
            <a:stCxn id="718" idx="2"/>
            <a:endCxn id="711" idx="3"/>
          </p:cNvCxnSpPr>
          <p:nvPr/>
        </p:nvCxnSpPr>
        <p:spPr>
          <a:xfrm rot="5400000">
            <a:off x="7860015" y="3385682"/>
            <a:ext cx="1451100" cy="1259700"/>
          </a:xfrm>
          <a:prstGeom prst="bentConnector2">
            <a:avLst/>
          </a:prstGeom>
          <a:noFill/>
          <a:ln w="19050" cap="flat" cmpd="sng">
            <a:solidFill>
              <a:schemeClr val="dk1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719" name="Google Shape;719;p87"/>
          <p:cNvCxnSpPr>
            <a:stCxn id="720" idx="2"/>
            <a:endCxn id="712" idx="0"/>
          </p:cNvCxnSpPr>
          <p:nvPr/>
        </p:nvCxnSpPr>
        <p:spPr>
          <a:xfrm flipH="1">
            <a:off x="3165438" y="3289969"/>
            <a:ext cx="3300" cy="11643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ash"/>
            <a:round/>
            <a:headEnd type="none" w="med" len="med"/>
            <a:tailEnd type="triangle" w="med" len="med"/>
          </a:ln>
        </p:spPr>
      </p:cxnSp>
      <p:sp>
        <p:nvSpPr>
          <p:cNvPr id="721" name="Google Shape;721;p87"/>
          <p:cNvSpPr txBox="1"/>
          <p:nvPr/>
        </p:nvSpPr>
        <p:spPr>
          <a:xfrm>
            <a:off x="10043702" y="4325976"/>
            <a:ext cx="1864200" cy="8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5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Synthetic Comments</a:t>
            </a:r>
            <a:endParaRPr sz="2500"/>
          </a:p>
        </p:txBody>
      </p:sp>
      <p:cxnSp>
        <p:nvCxnSpPr>
          <p:cNvPr id="722" name="Google Shape;722;p87"/>
          <p:cNvCxnSpPr>
            <a:stCxn id="723" idx="2"/>
            <a:endCxn id="721" idx="0"/>
          </p:cNvCxnSpPr>
          <p:nvPr/>
        </p:nvCxnSpPr>
        <p:spPr>
          <a:xfrm>
            <a:off x="10975800" y="3732375"/>
            <a:ext cx="0" cy="5937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ash"/>
            <a:round/>
            <a:headEnd type="none" w="med" len="med"/>
            <a:tailEnd type="triangle" w="med" len="med"/>
          </a:ln>
        </p:spPr>
      </p:cxnSp>
      <p:grpSp>
        <p:nvGrpSpPr>
          <p:cNvPr id="724" name="Google Shape;724;p87"/>
          <p:cNvGrpSpPr/>
          <p:nvPr/>
        </p:nvGrpSpPr>
        <p:grpSpPr>
          <a:xfrm>
            <a:off x="2093838" y="1717988"/>
            <a:ext cx="9739363" cy="2014387"/>
            <a:chOff x="1977775" y="1317363"/>
            <a:chExt cx="9739363" cy="2014387"/>
          </a:xfrm>
        </p:grpSpPr>
        <p:sp>
          <p:nvSpPr>
            <p:cNvPr id="716" name="Google Shape;716;p87"/>
            <p:cNvSpPr txBox="1"/>
            <p:nvPr/>
          </p:nvSpPr>
          <p:spPr>
            <a:xfrm>
              <a:off x="6136266" y="2319968"/>
              <a:ext cx="1609500" cy="569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-IT" sz="25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YouTube</a:t>
              </a:r>
              <a:endParaRPr sz="25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725" name="Google Shape;725;p8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394370" y="1429229"/>
              <a:ext cx="1152286" cy="7945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26" name="Google Shape;726;p87"/>
            <p:cNvPicPr preferRelativeResize="0"/>
            <p:nvPr/>
          </p:nvPicPr>
          <p:blipFill rotWithShape="1">
            <a:blip r:embed="rId5">
              <a:alphaModFix/>
            </a:blip>
            <a:srcRect r="76783"/>
            <a:stretch/>
          </p:blipFill>
          <p:spPr>
            <a:xfrm>
              <a:off x="4395620" y="1333087"/>
              <a:ext cx="1022148" cy="9868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14" name="Google Shape;714;p87"/>
            <p:cNvSpPr txBox="1"/>
            <p:nvPr/>
          </p:nvSpPr>
          <p:spPr>
            <a:xfrm>
              <a:off x="4127581" y="2319957"/>
              <a:ext cx="1558200" cy="569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-IT" sz="25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Digiming</a:t>
              </a:r>
              <a:endParaRPr sz="2500" b="1"/>
            </a:p>
          </p:txBody>
        </p:sp>
        <p:pic>
          <p:nvPicPr>
            <p:cNvPr id="727" name="Google Shape;727;p87"/>
            <p:cNvPicPr preferRelativeResize="0"/>
            <p:nvPr/>
          </p:nvPicPr>
          <p:blipFill rotWithShape="1">
            <a:blip r:embed="rId6">
              <a:alphaModFix/>
            </a:blip>
            <a:srcRect l="3503" t="32438" r="70994" b="32515"/>
            <a:stretch/>
          </p:blipFill>
          <p:spPr>
            <a:xfrm>
              <a:off x="2408643" y="1333063"/>
              <a:ext cx="1281466" cy="98688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20" name="Google Shape;720;p87"/>
            <p:cNvSpPr txBox="1"/>
            <p:nvPr/>
          </p:nvSpPr>
          <p:spPr>
            <a:xfrm>
              <a:off x="1977775" y="2319944"/>
              <a:ext cx="2149800" cy="569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-IT" sz="25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Wonderflow</a:t>
              </a:r>
              <a:endParaRPr sz="2500" b="1"/>
            </a:p>
          </p:txBody>
        </p:sp>
        <p:pic>
          <p:nvPicPr>
            <p:cNvPr id="728" name="Google Shape;728;p87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8523261" y="1317376"/>
              <a:ext cx="1022134" cy="101830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18" name="Google Shape;718;p87"/>
            <p:cNvSpPr txBox="1"/>
            <p:nvPr/>
          </p:nvSpPr>
          <p:spPr>
            <a:xfrm>
              <a:off x="8196352" y="2319957"/>
              <a:ext cx="1806000" cy="569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-IT" sz="25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Instagram</a:t>
              </a:r>
              <a:endParaRPr sz="2500" b="1"/>
            </a:p>
          </p:txBody>
        </p:sp>
        <p:sp>
          <p:nvSpPr>
            <p:cNvPr id="723" name="Google Shape;723;p87"/>
            <p:cNvSpPr txBox="1"/>
            <p:nvPr/>
          </p:nvSpPr>
          <p:spPr>
            <a:xfrm>
              <a:off x="10002338" y="2319850"/>
              <a:ext cx="1714800" cy="1011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-IT" sz="25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Generative Models</a:t>
              </a:r>
              <a:endParaRPr sz="2500" b="1"/>
            </a:p>
          </p:txBody>
        </p:sp>
        <p:pic>
          <p:nvPicPr>
            <p:cNvPr id="729" name="Google Shape;729;p87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10348681" y="1317363"/>
              <a:ext cx="1022134" cy="101830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30" name="Google Shape;730;p87"/>
          <p:cNvSpPr txBox="1"/>
          <p:nvPr/>
        </p:nvSpPr>
        <p:spPr>
          <a:xfrm>
            <a:off x="315163" y="2133963"/>
            <a:ext cx="1449600" cy="101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500" b="1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Data Sources:</a:t>
            </a:r>
            <a:endParaRPr sz="2500" b="1">
              <a:solidFill>
                <a:schemeClr val="accent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1" name="Google Shape;731;p87"/>
          <p:cNvSpPr txBox="1"/>
          <p:nvPr/>
        </p:nvSpPr>
        <p:spPr>
          <a:xfrm>
            <a:off x="283963" y="4456500"/>
            <a:ext cx="15120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500" b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Datasets:</a:t>
            </a:r>
            <a:endParaRPr sz="2500" b="1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p88"/>
          <p:cNvSpPr txBox="1"/>
          <p:nvPr/>
        </p:nvSpPr>
        <p:spPr>
          <a:xfrm>
            <a:off x="1382157" y="465981"/>
            <a:ext cx="98418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3025" tIns="23025" rIns="23025" bIns="23025" anchor="t" anchorCtr="0">
            <a:sp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200"/>
              <a:buFont typeface="Calibri"/>
              <a:buNone/>
            </a:pPr>
            <a:r>
              <a:rPr lang="it-IT" sz="32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Experiments - Datasets</a:t>
            </a:r>
            <a:endParaRPr sz="3200" b="1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38" name="Google Shape;738;p88"/>
          <p:cNvPicPr preferRelativeResize="0"/>
          <p:nvPr/>
        </p:nvPicPr>
        <p:blipFill rotWithShape="1">
          <a:blip r:embed="rId3">
            <a:alphaModFix/>
          </a:blip>
          <a:srcRect t="19668" b="22018"/>
          <a:stretch/>
        </p:blipFill>
        <p:spPr>
          <a:xfrm>
            <a:off x="9458875" y="207575"/>
            <a:ext cx="2320927" cy="957525"/>
          </a:xfrm>
          <a:prstGeom prst="rect">
            <a:avLst/>
          </a:prstGeom>
          <a:noFill/>
          <a:ln>
            <a:noFill/>
          </a:ln>
        </p:spPr>
      </p:pic>
      <p:sp>
        <p:nvSpPr>
          <p:cNvPr id="739" name="Google Shape;739;p88"/>
          <p:cNvSpPr txBox="1"/>
          <p:nvPr/>
        </p:nvSpPr>
        <p:spPr>
          <a:xfrm>
            <a:off x="1534500" y="1157100"/>
            <a:ext cx="9123000" cy="28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Reviews</a:t>
            </a:r>
            <a:r>
              <a:rPr lang="it-IT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it-IT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Records: </a:t>
            </a:r>
            <a:r>
              <a:rPr lang="it-IT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2930</a:t>
            </a: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it-IT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Reviews</a:t>
            </a:r>
            <a:r>
              <a:rPr lang="it-IT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labelled </a:t>
            </a:r>
            <a:r>
              <a:rPr lang="it-IT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</a:t>
            </a:r>
            <a:r>
              <a:rPr lang="it-IT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Sentiment Classification</a:t>
            </a:r>
            <a:r>
              <a:rPr lang="it-IT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 </a:t>
            </a:r>
            <a:r>
              <a:rPr lang="it-IT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96,5%</a:t>
            </a:r>
            <a:r>
              <a:rPr lang="it-IT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of the reviews have at least one label between positive, negative and neutral topics.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it-IT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Reviews</a:t>
            </a:r>
            <a:r>
              <a:rPr lang="it-IT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labelled </a:t>
            </a:r>
            <a:r>
              <a:rPr lang="it-IT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</a:t>
            </a:r>
            <a:r>
              <a:rPr lang="it-IT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Star Rating</a:t>
            </a:r>
            <a:r>
              <a:rPr lang="it-IT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it-IT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100%</a:t>
            </a: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it-IT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Tiny Eco </a:t>
            </a:r>
            <a:r>
              <a:rPr lang="it-IT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Reviews</a:t>
            </a:r>
            <a:r>
              <a:rPr lang="it-IT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79</a:t>
            </a: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40" name="Google Shape;740;p88"/>
          <p:cNvGrpSpPr/>
          <p:nvPr/>
        </p:nvGrpSpPr>
        <p:grpSpPr>
          <a:xfrm>
            <a:off x="1534500" y="3983088"/>
            <a:ext cx="9123000" cy="1717800"/>
            <a:chOff x="924325" y="3579150"/>
            <a:chExt cx="9123000" cy="1717800"/>
          </a:xfrm>
        </p:grpSpPr>
        <p:sp>
          <p:nvSpPr>
            <p:cNvPr id="741" name="Google Shape;741;p88"/>
            <p:cNvSpPr txBox="1"/>
            <p:nvPr/>
          </p:nvSpPr>
          <p:spPr>
            <a:xfrm>
              <a:off x="5650825" y="3763950"/>
              <a:ext cx="4396500" cy="134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-IT" sz="24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Synthetic Comments</a:t>
              </a:r>
              <a:r>
                <a:rPr lang="it-IT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:</a:t>
              </a: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457200" lvl="0" indent="-3810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Char char="●"/>
              </a:pPr>
              <a:r>
                <a:rPr lang="it-IT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Records: </a:t>
              </a:r>
              <a:r>
                <a:rPr lang="it-IT" sz="24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236</a:t>
              </a:r>
              <a:endParaRPr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457200" lvl="0" indent="-3810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Char char="●"/>
              </a:pPr>
              <a:r>
                <a:rPr lang="it-IT" sz="24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Labelled</a:t>
              </a:r>
              <a:r>
                <a:rPr lang="it-IT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Comments:  </a:t>
              </a:r>
              <a:r>
                <a:rPr lang="it-IT" sz="24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100%</a:t>
              </a:r>
              <a:endParaRPr sz="2400"/>
            </a:p>
          </p:txBody>
        </p:sp>
        <p:sp>
          <p:nvSpPr>
            <p:cNvPr id="742" name="Google Shape;742;p88"/>
            <p:cNvSpPr txBox="1"/>
            <p:nvPr/>
          </p:nvSpPr>
          <p:spPr>
            <a:xfrm>
              <a:off x="924325" y="3579150"/>
              <a:ext cx="4055400" cy="171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-IT" sz="24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Comments</a:t>
              </a:r>
              <a:r>
                <a:rPr lang="it-IT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:</a:t>
              </a: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457200" lvl="0" indent="-3810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Char char="●"/>
              </a:pPr>
              <a:r>
                <a:rPr lang="it-IT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Records: </a:t>
              </a:r>
              <a:r>
                <a:rPr lang="it-IT" sz="24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573</a:t>
              </a:r>
              <a:endParaRPr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457200" lvl="0" indent="-3810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Char char="●"/>
              </a:pPr>
              <a:r>
                <a:rPr lang="it-IT" sz="24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Labelled</a:t>
              </a:r>
              <a:r>
                <a:rPr lang="it-IT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Comments:  </a:t>
              </a:r>
              <a:r>
                <a:rPr lang="it-IT" sz="24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0%</a:t>
              </a:r>
              <a:endParaRPr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457200" lvl="0" indent="-3810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Char char="●"/>
              </a:pPr>
              <a:r>
                <a:rPr lang="it-IT" sz="24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Tiny Eco </a:t>
              </a:r>
              <a:r>
                <a:rPr lang="it-IT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Reviews</a:t>
              </a:r>
              <a:r>
                <a:rPr lang="it-IT" sz="24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: 76</a:t>
              </a:r>
              <a:endParaRPr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p89"/>
          <p:cNvSpPr txBox="1"/>
          <p:nvPr/>
        </p:nvSpPr>
        <p:spPr>
          <a:xfrm>
            <a:off x="1382157" y="465981"/>
            <a:ext cx="98418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3025" tIns="23025" rIns="23025" bIns="23025" anchor="t" anchorCtr="0">
            <a:sp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200"/>
              <a:buFont typeface="Calibri"/>
              <a:buNone/>
            </a:pPr>
            <a:r>
              <a:rPr lang="it-IT" sz="32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Experiments - Tasks</a:t>
            </a:r>
            <a:endParaRPr sz="3200" b="1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49" name="Google Shape;749;p89"/>
          <p:cNvPicPr preferRelativeResize="0"/>
          <p:nvPr/>
        </p:nvPicPr>
        <p:blipFill rotWithShape="1">
          <a:blip r:embed="rId3">
            <a:alphaModFix/>
          </a:blip>
          <a:srcRect t="19668" b="22018"/>
          <a:stretch/>
        </p:blipFill>
        <p:spPr>
          <a:xfrm>
            <a:off x="9458875" y="207575"/>
            <a:ext cx="2320927" cy="9575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50" name="Google Shape;750;p89"/>
          <p:cNvGrpSpPr/>
          <p:nvPr/>
        </p:nvGrpSpPr>
        <p:grpSpPr>
          <a:xfrm>
            <a:off x="1453950" y="2025598"/>
            <a:ext cx="9284100" cy="2806794"/>
            <a:chOff x="821500" y="1771675"/>
            <a:chExt cx="9284100" cy="3502800"/>
          </a:xfrm>
        </p:grpSpPr>
        <p:sp>
          <p:nvSpPr>
            <p:cNvPr id="751" name="Google Shape;751;p89"/>
            <p:cNvSpPr txBox="1"/>
            <p:nvPr/>
          </p:nvSpPr>
          <p:spPr>
            <a:xfrm>
              <a:off x="821500" y="1771675"/>
              <a:ext cx="5393100" cy="350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3025" tIns="23025" rIns="23025" bIns="23025" anchor="t" anchorCtr="0">
              <a:noAutofit/>
            </a:bodyPr>
            <a:lstStyle/>
            <a:p>
              <a:pPr marL="457200" lvl="0" indent="-3873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2060"/>
                </a:buClr>
                <a:buSzPts val="2500"/>
                <a:buFont typeface="Calibri"/>
                <a:buAutoNum type="arabicPeriod"/>
              </a:pPr>
              <a:r>
                <a:rPr lang="it-IT" sz="2500" b="1">
                  <a:solidFill>
                    <a:srgbClr val="002060"/>
                  </a:solidFill>
                  <a:latin typeface="Calibri"/>
                  <a:ea typeface="Calibri"/>
                  <a:cs typeface="Calibri"/>
                  <a:sym typeface="Calibri"/>
                </a:rPr>
                <a:t>Relevance classification</a:t>
              </a:r>
              <a:endParaRPr sz="25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5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5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5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457200" lvl="0" indent="-3873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2060"/>
                </a:buClr>
                <a:buSzPts val="2500"/>
                <a:buFont typeface="Calibri"/>
                <a:buAutoNum type="arabicPeriod"/>
              </a:pPr>
              <a:r>
                <a:rPr lang="it-IT" sz="2500" b="1">
                  <a:solidFill>
                    <a:srgbClr val="002060"/>
                  </a:solidFill>
                  <a:latin typeface="Calibri"/>
                  <a:ea typeface="Calibri"/>
                  <a:cs typeface="Calibri"/>
                  <a:sym typeface="Calibri"/>
                </a:rPr>
                <a:t>Multi-topic sentiment classification</a:t>
              </a:r>
              <a:endParaRPr sz="25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914400" lvl="1" indent="-3873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2060"/>
                </a:buClr>
                <a:buSzPts val="2500"/>
                <a:buFont typeface="Calibri"/>
                <a:buChar char="○"/>
              </a:pPr>
              <a:r>
                <a:rPr lang="it-IT" sz="2500" b="1">
                  <a:solidFill>
                    <a:srgbClr val="002060"/>
                  </a:solidFill>
                  <a:latin typeface="Calibri"/>
                  <a:ea typeface="Calibri"/>
                  <a:cs typeface="Calibri"/>
                  <a:sym typeface="Calibri"/>
                </a:rPr>
                <a:t>Positive Topics</a:t>
              </a:r>
              <a:endParaRPr sz="25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914400" lvl="1" indent="-3873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2060"/>
                </a:buClr>
                <a:buSzPts val="2500"/>
                <a:buFont typeface="Calibri"/>
                <a:buChar char="○"/>
              </a:pPr>
              <a:r>
                <a:rPr lang="it-IT" sz="2500" b="1">
                  <a:solidFill>
                    <a:srgbClr val="002060"/>
                  </a:solidFill>
                  <a:latin typeface="Calibri"/>
                  <a:ea typeface="Calibri"/>
                  <a:cs typeface="Calibri"/>
                  <a:sym typeface="Calibri"/>
                </a:rPr>
                <a:t>Negative Topics</a:t>
              </a:r>
              <a:endParaRPr sz="25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457200" lvl="0" indent="0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5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lvl="0" indent="0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5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2" name="Google Shape;752;p89"/>
            <p:cNvSpPr txBox="1"/>
            <p:nvPr/>
          </p:nvSpPr>
          <p:spPr>
            <a:xfrm>
              <a:off x="6214600" y="1771675"/>
              <a:ext cx="3891000" cy="350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3025" tIns="23025" rIns="23025" bIns="23025" anchor="t" anchorCtr="0">
              <a:noAutofit/>
            </a:bodyPr>
            <a:lstStyle/>
            <a:p>
              <a:pPr marL="457200" lvl="0" indent="-3873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2060"/>
                </a:buClr>
                <a:buSzPts val="2500"/>
                <a:buFont typeface="Calibri"/>
                <a:buAutoNum type="arabicPeriod" startAt="3"/>
              </a:pPr>
              <a:r>
                <a:rPr lang="it-IT" sz="2500" b="1">
                  <a:solidFill>
                    <a:srgbClr val="002060"/>
                  </a:solidFill>
                  <a:latin typeface="Calibri"/>
                  <a:ea typeface="Calibri"/>
                  <a:cs typeface="Calibri"/>
                  <a:sym typeface="Calibri"/>
                </a:rPr>
                <a:t>Sentiment classification</a:t>
              </a:r>
              <a:endParaRPr sz="25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914400" lvl="1" indent="-3873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2060"/>
                </a:buClr>
                <a:buSzPts val="2500"/>
                <a:buFont typeface="Calibri"/>
                <a:buChar char="○"/>
              </a:pPr>
              <a:r>
                <a:rPr lang="it-IT" sz="2500" b="1">
                  <a:solidFill>
                    <a:srgbClr val="002060"/>
                  </a:solidFill>
                  <a:latin typeface="Calibri"/>
                  <a:ea typeface="Calibri"/>
                  <a:cs typeface="Calibri"/>
                  <a:sym typeface="Calibri"/>
                </a:rPr>
                <a:t>Positive</a:t>
              </a:r>
              <a:endParaRPr sz="25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914400" lvl="1" indent="-3873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2060"/>
                </a:buClr>
                <a:buSzPts val="2500"/>
                <a:buFont typeface="Calibri"/>
                <a:buChar char="○"/>
              </a:pPr>
              <a:r>
                <a:rPr lang="it-IT" sz="2500" b="1">
                  <a:solidFill>
                    <a:srgbClr val="002060"/>
                  </a:solidFill>
                  <a:latin typeface="Calibri"/>
                  <a:ea typeface="Calibri"/>
                  <a:cs typeface="Calibri"/>
                  <a:sym typeface="Calibri"/>
                </a:rPr>
                <a:t>Negative</a:t>
              </a:r>
              <a:endParaRPr sz="25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914400" lvl="1" indent="-3873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2060"/>
                </a:buClr>
                <a:buSzPts val="2500"/>
                <a:buFont typeface="Calibri"/>
                <a:buChar char="○"/>
              </a:pPr>
              <a:r>
                <a:rPr lang="it-IT" sz="2500" b="1">
                  <a:solidFill>
                    <a:srgbClr val="002060"/>
                  </a:solidFill>
                  <a:latin typeface="Calibri"/>
                  <a:ea typeface="Calibri"/>
                  <a:cs typeface="Calibri"/>
                  <a:sym typeface="Calibri"/>
                </a:rPr>
                <a:t>Neutral</a:t>
              </a:r>
              <a:endParaRPr sz="25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5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5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457200" lvl="0" indent="-3873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2060"/>
                </a:buClr>
                <a:buSzPts val="2500"/>
                <a:buFont typeface="Calibri"/>
                <a:buAutoNum type="arabicPeriod" startAt="3"/>
              </a:pPr>
              <a:r>
                <a:rPr lang="it-IT" sz="2500" b="1">
                  <a:solidFill>
                    <a:srgbClr val="002060"/>
                  </a:solidFill>
                  <a:latin typeface="Calibri"/>
                  <a:ea typeface="Calibri"/>
                  <a:cs typeface="Calibri"/>
                  <a:sym typeface="Calibri"/>
                </a:rPr>
                <a:t>Star rating:</a:t>
              </a:r>
              <a:endParaRPr sz="25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753" name="Google Shape;753;p8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8244763" y="4756712"/>
              <a:ext cx="1523976" cy="3810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p90"/>
          <p:cNvSpPr txBox="1"/>
          <p:nvPr/>
        </p:nvSpPr>
        <p:spPr>
          <a:xfrm>
            <a:off x="1382157" y="465981"/>
            <a:ext cx="98418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3025" tIns="23025" rIns="23025" bIns="23025" anchor="t" anchorCtr="0">
            <a:sp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200"/>
              <a:buFont typeface="Calibri"/>
              <a:buNone/>
            </a:pPr>
            <a:r>
              <a:rPr lang="it-IT" sz="32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Experiments - Configurations</a:t>
            </a:r>
            <a:endParaRPr sz="3200" b="1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60" name="Google Shape;760;p90"/>
          <p:cNvPicPr preferRelativeResize="0"/>
          <p:nvPr/>
        </p:nvPicPr>
        <p:blipFill rotWithShape="1">
          <a:blip r:embed="rId3">
            <a:alphaModFix/>
          </a:blip>
          <a:srcRect t="19668" b="22018"/>
          <a:stretch/>
        </p:blipFill>
        <p:spPr>
          <a:xfrm>
            <a:off x="9458875" y="207575"/>
            <a:ext cx="2320927" cy="957525"/>
          </a:xfrm>
          <a:prstGeom prst="rect">
            <a:avLst/>
          </a:prstGeom>
          <a:noFill/>
          <a:ln>
            <a:noFill/>
          </a:ln>
        </p:spPr>
      </p:pic>
      <p:sp>
        <p:nvSpPr>
          <p:cNvPr id="761" name="Google Shape;761;p90"/>
          <p:cNvSpPr txBox="1"/>
          <p:nvPr/>
        </p:nvSpPr>
        <p:spPr>
          <a:xfrm>
            <a:off x="1382138" y="1471513"/>
            <a:ext cx="8081100" cy="5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3025" tIns="23025" rIns="23025" bIns="230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5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Run Configuration</a:t>
            </a:r>
            <a:r>
              <a:rPr lang="it-IT" sz="25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:  Few Shot and Zero Shot prompting</a:t>
            </a:r>
            <a:endParaRPr sz="25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2" name="Google Shape;762;p90"/>
          <p:cNvSpPr txBox="1"/>
          <p:nvPr/>
        </p:nvSpPr>
        <p:spPr>
          <a:xfrm>
            <a:off x="1382138" y="4839538"/>
            <a:ext cx="8081100" cy="85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3025" tIns="23025" rIns="23025" bIns="230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5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Hardware Configuration</a:t>
            </a:r>
            <a:r>
              <a:rPr lang="it-IT" sz="25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: Experiments on a Kaggle notebook, using two NVIDIA Tesla T4 GPUs</a:t>
            </a:r>
            <a:endParaRPr sz="25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5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 sz="25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63" name="Google Shape;763;p9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89885" y="2156588"/>
            <a:ext cx="6412230" cy="254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p91"/>
          <p:cNvSpPr txBox="1"/>
          <p:nvPr/>
        </p:nvSpPr>
        <p:spPr>
          <a:xfrm>
            <a:off x="1382157" y="465981"/>
            <a:ext cx="98418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3025" tIns="23025" rIns="23025" bIns="23025" anchor="t" anchorCtr="0">
            <a:sp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200"/>
              <a:buFont typeface="Calibri"/>
              <a:buNone/>
            </a:pPr>
            <a:r>
              <a:rPr lang="it-IT" sz="32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Experiments - Relevance Classification</a:t>
            </a:r>
            <a:endParaRPr sz="3200" b="1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70" name="Google Shape;770;p91"/>
          <p:cNvPicPr preferRelativeResize="0"/>
          <p:nvPr/>
        </p:nvPicPr>
        <p:blipFill rotWithShape="1">
          <a:blip r:embed="rId3">
            <a:alphaModFix/>
          </a:blip>
          <a:srcRect t="19668" b="22018"/>
          <a:stretch/>
        </p:blipFill>
        <p:spPr>
          <a:xfrm>
            <a:off x="9458875" y="207575"/>
            <a:ext cx="2320927" cy="9575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71" name="Google Shape;771;p91"/>
          <p:cNvGraphicFramePr/>
          <p:nvPr/>
        </p:nvGraphicFramePr>
        <p:xfrm>
          <a:off x="2083338" y="2839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{ABAE0698-533E-4646-A54F-CA3AECFA635F}</a:tableStyleId>
              </a:tblPr>
              <a:tblGrid>
                <a:gridCol w="2658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80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8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01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2300" b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Model</a:t>
                      </a:r>
                      <a:endParaRPr sz="2300" b="1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2300" b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Accuracy (0-Shot)</a:t>
                      </a:r>
                      <a:endParaRPr sz="2300" b="1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2300" b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Accuracy (Few-Shot)</a:t>
                      </a:r>
                      <a:endParaRPr sz="2300" b="1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01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23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Gemma-2-9B-it</a:t>
                      </a:r>
                      <a:endParaRPr sz="23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23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79.24%</a:t>
                      </a:r>
                      <a:endParaRPr sz="23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23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80.51%</a:t>
                      </a:r>
                      <a:endParaRPr sz="23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01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23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Llama-3.1-8B-it</a:t>
                      </a:r>
                      <a:endParaRPr sz="23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2300" b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81.78%</a:t>
                      </a:r>
                      <a:endParaRPr sz="2300" b="1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2300" b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83.9%</a:t>
                      </a:r>
                      <a:endParaRPr sz="2300" b="1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01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23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Mistral-7b-it-v0.3</a:t>
                      </a:r>
                      <a:endParaRPr sz="23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23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77.54%</a:t>
                      </a:r>
                      <a:endParaRPr sz="2300" b="1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23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79.24%</a:t>
                      </a:r>
                      <a:endParaRPr sz="2300" b="1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72" name="Google Shape;772;p91"/>
          <p:cNvSpPr txBox="1"/>
          <p:nvPr/>
        </p:nvSpPr>
        <p:spPr>
          <a:xfrm>
            <a:off x="1382138" y="1395913"/>
            <a:ext cx="8025300" cy="9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Char char="●"/>
            </a:pPr>
            <a:r>
              <a:rPr lang="it-IT" sz="25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Data: </a:t>
            </a:r>
            <a:r>
              <a:rPr lang="it-IT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236 synthetic comments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Char char="●"/>
            </a:pPr>
            <a:r>
              <a:rPr lang="it-IT" sz="25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Batch-size: </a:t>
            </a:r>
            <a:r>
              <a:rPr lang="it-IT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 comments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p92"/>
          <p:cNvSpPr txBox="1"/>
          <p:nvPr/>
        </p:nvSpPr>
        <p:spPr>
          <a:xfrm>
            <a:off x="1382157" y="465981"/>
            <a:ext cx="9841800" cy="83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3025" tIns="23025" rIns="23025" bIns="23025" anchor="t" anchorCtr="0">
            <a:sp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200"/>
              <a:buFont typeface="Calibri"/>
              <a:buNone/>
            </a:pPr>
            <a:r>
              <a:rPr lang="it-IT" sz="32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Experiments - Multi-topic Sentiment </a:t>
            </a:r>
            <a:endParaRPr sz="3200" b="1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200"/>
              <a:buFont typeface="Calibri"/>
              <a:buNone/>
            </a:pPr>
            <a:r>
              <a:rPr lang="it-IT" sz="32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Classification</a:t>
            </a:r>
            <a:endParaRPr sz="3200" b="1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79" name="Google Shape;779;p92"/>
          <p:cNvPicPr preferRelativeResize="0"/>
          <p:nvPr/>
        </p:nvPicPr>
        <p:blipFill rotWithShape="1">
          <a:blip r:embed="rId3">
            <a:alphaModFix/>
          </a:blip>
          <a:srcRect t="19668" b="22018"/>
          <a:stretch/>
        </p:blipFill>
        <p:spPr>
          <a:xfrm>
            <a:off x="9458875" y="207575"/>
            <a:ext cx="2320927" cy="957525"/>
          </a:xfrm>
          <a:prstGeom prst="rect">
            <a:avLst/>
          </a:prstGeom>
          <a:noFill/>
          <a:ln>
            <a:noFill/>
          </a:ln>
        </p:spPr>
      </p:pic>
      <p:sp>
        <p:nvSpPr>
          <p:cNvPr id="780" name="Google Shape;780;p92"/>
          <p:cNvSpPr txBox="1"/>
          <p:nvPr/>
        </p:nvSpPr>
        <p:spPr>
          <a:xfrm>
            <a:off x="1135098" y="1395913"/>
            <a:ext cx="8267700" cy="9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Char char="●"/>
            </a:pPr>
            <a:r>
              <a:rPr lang="it-IT" sz="25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Data: </a:t>
            </a:r>
            <a:r>
              <a:rPr lang="it-IT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500 labeled reviews + 236 synthetic comments 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Char char="●"/>
            </a:pPr>
            <a:r>
              <a:rPr lang="it-IT" sz="25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Batch-size: </a:t>
            </a:r>
            <a:r>
              <a:rPr lang="it-IT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comment/review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781" name="Google Shape;781;p92"/>
          <p:cNvGraphicFramePr/>
          <p:nvPr/>
        </p:nvGraphicFramePr>
        <p:xfrm>
          <a:off x="2083338" y="2839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{ABAE0698-533E-4646-A54F-CA3AECFA635F}</a:tableStyleId>
              </a:tblPr>
              <a:tblGrid>
                <a:gridCol w="2658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80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8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2300" b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Model</a:t>
                      </a:r>
                      <a:endParaRPr sz="2300" b="1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2300" b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Accuracy (0-Shot)</a:t>
                      </a:r>
                      <a:endParaRPr sz="2300" b="1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2300" b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Accuracy (Few-Shot)</a:t>
                      </a:r>
                      <a:endParaRPr sz="2300" b="1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2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23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Gemma-2-9B-it</a:t>
                      </a:r>
                      <a:endParaRPr sz="23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2300" b="1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96.83%</a:t>
                      </a:r>
                      <a:endParaRPr sz="23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2300" b="1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99.07%</a:t>
                      </a:r>
                      <a:endParaRPr sz="23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70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23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Llama-3.1-8B-it</a:t>
                      </a:r>
                      <a:endParaRPr sz="23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23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91.53%</a:t>
                      </a:r>
                      <a:endParaRPr sz="2300" b="1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23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96.19%</a:t>
                      </a:r>
                      <a:endParaRPr sz="2300" b="1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70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23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Mistral-7b-it-v0.3</a:t>
                      </a:r>
                      <a:endParaRPr sz="23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23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85.94%</a:t>
                      </a:r>
                      <a:endParaRPr sz="230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23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89.74%</a:t>
                      </a:r>
                      <a:endParaRPr sz="230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Google Shape;787;p93"/>
          <p:cNvSpPr txBox="1"/>
          <p:nvPr/>
        </p:nvSpPr>
        <p:spPr>
          <a:xfrm>
            <a:off x="1382157" y="465981"/>
            <a:ext cx="98418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3025" tIns="23025" rIns="23025" bIns="23025" anchor="t" anchorCtr="0">
            <a:sp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200"/>
              <a:buFont typeface="Calibri"/>
              <a:buNone/>
            </a:pPr>
            <a:r>
              <a:rPr lang="it-IT" sz="32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Experiments - Sentiment Classification</a:t>
            </a:r>
            <a:endParaRPr sz="3200" b="1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88" name="Google Shape;788;p93"/>
          <p:cNvPicPr preferRelativeResize="0"/>
          <p:nvPr/>
        </p:nvPicPr>
        <p:blipFill rotWithShape="1">
          <a:blip r:embed="rId3">
            <a:alphaModFix/>
          </a:blip>
          <a:srcRect t="19668" b="22018"/>
          <a:stretch/>
        </p:blipFill>
        <p:spPr>
          <a:xfrm>
            <a:off x="9458875" y="207575"/>
            <a:ext cx="2320927" cy="9575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89" name="Google Shape;789;p93"/>
          <p:cNvGraphicFramePr/>
          <p:nvPr/>
        </p:nvGraphicFramePr>
        <p:xfrm>
          <a:off x="1782600" y="25727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{ABAE0698-533E-4646-A54F-CA3AECFA635F}</a:tableStyleId>
              </a:tblPr>
              <a:tblGrid>
                <a:gridCol w="318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8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7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5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2300" b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Model</a:t>
                      </a:r>
                      <a:endParaRPr sz="2300" b="1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2300" b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Accuracy (0-Shot)</a:t>
                      </a:r>
                      <a:endParaRPr sz="2300" b="1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2300" b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Accuracy (Few-Shot)</a:t>
                      </a:r>
                      <a:endParaRPr sz="2300" b="1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23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Gemma-2-9B-it</a:t>
                      </a:r>
                      <a:endParaRPr sz="23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2300" b="1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89.41%</a:t>
                      </a:r>
                      <a:endParaRPr sz="2300" b="1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2300" b="1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90.68%</a:t>
                      </a:r>
                      <a:endParaRPr sz="2300" b="1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5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23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Llama-3.1-8B-it</a:t>
                      </a:r>
                      <a:endParaRPr sz="23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23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85.17%</a:t>
                      </a:r>
                      <a:endParaRPr sz="23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23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83.47%</a:t>
                      </a:r>
                      <a:endParaRPr sz="230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5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23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Mistral-7B-it-v0.3</a:t>
                      </a:r>
                      <a:endParaRPr sz="23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23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83.47%</a:t>
                      </a:r>
                      <a:endParaRPr sz="23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23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82.63%</a:t>
                      </a:r>
                      <a:endParaRPr sz="230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5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23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RoBerta-base-sentiment</a:t>
                      </a:r>
                      <a:endParaRPr sz="23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23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91.59%</a:t>
                      </a:r>
                      <a:endParaRPr sz="230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23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91.59%</a:t>
                      </a:r>
                      <a:endParaRPr sz="230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90" name="Google Shape;790;p93"/>
          <p:cNvSpPr txBox="1"/>
          <p:nvPr/>
        </p:nvSpPr>
        <p:spPr>
          <a:xfrm>
            <a:off x="1382150" y="1262575"/>
            <a:ext cx="8626800" cy="9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Char char="●"/>
            </a:pPr>
            <a:r>
              <a:rPr lang="it-IT" sz="25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Data: </a:t>
            </a:r>
            <a:r>
              <a:rPr lang="it-IT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236 synthetic comments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Char char="●"/>
            </a:pPr>
            <a:r>
              <a:rPr lang="it-IT" sz="25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Batch-size: </a:t>
            </a:r>
            <a:r>
              <a:rPr lang="it-IT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 comments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6" name="Google Shape;606;p76"/>
          <p:cNvPicPr preferRelativeResize="0"/>
          <p:nvPr/>
        </p:nvPicPr>
        <p:blipFill rotWithShape="1">
          <a:blip r:embed="rId3">
            <a:alphaModFix/>
          </a:blip>
          <a:srcRect t="19668" b="22018"/>
          <a:stretch/>
        </p:blipFill>
        <p:spPr>
          <a:xfrm>
            <a:off x="9458875" y="207575"/>
            <a:ext cx="2320927" cy="957525"/>
          </a:xfrm>
          <a:prstGeom prst="rect">
            <a:avLst/>
          </a:prstGeom>
          <a:noFill/>
          <a:ln>
            <a:noFill/>
          </a:ln>
        </p:spPr>
      </p:pic>
      <p:sp>
        <p:nvSpPr>
          <p:cNvPr id="607" name="Google Shape;607;p76"/>
          <p:cNvSpPr txBox="1"/>
          <p:nvPr/>
        </p:nvSpPr>
        <p:spPr>
          <a:xfrm>
            <a:off x="1382157" y="465981"/>
            <a:ext cx="98418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3025" tIns="23025" rIns="23025" bIns="23025" anchor="t" anchorCtr="0">
            <a:sp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200"/>
              <a:buFont typeface="Calibri"/>
              <a:buNone/>
            </a:pPr>
            <a:r>
              <a:rPr lang="it-IT" sz="32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Table of Contents</a:t>
            </a:r>
            <a:endParaRPr sz="3200" b="1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8" name="Google Shape;608;p76"/>
          <p:cNvSpPr txBox="1"/>
          <p:nvPr/>
        </p:nvSpPr>
        <p:spPr>
          <a:xfrm>
            <a:off x="5328050" y="1632750"/>
            <a:ext cx="5895900" cy="309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4000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3263"/>
              </a:buClr>
              <a:buSzPts val="2700"/>
              <a:buFont typeface="Calibri"/>
              <a:buChar char="●"/>
            </a:pPr>
            <a:r>
              <a:rPr lang="it-IT" sz="2700">
                <a:solidFill>
                  <a:srgbClr val="003263"/>
                </a:solidFill>
                <a:latin typeface="Calibri"/>
                <a:ea typeface="Calibri"/>
                <a:cs typeface="Calibri"/>
                <a:sym typeface="Calibri"/>
              </a:rPr>
              <a:t>Value Proposition</a:t>
            </a:r>
            <a:endParaRPr sz="2700">
              <a:solidFill>
                <a:srgbClr val="0032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000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3263"/>
              </a:buClr>
              <a:buSzPts val="2700"/>
              <a:buFont typeface="Calibri"/>
              <a:buChar char="●"/>
            </a:pPr>
            <a:r>
              <a:rPr lang="it-IT" sz="2700">
                <a:solidFill>
                  <a:srgbClr val="003263"/>
                </a:solidFill>
                <a:latin typeface="Calibri"/>
                <a:ea typeface="Calibri"/>
                <a:cs typeface="Calibri"/>
                <a:sym typeface="Calibri"/>
              </a:rPr>
              <a:t>Project Goal</a:t>
            </a:r>
            <a:endParaRPr sz="2700">
              <a:solidFill>
                <a:srgbClr val="0032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000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3263"/>
              </a:buClr>
              <a:buSzPts val="2700"/>
              <a:buFont typeface="Calibri"/>
              <a:buChar char="●"/>
            </a:pPr>
            <a:r>
              <a:rPr lang="it-IT" sz="2700">
                <a:solidFill>
                  <a:srgbClr val="003263"/>
                </a:solidFill>
                <a:latin typeface="Calibri"/>
                <a:ea typeface="Calibri"/>
                <a:cs typeface="Calibri"/>
                <a:sym typeface="Calibri"/>
              </a:rPr>
              <a:t>Research Questions</a:t>
            </a:r>
            <a:endParaRPr sz="2700">
              <a:solidFill>
                <a:srgbClr val="0032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000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3263"/>
              </a:buClr>
              <a:buSzPts val="2700"/>
              <a:buFont typeface="Calibri"/>
              <a:buChar char="●"/>
            </a:pPr>
            <a:r>
              <a:rPr lang="it-IT" sz="2700">
                <a:solidFill>
                  <a:srgbClr val="003263"/>
                </a:solidFill>
                <a:latin typeface="Calibri"/>
                <a:ea typeface="Calibri"/>
                <a:cs typeface="Calibri"/>
                <a:sym typeface="Calibri"/>
              </a:rPr>
              <a:t>Method</a:t>
            </a:r>
            <a:endParaRPr sz="2700">
              <a:solidFill>
                <a:srgbClr val="0032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000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3263"/>
              </a:buClr>
              <a:buSzPts val="2700"/>
              <a:buFont typeface="Calibri"/>
              <a:buChar char="●"/>
            </a:pPr>
            <a:r>
              <a:rPr lang="it-IT" sz="2700">
                <a:solidFill>
                  <a:srgbClr val="003263"/>
                </a:solidFill>
                <a:latin typeface="Calibri"/>
                <a:ea typeface="Calibri"/>
                <a:cs typeface="Calibri"/>
                <a:sym typeface="Calibri"/>
              </a:rPr>
              <a:t>Experiments</a:t>
            </a:r>
            <a:endParaRPr sz="2700">
              <a:solidFill>
                <a:srgbClr val="0032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000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3263"/>
              </a:buClr>
              <a:buSzPts val="2700"/>
              <a:buFont typeface="Calibri"/>
              <a:buChar char="●"/>
            </a:pPr>
            <a:r>
              <a:rPr lang="it-IT" sz="2700">
                <a:solidFill>
                  <a:srgbClr val="003263"/>
                </a:solidFill>
                <a:latin typeface="Calibri"/>
                <a:ea typeface="Calibri"/>
                <a:cs typeface="Calibri"/>
                <a:sym typeface="Calibri"/>
              </a:rPr>
              <a:t>Conclusion</a:t>
            </a:r>
            <a:endParaRPr sz="2700">
              <a:solidFill>
                <a:srgbClr val="0032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9" name="Google Shape;609;p76"/>
          <p:cNvSpPr txBox="1"/>
          <p:nvPr/>
        </p:nvSpPr>
        <p:spPr>
          <a:xfrm>
            <a:off x="1186325" y="3139650"/>
            <a:ext cx="30000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2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Checkpoint 3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6" name="Google Shape;796;p94"/>
          <p:cNvPicPr preferRelativeResize="0"/>
          <p:nvPr/>
        </p:nvPicPr>
        <p:blipFill rotWithShape="1">
          <a:blip r:embed="rId3">
            <a:alphaModFix/>
          </a:blip>
          <a:srcRect t="19668" b="22018"/>
          <a:stretch/>
        </p:blipFill>
        <p:spPr>
          <a:xfrm>
            <a:off x="9458875" y="207575"/>
            <a:ext cx="2320927" cy="9575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97" name="Google Shape;797;p94"/>
          <p:cNvGraphicFramePr/>
          <p:nvPr/>
        </p:nvGraphicFramePr>
        <p:xfrm>
          <a:off x="1646913" y="2572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{ABAE0698-533E-4646-A54F-CA3AECFA635F}</a:tableStyleId>
              </a:tblPr>
              <a:tblGrid>
                <a:gridCol w="3274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12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00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8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2300" b="1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Model</a:t>
                      </a:r>
                      <a:endParaRPr sz="2300" b="1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2300" b="1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Accuracy </a:t>
                      </a:r>
                      <a:endParaRPr sz="2300" b="1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2300" b="1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Accuracy off by one</a:t>
                      </a:r>
                      <a:endParaRPr sz="2300" b="1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8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23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Gemma-2-9B-it</a:t>
                      </a:r>
                      <a:endParaRPr sz="230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23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63.85%</a:t>
                      </a:r>
                      <a:endParaRPr sz="230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23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88.46%</a:t>
                      </a:r>
                      <a:endParaRPr sz="230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8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23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Llama-3.1-8B-it</a:t>
                      </a:r>
                      <a:endParaRPr sz="230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23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31.07%</a:t>
                      </a:r>
                      <a:endParaRPr sz="230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23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82.52%</a:t>
                      </a:r>
                      <a:endParaRPr sz="230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8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23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Mistral-7B-it-v0.3</a:t>
                      </a:r>
                      <a:endParaRPr sz="230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2300" b="1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64.69%</a:t>
                      </a:r>
                      <a:endParaRPr sz="2300" b="1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2300" b="1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93.08%</a:t>
                      </a:r>
                      <a:endParaRPr sz="2300" b="1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8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23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Distilbert-base-uncased</a:t>
                      </a:r>
                      <a:endParaRPr sz="230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23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69.99%</a:t>
                      </a:r>
                      <a:endParaRPr sz="230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23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95.48%</a:t>
                      </a:r>
                      <a:endParaRPr sz="230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98" name="Google Shape;798;p94"/>
          <p:cNvSpPr txBox="1"/>
          <p:nvPr/>
        </p:nvSpPr>
        <p:spPr>
          <a:xfrm>
            <a:off x="1382157" y="465981"/>
            <a:ext cx="98418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3025" tIns="23025" rIns="23025" bIns="23025" anchor="t" anchorCtr="0">
            <a:sp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200"/>
              <a:buFont typeface="Calibri"/>
              <a:buNone/>
            </a:pPr>
            <a:r>
              <a:rPr lang="it-IT" sz="32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Experiments - </a:t>
            </a:r>
            <a:r>
              <a:rPr lang="it-IT" sz="31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Star Rating</a:t>
            </a:r>
            <a:endParaRPr sz="3200" b="1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9" name="Google Shape;799;p94"/>
          <p:cNvSpPr txBox="1"/>
          <p:nvPr/>
        </p:nvSpPr>
        <p:spPr>
          <a:xfrm>
            <a:off x="1382150" y="1262575"/>
            <a:ext cx="7127100" cy="9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Char char="●"/>
            </a:pPr>
            <a:r>
              <a:rPr lang="it-IT" sz="25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Data: </a:t>
            </a:r>
            <a:r>
              <a:rPr lang="it-IT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500 labeled reviews 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Char char="●"/>
            </a:pPr>
            <a:r>
              <a:rPr lang="it-IT" sz="25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Batch-size: </a:t>
            </a:r>
            <a:r>
              <a:rPr lang="it-IT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comment/review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5" name="Google Shape;805;p95"/>
          <p:cNvPicPr preferRelativeResize="0"/>
          <p:nvPr/>
        </p:nvPicPr>
        <p:blipFill rotWithShape="1">
          <a:blip r:embed="rId3">
            <a:alphaModFix/>
          </a:blip>
          <a:srcRect t="19668" b="22018"/>
          <a:stretch/>
        </p:blipFill>
        <p:spPr>
          <a:xfrm>
            <a:off x="9458875" y="207575"/>
            <a:ext cx="2320927" cy="957525"/>
          </a:xfrm>
          <a:prstGeom prst="rect">
            <a:avLst/>
          </a:prstGeom>
          <a:noFill/>
          <a:ln>
            <a:noFill/>
          </a:ln>
        </p:spPr>
      </p:pic>
      <p:sp>
        <p:nvSpPr>
          <p:cNvPr id="806" name="Google Shape;806;p95"/>
          <p:cNvSpPr txBox="1"/>
          <p:nvPr/>
        </p:nvSpPr>
        <p:spPr>
          <a:xfrm>
            <a:off x="1382157" y="465981"/>
            <a:ext cx="98418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3025" tIns="23025" rIns="23025" bIns="23025" anchor="t" anchorCtr="0">
            <a:sp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200"/>
              <a:buFont typeface="Calibri"/>
              <a:buNone/>
            </a:pPr>
            <a:r>
              <a:rPr lang="it-IT" sz="32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Experiments - Models Inference Time </a:t>
            </a:r>
            <a:endParaRPr sz="3200" b="1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7" name="Google Shape;807;p95"/>
          <p:cNvSpPr txBox="1"/>
          <p:nvPr/>
        </p:nvSpPr>
        <p:spPr>
          <a:xfrm>
            <a:off x="965150" y="1303038"/>
            <a:ext cx="10675800" cy="9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Char char="●"/>
            </a:pPr>
            <a:r>
              <a:rPr lang="it-IT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lang="it-IT" sz="25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time</a:t>
            </a:r>
            <a:r>
              <a:rPr lang="it-IT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in seconds, taken by the model </a:t>
            </a:r>
            <a:r>
              <a:rPr lang="it-IT" sz="25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generate a response</a:t>
            </a:r>
            <a:r>
              <a:rPr lang="it-IT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Char char="●"/>
            </a:pPr>
            <a:r>
              <a:rPr lang="it-IT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time was </a:t>
            </a:r>
            <a:r>
              <a:rPr lang="it-IT" sz="25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taken</a:t>
            </a:r>
            <a:r>
              <a:rPr lang="it-IT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during the </a:t>
            </a:r>
            <a:r>
              <a:rPr lang="it-IT" sz="25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multi-topics sentiment classification process</a:t>
            </a:r>
            <a:r>
              <a:rPr lang="it-IT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808" name="Google Shape;808;p95"/>
          <p:cNvGraphicFramePr/>
          <p:nvPr/>
        </p:nvGraphicFramePr>
        <p:xfrm>
          <a:off x="2231588" y="2459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{ABAE0698-533E-4646-A54F-CA3AECFA635F}</a:tableStyleId>
              </a:tblPr>
              <a:tblGrid>
                <a:gridCol w="3034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0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83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68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2300" b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Model</a:t>
                      </a:r>
                      <a:endParaRPr sz="2300" b="1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2300" b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Time (0-Shot)</a:t>
                      </a:r>
                      <a:endParaRPr sz="2300" b="1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2300" b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Time (Few-Shot)</a:t>
                      </a:r>
                      <a:endParaRPr sz="2300" b="1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1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23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Gemma-2-9B-it</a:t>
                      </a:r>
                      <a:endParaRPr sz="23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25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7.06s</a:t>
                      </a:r>
                      <a:endParaRPr sz="23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23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9.13s</a:t>
                      </a:r>
                      <a:endParaRPr sz="23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1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23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Llama-3.1-8B-it</a:t>
                      </a:r>
                      <a:endParaRPr sz="23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2500" b="1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2.93s</a:t>
                      </a:r>
                      <a:endParaRPr sz="2300" b="1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2500" b="1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3.51s</a:t>
                      </a:r>
                      <a:endParaRPr sz="2300" b="1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1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23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Mistral-7b-it-v0.3</a:t>
                      </a:r>
                      <a:endParaRPr sz="23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25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6.09s</a:t>
                      </a:r>
                      <a:endParaRPr sz="230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25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6.43s</a:t>
                      </a:r>
                      <a:endParaRPr sz="230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10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23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Distilbert-base-uncased</a:t>
                      </a:r>
                      <a:endParaRPr sz="23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25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0.01s</a:t>
                      </a:r>
                      <a:endParaRPr sz="250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25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0.01s</a:t>
                      </a:r>
                      <a:endParaRPr sz="250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p96"/>
          <p:cNvSpPr txBox="1">
            <a:spLocks noGrp="1"/>
          </p:cNvSpPr>
          <p:nvPr>
            <p:ph type="title"/>
          </p:nvPr>
        </p:nvSpPr>
        <p:spPr>
          <a:xfrm>
            <a:off x="3971109" y="2988765"/>
            <a:ext cx="4249800" cy="880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5" name="Google Shape;815;p96"/>
          <p:cNvSpPr txBox="1">
            <a:spLocks noGrp="1"/>
          </p:cNvSpPr>
          <p:nvPr>
            <p:ph type="body" idx="1"/>
          </p:nvPr>
        </p:nvSpPr>
        <p:spPr>
          <a:xfrm>
            <a:off x="5502692" y="4967555"/>
            <a:ext cx="1186500" cy="282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6" name="Google Shape;816;p96"/>
          <p:cNvSpPr txBox="1"/>
          <p:nvPr/>
        </p:nvSpPr>
        <p:spPr>
          <a:xfrm>
            <a:off x="678507" y="918219"/>
            <a:ext cx="98418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3025" tIns="23025" rIns="23025" bIns="23025" anchor="t" anchorCtr="0">
            <a:sp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2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Conclusion</a:t>
            </a:r>
            <a:endParaRPr sz="3200" b="1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7" name="Google Shape;817;p96"/>
          <p:cNvSpPr txBox="1"/>
          <p:nvPr/>
        </p:nvSpPr>
        <p:spPr>
          <a:xfrm>
            <a:off x="515400" y="1485925"/>
            <a:ext cx="11161200" cy="446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can conclude by saying that:</a:t>
            </a:r>
            <a:endParaRPr sz="2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00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/>
              <a:buChar char="●"/>
            </a:pPr>
            <a:r>
              <a:rPr lang="it-IT" sz="27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LLMs</a:t>
            </a:r>
            <a:r>
              <a:rPr lang="it-IT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are able to identify </a:t>
            </a:r>
            <a:r>
              <a:rPr lang="it-IT" sz="27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relevant product comments</a:t>
            </a:r>
            <a:r>
              <a:rPr lang="it-IT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with an accuracy of up to </a:t>
            </a:r>
            <a:r>
              <a:rPr lang="it-IT" sz="27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83.9%.</a:t>
            </a:r>
            <a:endParaRPr sz="2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00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/>
              <a:buChar char="●"/>
            </a:pPr>
            <a:r>
              <a:rPr lang="it-IT" sz="27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LLMs</a:t>
            </a:r>
            <a:r>
              <a:rPr lang="it-IT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are able to extract </a:t>
            </a:r>
            <a:r>
              <a:rPr lang="it-IT" sz="27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product aspects</a:t>
            </a:r>
            <a:r>
              <a:rPr lang="it-IT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from reviews and comments and </a:t>
            </a:r>
            <a:r>
              <a:rPr lang="it-IT" sz="27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assign sentiment</a:t>
            </a:r>
            <a:r>
              <a:rPr lang="it-IT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them, with an accuracy of up to </a:t>
            </a:r>
            <a:r>
              <a:rPr lang="it-IT" sz="2700" b="1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99.07%.</a:t>
            </a:r>
            <a:endParaRPr sz="2700" b="1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00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/>
              <a:buChar char="●"/>
            </a:pPr>
            <a:r>
              <a:rPr lang="it-IT" sz="2700" b="1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LLMs </a:t>
            </a:r>
            <a:r>
              <a:rPr lang="it-IT" sz="270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are able to </a:t>
            </a:r>
            <a:r>
              <a:rPr lang="it-IT" sz="2700" b="1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assign sentiment </a:t>
            </a:r>
            <a:r>
              <a:rPr lang="it-IT" sz="270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to comments and</a:t>
            </a:r>
            <a:r>
              <a:rPr lang="it-IT" sz="2700" b="1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 rating stars </a:t>
            </a:r>
            <a:r>
              <a:rPr lang="it-IT" sz="270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to reviews, with an accuracy of up to</a:t>
            </a:r>
            <a:r>
              <a:rPr lang="it-IT" sz="2700" b="1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 90.68% </a:t>
            </a:r>
            <a:r>
              <a:rPr lang="it-IT" sz="270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and</a:t>
            </a:r>
            <a:r>
              <a:rPr lang="it-IT" sz="2700" b="1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 93.08% respectively.</a:t>
            </a:r>
            <a:endParaRPr sz="2700" b="1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it-IT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particular, we have found that the model that </a:t>
            </a:r>
            <a:r>
              <a:rPr lang="it-IT" sz="27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generally performs best</a:t>
            </a:r>
            <a:r>
              <a:rPr lang="it-IT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</a:t>
            </a:r>
            <a:r>
              <a:rPr lang="it-IT" sz="27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Gemma 2  </a:t>
            </a:r>
            <a:r>
              <a:rPr lang="it-IT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with the</a:t>
            </a:r>
            <a:r>
              <a:rPr lang="it-IT" sz="27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few shot prompting configuration.</a:t>
            </a:r>
            <a:endParaRPr sz="27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18" name="Google Shape;818;p96"/>
          <p:cNvPicPr preferRelativeResize="0"/>
          <p:nvPr/>
        </p:nvPicPr>
        <p:blipFill rotWithShape="1">
          <a:blip r:embed="rId3">
            <a:alphaModFix/>
          </a:blip>
          <a:srcRect t="19668" b="22018"/>
          <a:stretch/>
        </p:blipFill>
        <p:spPr>
          <a:xfrm>
            <a:off x="9458875" y="207575"/>
            <a:ext cx="2320927" cy="95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4" name="Google Shape;824;p9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1901"/>
          </a:xfrm>
          <a:prstGeom prst="rect">
            <a:avLst/>
          </a:prstGeom>
          <a:noFill/>
          <a:ln>
            <a:noFill/>
          </a:ln>
        </p:spPr>
      </p:pic>
      <p:sp>
        <p:nvSpPr>
          <p:cNvPr id="825" name="Google Shape;825;p97"/>
          <p:cNvSpPr txBox="1">
            <a:spLocks noGrp="1"/>
          </p:cNvSpPr>
          <p:nvPr>
            <p:ph type="title"/>
          </p:nvPr>
        </p:nvSpPr>
        <p:spPr>
          <a:xfrm>
            <a:off x="3390375" y="3513323"/>
            <a:ext cx="5419800" cy="85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Calibri"/>
              <a:buNone/>
            </a:pPr>
            <a:r>
              <a:rPr lang="it-IT" sz="4500"/>
              <a:t>Thank you</a:t>
            </a:r>
            <a:endParaRPr sz="4500"/>
          </a:p>
        </p:txBody>
      </p:sp>
      <p:pic>
        <p:nvPicPr>
          <p:cNvPr id="826" name="Google Shape;826;p97" descr="Immagine che contiene testo, clipart&#10;&#10;Descrizione generata automa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838111" y="1876320"/>
            <a:ext cx="2515778" cy="1001378"/>
          </a:xfrm>
          <a:prstGeom prst="rect">
            <a:avLst/>
          </a:prstGeom>
          <a:noFill/>
          <a:ln>
            <a:noFill/>
          </a:ln>
        </p:spPr>
      </p:pic>
      <p:sp>
        <p:nvSpPr>
          <p:cNvPr id="827" name="Google Shape;827;p97"/>
          <p:cNvSpPr txBox="1">
            <a:spLocks noGrp="1"/>
          </p:cNvSpPr>
          <p:nvPr>
            <p:ph type="title"/>
          </p:nvPr>
        </p:nvSpPr>
        <p:spPr>
          <a:xfrm>
            <a:off x="420825" y="5414350"/>
            <a:ext cx="11358900" cy="85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Calibri"/>
              <a:buNone/>
            </a:pPr>
            <a:r>
              <a:rPr lang="it-IT" sz="3100"/>
              <a:t>Alessio Gioè - Catalano Vincenzo - Tommaso Mazzarini </a:t>
            </a:r>
            <a:endParaRPr sz="31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77"/>
          <p:cNvSpPr txBox="1"/>
          <p:nvPr/>
        </p:nvSpPr>
        <p:spPr>
          <a:xfrm>
            <a:off x="1382157" y="465981"/>
            <a:ext cx="98418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3025" tIns="23025" rIns="23025" bIns="23025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200"/>
              <a:buFont typeface="Calibri"/>
              <a:buNone/>
            </a:pPr>
            <a:r>
              <a:rPr lang="it-IT" sz="32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Project Value Proposition</a:t>
            </a:r>
            <a:endParaRPr/>
          </a:p>
        </p:txBody>
      </p:sp>
      <p:sp>
        <p:nvSpPr>
          <p:cNvPr id="616" name="Google Shape;616;p77"/>
          <p:cNvSpPr txBox="1"/>
          <p:nvPr/>
        </p:nvSpPr>
        <p:spPr>
          <a:xfrm>
            <a:off x="412207" y="2459245"/>
            <a:ext cx="11367600" cy="263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</a:t>
            </a:r>
            <a:r>
              <a:rPr lang="it-IT" sz="3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marketers</a:t>
            </a:r>
            <a:r>
              <a:rPr lang="it-IT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seeking deeper </a:t>
            </a:r>
            <a:r>
              <a:rPr lang="it-IT" sz="3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insights</a:t>
            </a:r>
            <a:r>
              <a:rPr lang="it-IT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on product launches, our </a:t>
            </a:r>
            <a:r>
              <a:rPr lang="it-IT" sz="3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analytics software</a:t>
            </a:r>
            <a:r>
              <a:rPr lang="it-IT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transforms raw online comments and reviews into</a:t>
            </a:r>
            <a:r>
              <a:rPr lang="it-IT" sz="3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actionable metrics</a:t>
            </a:r>
            <a:r>
              <a:rPr lang="it-IT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endParaRPr sz="300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17" name="Google Shape;617;p77"/>
          <p:cNvPicPr preferRelativeResize="0"/>
          <p:nvPr/>
        </p:nvPicPr>
        <p:blipFill rotWithShape="1">
          <a:blip r:embed="rId3">
            <a:alphaModFix/>
          </a:blip>
          <a:srcRect t="19668" b="22018"/>
          <a:stretch/>
        </p:blipFill>
        <p:spPr>
          <a:xfrm>
            <a:off x="9458875" y="207575"/>
            <a:ext cx="2320927" cy="95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78"/>
          <p:cNvSpPr txBox="1"/>
          <p:nvPr/>
        </p:nvSpPr>
        <p:spPr>
          <a:xfrm>
            <a:off x="1382157" y="465981"/>
            <a:ext cx="98418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3025" tIns="23025" rIns="23025" bIns="23025" anchor="t" anchorCtr="0">
            <a:sp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200"/>
              <a:buFont typeface="Calibri"/>
              <a:buNone/>
            </a:pPr>
            <a:r>
              <a:rPr lang="it-IT" sz="32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Project Goal</a:t>
            </a:r>
            <a:endParaRPr sz="3200" b="1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4" name="Google Shape;624;p78"/>
          <p:cNvSpPr txBox="1"/>
          <p:nvPr/>
        </p:nvSpPr>
        <p:spPr>
          <a:xfrm>
            <a:off x="412200" y="2332499"/>
            <a:ext cx="11367600" cy="21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Developing an </a:t>
            </a:r>
            <a:r>
              <a:rPr lang="it-IT" sz="3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application software</a:t>
            </a:r>
            <a:r>
              <a:rPr lang="it-IT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 order to understand the </a:t>
            </a:r>
            <a:r>
              <a:rPr lang="it-IT" sz="3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real</a:t>
            </a:r>
            <a:r>
              <a:rPr lang="it-IT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it-IT" sz="3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impact of a product launch</a:t>
            </a:r>
            <a:r>
              <a:rPr lang="it-IT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in terms of </a:t>
            </a:r>
            <a:r>
              <a:rPr lang="it-IT" sz="3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consumers sentiment</a:t>
            </a:r>
            <a:r>
              <a:rPr lang="it-IT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crossing social media </a:t>
            </a:r>
            <a:r>
              <a:rPr lang="it-IT" sz="3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comments</a:t>
            </a:r>
            <a:r>
              <a:rPr lang="it-IT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third-party </a:t>
            </a:r>
            <a:r>
              <a:rPr lang="it-IT" sz="3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reviews</a:t>
            </a:r>
            <a:r>
              <a:rPr lang="it-IT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3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25" name="Google Shape;625;p78"/>
          <p:cNvPicPr preferRelativeResize="0"/>
          <p:nvPr/>
        </p:nvPicPr>
        <p:blipFill rotWithShape="1">
          <a:blip r:embed="rId3">
            <a:alphaModFix/>
          </a:blip>
          <a:srcRect t="19668" b="22018"/>
          <a:stretch/>
        </p:blipFill>
        <p:spPr>
          <a:xfrm>
            <a:off x="9458875" y="207575"/>
            <a:ext cx="2320927" cy="95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79"/>
          <p:cNvSpPr txBox="1"/>
          <p:nvPr/>
        </p:nvSpPr>
        <p:spPr>
          <a:xfrm>
            <a:off x="1372282" y="465993"/>
            <a:ext cx="98418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3025" tIns="23025" rIns="23025" bIns="23025" anchor="t" anchorCtr="0">
            <a:sp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2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Research questions</a:t>
            </a:r>
            <a:endParaRPr sz="3200" b="1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32" name="Google Shape;632;p79"/>
          <p:cNvPicPr preferRelativeResize="0"/>
          <p:nvPr/>
        </p:nvPicPr>
        <p:blipFill rotWithShape="1">
          <a:blip r:embed="rId3">
            <a:alphaModFix/>
          </a:blip>
          <a:srcRect t="19668" b="22018"/>
          <a:stretch/>
        </p:blipFill>
        <p:spPr>
          <a:xfrm>
            <a:off x="9458875" y="207575"/>
            <a:ext cx="2320927" cy="957525"/>
          </a:xfrm>
          <a:prstGeom prst="rect">
            <a:avLst/>
          </a:prstGeom>
          <a:noFill/>
          <a:ln>
            <a:noFill/>
          </a:ln>
        </p:spPr>
      </p:pic>
      <p:sp>
        <p:nvSpPr>
          <p:cNvPr id="633" name="Google Shape;633;p79"/>
          <p:cNvSpPr txBox="1"/>
          <p:nvPr/>
        </p:nvSpPr>
        <p:spPr>
          <a:xfrm>
            <a:off x="515400" y="1281500"/>
            <a:ext cx="11161200" cy="452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</a:t>
            </a:r>
            <a:r>
              <a:rPr lang="it-IT" sz="27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Large</a:t>
            </a:r>
            <a:r>
              <a:rPr lang="it-IT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it-IT" sz="27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Language</a:t>
            </a:r>
            <a:r>
              <a:rPr lang="it-IT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it-IT" sz="27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Models</a:t>
            </a:r>
            <a:r>
              <a:rPr lang="it-IT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be used to extract useful insights from consumers comments and reviews to improve marketing strategies?</a:t>
            </a:r>
            <a:endParaRPr sz="2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particular:</a:t>
            </a:r>
            <a:endParaRPr sz="2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000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/>
              <a:buAutoNum type="arabicPeriod"/>
            </a:pPr>
            <a:r>
              <a:rPr lang="it-IT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effectively can </a:t>
            </a:r>
            <a:r>
              <a:rPr lang="it-IT" sz="27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LLMs</a:t>
            </a:r>
            <a:r>
              <a:rPr lang="it-IT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identify </a:t>
            </a:r>
            <a:r>
              <a:rPr lang="it-IT" sz="27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product-relevant comments</a:t>
            </a:r>
            <a:r>
              <a:rPr lang="it-IT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2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00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/>
              <a:buAutoNum type="arabicPeriod"/>
            </a:pPr>
            <a:r>
              <a:rPr lang="it-IT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what extent </a:t>
            </a:r>
            <a:r>
              <a:rPr lang="it-IT" sz="27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LLMs</a:t>
            </a:r>
            <a:r>
              <a:rPr lang="it-IT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are able to </a:t>
            </a:r>
            <a:r>
              <a:rPr lang="it-IT" sz="27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extract</a:t>
            </a:r>
            <a:r>
              <a:rPr lang="it-IT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it-IT" sz="27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product aspects</a:t>
            </a:r>
            <a:r>
              <a:rPr lang="it-IT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from reviews and comments and </a:t>
            </a:r>
            <a:r>
              <a:rPr lang="it-IT" sz="27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assign sentiments</a:t>
            </a:r>
            <a:r>
              <a:rPr lang="it-IT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them?</a:t>
            </a:r>
            <a:endParaRPr sz="2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00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/>
              <a:buAutoNum type="arabicPeriod"/>
            </a:pPr>
            <a:r>
              <a:rPr lang="it-IT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successfully are </a:t>
            </a:r>
            <a:r>
              <a:rPr lang="it-IT" sz="27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LLMs</a:t>
            </a:r>
            <a:r>
              <a:rPr lang="it-IT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able to </a:t>
            </a:r>
            <a:r>
              <a:rPr lang="it-IT" sz="27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assign</a:t>
            </a:r>
            <a:r>
              <a:rPr lang="it-IT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 </a:t>
            </a:r>
            <a:r>
              <a:rPr lang="it-IT" sz="27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sentiment</a:t>
            </a:r>
            <a:r>
              <a:rPr lang="it-IT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comments and </a:t>
            </a:r>
            <a:r>
              <a:rPr lang="it-IT" sz="27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rating stars</a:t>
            </a:r>
            <a:r>
              <a:rPr lang="it-IT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reviews?</a:t>
            </a:r>
            <a:endParaRPr sz="2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80"/>
          <p:cNvSpPr txBox="1"/>
          <p:nvPr/>
        </p:nvSpPr>
        <p:spPr>
          <a:xfrm>
            <a:off x="1382157" y="465981"/>
            <a:ext cx="98418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3025" tIns="23025" rIns="23025" bIns="23025" anchor="t" anchorCtr="0">
            <a:sp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200"/>
              <a:buFont typeface="Calibri"/>
              <a:buNone/>
            </a:pPr>
            <a:r>
              <a:rPr lang="it-IT" sz="32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Method - Comments Pipeline</a:t>
            </a:r>
            <a:endParaRPr sz="3200" b="1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40" name="Google Shape;640;p80"/>
          <p:cNvPicPr preferRelativeResize="0"/>
          <p:nvPr/>
        </p:nvPicPr>
        <p:blipFill rotWithShape="1">
          <a:blip r:embed="rId3">
            <a:alphaModFix/>
          </a:blip>
          <a:srcRect t="19668" b="22018"/>
          <a:stretch/>
        </p:blipFill>
        <p:spPr>
          <a:xfrm>
            <a:off x="9458875" y="207575"/>
            <a:ext cx="2320927" cy="957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1" name="Google Shape;641;p8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05638" y="1152350"/>
            <a:ext cx="9994824" cy="4553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81"/>
          <p:cNvSpPr txBox="1"/>
          <p:nvPr/>
        </p:nvSpPr>
        <p:spPr>
          <a:xfrm>
            <a:off x="1382157" y="465981"/>
            <a:ext cx="98418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3025" tIns="23025" rIns="23025" bIns="23025" anchor="t" anchorCtr="0">
            <a:sp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200"/>
              <a:buFont typeface="Calibri"/>
              <a:buNone/>
            </a:pPr>
            <a:r>
              <a:rPr lang="it-IT" sz="32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Method - Reviews Pipeline</a:t>
            </a:r>
            <a:endParaRPr sz="3200" b="1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48" name="Google Shape;648;p81"/>
          <p:cNvPicPr preferRelativeResize="0"/>
          <p:nvPr/>
        </p:nvPicPr>
        <p:blipFill rotWithShape="1">
          <a:blip r:embed="rId3">
            <a:alphaModFix/>
          </a:blip>
          <a:srcRect t="19668" b="22018"/>
          <a:stretch/>
        </p:blipFill>
        <p:spPr>
          <a:xfrm>
            <a:off x="9458875" y="207575"/>
            <a:ext cx="2320927" cy="957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9" name="Google Shape;649;p8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59763" y="1451451"/>
            <a:ext cx="8672476" cy="395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p82"/>
          <p:cNvSpPr txBox="1"/>
          <p:nvPr/>
        </p:nvSpPr>
        <p:spPr>
          <a:xfrm>
            <a:off x="1382157" y="465981"/>
            <a:ext cx="98418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3025" tIns="23025" rIns="23025" bIns="23025" anchor="t" anchorCtr="0">
            <a:sp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200"/>
              <a:buFont typeface="Calibri"/>
              <a:buNone/>
            </a:pPr>
            <a:r>
              <a:rPr lang="it-IT" sz="32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Method - KPI Extraction Pipeline</a:t>
            </a:r>
            <a:endParaRPr sz="3200" b="1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56" name="Google Shape;656;p82"/>
          <p:cNvPicPr preferRelativeResize="0"/>
          <p:nvPr/>
        </p:nvPicPr>
        <p:blipFill rotWithShape="1">
          <a:blip r:embed="rId3">
            <a:alphaModFix/>
          </a:blip>
          <a:srcRect t="19668" b="22018"/>
          <a:stretch/>
        </p:blipFill>
        <p:spPr>
          <a:xfrm>
            <a:off x="9458875" y="207575"/>
            <a:ext cx="2320927" cy="9575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57" name="Google Shape;657;p82"/>
          <p:cNvGrpSpPr/>
          <p:nvPr/>
        </p:nvGrpSpPr>
        <p:grpSpPr>
          <a:xfrm>
            <a:off x="491550" y="1330263"/>
            <a:ext cx="11208900" cy="4633337"/>
            <a:chOff x="698600" y="1340138"/>
            <a:chExt cx="11208900" cy="4633337"/>
          </a:xfrm>
        </p:grpSpPr>
        <p:pic>
          <p:nvPicPr>
            <p:cNvPr id="658" name="Google Shape;658;p8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662774" y="1340138"/>
              <a:ext cx="9280551" cy="34867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59" name="Google Shape;659;p82"/>
            <p:cNvSpPr txBox="1"/>
            <p:nvPr/>
          </p:nvSpPr>
          <p:spPr>
            <a:xfrm>
              <a:off x="698600" y="4826875"/>
              <a:ext cx="11208900" cy="1146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-IT" sz="25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KPI Extractor</a:t>
              </a:r>
              <a:r>
                <a:rPr lang="it-IT" sz="25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: A </a:t>
              </a:r>
              <a:r>
                <a:rPr lang="it-IT" sz="25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set</a:t>
              </a:r>
              <a:r>
                <a:rPr lang="it-IT" sz="25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of </a:t>
              </a:r>
              <a:r>
                <a:rPr lang="it-IT" sz="25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predefined functions</a:t>
              </a:r>
              <a:r>
                <a:rPr lang="it-IT" sz="25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designed to </a:t>
              </a:r>
              <a:r>
                <a:rPr lang="it-IT" sz="25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draw conclusions</a:t>
              </a:r>
              <a:r>
                <a:rPr lang="it-IT" sz="25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or </a:t>
              </a:r>
              <a:r>
                <a:rPr lang="it-IT" sz="25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perform analyses</a:t>
              </a:r>
              <a:r>
                <a:rPr lang="it-IT" sz="25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on final data.</a:t>
              </a:r>
              <a:endParaRPr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83"/>
          <p:cNvSpPr txBox="1"/>
          <p:nvPr/>
        </p:nvSpPr>
        <p:spPr>
          <a:xfrm>
            <a:off x="1382157" y="465981"/>
            <a:ext cx="98418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3025" tIns="23025" rIns="23025" bIns="23025" anchor="t" anchorCtr="0">
            <a:sp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200"/>
              <a:buFont typeface="Calibri"/>
              <a:buNone/>
            </a:pPr>
            <a:r>
              <a:rPr lang="it-IT" sz="32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Method - Classification Block  </a:t>
            </a:r>
            <a:endParaRPr sz="3200" b="1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66" name="Google Shape;666;p83"/>
          <p:cNvPicPr preferRelativeResize="0"/>
          <p:nvPr/>
        </p:nvPicPr>
        <p:blipFill rotWithShape="1">
          <a:blip r:embed="rId3">
            <a:alphaModFix/>
          </a:blip>
          <a:srcRect t="19668" b="22018"/>
          <a:stretch/>
        </p:blipFill>
        <p:spPr>
          <a:xfrm>
            <a:off x="9458875" y="207575"/>
            <a:ext cx="2320927" cy="957525"/>
          </a:xfrm>
          <a:prstGeom prst="rect">
            <a:avLst/>
          </a:prstGeom>
          <a:noFill/>
          <a:ln>
            <a:noFill/>
          </a:ln>
        </p:spPr>
      </p:pic>
      <p:sp>
        <p:nvSpPr>
          <p:cNvPr id="667" name="Google Shape;667;p83"/>
          <p:cNvSpPr txBox="1"/>
          <p:nvPr/>
        </p:nvSpPr>
        <p:spPr>
          <a:xfrm>
            <a:off x="6995050" y="1498500"/>
            <a:ext cx="4021800" cy="386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3025" tIns="23025" rIns="23025" bIns="230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500" b="1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500" b="1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68" name="Google Shape;668;p8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8488" y="1629475"/>
            <a:ext cx="6429025" cy="358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9" name="Google Shape;669;p83"/>
          <p:cNvPicPr preferRelativeResize="0"/>
          <p:nvPr/>
        </p:nvPicPr>
        <p:blipFill rotWithShape="1">
          <a:blip r:embed="rId5">
            <a:alphaModFix/>
          </a:blip>
          <a:srcRect l="28647"/>
          <a:stretch/>
        </p:blipFill>
        <p:spPr>
          <a:xfrm>
            <a:off x="2202850" y="1629475"/>
            <a:ext cx="4593275" cy="3587350"/>
          </a:xfrm>
          <a:prstGeom prst="rect">
            <a:avLst/>
          </a:prstGeom>
          <a:noFill/>
          <a:ln>
            <a:noFill/>
          </a:ln>
        </p:spPr>
      </p:pic>
      <p:sp>
        <p:nvSpPr>
          <p:cNvPr id="670" name="Google Shape;670;p83"/>
          <p:cNvSpPr txBox="1"/>
          <p:nvPr/>
        </p:nvSpPr>
        <p:spPr>
          <a:xfrm>
            <a:off x="6733800" y="1288038"/>
            <a:ext cx="5046000" cy="22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it-IT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Context</a:t>
            </a:r>
            <a:r>
              <a:rPr lang="it-IT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A prompt containing </a:t>
            </a:r>
            <a:r>
              <a:rPr lang="it-IT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task instructions</a:t>
            </a:r>
            <a:r>
              <a:rPr lang="it-IT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either with examples for a </a:t>
            </a:r>
            <a:r>
              <a:rPr lang="it-IT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few-shot</a:t>
            </a:r>
            <a:r>
              <a:rPr lang="it-IT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approach or without examples for a </a:t>
            </a:r>
            <a:r>
              <a:rPr lang="it-IT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zero-shot</a:t>
            </a:r>
            <a:r>
              <a:rPr lang="it-IT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approach.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1" name="Google Shape;671;p83"/>
          <p:cNvSpPr txBox="1"/>
          <p:nvPr/>
        </p:nvSpPr>
        <p:spPr>
          <a:xfrm>
            <a:off x="6733800" y="3504450"/>
            <a:ext cx="5046000" cy="22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it-IT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</a:t>
            </a:r>
            <a:r>
              <a:rPr lang="it-IT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Classification labels i.e.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○"/>
            </a:pPr>
            <a:r>
              <a:rPr lang="it-IT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relevance label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○"/>
            </a:pPr>
            <a:r>
              <a:rPr lang="it-IT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topic label and sentiment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○"/>
            </a:pPr>
            <a:r>
              <a:rPr lang="it-IT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overall sentiment or star rating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3_Tema principale">
  <a:themeElements>
    <a:clrScheme name="Lavazza Corporate Visual Identity">
      <a:dk1>
        <a:srgbClr val="003263"/>
      </a:dk1>
      <a:lt1>
        <a:srgbClr val="FFFFFF"/>
      </a:lt1>
      <a:dk2>
        <a:srgbClr val="44546A"/>
      </a:dk2>
      <a:lt2>
        <a:srgbClr val="E7E6E6"/>
      </a:lt2>
      <a:accent1>
        <a:srgbClr val="0092D6"/>
      </a:accent1>
      <a:accent2>
        <a:srgbClr val="D11666"/>
      </a:accent2>
      <a:accent3>
        <a:srgbClr val="DA001B"/>
      </a:accent3>
      <a:accent4>
        <a:srgbClr val="CB9E51"/>
      </a:accent4>
      <a:accent5>
        <a:srgbClr val="FFC000"/>
      </a:accent5>
      <a:accent6>
        <a:srgbClr val="70AD47"/>
      </a:accent6>
      <a:hlink>
        <a:srgbClr val="00666F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3_Tema principale">
  <a:themeElements>
    <a:clrScheme name="Lavazza Corporate Visual Identity">
      <a:dk1>
        <a:srgbClr val="003263"/>
      </a:dk1>
      <a:lt1>
        <a:srgbClr val="FFFFFF"/>
      </a:lt1>
      <a:dk2>
        <a:srgbClr val="44546A"/>
      </a:dk2>
      <a:lt2>
        <a:srgbClr val="E7E6E6"/>
      </a:lt2>
      <a:accent1>
        <a:srgbClr val="0092D6"/>
      </a:accent1>
      <a:accent2>
        <a:srgbClr val="D11666"/>
      </a:accent2>
      <a:accent3>
        <a:srgbClr val="DA001B"/>
      </a:accent3>
      <a:accent4>
        <a:srgbClr val="CB9E51"/>
      </a:accent4>
      <a:accent5>
        <a:srgbClr val="FFC000"/>
      </a:accent5>
      <a:accent6>
        <a:srgbClr val="70AD47"/>
      </a:accent6>
      <a:hlink>
        <a:srgbClr val="00666F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794</Words>
  <Application>Microsoft Macintosh PowerPoint</Application>
  <PresentationFormat>Widescreen</PresentationFormat>
  <Paragraphs>200</Paragraphs>
  <Slides>23</Slides>
  <Notes>23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23</vt:i4>
      </vt:variant>
    </vt:vector>
  </HeadingPairs>
  <TitlesOfParts>
    <vt:vector size="27" baseType="lpstr">
      <vt:lpstr>Arial</vt:lpstr>
      <vt:lpstr>Calibri</vt:lpstr>
      <vt:lpstr>3_Tema principale</vt:lpstr>
      <vt:lpstr>3_Tema principale</vt:lpstr>
      <vt:lpstr>Lavazza Project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MAZZARINI TOMMASO</cp:lastModifiedBy>
  <cp:revision>1</cp:revision>
  <dcterms:modified xsi:type="dcterms:W3CDTF">2025-01-09T13:22:59Z</dcterms:modified>
</cp:coreProperties>
</file>