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8" r:id="rId8"/>
    <p:sldId id="266" r:id="rId9"/>
    <p:sldId id="267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063" autoAdjust="0"/>
  </p:normalViewPr>
  <p:slideViewPr>
    <p:cSldViewPr snapToGrid="0" snapToObjects="1">
      <p:cViewPr varScale="1">
        <p:scale>
          <a:sx n="100" d="100"/>
          <a:sy n="100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E83B-B40D-D24A-B23B-C264D4C35624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FDD0-9E84-5749-8149-268C6734A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4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E83B-B40D-D24A-B23B-C264D4C35624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FDD0-9E84-5749-8149-268C6734A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7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E83B-B40D-D24A-B23B-C264D4C35624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FDD0-9E84-5749-8149-268C6734A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2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E83B-B40D-D24A-B23B-C264D4C35624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FDD0-9E84-5749-8149-268C6734A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2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E83B-B40D-D24A-B23B-C264D4C35624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FDD0-9E84-5749-8149-268C6734A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E83B-B40D-D24A-B23B-C264D4C35624}" type="datetimeFigureOut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FDD0-9E84-5749-8149-268C6734A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9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E83B-B40D-D24A-B23B-C264D4C35624}" type="datetimeFigureOut">
              <a:rPr lang="en-US" smtClean="0"/>
              <a:t>9/22/14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FDD0-9E84-5749-8149-268C6734A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E83B-B40D-D24A-B23B-C264D4C35624}" type="datetimeFigureOut">
              <a:rPr lang="en-US" smtClean="0"/>
              <a:t>9/22/14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FDD0-9E84-5749-8149-268C6734A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8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E83B-B40D-D24A-B23B-C264D4C35624}" type="datetimeFigureOut">
              <a:rPr lang="en-US" smtClean="0"/>
              <a:t>9/22/14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FDD0-9E84-5749-8149-268C6734A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3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E83B-B40D-D24A-B23B-C264D4C35624}" type="datetimeFigureOut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FDD0-9E84-5749-8149-268C6734A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2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E83B-B40D-D24A-B23B-C264D4C35624}" type="datetimeFigureOut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FDD0-9E84-5749-8149-268C6734A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6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3E83B-B40D-D24A-B23B-C264D4C35624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DFDD0-9E84-5749-8149-268C6734A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2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nfluence.xtime.com/pages/viewpage.action?title=GA+(Google+Analytics)+for+Mobile+7&amp;spaceKey=pr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nfluence.xtime.com/display/prd/GA+for+CP3+v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1314"/>
            <a:ext cx="7772400" cy="1470025"/>
          </a:xfrm>
        </p:spPr>
        <p:txBody>
          <a:bodyPr/>
          <a:lstStyle/>
          <a:p>
            <a:r>
              <a:rPr lang="en-US" dirty="0" smtClean="0"/>
              <a:t>Google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73107"/>
            <a:ext cx="6400800" cy="1752600"/>
          </a:xfrm>
        </p:spPr>
        <p:txBody>
          <a:bodyPr/>
          <a:lstStyle/>
          <a:p>
            <a:r>
              <a:rPr lang="en-US" dirty="0" smtClean="0"/>
              <a:t>Mobile 7 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Consumer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64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18 at 2.32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8520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15900" y="838200"/>
            <a:ext cx="508000" cy="21590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15900" y="3175000"/>
            <a:ext cx="774700" cy="21590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9400" y="4927600"/>
            <a:ext cx="1422400" cy="21590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66700" y="5689600"/>
            <a:ext cx="1181100" cy="17780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4000" y="6426200"/>
            <a:ext cx="1181100" cy="19050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79400" y="5930900"/>
            <a:ext cx="1181100" cy="41910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41300" y="4165600"/>
            <a:ext cx="965200" cy="21590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9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1700" y="3263900"/>
            <a:ext cx="377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50- edit appointment time and service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87600" y="4305300"/>
            <a:ext cx="1583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Lots of find 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5473700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</a:t>
            </a:r>
            <a:r>
              <a:rPr lang="en-US" dirty="0" smtClean="0"/>
              <a:t> in a hurry not popular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9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325"/>
            <a:ext cx="3139036" cy="923952"/>
          </a:xfrm>
        </p:spPr>
        <p:txBody>
          <a:bodyPr/>
          <a:lstStyle/>
          <a:p>
            <a:r>
              <a:rPr lang="en-US" dirty="0" smtClean="0"/>
              <a:t>Mobile 7 </a:t>
            </a:r>
            <a:endParaRPr lang="en-US" dirty="0"/>
          </a:p>
        </p:txBody>
      </p:sp>
      <p:pic>
        <p:nvPicPr>
          <p:cNvPr id="9" name="Picture 8" descr="Screen Shot 2014-09-18 at 11.03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8277"/>
            <a:ext cx="9144000" cy="606220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78063" y="3451388"/>
            <a:ext cx="1113120" cy="1712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8063" y="6359688"/>
            <a:ext cx="1113120" cy="1712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78063" y="6623273"/>
            <a:ext cx="1113120" cy="1712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73600" y="368300"/>
            <a:ext cx="432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Collected between September 6</a:t>
            </a:r>
            <a:r>
              <a:rPr lang="en-US" baseline="30000" dirty="0" smtClean="0"/>
              <a:t>th</a:t>
            </a:r>
            <a:r>
              <a:rPr lang="en-US" dirty="0" smtClean="0"/>
              <a:t>-17th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5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18 at 11.57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0"/>
            <a:ext cx="9144000" cy="622637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42900" y="3352800"/>
            <a:ext cx="508000" cy="55880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2900" y="812800"/>
            <a:ext cx="1143000" cy="24130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42900" y="5105400"/>
            <a:ext cx="2146300" cy="24130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4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18 at 11.57.2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58"/>
          <a:stretch/>
        </p:blipFill>
        <p:spPr>
          <a:xfrm>
            <a:off x="0" y="1"/>
            <a:ext cx="9144000" cy="774700"/>
          </a:xfrm>
          <a:prstGeom prst="rect">
            <a:avLst/>
          </a:prstGeom>
        </p:spPr>
      </p:pic>
      <p:pic>
        <p:nvPicPr>
          <p:cNvPr id="5" name="Picture 4" descr="Screen Shot 2014-09-18 at 11.58.10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66"/>
          <a:stretch/>
        </p:blipFill>
        <p:spPr>
          <a:xfrm>
            <a:off x="0" y="774701"/>
            <a:ext cx="9144000" cy="494615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54000" y="2730500"/>
            <a:ext cx="2146300" cy="24130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92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18 at 11.57.2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58"/>
          <a:stretch/>
        </p:blipFill>
        <p:spPr>
          <a:xfrm>
            <a:off x="0" y="1"/>
            <a:ext cx="9144000" cy="774700"/>
          </a:xfrm>
          <a:prstGeom prst="rect">
            <a:avLst/>
          </a:prstGeom>
        </p:spPr>
      </p:pic>
      <p:pic>
        <p:nvPicPr>
          <p:cNvPr id="5" name="Picture 4" descr="Screen Shot 2014-09-18 at 11.58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9144000" cy="574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38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18 at 11.57.2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58"/>
          <a:stretch/>
        </p:blipFill>
        <p:spPr>
          <a:xfrm>
            <a:off x="0" y="1"/>
            <a:ext cx="9144000" cy="774700"/>
          </a:xfrm>
          <a:prstGeom prst="rect">
            <a:avLst/>
          </a:prstGeom>
        </p:spPr>
      </p:pic>
      <p:pic>
        <p:nvPicPr>
          <p:cNvPr id="5" name="Picture 4" descr="Screen Shot 2014-09-18 at 11.58.5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517"/>
            <a:ext cx="9144000" cy="230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12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499121"/>
              </p:ext>
            </p:extLst>
          </p:nvPr>
        </p:nvGraphicFramePr>
        <p:xfrm>
          <a:off x="1950875" y="117846"/>
          <a:ext cx="15415142" cy="953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3" imgW="32080200" imgH="198335900" progId="Excel.Sheet.8">
                  <p:embed/>
                </p:oleObj>
              </mc:Choice>
              <mc:Fallback>
                <p:oleObj name="Worksheet" r:id="rId3" imgW="32080200" imgH="1983359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0875" y="117846"/>
                        <a:ext cx="15415142" cy="953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4026" y="549949"/>
            <a:ext cx="195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44 Correctly tracked events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4026" y="1647149"/>
            <a:ext cx="161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Correctly tracked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7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2667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Set up goal tracking for conversion rates</a:t>
            </a:r>
          </a:p>
          <a:p>
            <a:r>
              <a:rPr lang="en-US" dirty="0" smtClean="0"/>
              <a:t>Set up ecommerce if interested more in economic value being produced (mobile more ‘trusted’ for lesser costs procedures compared to CP3?)</a:t>
            </a:r>
          </a:p>
          <a:p>
            <a:r>
              <a:rPr lang="en-US" dirty="0" smtClean="0"/>
              <a:t>Still need more data from the events involving user interactions. Important ones like open morning, midday, and afternoon time slots on step 3 as well as the interactions with selection on step 1.  </a:t>
            </a:r>
            <a:endParaRPr lang="en-US" dirty="0"/>
          </a:p>
          <a:p>
            <a:r>
              <a:rPr lang="en-US" dirty="0" smtClean="0"/>
              <a:t>Consider a new page design for just reviewing/confirming of appointment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9900" y="5092700"/>
            <a:ext cx="295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Confluence page for Mobile 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20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Portal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Confluence is up to date on what is being correctly tracked at the moment. </a:t>
            </a:r>
          </a:p>
          <a:p>
            <a:pPr lvl="1"/>
            <a:r>
              <a:rPr lang="en-US" dirty="0" smtClean="0">
                <a:hlinkClick r:id="rId2"/>
              </a:rPr>
              <a:t>Confluence CP3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6504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148</Words>
  <Application>Microsoft Macintosh PowerPoint</Application>
  <PresentationFormat>On-screen Show (4:3)</PresentationFormat>
  <Paragraphs>19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Worksheet</vt:lpstr>
      <vt:lpstr>Google Analytics</vt:lpstr>
      <vt:lpstr>Mobile 7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Consumer Portal 3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Analytics</dc:title>
  <dc:creator>Natasha</dc:creator>
  <cp:lastModifiedBy>Natasha</cp:lastModifiedBy>
  <cp:revision>25</cp:revision>
  <dcterms:created xsi:type="dcterms:W3CDTF">2014-09-18T17:14:06Z</dcterms:created>
  <dcterms:modified xsi:type="dcterms:W3CDTF">2014-09-22T22:18:46Z</dcterms:modified>
</cp:coreProperties>
</file>