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60" r:id="rId7"/>
    <p:sldId id="261" r:id="rId8"/>
    <p:sldId id="262" r:id="rId9"/>
    <p:sldId id="263" r:id="rId10"/>
    <p:sldId id="264" r:id="rId11"/>
    <p:sldId id="267" r:id="rId12"/>
    <p:sldId id="268" r:id="rId13"/>
    <p:sldId id="269" r:id="rId14"/>
    <p:sldId id="270"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100095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359134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28156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2244286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43230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210854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86370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192087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221902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181699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386370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17295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89652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408696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6249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DB7F-4273-4D04-82B2-629800B8C257}" type="datetimeFigureOut">
              <a:rPr lang="en-GB" smtClean="0"/>
              <a:pPr/>
              <a:t>15/05/2015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205633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84DB7F-4273-4D04-82B2-629800B8C257}" type="datetimeFigureOut">
              <a:rPr lang="en-GB" smtClean="0"/>
              <a:pPr/>
              <a:t>15/05/2015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11EBE5-186C-4FD2-8527-DED12DB44EA5}" type="slidenum">
              <a:rPr lang="en-GB" smtClean="0"/>
              <a:pPr/>
              <a:t>‹#›</a:t>
            </a:fld>
            <a:endParaRPr lang="en-GB"/>
          </a:p>
        </p:txBody>
      </p:sp>
    </p:spTree>
    <p:extLst>
      <p:ext uri="{BB962C8B-B14F-4D97-AF65-F5344CB8AC3E}">
        <p14:creationId xmlns:p14="http://schemas.microsoft.com/office/powerpoint/2010/main" xmlns="" val="596420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Lost and Found</a:t>
            </a:r>
            <a:br>
              <a:rPr lang="en-GB" dirty="0" smtClean="0"/>
            </a:br>
            <a:r>
              <a:rPr lang="en-GB" dirty="0" smtClean="0"/>
              <a:t>Portal</a:t>
            </a:r>
            <a:endParaRPr lang="en-GB" dirty="0"/>
          </a:p>
        </p:txBody>
      </p:sp>
      <p:sp>
        <p:nvSpPr>
          <p:cNvPr id="3" name="Subtitle 2"/>
          <p:cNvSpPr>
            <a:spLocks noGrp="1"/>
          </p:cNvSpPr>
          <p:nvPr>
            <p:ph type="subTitle" idx="1"/>
          </p:nvPr>
        </p:nvSpPr>
        <p:spPr>
          <a:xfrm>
            <a:off x="2765778" y="3613327"/>
            <a:ext cx="9426222" cy="2719740"/>
          </a:xfrm>
        </p:spPr>
        <p:txBody>
          <a:bodyPr/>
          <a:lstStyle/>
          <a:p>
            <a:endParaRPr lang="en-GB" dirty="0" smtClean="0"/>
          </a:p>
          <a:p>
            <a:r>
              <a:rPr lang="en-GB" b="1" i="1" dirty="0" smtClean="0"/>
              <a:t>By-</a:t>
            </a:r>
          </a:p>
          <a:p>
            <a:r>
              <a:rPr lang="en-GB" b="1" i="1" dirty="0" err="1" smtClean="0"/>
              <a:t>Shubham</a:t>
            </a:r>
            <a:r>
              <a:rPr lang="en-GB" b="1" i="1" dirty="0" smtClean="0"/>
              <a:t> </a:t>
            </a:r>
            <a:r>
              <a:rPr lang="en-GB" b="1" i="1" dirty="0" err="1" smtClean="0"/>
              <a:t>Beniwal</a:t>
            </a:r>
            <a:r>
              <a:rPr lang="en-GB" b="1" i="1" dirty="0" smtClean="0"/>
              <a:t> 2013CSB1033</a:t>
            </a:r>
          </a:p>
          <a:p>
            <a:r>
              <a:rPr lang="en-GB" b="1" i="1" dirty="0" smtClean="0"/>
              <a:t>Sukhmaninder Singh </a:t>
            </a:r>
            <a:r>
              <a:rPr lang="en-GB" b="1" i="1" dirty="0" err="1" smtClean="0"/>
              <a:t>Tuli</a:t>
            </a:r>
            <a:r>
              <a:rPr lang="en-GB" b="1" i="1" dirty="0" smtClean="0"/>
              <a:t> 2013CSB1034</a:t>
            </a:r>
          </a:p>
          <a:p>
            <a:r>
              <a:rPr lang="en-GB" b="1" i="1" dirty="0" smtClean="0"/>
              <a:t>Ankit </a:t>
            </a:r>
            <a:r>
              <a:rPr lang="en-GB" b="1" i="1" dirty="0" err="1" smtClean="0"/>
              <a:t>Dahiya</a:t>
            </a:r>
            <a:r>
              <a:rPr lang="en-GB" b="1" i="1" dirty="0" smtClean="0"/>
              <a:t> 2013CSB1005</a:t>
            </a:r>
          </a:p>
          <a:p>
            <a:r>
              <a:rPr lang="en-GB" b="1" i="1" dirty="0" err="1" smtClean="0"/>
              <a:t>Anshul</a:t>
            </a:r>
            <a:r>
              <a:rPr lang="en-GB" b="1" i="1" dirty="0" smtClean="0"/>
              <a:t> Rajput 2013CSB1006</a:t>
            </a:r>
          </a:p>
          <a:p>
            <a:endParaRPr lang="en-GB" dirty="0"/>
          </a:p>
        </p:txBody>
      </p:sp>
    </p:spTree>
    <p:extLst>
      <p:ext uri="{BB962C8B-B14F-4D97-AF65-F5344CB8AC3E}">
        <p14:creationId xmlns:p14="http://schemas.microsoft.com/office/powerpoint/2010/main" xmlns="" val="1961799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38685" y="1929316"/>
            <a:ext cx="10129911" cy="4831701"/>
          </a:xfrm>
        </p:spPr>
      </p:pic>
      <p:sp>
        <p:nvSpPr>
          <p:cNvPr id="5" name="TextBox 4"/>
          <p:cNvSpPr txBox="1"/>
          <p:nvPr/>
        </p:nvSpPr>
        <p:spPr>
          <a:xfrm>
            <a:off x="976745" y="1233055"/>
            <a:ext cx="10238509" cy="646331"/>
          </a:xfrm>
          <a:prstGeom prst="rect">
            <a:avLst/>
          </a:prstGeom>
          <a:noFill/>
        </p:spPr>
        <p:txBody>
          <a:bodyPr wrap="square" rtlCol="0">
            <a:spAutoFit/>
          </a:bodyPr>
          <a:lstStyle/>
          <a:p>
            <a:r>
              <a:rPr lang="en-GB" dirty="0" smtClean="0"/>
              <a:t>The entry page is opened , the following two forms  are displayed. And name of </a:t>
            </a:r>
            <a:r>
              <a:rPr lang="en-GB" dirty="0" err="1" smtClean="0"/>
              <a:t>ashu</a:t>
            </a:r>
            <a:r>
              <a:rPr lang="en-GB" dirty="0" smtClean="0"/>
              <a:t> sir’s id at the top.</a:t>
            </a:r>
          </a:p>
          <a:p>
            <a:r>
              <a:rPr lang="en-GB" b="1" i="1" dirty="0" smtClean="0"/>
              <a:t>Now sir can log out by clicking the logout button.</a:t>
            </a:r>
            <a:endParaRPr lang="en-GB" b="1" i="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6745" y="157889"/>
            <a:ext cx="5447820" cy="1025236"/>
          </a:xfrm>
          <a:prstGeom prst="rect">
            <a:avLst/>
          </a:prstGeom>
        </p:spPr>
      </p:pic>
    </p:spTree>
    <p:extLst>
      <p:ext uri="{BB962C8B-B14F-4D97-AF65-F5344CB8AC3E}">
        <p14:creationId xmlns:p14="http://schemas.microsoft.com/office/powerpoint/2010/main" xmlns="" val="1251335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query forms-</a:t>
            </a:r>
            <a:endParaRPr lang="en-GB" dirty="0"/>
          </a:p>
        </p:txBody>
      </p:sp>
      <p:sp>
        <p:nvSpPr>
          <p:cNvPr id="3" name="Content Placeholder 2"/>
          <p:cNvSpPr>
            <a:spLocks noGrp="1"/>
          </p:cNvSpPr>
          <p:nvPr>
            <p:ph idx="1"/>
          </p:nvPr>
        </p:nvSpPr>
        <p:spPr/>
        <p:txBody>
          <a:bodyPr/>
          <a:lstStyle/>
          <a:p>
            <a:r>
              <a:rPr lang="en-GB" dirty="0" smtClean="0"/>
              <a:t>One can report for a lost item or found item by entering the details in these forms.</a:t>
            </a:r>
          </a:p>
          <a:p>
            <a:r>
              <a:rPr lang="en-GB" dirty="0" smtClean="0"/>
              <a:t>Once you enter the details with optional photo and clicked submit, your entry is stored in our data base and you can see your reported data in the archive as well as the home page.</a:t>
            </a:r>
          </a:p>
          <a:p>
            <a:r>
              <a:rPr lang="en-GB" dirty="0" smtClean="0"/>
              <a:t>The user are expected to use their power of unrestricted submission responsibly. It is requested not to submit ‘multiple of the same item’ or ‘false entry to fool others’.</a:t>
            </a:r>
            <a:endParaRPr lang="en-GB" dirty="0"/>
          </a:p>
        </p:txBody>
      </p:sp>
    </p:spTree>
    <p:extLst>
      <p:ext uri="{BB962C8B-B14F-4D97-AF65-F5344CB8AC3E}">
        <p14:creationId xmlns:p14="http://schemas.microsoft.com/office/powerpoint/2010/main" xmlns="" val="3029232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29"/>
            <a:ext cx="10515600" cy="1325563"/>
          </a:xfrm>
        </p:spPr>
        <p:txBody>
          <a:bodyPr/>
          <a:lstStyle/>
          <a:p>
            <a:r>
              <a:rPr lang="en-GB" dirty="0" smtClean="0"/>
              <a:t>Example submission-</a:t>
            </a:r>
            <a:endParaRPr lang="en-GB" dirty="0"/>
          </a:p>
        </p:txBody>
      </p:sp>
      <p:sp>
        <p:nvSpPr>
          <p:cNvPr id="3" name="Content Placeholder 2"/>
          <p:cNvSpPr>
            <a:spLocks noGrp="1"/>
          </p:cNvSpPr>
          <p:nvPr>
            <p:ph idx="1"/>
          </p:nvPr>
        </p:nvSpPr>
        <p:spPr>
          <a:xfrm>
            <a:off x="838200" y="1265534"/>
            <a:ext cx="10515600" cy="4351338"/>
          </a:xfrm>
        </p:spPr>
        <p:txBody>
          <a:bodyPr/>
          <a:lstStyle/>
          <a:p>
            <a:r>
              <a:rPr lang="en-GB" dirty="0" smtClean="0"/>
              <a:t>Suppose </a:t>
            </a:r>
            <a:r>
              <a:rPr lang="en-GB" dirty="0" err="1" smtClean="0"/>
              <a:t>Ashu</a:t>
            </a:r>
            <a:r>
              <a:rPr lang="en-GB" dirty="0" smtClean="0"/>
              <a:t> sir have lost a torch, he will fill the “Report lost items” form as follows. And the entry of this lost item torch is displayed in the list of lost items , at the top(As latest 	entry).</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46695" y="2268399"/>
            <a:ext cx="3048425" cy="403916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67680" y="3457062"/>
            <a:ext cx="4575627" cy="2505155"/>
          </a:xfrm>
          <a:prstGeom prst="rect">
            <a:avLst/>
          </a:prstGeom>
        </p:spPr>
      </p:pic>
      <p:sp>
        <p:nvSpPr>
          <p:cNvPr id="6" name="TextBox 5"/>
          <p:cNvSpPr txBox="1"/>
          <p:nvPr/>
        </p:nvSpPr>
        <p:spPr>
          <a:xfrm>
            <a:off x="6580909" y="6122897"/>
            <a:ext cx="4475016" cy="369332"/>
          </a:xfrm>
          <a:prstGeom prst="rect">
            <a:avLst/>
          </a:prstGeom>
          <a:noFill/>
        </p:spPr>
        <p:txBody>
          <a:bodyPr wrap="square" rtlCol="0">
            <a:spAutoFit/>
          </a:bodyPr>
          <a:lstStyle/>
          <a:p>
            <a:r>
              <a:rPr lang="en-GB" i="1" dirty="0" smtClean="0"/>
              <a:t>Entry displayed in the lost items list</a:t>
            </a:r>
            <a:endParaRPr lang="en-GB" i="1" dirty="0"/>
          </a:p>
        </p:txBody>
      </p:sp>
      <p:sp>
        <p:nvSpPr>
          <p:cNvPr id="7" name="TextBox 6"/>
          <p:cNvSpPr txBox="1"/>
          <p:nvPr/>
        </p:nvSpPr>
        <p:spPr>
          <a:xfrm>
            <a:off x="838200" y="6307563"/>
            <a:ext cx="4066418" cy="369332"/>
          </a:xfrm>
          <a:prstGeom prst="rect">
            <a:avLst/>
          </a:prstGeom>
          <a:noFill/>
        </p:spPr>
        <p:txBody>
          <a:bodyPr wrap="square" rtlCol="0">
            <a:spAutoFit/>
          </a:bodyPr>
          <a:lstStyle/>
          <a:p>
            <a:r>
              <a:rPr lang="en-GB" i="1" dirty="0" smtClean="0"/>
              <a:t>Form filled to report lost item -torch</a:t>
            </a:r>
            <a:endParaRPr lang="en-GB" i="1" dirty="0"/>
          </a:p>
        </p:txBody>
      </p:sp>
    </p:spTree>
    <p:extLst>
      <p:ext uri="{BB962C8B-B14F-4D97-AF65-F5344CB8AC3E}">
        <p14:creationId xmlns:p14="http://schemas.microsoft.com/office/powerpoint/2010/main" xmlns="" val="4235009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Archive Page-</a:t>
            </a:r>
            <a:r>
              <a:rPr lang="en-GB" dirty="0" err="1" smtClean="0"/>
              <a:t>archive.php</a:t>
            </a:r>
            <a:endParaRPr lang="en-GB" dirty="0"/>
          </a:p>
        </p:txBody>
      </p:sp>
      <p:sp>
        <p:nvSpPr>
          <p:cNvPr id="3" name="Content Placeholder 2"/>
          <p:cNvSpPr>
            <a:spLocks noGrp="1"/>
          </p:cNvSpPr>
          <p:nvPr>
            <p:ph idx="1"/>
          </p:nvPr>
        </p:nvSpPr>
        <p:spPr/>
        <p:txBody>
          <a:bodyPr/>
          <a:lstStyle/>
          <a:p>
            <a:r>
              <a:rPr lang="en-GB" dirty="0" smtClean="0"/>
              <a:t>As the name suggests, this is the page where archive of all the lost and found item reported at our website can be viewed. </a:t>
            </a:r>
          </a:p>
          <a:p>
            <a:r>
              <a:rPr lang="en-GB" dirty="0" smtClean="0"/>
              <a:t>Both lost and found item list displays 4 items initially.</a:t>
            </a:r>
          </a:p>
          <a:p>
            <a:r>
              <a:rPr lang="en-GB" dirty="0" smtClean="0"/>
              <a:t>When you click load more tab at the end of the page 4 more items are displayed.</a:t>
            </a:r>
          </a:p>
          <a:p>
            <a:endParaRPr lang="en-GB" dirty="0"/>
          </a:p>
          <a:p>
            <a:endParaRPr lang="en-GB" dirty="0" smtClean="0"/>
          </a:p>
          <a:p>
            <a:r>
              <a:rPr lang="en-GB" dirty="0" smtClean="0"/>
              <a:t>This list has a button for each reported item.				  For the found item                       for the lost item.</a:t>
            </a:r>
          </a:p>
          <a:p>
            <a:r>
              <a:rPr lang="en-GB" dirty="0" smtClean="0"/>
              <a:t>By clicking these button, one who has submitted the entry can delete that particular entry.</a:t>
            </a:r>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4641" y="3946774"/>
            <a:ext cx="2657846" cy="5715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86238" y="5028196"/>
            <a:ext cx="1415665" cy="35054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810236" y="4738138"/>
            <a:ext cx="1474723" cy="383429"/>
          </a:xfrm>
          <a:prstGeom prst="rect">
            <a:avLst/>
          </a:prstGeom>
        </p:spPr>
      </p:pic>
    </p:spTree>
    <p:extLst>
      <p:ext uri="{BB962C8B-B14F-4D97-AF65-F5344CB8AC3E}">
        <p14:creationId xmlns:p14="http://schemas.microsoft.com/office/powerpoint/2010/main" xmlns="" val="2534744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a:t>
            </a:r>
            <a:endParaRPr lang="en-GB" dirty="0"/>
          </a:p>
        </p:txBody>
      </p:sp>
      <p:sp>
        <p:nvSpPr>
          <p:cNvPr id="3" name="Content Placeholder 2"/>
          <p:cNvSpPr>
            <a:spLocks noGrp="1"/>
          </p:cNvSpPr>
          <p:nvPr>
            <p:ph idx="1"/>
          </p:nvPr>
        </p:nvSpPr>
        <p:spPr>
          <a:xfrm>
            <a:off x="677334" y="1550989"/>
            <a:ext cx="8596668" cy="3880773"/>
          </a:xfrm>
        </p:spPr>
        <p:txBody>
          <a:bodyPr/>
          <a:lstStyle/>
          <a:p>
            <a:r>
              <a:rPr lang="en-GB" dirty="0" smtClean="0"/>
              <a:t>The top menu of archive and submit queries page consists of an additional feature-</a:t>
            </a:r>
            <a:r>
              <a:rPr lang="en-GB" b="1" i="1" dirty="0" smtClean="0"/>
              <a:t>Search Box.</a:t>
            </a:r>
          </a:p>
          <a:p>
            <a:r>
              <a:rPr lang="en-GB" dirty="0" smtClean="0"/>
              <a:t>The search box can be used to search the archive to find an item.</a:t>
            </a:r>
          </a:p>
          <a:p>
            <a:r>
              <a:rPr lang="en-GB" dirty="0" smtClean="0"/>
              <a:t>For example entering “</a:t>
            </a:r>
            <a:r>
              <a:rPr lang="en-GB" dirty="0" err="1" smtClean="0"/>
              <a:t>bott</a:t>
            </a:r>
            <a:r>
              <a:rPr lang="en-GB" dirty="0" smtClean="0"/>
              <a:t>” in our archive displays following result.</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6255" y="3657070"/>
            <a:ext cx="11104805" cy="223189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666816" y="2250733"/>
            <a:ext cx="2876951" cy="543001"/>
          </a:xfrm>
          <a:prstGeom prst="rect">
            <a:avLst/>
          </a:prstGeom>
        </p:spPr>
      </p:pic>
      <p:sp>
        <p:nvSpPr>
          <p:cNvPr id="6" name="TextBox 5"/>
          <p:cNvSpPr txBox="1"/>
          <p:nvPr/>
        </p:nvSpPr>
        <p:spPr>
          <a:xfrm>
            <a:off x="4712676" y="6110432"/>
            <a:ext cx="4267200" cy="369332"/>
          </a:xfrm>
          <a:prstGeom prst="rect">
            <a:avLst/>
          </a:prstGeom>
          <a:noFill/>
        </p:spPr>
        <p:txBody>
          <a:bodyPr wrap="square" rtlCol="0">
            <a:spAutoFit/>
          </a:bodyPr>
          <a:lstStyle/>
          <a:p>
            <a:r>
              <a:rPr lang="en-GB" dirty="0" smtClean="0"/>
              <a:t>Result of search “</a:t>
            </a:r>
            <a:r>
              <a:rPr lang="en-GB" dirty="0" err="1" smtClean="0"/>
              <a:t>bott</a:t>
            </a:r>
            <a:r>
              <a:rPr lang="en-GB" dirty="0" smtClean="0"/>
              <a:t>”</a:t>
            </a:r>
            <a:endParaRPr lang="en-GB" dirty="0"/>
          </a:p>
        </p:txBody>
      </p:sp>
      <p:sp>
        <p:nvSpPr>
          <p:cNvPr id="7" name="TextBox 6"/>
          <p:cNvSpPr txBox="1"/>
          <p:nvPr/>
        </p:nvSpPr>
        <p:spPr>
          <a:xfrm>
            <a:off x="8482008" y="2856070"/>
            <a:ext cx="3681046" cy="369332"/>
          </a:xfrm>
          <a:prstGeom prst="rect">
            <a:avLst/>
          </a:prstGeom>
          <a:noFill/>
        </p:spPr>
        <p:txBody>
          <a:bodyPr wrap="square" rtlCol="0">
            <a:spAutoFit/>
          </a:bodyPr>
          <a:lstStyle/>
          <a:p>
            <a:r>
              <a:rPr lang="en-GB" dirty="0" smtClean="0"/>
              <a:t>Searching “</a:t>
            </a:r>
            <a:r>
              <a:rPr lang="en-GB" dirty="0" err="1" smtClean="0"/>
              <a:t>bott</a:t>
            </a:r>
            <a:r>
              <a:rPr lang="en-GB" dirty="0" smtClean="0"/>
              <a:t>” in search box.</a:t>
            </a:r>
            <a:endParaRPr lang="en-GB" dirty="0"/>
          </a:p>
        </p:txBody>
      </p:sp>
    </p:spTree>
    <p:extLst>
      <p:ext uri="{BB962C8B-B14F-4D97-AF65-F5344CB8AC3E}">
        <p14:creationId xmlns:p14="http://schemas.microsoft.com/office/powerpoint/2010/main" xmlns="" val="257169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59877"/>
            <a:ext cx="8596668" cy="4681485"/>
          </a:xfrm>
        </p:spPr>
        <p:txBody>
          <a:bodyPr/>
          <a:lstStyle/>
          <a:p>
            <a:r>
              <a:rPr lang="en-GB" dirty="0" smtClean="0"/>
              <a:t>If you are a registered member but have forgotten your password , you can begin the password recovery procedure by clicking on</a:t>
            </a:r>
            <a:r>
              <a:rPr lang="en-GB" i="1" dirty="0" smtClean="0"/>
              <a:t> “Forgot your password?” </a:t>
            </a:r>
            <a:r>
              <a:rPr lang="en-GB" dirty="0" smtClean="0"/>
              <a:t>text in login box.</a:t>
            </a:r>
          </a:p>
          <a:p>
            <a:r>
              <a:rPr lang="en-GB" dirty="0" smtClean="0"/>
              <a:t>For successfully recovering your password you must know your username and recovery mail, submitted during registration . And enter them in the form , click send mail button.</a:t>
            </a:r>
          </a:p>
          <a:p>
            <a:r>
              <a:rPr lang="en-GB" dirty="0" smtClean="0"/>
              <a:t>Password will be sent to your recovery mail.</a:t>
            </a:r>
            <a:endParaRPr lang="en-GB" dirty="0"/>
          </a:p>
        </p:txBody>
      </p:sp>
      <p:sp>
        <p:nvSpPr>
          <p:cNvPr id="4" name="TextBox 3"/>
          <p:cNvSpPr txBox="1"/>
          <p:nvPr/>
        </p:nvSpPr>
        <p:spPr>
          <a:xfrm>
            <a:off x="838200" y="318655"/>
            <a:ext cx="10370127" cy="523220"/>
          </a:xfrm>
          <a:prstGeom prst="rect">
            <a:avLst/>
          </a:prstGeom>
          <a:noFill/>
        </p:spPr>
        <p:txBody>
          <a:bodyPr wrap="square" rtlCol="0">
            <a:spAutoFit/>
          </a:bodyPr>
          <a:lstStyle/>
          <a:p>
            <a:r>
              <a:rPr lang="en-GB" sz="2800" dirty="0" smtClean="0"/>
              <a:t>Password recovery -</a:t>
            </a:r>
            <a:endParaRPr lang="en-GB" sz="28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01502" y="3826025"/>
            <a:ext cx="4677428" cy="2838846"/>
          </a:xfrm>
          <a:prstGeom prst="rect">
            <a:avLst/>
          </a:prstGeom>
        </p:spPr>
      </p:pic>
    </p:spTree>
    <p:extLst>
      <p:ext uri="{BB962C8B-B14F-4D97-AF65-F5344CB8AC3E}">
        <p14:creationId xmlns:p14="http://schemas.microsoft.com/office/powerpoint/2010/main" xmlns="" val="1999719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Enhancements </a:t>
            </a:r>
            <a:endParaRPr lang="en-GB" dirty="0"/>
          </a:p>
        </p:txBody>
      </p:sp>
      <p:sp>
        <p:nvSpPr>
          <p:cNvPr id="3" name="Content Placeholder 2"/>
          <p:cNvSpPr>
            <a:spLocks noGrp="1"/>
          </p:cNvSpPr>
          <p:nvPr>
            <p:ph idx="1"/>
          </p:nvPr>
        </p:nvSpPr>
        <p:spPr/>
        <p:txBody>
          <a:bodyPr/>
          <a:lstStyle/>
          <a:p>
            <a:r>
              <a:rPr lang="en-GB" dirty="0" smtClean="0"/>
              <a:t>We plan on to make a chatting system </a:t>
            </a:r>
            <a:r>
              <a:rPr lang="en-GB" dirty="0" smtClean="0"/>
              <a:t>that enables the users to message the person of interest and discuss whatever they want.</a:t>
            </a:r>
          </a:p>
          <a:p>
            <a:endParaRPr lang="en-GB" dirty="0" smtClean="0"/>
          </a:p>
          <a:p>
            <a:r>
              <a:rPr lang="en-GB" dirty="0" smtClean="0"/>
              <a:t>We also plan on adding smart search to make it easy for the users to search for relevant things.</a:t>
            </a:r>
          </a:p>
          <a:p>
            <a:endParaRPr lang="en-GB" dirty="0" smtClean="0"/>
          </a:p>
          <a:p>
            <a:r>
              <a:rPr lang="en-GB" dirty="0" smtClean="0"/>
              <a:t>A notification system can be added that sends message to the person who lost some object and the same object is found by any other person so that he can check for the object </a:t>
            </a:r>
            <a:r>
              <a:rPr lang="en-GB" smtClean="0"/>
              <a:t>when notified.</a:t>
            </a:r>
            <a:endParaRPr lang="en-GB"/>
          </a:p>
        </p:txBody>
      </p:sp>
    </p:spTree>
    <p:extLst>
      <p:ext uri="{BB962C8B-B14F-4D97-AF65-F5344CB8AC3E}">
        <p14:creationId xmlns:p14="http://schemas.microsoft.com/office/powerpoint/2010/main" xmlns="" val="132296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 </a:t>
            </a:r>
            <a:endParaRPr lang="en-US" dirty="0"/>
          </a:p>
        </p:txBody>
      </p:sp>
      <p:sp>
        <p:nvSpPr>
          <p:cNvPr id="3" name="Content Placeholder 2"/>
          <p:cNvSpPr>
            <a:spLocks noGrp="1"/>
          </p:cNvSpPr>
          <p:nvPr>
            <p:ph idx="1"/>
          </p:nvPr>
        </p:nvSpPr>
        <p:spPr/>
        <p:txBody>
          <a:bodyPr>
            <a:normAutofit/>
          </a:bodyPr>
          <a:lstStyle/>
          <a:p>
            <a:r>
              <a:rPr lang="en-US" sz="2000" dirty="0" smtClean="0"/>
              <a:t>This project was made under the guidance of Dr. Nitin Auluck and with the help of Ashu Kaushik Sir. We are very thankful to the faculty that they helped us through the project work with such an ease and made our learning a fun experience. Finally we are grateful for their cooperation that they provided to us.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622" y="748947"/>
            <a:ext cx="10515600" cy="1325563"/>
          </a:xfrm>
        </p:spPr>
        <p:txBody>
          <a:bodyPr/>
          <a:lstStyle/>
          <a:p>
            <a:r>
              <a:rPr lang="en-GB" dirty="0" smtClean="0"/>
              <a:t>HOME PAGE-</a:t>
            </a:r>
            <a:r>
              <a:rPr lang="en-GB" dirty="0" err="1" smtClean="0"/>
              <a:t>home.php</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87518" y="4294235"/>
            <a:ext cx="7022616" cy="1205691"/>
          </a:xfrm>
        </p:spPr>
      </p:pic>
      <p:sp>
        <p:nvSpPr>
          <p:cNvPr id="5" name="TextBox 4"/>
          <p:cNvSpPr txBox="1"/>
          <p:nvPr/>
        </p:nvSpPr>
        <p:spPr>
          <a:xfrm rot="10800000" flipV="1">
            <a:off x="688622" y="2072969"/>
            <a:ext cx="10543821" cy="1477328"/>
          </a:xfrm>
          <a:prstGeom prst="rect">
            <a:avLst/>
          </a:prstGeom>
          <a:noFill/>
        </p:spPr>
        <p:txBody>
          <a:bodyPr wrap="square" rtlCol="0">
            <a:spAutoFit/>
          </a:bodyPr>
          <a:lstStyle/>
          <a:p>
            <a:r>
              <a:rPr lang="en-GB" dirty="0" smtClean="0"/>
              <a:t>To open our project enter the following address in the browser window-</a:t>
            </a:r>
          </a:p>
          <a:p>
            <a:endParaRPr lang="en-GB" dirty="0" smtClean="0"/>
          </a:p>
          <a:p>
            <a:r>
              <a:rPr lang="en-GB" dirty="0"/>
              <a:t>	</a:t>
            </a:r>
            <a:r>
              <a:rPr lang="en-GB" dirty="0" smtClean="0"/>
              <a:t>		</a:t>
            </a:r>
            <a:r>
              <a:rPr lang="en-GB" b="1" i="1" dirty="0" smtClean="0"/>
              <a:t>localhost/hey/</a:t>
            </a:r>
            <a:r>
              <a:rPr lang="en-GB" b="1" i="1" dirty="0" err="1" smtClean="0"/>
              <a:t>home.php</a:t>
            </a:r>
            <a:endParaRPr lang="en-GB" b="1" i="1" dirty="0" smtClean="0"/>
          </a:p>
          <a:p>
            <a:endParaRPr lang="en-GB" dirty="0" smtClean="0"/>
          </a:p>
          <a:p>
            <a:r>
              <a:rPr lang="en-GB" dirty="0" smtClean="0"/>
              <a:t>Home page of our project will appear in the browser.</a:t>
            </a:r>
            <a:endParaRPr lang="en-GB" dirty="0"/>
          </a:p>
        </p:txBody>
      </p:sp>
    </p:spTree>
    <p:extLst>
      <p:ext uri="{BB962C8B-B14F-4D97-AF65-F5344CB8AC3E}">
        <p14:creationId xmlns:p14="http://schemas.microsoft.com/office/powerpoint/2010/main" xmlns="" val="1830763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954981" cy="660111"/>
          </a:xfrm>
        </p:spPr>
        <p:txBody>
          <a:bodyPr>
            <a:normAutofit/>
          </a:bodyPr>
          <a:lstStyle/>
          <a:p>
            <a:r>
              <a:rPr lang="en-GB" dirty="0" smtClean="0"/>
              <a:t>				Home Page</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6493" y="1122218"/>
            <a:ext cx="11811078" cy="5447915"/>
          </a:xfrm>
        </p:spPr>
      </p:pic>
    </p:spTree>
    <p:extLst>
      <p:ext uri="{BB962C8B-B14F-4D97-AF65-F5344CB8AC3E}">
        <p14:creationId xmlns:p14="http://schemas.microsoft.com/office/powerpoint/2010/main" xmlns="" val="858095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The home page consists of the following parts-</a:t>
            </a:r>
            <a:endParaRPr lang="en-GB" sz="3200" dirty="0"/>
          </a:p>
        </p:txBody>
      </p:sp>
      <p:sp>
        <p:nvSpPr>
          <p:cNvPr id="3" name="Content Placeholder 2"/>
          <p:cNvSpPr>
            <a:spLocks noGrp="1"/>
          </p:cNvSpPr>
          <p:nvPr>
            <p:ph idx="1"/>
          </p:nvPr>
        </p:nvSpPr>
        <p:spPr>
          <a:xfrm>
            <a:off x="838200" y="1825625"/>
            <a:ext cx="10515600" cy="4699866"/>
          </a:xfrm>
        </p:spPr>
        <p:txBody>
          <a:bodyPr>
            <a:normAutofit/>
          </a:bodyPr>
          <a:lstStyle/>
          <a:p>
            <a:r>
              <a:rPr lang="en-GB" b="1" i="1" dirty="0" smtClean="0"/>
              <a:t>Top Menu</a:t>
            </a:r>
            <a:r>
              <a:rPr lang="en-GB" dirty="0" smtClean="0"/>
              <a:t>-Consists of buttons which can direct the user to various parts of our website . This is part of every page of our portal . But if you are not logged in ‘Archive’ and ‘Submit queries’ would not open and redirect you to the home page.</a:t>
            </a:r>
          </a:p>
          <a:p>
            <a:endParaRPr lang="en-GB" dirty="0" smtClean="0"/>
          </a:p>
          <a:p>
            <a:r>
              <a:rPr lang="en-GB" b="1" i="1" dirty="0" smtClean="0"/>
              <a:t>Item List- </a:t>
            </a:r>
            <a:r>
              <a:rPr lang="en-GB" dirty="0" smtClean="0"/>
              <a:t>On the left side of the page is the list of latest five reports of both lost and found items.</a:t>
            </a:r>
          </a:p>
          <a:p>
            <a:endParaRPr lang="en-GB" dirty="0" smtClean="0"/>
          </a:p>
          <a:p>
            <a:r>
              <a:rPr lang="en-GB" b="1" i="1" dirty="0" smtClean="0"/>
              <a:t>Login form-</a:t>
            </a:r>
            <a:r>
              <a:rPr lang="en-GB" dirty="0" smtClean="0"/>
              <a:t>On the right side of the page is the login </a:t>
            </a:r>
            <a:r>
              <a:rPr lang="en-GB" dirty="0" err="1" smtClean="0"/>
              <a:t>form.If</a:t>
            </a:r>
            <a:r>
              <a:rPr lang="en-GB" dirty="0" smtClean="0"/>
              <a:t> one has already subscribed as a user of our portal , can enter its registered mail and password and log </a:t>
            </a:r>
            <a:r>
              <a:rPr lang="en-GB" dirty="0" err="1" smtClean="0"/>
              <a:t>in.Through</a:t>
            </a:r>
            <a:r>
              <a:rPr lang="en-GB" dirty="0" smtClean="0"/>
              <a:t> this he can unlock more features of our portal like submitting queries and viewing archive.</a:t>
            </a:r>
          </a:p>
        </p:txBody>
      </p:sp>
    </p:spTree>
    <p:extLst>
      <p:ext uri="{BB962C8B-B14F-4D97-AF65-F5344CB8AC3E}">
        <p14:creationId xmlns:p14="http://schemas.microsoft.com/office/powerpoint/2010/main" xmlns="" val="2642342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313674" y="2786673"/>
            <a:ext cx="3324689" cy="2629267"/>
          </a:xfrm>
        </p:spPr>
      </p:pic>
      <p:sp>
        <p:nvSpPr>
          <p:cNvPr id="6" name="TextBox 5"/>
          <p:cNvSpPr txBox="1"/>
          <p:nvPr/>
        </p:nvSpPr>
        <p:spPr>
          <a:xfrm>
            <a:off x="5417130" y="5597237"/>
            <a:ext cx="1787234" cy="461665"/>
          </a:xfrm>
          <a:prstGeom prst="rect">
            <a:avLst/>
          </a:prstGeom>
          <a:noFill/>
        </p:spPr>
        <p:txBody>
          <a:bodyPr wrap="square" rtlCol="0">
            <a:spAutoFit/>
          </a:bodyPr>
          <a:lstStyle/>
          <a:p>
            <a:r>
              <a:rPr lang="en-GB" sz="2400" b="1" dirty="0" smtClean="0"/>
              <a:t>Login form </a:t>
            </a:r>
            <a:endParaRPr lang="en-GB" sz="2400" b="1" dirty="0"/>
          </a:p>
        </p:txBody>
      </p:sp>
      <p:sp>
        <p:nvSpPr>
          <p:cNvPr id="7" name="TextBox 6"/>
          <p:cNvSpPr txBox="1"/>
          <p:nvPr/>
        </p:nvSpPr>
        <p:spPr>
          <a:xfrm>
            <a:off x="1108364" y="346364"/>
            <a:ext cx="10141527" cy="1754326"/>
          </a:xfrm>
          <a:prstGeom prst="rect">
            <a:avLst/>
          </a:prstGeom>
          <a:noFill/>
        </p:spPr>
        <p:txBody>
          <a:bodyPr wrap="square" rtlCol="0">
            <a:spAutoFit/>
          </a:bodyPr>
          <a:lstStyle/>
          <a:p>
            <a:r>
              <a:rPr lang="en-GB" dirty="0" smtClean="0"/>
              <a:t>If you are already subscribed but have forgotten your password you can click</a:t>
            </a:r>
          </a:p>
          <a:p>
            <a:endParaRPr lang="en-GB" dirty="0" smtClean="0"/>
          </a:p>
          <a:p>
            <a:r>
              <a:rPr lang="en-GB" dirty="0"/>
              <a:t>	</a:t>
            </a:r>
            <a:r>
              <a:rPr lang="en-GB" dirty="0" smtClean="0"/>
              <a:t>		 “</a:t>
            </a:r>
            <a:r>
              <a:rPr lang="en-GB" b="1" dirty="0" smtClean="0"/>
              <a:t>Forgot your Password?</a:t>
            </a:r>
            <a:r>
              <a:rPr lang="en-GB" dirty="0" smtClean="0"/>
              <a:t>”</a:t>
            </a:r>
          </a:p>
          <a:p>
            <a:endParaRPr lang="en-GB" dirty="0" smtClean="0"/>
          </a:p>
          <a:p>
            <a:r>
              <a:rPr lang="en-GB" dirty="0" smtClean="0"/>
              <a:t>Text given at the end of the login box . This will lead you to the page of password recovery . Recovery procedure is explained in later sections.</a:t>
            </a:r>
            <a:endParaRPr lang="en-GB" dirty="0"/>
          </a:p>
        </p:txBody>
      </p:sp>
    </p:spTree>
    <p:extLst>
      <p:ext uri="{BB962C8B-B14F-4D97-AF65-F5344CB8AC3E}">
        <p14:creationId xmlns:p14="http://schemas.microsoft.com/office/powerpoint/2010/main" xmlns="" val="1608864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REGISTRATION PAGE-</a:t>
            </a:r>
            <a:r>
              <a:rPr lang="en-GB" dirty="0" err="1" smtClean="0"/>
              <a:t>registration.php</a:t>
            </a:r>
            <a:endParaRPr lang="en-GB" dirty="0"/>
          </a:p>
        </p:txBody>
      </p:sp>
      <p:sp>
        <p:nvSpPr>
          <p:cNvPr id="3" name="Content Placeholder 2"/>
          <p:cNvSpPr>
            <a:spLocks noGrp="1"/>
          </p:cNvSpPr>
          <p:nvPr>
            <p:ph idx="1"/>
          </p:nvPr>
        </p:nvSpPr>
        <p:spPr/>
        <p:txBody>
          <a:bodyPr>
            <a:normAutofit/>
          </a:bodyPr>
          <a:lstStyle/>
          <a:p>
            <a:r>
              <a:rPr lang="en-GB" dirty="0" smtClean="0"/>
              <a:t>You can navigate to this page by clicking on the Sign Up tab given in the top menu.</a:t>
            </a:r>
          </a:p>
          <a:p>
            <a:pPr marL="0" indent="0">
              <a:buNone/>
            </a:pPr>
            <a:endParaRPr lang="en-GB" dirty="0"/>
          </a:p>
          <a:p>
            <a:pPr marL="0" indent="0">
              <a:buNone/>
            </a:pPr>
            <a:endParaRPr lang="en-GB" dirty="0" smtClean="0"/>
          </a:p>
          <a:p>
            <a:pPr marL="0" indent="0">
              <a:buNone/>
            </a:pPr>
            <a:endParaRPr lang="en-GB" dirty="0"/>
          </a:p>
          <a:p>
            <a:r>
              <a:rPr lang="en-GB" dirty="0" smtClean="0"/>
              <a:t>You can also open this page by typing</a:t>
            </a:r>
          </a:p>
          <a:p>
            <a:pPr marL="0" indent="0">
              <a:buNone/>
            </a:pPr>
            <a:r>
              <a:rPr lang="en-GB" dirty="0"/>
              <a:t>		</a:t>
            </a:r>
            <a:r>
              <a:rPr lang="en-GB" b="1" i="1" dirty="0" smtClean="0"/>
              <a:t>localhost/hey/</a:t>
            </a:r>
            <a:r>
              <a:rPr lang="en-GB" b="1" i="1" dirty="0" err="1" smtClean="0"/>
              <a:t>registration.php</a:t>
            </a:r>
            <a:endParaRPr lang="en-GB" b="1" i="1" dirty="0" smtClean="0"/>
          </a:p>
          <a:p>
            <a:pPr marL="0" indent="0">
              <a:buNone/>
            </a:pPr>
            <a:r>
              <a:rPr lang="en-GB" dirty="0" smtClean="0"/>
              <a:t>   Address in the browser.</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29904" y="2891674"/>
            <a:ext cx="2187373" cy="862908"/>
          </a:xfrm>
          <a:prstGeom prst="rect">
            <a:avLst/>
          </a:prstGeom>
        </p:spPr>
      </p:pic>
    </p:spTree>
    <p:extLst>
      <p:ext uri="{BB962C8B-B14F-4D97-AF65-F5344CB8AC3E}">
        <p14:creationId xmlns:p14="http://schemas.microsoft.com/office/powerpoint/2010/main" xmlns="" val="1391357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2" y="0"/>
            <a:ext cx="7737764" cy="1325563"/>
          </a:xfrm>
        </p:spPr>
        <p:txBody>
          <a:bodyPr/>
          <a:lstStyle/>
          <a:p>
            <a:r>
              <a:rPr lang="en-GB" dirty="0" smtClean="0"/>
              <a:t>Registration Page</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370113" y="1500178"/>
            <a:ext cx="4351338" cy="4351338"/>
          </a:xfrm>
        </p:spPr>
      </p:pic>
      <p:sp>
        <p:nvSpPr>
          <p:cNvPr id="5" name="TextBox 4"/>
          <p:cNvSpPr txBox="1"/>
          <p:nvPr/>
        </p:nvSpPr>
        <p:spPr>
          <a:xfrm>
            <a:off x="817418" y="1325563"/>
            <a:ext cx="5929746" cy="5355312"/>
          </a:xfrm>
          <a:prstGeom prst="rect">
            <a:avLst/>
          </a:prstGeom>
          <a:noFill/>
        </p:spPr>
        <p:txBody>
          <a:bodyPr wrap="square" rtlCol="0">
            <a:spAutoFit/>
          </a:bodyPr>
          <a:lstStyle/>
          <a:p>
            <a:r>
              <a:rPr lang="en-GB" dirty="0" smtClean="0"/>
              <a:t>If you are not registered as the member of our portal .You can register on this registration page.</a:t>
            </a:r>
          </a:p>
          <a:p>
            <a:endParaRPr lang="en-GB" dirty="0"/>
          </a:p>
          <a:p>
            <a:r>
              <a:rPr lang="en-GB" dirty="0" smtClean="0"/>
              <a:t>To register as a member-</a:t>
            </a:r>
          </a:p>
          <a:p>
            <a:endParaRPr lang="en-GB" dirty="0" smtClean="0"/>
          </a:p>
          <a:p>
            <a:pPr marL="285750" indent="-285750">
              <a:buFont typeface="Arial" panose="020B0604020202020204" pitchFamily="34" charset="0"/>
              <a:buChar char="•"/>
            </a:pPr>
            <a:r>
              <a:rPr lang="en-GB" dirty="0" smtClean="0"/>
              <a:t>Fill the details asked in the form.</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You cannot leave tabs empty.</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The registration mail should have domain iitrpr.ac.in or else error will be displayed.</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In the recovery mail entry, fill the mail to which you want us to send the details during password recovery.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Once you are registered the details you </a:t>
            </a:r>
            <a:r>
              <a:rPr lang="en-GB" dirty="0" err="1" smtClean="0"/>
              <a:t>enterd</a:t>
            </a:r>
            <a:r>
              <a:rPr lang="en-GB" dirty="0" smtClean="0"/>
              <a:t>  are stored in our data base you can use your mail and password to login at home .And than you will be able to view archive and Submit queries.</a:t>
            </a:r>
            <a:endParaRPr lang="en-GB" dirty="0"/>
          </a:p>
        </p:txBody>
      </p:sp>
    </p:spTree>
    <p:extLst>
      <p:ext uri="{BB962C8B-B14F-4D97-AF65-F5344CB8AC3E}">
        <p14:creationId xmlns:p14="http://schemas.microsoft.com/office/powerpoint/2010/main" xmlns="" val="3328890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Submit Queries-</a:t>
            </a:r>
            <a:r>
              <a:rPr lang="en-GB" dirty="0" err="1" smtClean="0"/>
              <a:t>entry.php</a:t>
            </a:r>
            <a:endParaRPr lang="en-GB" dirty="0"/>
          </a:p>
        </p:txBody>
      </p:sp>
      <p:sp>
        <p:nvSpPr>
          <p:cNvPr id="3" name="Content Placeholder 2"/>
          <p:cNvSpPr>
            <a:spLocks noGrp="1"/>
          </p:cNvSpPr>
          <p:nvPr>
            <p:ph idx="1"/>
          </p:nvPr>
        </p:nvSpPr>
        <p:spPr/>
        <p:txBody>
          <a:bodyPr/>
          <a:lstStyle/>
          <a:p>
            <a:r>
              <a:rPr lang="en-GB" dirty="0" smtClean="0"/>
              <a:t>Once you are logged in as a member this page is automatically opened , with the logged in member’s mail displaying at the top.</a:t>
            </a:r>
          </a:p>
          <a:p>
            <a:r>
              <a:rPr lang="en-GB" dirty="0" smtClean="0"/>
              <a:t>From other pages click </a:t>
            </a:r>
            <a:r>
              <a:rPr lang="en-GB" b="1" i="1" dirty="0" smtClean="0"/>
              <a:t>Submit Queries</a:t>
            </a:r>
            <a:r>
              <a:rPr lang="en-GB" dirty="0" smtClean="0"/>
              <a:t> tab to open this page.</a:t>
            </a:r>
          </a:p>
          <a:p>
            <a:pPr marL="0" indent="0">
              <a:buNone/>
            </a:pPr>
            <a:r>
              <a:rPr lang="en-GB" dirty="0"/>
              <a:t> </a:t>
            </a:r>
            <a:r>
              <a:rPr lang="en-GB" dirty="0" smtClean="0"/>
              <a:t>  For example if </a:t>
            </a:r>
            <a:r>
              <a:rPr lang="en-GB" dirty="0" err="1" smtClean="0"/>
              <a:t>Ashu</a:t>
            </a:r>
            <a:r>
              <a:rPr lang="en-GB" dirty="0" smtClean="0"/>
              <a:t> sir logged in as follows-</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85510" y="3845749"/>
            <a:ext cx="3324689" cy="2657846"/>
          </a:xfrm>
          <a:prstGeom prst="rect">
            <a:avLst/>
          </a:prstGeom>
        </p:spPr>
      </p:pic>
    </p:spTree>
    <p:extLst>
      <p:ext uri="{BB962C8B-B14F-4D97-AF65-F5344CB8AC3E}">
        <p14:creationId xmlns:p14="http://schemas.microsoft.com/office/powerpoint/2010/main" xmlns="" val="2755641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902</Words>
  <Application>Microsoft Office PowerPoint</Application>
  <PresentationFormat>Custom</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Lost and Found Portal</vt:lpstr>
      <vt:lpstr>Acknowledgement </vt:lpstr>
      <vt:lpstr>HOME PAGE-home.php</vt:lpstr>
      <vt:lpstr>    Home Page</vt:lpstr>
      <vt:lpstr>The home page consists of the following parts-</vt:lpstr>
      <vt:lpstr>Slide 6</vt:lpstr>
      <vt:lpstr>REGISTRATION PAGE-registration.php</vt:lpstr>
      <vt:lpstr>Registration Page</vt:lpstr>
      <vt:lpstr>Submit Queries-entry.php</vt:lpstr>
      <vt:lpstr>Slide 10</vt:lpstr>
      <vt:lpstr>The query forms-</vt:lpstr>
      <vt:lpstr>Example submission-</vt:lpstr>
      <vt:lpstr>Archive Page-archive.php</vt:lpstr>
      <vt:lpstr>Search</vt:lpstr>
      <vt:lpstr>Slide 15</vt:lpstr>
      <vt:lpstr>Future Enhancements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and Found Portal</dc:title>
  <dc:creator>Sukhmaninder</dc:creator>
  <cp:lastModifiedBy>SHUBHAM BENIWAL</cp:lastModifiedBy>
  <cp:revision>22</cp:revision>
  <dcterms:created xsi:type="dcterms:W3CDTF">2015-05-14T05:10:34Z</dcterms:created>
  <dcterms:modified xsi:type="dcterms:W3CDTF">2015-05-15T08:44:14Z</dcterms:modified>
</cp:coreProperties>
</file>