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8" name="Shape 2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Shape 29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Shape 3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598612" y="2542622"/>
            <a:ext cx="8846154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</a:pPr>
            <a:r>
              <a:rPr b="1" i="0" lang="pt-BR" sz="4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 DE VENDAS ONLINE</a:t>
            </a:r>
            <a:br>
              <a:rPr b="1" i="0" lang="pt-BR" sz="4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pt-BR" sz="4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METSHOES</a:t>
            </a:r>
            <a:endParaRPr b="1" i="0" sz="4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981204" y="373489"/>
            <a:ext cx="4969613" cy="798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entury Gothic"/>
              <a:buNone/>
            </a:pPr>
            <a:r>
              <a:rPr b="1" i="0" lang="pt-BR" sz="21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CONFIRMAÇÃO DE RECEBIMENTO</a:t>
            </a:r>
            <a:endParaRPr b="1" i="0" sz="324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954" y="2090410"/>
            <a:ext cx="3936898" cy="32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378" y="2090410"/>
            <a:ext cx="3955630" cy="3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b="0" i="0" lang="pt-BR" sz="6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b="0" i="0" sz="6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165282" y="193184"/>
            <a:ext cx="8534400" cy="798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entury Gothic"/>
              <a:buNone/>
            </a:pPr>
            <a:r>
              <a:rPr b="1" i="0" lang="pt-BR" sz="21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ESCOLHA DO PRODUTO E MÉTODO DE PAGAMENTO</a:t>
            </a:r>
            <a:br>
              <a:rPr b="1" i="0" lang="pt-BR" sz="324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24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39" y="991675"/>
            <a:ext cx="8884491" cy="527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633474" y="218942"/>
            <a:ext cx="4660521" cy="798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PAGAMENTO COM CARTÃO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986" y="950390"/>
            <a:ext cx="6613720" cy="552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633474" y="218942"/>
            <a:ext cx="4660521" cy="798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PAGAMENTO COM BOLETO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958" y="1017433"/>
            <a:ext cx="5602139" cy="547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57577"/>
            <a:ext cx="10301466" cy="63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47874" y="257579"/>
            <a:ext cx="4660521" cy="798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ESTOQUE E ENVIO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75" y="1532475"/>
            <a:ext cx="11463024" cy="449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tia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