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44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76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1822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56028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77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277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0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224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8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1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8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1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512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83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43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00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60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C5499F-74FA-449E-BA28-2E5F7E2DF7AB}" type="datetimeFigureOut">
              <a:rPr lang="en-GB" smtClean="0"/>
              <a:t>14/07/2022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06370C-286C-4986-8F85-BDB5423B4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4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0E63B-F28D-4DC2-8A8D-9C6EC6EA7DBF}"/>
              </a:ext>
            </a:extLst>
          </p:cNvPr>
          <p:cNvSpPr/>
          <p:nvPr/>
        </p:nvSpPr>
        <p:spPr>
          <a:xfrm>
            <a:off x="1614934" y="196333"/>
            <a:ext cx="9357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CONTINUOUS INTEGRATION (CI)</a:t>
            </a:r>
            <a:endParaRPr lang="pl-PL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663E37-4899-4DAA-8DD2-A0C9894E9EAE}"/>
              </a:ext>
            </a:extLst>
          </p:cNvPr>
          <p:cNvSpPr/>
          <p:nvPr/>
        </p:nvSpPr>
        <p:spPr>
          <a:xfrm>
            <a:off x="1614933" y="3075057"/>
            <a:ext cx="9357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CONTINUOUS DEPLOYMENT (CD)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128EAF-BAA7-444A-B626-0CAE69BD583F}"/>
              </a:ext>
            </a:extLst>
          </p:cNvPr>
          <p:cNvSpPr/>
          <p:nvPr/>
        </p:nvSpPr>
        <p:spPr>
          <a:xfrm>
            <a:off x="2376931" y="1084927"/>
            <a:ext cx="93578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integration (CI) is the practice of automating the integration of code changes from multiple contributors into a single software project.</a:t>
            </a:r>
            <a:br>
              <a:rPr lang="pl-PL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l-PL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continuous integration service automatically builds and runs unit tests on the new code changes to immediately surface any errors.</a:t>
            </a:r>
            <a:endParaRPr lang="pl-PL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62279F56-CD76-48CA-B270-2AC94923D435}"/>
              </a:ext>
            </a:extLst>
          </p:cNvPr>
          <p:cNvSpPr txBox="1"/>
          <p:nvPr/>
        </p:nvSpPr>
        <p:spPr>
          <a:xfrm>
            <a:off x="2376932" y="3963651"/>
            <a:ext cx="935786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Continuous deployment is a strategy for software releases wherein any code commit that passes the automated testing phase is automatically released into the production environment, making changes that are visible to the software's users.</a:t>
            </a:r>
            <a:endParaRPr lang="pl-PL" b="0" i="0" dirty="0">
              <a:solidFill>
                <a:schemeClr val="bg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endParaRPr lang="pl-PL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Continuous deployment does not require a staging area for code changes to be manually reviewed and verified because automated testing is integrated early in the development process and continues throughout all the phases of the release</a:t>
            </a:r>
            <a:endParaRPr lang="pl-PL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1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0E63B-F28D-4DC2-8A8D-9C6EC6EA7DBF}"/>
              </a:ext>
            </a:extLst>
          </p:cNvPr>
          <p:cNvSpPr/>
          <p:nvPr/>
        </p:nvSpPr>
        <p:spPr>
          <a:xfrm>
            <a:off x="1614934" y="196333"/>
            <a:ext cx="9357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Benefits of CI/CD – CREATE REVENUE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6AD6904-C94E-B6BC-53E3-1DBE5F2241B2}"/>
              </a:ext>
            </a:extLst>
          </p:cNvPr>
          <p:cNvSpPr txBox="1"/>
          <p:nvPr/>
        </p:nvSpPr>
        <p:spPr>
          <a:xfrm>
            <a:off x="1778000" y="1168400"/>
            <a:ext cx="800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Faster</a:t>
            </a:r>
            <a:r>
              <a:rPr lang="pl-PL" dirty="0"/>
              <a:t> Production </a:t>
            </a:r>
            <a:r>
              <a:rPr lang="pl-PL" dirty="0" err="1"/>
              <a:t>deployment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frequent</a:t>
            </a:r>
            <a:r>
              <a:rPr lang="pl-PL" dirty="0"/>
              <a:t> </a:t>
            </a:r>
            <a:r>
              <a:rPr lang="pl-PL" dirty="0" err="1"/>
              <a:t>deployments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Eliminate</a:t>
            </a:r>
            <a:r>
              <a:rPr lang="pl-PL" dirty="0"/>
              <a:t> manual </a:t>
            </a:r>
            <a:r>
              <a:rPr lang="pl-PL" dirty="0" err="1"/>
              <a:t>checks</a:t>
            </a:r>
            <a:r>
              <a:rPr lang="pl-PL" dirty="0"/>
              <a:t> </a:t>
            </a:r>
            <a:r>
              <a:rPr lang="pl-PL" dirty="0" err="1"/>
              <a:t>during</a:t>
            </a:r>
            <a:r>
              <a:rPr lang="pl-PL" dirty="0"/>
              <a:t> Production </a:t>
            </a:r>
            <a:r>
              <a:rPr lang="pl-PL" dirty="0" err="1"/>
              <a:t>deployments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time</a:t>
            </a:r>
            <a:r>
              <a:rPr lang="pl-PL" dirty="0"/>
              <a:t> to </a:t>
            </a:r>
            <a:r>
              <a:rPr lang="pl-PL" dirty="0" err="1"/>
              <a:t>innovate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863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0E63B-F28D-4DC2-8A8D-9C6EC6EA7DBF}"/>
              </a:ext>
            </a:extLst>
          </p:cNvPr>
          <p:cNvSpPr/>
          <p:nvPr/>
        </p:nvSpPr>
        <p:spPr>
          <a:xfrm>
            <a:off x="1614934" y="196333"/>
            <a:ext cx="9357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Benefits of CI/CD – PROTECT REVENUE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293FABB-EE9C-D28A-FEE8-7691E6DF9030}"/>
              </a:ext>
            </a:extLst>
          </p:cNvPr>
          <p:cNvSpPr txBox="1"/>
          <p:nvPr/>
        </p:nvSpPr>
        <p:spPr>
          <a:xfrm>
            <a:off x="1778000" y="11684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</a:t>
            </a:r>
            <a:r>
              <a:rPr lang="pl-PL" dirty="0" err="1"/>
              <a:t>smoke</a:t>
            </a:r>
            <a:r>
              <a:rPr lang="pl-PL" dirty="0"/>
              <a:t> </a:t>
            </a:r>
            <a:r>
              <a:rPr lang="pl-PL" dirty="0" err="1"/>
              <a:t>tests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Automated</a:t>
            </a:r>
            <a:r>
              <a:rPr lang="pl-PL" dirty="0"/>
              <a:t> </a:t>
            </a:r>
            <a:r>
              <a:rPr lang="pl-PL" dirty="0" err="1"/>
              <a:t>rollbacks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Easier</a:t>
            </a:r>
            <a:r>
              <a:rPr lang="pl-PL" dirty="0"/>
              <a:t> to </a:t>
            </a:r>
            <a:r>
              <a:rPr lang="pl-PL" dirty="0" err="1"/>
              <a:t>replicate</a:t>
            </a:r>
            <a:r>
              <a:rPr lang="pl-PL" dirty="0"/>
              <a:t> </a:t>
            </a:r>
            <a:r>
              <a:rPr lang="pl-PL" dirty="0" err="1"/>
              <a:t>best</a:t>
            </a:r>
            <a:r>
              <a:rPr lang="pl-PL" dirty="0"/>
              <a:t> </a:t>
            </a:r>
            <a:r>
              <a:rPr lang="pl-PL" dirty="0" err="1"/>
              <a:t>practices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Improved</a:t>
            </a:r>
            <a:r>
              <a:rPr lang="pl-PL" dirty="0"/>
              <a:t> </a:t>
            </a:r>
            <a:r>
              <a:rPr lang="pl-PL" dirty="0" err="1"/>
              <a:t>communication</a:t>
            </a:r>
            <a:r>
              <a:rPr lang="pl-PL" dirty="0"/>
              <a:t> and </a:t>
            </a:r>
            <a:r>
              <a:rPr lang="pl-PL" dirty="0" err="1"/>
              <a:t>collaboration</a:t>
            </a: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Happier</a:t>
            </a:r>
            <a:r>
              <a:rPr lang="pl-PL" dirty="0"/>
              <a:t>, </a:t>
            </a:r>
            <a:r>
              <a:rPr lang="pl-PL" dirty="0" err="1"/>
              <a:t>more</a:t>
            </a:r>
            <a:r>
              <a:rPr lang="pl-PL" dirty="0"/>
              <a:t> </a:t>
            </a:r>
            <a:r>
              <a:rPr lang="pl-PL" dirty="0" err="1"/>
              <a:t>productive</a:t>
            </a:r>
            <a:r>
              <a:rPr lang="pl-PL" dirty="0"/>
              <a:t> </a:t>
            </a:r>
            <a:r>
              <a:rPr lang="pl-PL" dirty="0" err="1"/>
              <a:t>teams</a:t>
            </a:r>
            <a:endParaRPr lang="pl-PL" dirty="0"/>
          </a:p>
          <a:p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22158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0E63B-F28D-4DC2-8A8D-9C6EC6EA7DBF}"/>
              </a:ext>
            </a:extLst>
          </p:cNvPr>
          <p:cNvSpPr/>
          <p:nvPr/>
        </p:nvSpPr>
        <p:spPr>
          <a:xfrm>
            <a:off x="1614934" y="196333"/>
            <a:ext cx="9357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Benefits of CI/CD – CONTROL COSTS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1560DB5-B44B-0A75-CA89-44A3E2A312D4}"/>
              </a:ext>
            </a:extLst>
          </p:cNvPr>
          <p:cNvSpPr txBox="1"/>
          <p:nvPr/>
        </p:nvSpPr>
        <p:spPr>
          <a:xfrm>
            <a:off x="1778000" y="1168400"/>
            <a:ext cx="8001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Automatic </a:t>
            </a:r>
            <a:r>
              <a:rPr lang="pl-PL" dirty="0" err="1"/>
              <a:t>infrastructure</a:t>
            </a:r>
            <a:r>
              <a:rPr lang="pl-PL" dirty="0"/>
              <a:t> </a:t>
            </a:r>
            <a:r>
              <a:rPr lang="pl-PL" dirty="0" err="1"/>
              <a:t>deployments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Catch</a:t>
            </a:r>
            <a:r>
              <a:rPr lang="pl-PL" b="0" i="0" dirty="0">
                <a:solidFill>
                  <a:srgbClr val="333333"/>
                </a:solidFill>
                <a:effectLst/>
                <a:latin typeface="OpenSansRegular"/>
              </a:rPr>
              <a:t> unit test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failures</a:t>
            </a:r>
            <a:endParaRPr lang="pl-PL" b="0" i="0" dirty="0">
              <a:solidFill>
                <a:srgbClr val="333333"/>
              </a:solidFill>
              <a:effectLst/>
              <a:latin typeface="OpenSans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rgbClr val="333333"/>
              </a:solidFill>
              <a:latin typeface="OpenSans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 err="1"/>
              <a:t>Faster</a:t>
            </a:r>
            <a:r>
              <a:rPr lang="pl-PL" dirty="0"/>
              <a:t> problem </a:t>
            </a:r>
            <a:r>
              <a:rPr lang="pl-PL" dirty="0" err="1"/>
              <a:t>remediation</a:t>
            </a:r>
            <a:endParaRPr lang="pl-PL" dirty="0"/>
          </a:p>
          <a:p>
            <a:endParaRPr lang="pl-PL" b="0" i="0" dirty="0">
              <a:solidFill>
                <a:srgbClr val="333333"/>
              </a:solidFill>
              <a:effectLst/>
              <a:latin typeface="OpenSans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Detect</a:t>
            </a:r>
            <a:r>
              <a:rPr lang="pl-PL" b="0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security</a:t>
            </a:r>
            <a:r>
              <a:rPr lang="pl-PL" b="0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vulnerabilities</a:t>
            </a:r>
            <a:endParaRPr lang="pl-PL" dirty="0">
              <a:solidFill>
                <a:srgbClr val="333333"/>
              </a:solidFill>
              <a:latin typeface="OpenSans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383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7F0E63B-F28D-4DC2-8A8D-9C6EC6EA7DBF}"/>
              </a:ext>
            </a:extLst>
          </p:cNvPr>
          <p:cNvSpPr/>
          <p:nvPr/>
        </p:nvSpPr>
        <p:spPr>
          <a:xfrm>
            <a:off x="1614934" y="196333"/>
            <a:ext cx="93578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/>
              <a:t>Benefits of CI/CD – REDUCE COSTS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2D78008-0D52-C12B-28A1-9054778A25C9}"/>
              </a:ext>
            </a:extLst>
          </p:cNvPr>
          <p:cNvSpPr txBox="1"/>
          <p:nvPr/>
        </p:nvSpPr>
        <p:spPr>
          <a:xfrm>
            <a:off x="1778000" y="1168400"/>
            <a:ext cx="800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Automated CI/CD let new members of the team get down to business right away without having to deal with an exhausting learning curve.</a:t>
            </a:r>
            <a:endParaRPr lang="pl-PL" dirty="0"/>
          </a:p>
          <a:p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With CI/CD pipeline properly automated, the process of the product deployment and release is more reliable and developers are not wasting hours on bug-fixing</a:t>
            </a:r>
            <a:endParaRPr lang="pl-PL" b="0" i="0" dirty="0">
              <a:solidFill>
                <a:srgbClr val="333333"/>
              </a:solidFill>
              <a:effectLst/>
              <a:latin typeface="OpenSansRegular"/>
            </a:endParaRPr>
          </a:p>
          <a:p>
            <a:endParaRPr lang="pl-PL" b="0" i="0" dirty="0">
              <a:solidFill>
                <a:srgbClr val="333333"/>
              </a:solidFill>
              <a:effectLst/>
              <a:latin typeface="OpenSans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OpenSansRegular"/>
              </a:rPr>
              <a:t>CI/CD</a:t>
            </a:r>
            <a:r>
              <a:rPr lang="pl-PL" b="0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can</a:t>
            </a:r>
            <a:r>
              <a:rPr lang="pl-PL" b="0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significantly</a:t>
            </a:r>
            <a:r>
              <a:rPr lang="pl-PL" b="0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reduc</a:t>
            </a:r>
            <a:r>
              <a:rPr lang="pl-PL" dirty="0" err="1">
                <a:solidFill>
                  <a:srgbClr val="333333"/>
                </a:solidFill>
                <a:latin typeface="OpenSansRegular"/>
              </a:rPr>
              <a:t>e</a:t>
            </a:r>
            <a:r>
              <a:rPr lang="pl-PL" dirty="0">
                <a:solidFill>
                  <a:srgbClr val="333333"/>
                </a:solidFill>
                <a:latin typeface="OpenSansRegular"/>
              </a:rPr>
              <a:t> </a:t>
            </a:r>
            <a:r>
              <a:rPr lang="pl-PL" dirty="0" err="1">
                <a:solidFill>
                  <a:srgbClr val="333333"/>
                </a:solidFill>
                <a:latin typeface="OpenSansRegular"/>
              </a:rPr>
              <a:t>downtime</a:t>
            </a:r>
            <a:r>
              <a:rPr lang="pl-PL" dirty="0">
                <a:solidFill>
                  <a:srgbClr val="333333"/>
                </a:solidFill>
                <a:latin typeface="OpenSansRegular"/>
              </a:rPr>
              <a:t> </a:t>
            </a:r>
            <a:r>
              <a:rPr lang="pl-PL" dirty="0" err="1">
                <a:solidFill>
                  <a:srgbClr val="333333"/>
                </a:solidFill>
                <a:latin typeface="OpenSansRegular"/>
              </a:rPr>
              <a:t>which</a:t>
            </a:r>
            <a:r>
              <a:rPr lang="pl-PL" dirty="0">
                <a:solidFill>
                  <a:srgbClr val="333333"/>
                </a:solidFill>
                <a:latin typeface="OpenSansRegular"/>
              </a:rPr>
              <a:t>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negatively</a:t>
            </a:r>
            <a:r>
              <a:rPr lang="pl-PL" dirty="0">
                <a:solidFill>
                  <a:srgbClr val="333333"/>
                </a:solidFill>
                <a:latin typeface="OpenSansRegular"/>
              </a:rPr>
              <a:t> </a:t>
            </a:r>
            <a:r>
              <a:rPr lang="pl-PL" dirty="0" err="1">
                <a:solidFill>
                  <a:srgbClr val="333333"/>
                </a:solidFill>
                <a:latin typeface="OpenSansRegular"/>
              </a:rPr>
              <a:t>influences</a:t>
            </a:r>
            <a:r>
              <a:rPr lang="pl-PL" dirty="0">
                <a:solidFill>
                  <a:srgbClr val="333333"/>
                </a:solidFill>
                <a:latin typeface="OpenSansRegular"/>
              </a:rPr>
              <a:t>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revenue</a:t>
            </a:r>
            <a:r>
              <a:rPr lang="pl-PL" dirty="0">
                <a:solidFill>
                  <a:srgbClr val="333333"/>
                </a:solidFill>
                <a:latin typeface="OpenSansRegular"/>
              </a:rPr>
              <a:t> and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company’s</a:t>
            </a:r>
            <a:r>
              <a:rPr lang="pl-PL" b="0" i="0" dirty="0">
                <a:solidFill>
                  <a:srgbClr val="333333"/>
                </a:solidFill>
                <a:effectLst/>
                <a:latin typeface="OpenSansRegular"/>
              </a:rPr>
              <a:t>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OpenSansRegular"/>
              </a:rPr>
              <a:t>credibility</a:t>
            </a:r>
            <a:endParaRPr lang="pl-PL" dirty="0">
              <a:solidFill>
                <a:srgbClr val="333333"/>
              </a:solidFill>
              <a:latin typeface="OpenSansRegula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8484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993</TotalTime>
  <Words>275</Words>
  <Application>Microsoft Office PowerPoint</Application>
  <PresentationFormat>Panoramiczny</PresentationFormat>
  <Paragraphs>42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9" baseType="lpstr">
      <vt:lpstr>Arial</vt:lpstr>
      <vt:lpstr>Corbel</vt:lpstr>
      <vt:lpstr>OpenSansRegular</vt:lpstr>
      <vt:lpstr>Parallax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Szydlo</dc:creator>
  <cp:lastModifiedBy>Adam Szydlo</cp:lastModifiedBy>
  <cp:revision>8</cp:revision>
  <dcterms:created xsi:type="dcterms:W3CDTF">2022-04-03T13:35:01Z</dcterms:created>
  <dcterms:modified xsi:type="dcterms:W3CDTF">2022-07-14T20:35:34Z</dcterms:modified>
</cp:coreProperties>
</file>