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0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0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1396" y="1122363"/>
            <a:ext cx="5606603" cy="238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MELAYANG+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541" y="3602037"/>
            <a:ext cx="6791459" cy="281164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Made Aditya P. M.		(5112100184)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Wirawan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	(5112100036)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Purwanto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(5112100049)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Surya D. P.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5112100112)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Arya Putra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	(5112100151)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5076" y="-83713"/>
            <a:ext cx="1674256" cy="1790167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7057"/>
              </p:ext>
            </p:extLst>
          </p:nvPr>
        </p:nvGraphicFramePr>
        <p:xfrm>
          <a:off x="1345585" y="1553028"/>
          <a:ext cx="10686758" cy="513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2719"/>
                <a:gridCol w="7894039"/>
              </a:tblGrid>
              <a:tr h="33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RISIKO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DETAIL</a:t>
                      </a:r>
                      <a:endParaRPr lang="en-US" sz="2400" dirty="0"/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Kontraktual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Spesifikasi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jelas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Penggalian kebutuhan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terkendala komunikasi.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Teknis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Ketersediaan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Personalia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berkomitmennya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pengerjaan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kompleksitas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 </a:t>
                      </a:r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pergantian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3165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Penerimaan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menolak s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selesai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kurang memahami proses perangkat lunak tersebut.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tidak yakin bahwa fungsionalitas yang diminta dapat dilakukan.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47971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58237" y="1690688"/>
            <a:ext cx="9382219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>
              <a:buAutoNum type="arabicPeriod"/>
            </a:pPr>
            <a:r>
              <a:rPr lang="id-ID" sz="2400" dirty="0" smtClean="0"/>
              <a:t>Menemui </a:t>
            </a:r>
            <a:r>
              <a:rPr lang="id-ID" sz="2400" dirty="0"/>
              <a:t>staf yang </a:t>
            </a:r>
            <a:r>
              <a:rPr lang="id-ID" sz="2400" dirty="0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keseriusan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dihadapi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Ada </a:t>
            </a:r>
            <a:r>
              <a:rPr lang="id-ID" sz="2400" dirty="0"/>
              <a:t>kontrak kerja yang jelas antara </a:t>
            </a:r>
            <a:r>
              <a:rPr lang="id-ID" sz="2400" i="1" dirty="0"/>
              <a:t>project manager</a:t>
            </a:r>
            <a:r>
              <a:rPr lang="id-ID" sz="2400" dirty="0"/>
              <a:t> dan </a:t>
            </a:r>
            <a:r>
              <a:rPr lang="id-ID" sz="2400" dirty="0" smtClean="0"/>
              <a:t>staf</a:t>
            </a:r>
            <a:r>
              <a:rPr lang="en-US" sz="2400" dirty="0" smtClean="0"/>
              <a:t>.</a:t>
            </a:r>
          </a:p>
          <a:p>
            <a:pPr marL="457200" lvl="0" indent="-457200">
              <a:buAutoNum type="arabicPeriod"/>
            </a:pPr>
            <a:r>
              <a:rPr lang="id-ID" sz="2400" dirty="0" smtClean="0"/>
              <a:t>Mengumpulkan </a:t>
            </a:r>
            <a:r>
              <a:rPr lang="id-ID" sz="2400" dirty="0"/>
              <a:t>tim proyek sehingga informasi mengenai masing-masing aktivitas pengembangan dapat disebarkan secara </a:t>
            </a:r>
            <a:r>
              <a:rPr lang="id-ID" sz="2400" dirty="0" smtClean="0"/>
              <a:t>luas.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Menentukan </a:t>
            </a:r>
            <a:r>
              <a:rPr lang="id-ID" sz="2400" dirty="0"/>
              <a:t>standar dokumentasi dan membuat mekanisme untuk memastikan bahwa dokumen dikembangkan secara tepat </a:t>
            </a:r>
            <a:r>
              <a:rPr lang="id-ID" sz="2400" dirty="0" smtClean="0"/>
              <a:t>waktu.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Membuat </a:t>
            </a:r>
            <a:r>
              <a:rPr lang="id-ID" sz="2400" dirty="0"/>
              <a:t>dokumen </a:t>
            </a:r>
            <a:r>
              <a:rPr lang="id-ID" sz="2400" i="1" dirty="0"/>
              <a:t>outline</a:t>
            </a:r>
            <a:r>
              <a:rPr lang="id-ID" sz="2400" dirty="0"/>
              <a:t> yang jelas (kontrak) yang disetujui oleh kedua belah pihak, baik pengembang maupun pelanggan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32378" y="1690688"/>
            <a:ext cx="4841921" cy="3790772"/>
            <a:chOff x="3207376" y="515156"/>
            <a:chExt cx="7185875" cy="6237757"/>
          </a:xfrm>
        </p:grpSpPr>
        <p:grpSp>
          <p:nvGrpSpPr>
            <p:cNvPr id="12" name="Group 11"/>
            <p:cNvGrpSpPr/>
            <p:nvPr/>
          </p:nvGrpSpPr>
          <p:grpSpPr>
            <a:xfrm>
              <a:off x="3207376" y="515156"/>
              <a:ext cx="7185875" cy="6207616"/>
              <a:chOff x="3207376" y="515156"/>
              <a:chExt cx="7185875" cy="62076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7376" y="515156"/>
                <a:ext cx="7185875" cy="62076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134" y="713972"/>
                <a:ext cx="7082844" cy="483432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30986" y="641798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6265" y="5409126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108307" y="670951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064" y="561573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666182" y="5156894"/>
              <a:ext cx="4728691" cy="159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INDONESIA </a:t>
              </a:r>
            </a:p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SURABAYA</a:t>
              </a:r>
              <a:endParaRPr lang="en-US" sz="3600" spc="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55038" y="1292180"/>
            <a:ext cx="8101836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Earth Hour Surabaya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andil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siapapun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 system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88296"/>
              </p:ext>
            </p:extLst>
          </p:nvPr>
        </p:nvGraphicFramePr>
        <p:xfrm>
          <a:off x="1708443" y="1730327"/>
          <a:ext cx="9700456" cy="4227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Mengenai</a:t>
                      </a:r>
                      <a:r>
                        <a:rPr lang="en-US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Video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Profil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r>
                        <a:rPr lang="en-US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JOBDESC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00860"/>
              </p:ext>
            </p:extLst>
          </p:nvPr>
        </p:nvGraphicFramePr>
        <p:xfrm>
          <a:off x="1708443" y="1730327"/>
          <a:ext cx="9700456" cy="28924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3214"/>
                <a:gridCol w="667724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NAMA ANGGOTA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TUGAS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Aditya P.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Project Manager, Programmer (Video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Utama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Front-End)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393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Agus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Wirawan</a:t>
                      </a:r>
                      <a:endParaRPr lang="en-US" sz="18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(Front-End), UI Front-End 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Adhi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Purwanto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(Back-End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Galeri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), Analyst,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Dokumentasi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Surya D.P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 (Back-End),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Analyst, UI Back-End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Arya Putra P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Arial" panose="020B0604020202020204" pitchFamily="34" charset="0"/>
                        </a:rPr>
                        <a:t>Progammer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(Model, Database)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60" y="199424"/>
            <a:ext cx="6492320" cy="198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65" y="2200316"/>
            <a:ext cx="6265285" cy="44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01847"/>
              </p:ext>
            </p:extLst>
          </p:nvPr>
        </p:nvGraphicFramePr>
        <p:xfrm>
          <a:off x="1708443" y="1730327"/>
          <a:ext cx="9700456" cy="3312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NAMA</a:t>
                      </a:r>
                      <a:r>
                        <a:rPr lang="en-US" sz="2400" baseline="0" dirty="0" smtClean="0"/>
                        <a:t> TOOLS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Tools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Sublime Text, Brackets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Hub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Adobe Photoshop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Designer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Tool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XAMPP, Apache,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Bash, Ms.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425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Arabic</vt:lpstr>
      <vt:lpstr>Arial</vt:lpstr>
      <vt:lpstr>Calibri</vt:lpstr>
      <vt:lpstr>Calibri Light</vt:lpstr>
      <vt:lpstr>Office Theme</vt:lpstr>
      <vt:lpstr>MELAYANG+</vt:lpstr>
      <vt:lpstr>KLIEN</vt:lpstr>
      <vt:lpstr>DESKRIPSI</vt:lpstr>
      <vt:lpstr>FITUR</vt:lpstr>
      <vt:lpstr>DESAIN UI</vt:lpstr>
      <vt:lpstr>DESAIN UI</vt:lpstr>
      <vt:lpstr>JOBDESC</vt:lpstr>
      <vt:lpstr>TIMELINE</vt:lpstr>
      <vt:lpstr>TOOLS</vt:lpstr>
      <vt:lpstr>RISIKO</vt:lpstr>
      <vt:lpstr>MANAJEMEN RISIKO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MELAYANG+</dc:title>
  <dc:creator>ADHIPUR</dc:creator>
  <cp:lastModifiedBy>ADHIPUR</cp:lastModifiedBy>
  <cp:revision>29</cp:revision>
  <dcterms:created xsi:type="dcterms:W3CDTF">2015-03-29T19:54:28Z</dcterms:created>
  <dcterms:modified xsi:type="dcterms:W3CDTF">2015-03-29T21:59:30Z</dcterms:modified>
</cp:coreProperties>
</file>