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10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1396" y="1122363"/>
            <a:ext cx="5606603" cy="2387600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MELAYANG+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541" y="3602037"/>
            <a:ext cx="6791459" cy="281164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 Made Aditya P. M.		(5112100184)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Wirawan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	(5112100036)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Purwanto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	(5112100049)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Surya D. P.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5112100112)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Arya Putra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 	(5112100151)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5076" y="-83713"/>
            <a:ext cx="1674256" cy="1790167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32378" y="1690688"/>
            <a:ext cx="4841921" cy="3790772"/>
            <a:chOff x="3207376" y="515156"/>
            <a:chExt cx="7185875" cy="6237757"/>
          </a:xfrm>
        </p:grpSpPr>
        <p:grpSp>
          <p:nvGrpSpPr>
            <p:cNvPr id="12" name="Group 11"/>
            <p:cNvGrpSpPr/>
            <p:nvPr/>
          </p:nvGrpSpPr>
          <p:grpSpPr>
            <a:xfrm>
              <a:off x="3207376" y="515156"/>
              <a:ext cx="7185875" cy="6207616"/>
              <a:chOff x="3207376" y="515156"/>
              <a:chExt cx="7185875" cy="62076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07376" y="515156"/>
                <a:ext cx="7185875" cy="62076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134" y="713972"/>
                <a:ext cx="7082844" cy="483432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30986" y="641798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96265" y="5409126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108307" y="670951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87064" y="561573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3666182" y="5156894"/>
              <a:ext cx="4728691" cy="15960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INDONESIA </a:t>
              </a:r>
            </a:p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SURABAYA</a:t>
              </a:r>
              <a:endParaRPr lang="en-US" sz="3600" spc="6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4" name="Isosceles Triangle 1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055038" y="1292180"/>
            <a:ext cx="8101836" cy="443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memuat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Earth Hour Surabaya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ikut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andil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pergerakan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siapapun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mengaksesnya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 system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89278" y="1418789"/>
            <a:ext cx="9605494" cy="4891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BACK-END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Arabic</vt:lpstr>
      <vt:lpstr>Arial</vt:lpstr>
      <vt:lpstr>Calibri</vt:lpstr>
      <vt:lpstr>Calibri Light</vt:lpstr>
      <vt:lpstr>Office Theme</vt:lpstr>
      <vt:lpstr>MELAYANG+</vt:lpstr>
      <vt:lpstr>KLIEN</vt:lpstr>
      <vt:lpstr>DESKRIPSI</vt:lpstr>
      <vt:lpstr>FITUR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MELAYANG+</dc:title>
  <dc:creator>ADHIPUR</dc:creator>
  <cp:lastModifiedBy>ADHIPUR</cp:lastModifiedBy>
  <cp:revision>11</cp:revision>
  <dcterms:created xsi:type="dcterms:W3CDTF">2015-03-29T19:54:28Z</dcterms:created>
  <dcterms:modified xsi:type="dcterms:W3CDTF">2015-03-29T20:16:19Z</dcterms:modified>
</cp:coreProperties>
</file>