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58" r:id="rId6"/>
    <p:sldId id="261" r:id="rId7"/>
    <p:sldId id="260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10D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3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9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4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8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5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9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9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8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9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7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61396" y="1122363"/>
            <a:ext cx="5606603" cy="2387600"/>
          </a:xfrm>
          <a:solidFill>
            <a:schemeClr val="bg1"/>
          </a:solidFill>
        </p:spPr>
        <p:txBody>
          <a:bodyPr/>
          <a:lstStyle/>
          <a:p>
            <a:r>
              <a:rPr lang="en-US" b="1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MELAYANG+</a:t>
            </a:r>
            <a:endParaRPr lang="en-US" b="1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76541" y="3602037"/>
            <a:ext cx="6791459" cy="2811641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 Made Aditya P. M.		(5112100184)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Agus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Wirawan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	(5112100036)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Purwanto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	(5112100049)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Surya D. P.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5112100112)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Arya Putra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 	(5112100151)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45076" y="-83713"/>
            <a:ext cx="1674256" cy="1790167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RISIKO</a:t>
            </a:r>
            <a:endParaRPr lang="en-US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07057"/>
              </p:ext>
            </p:extLst>
          </p:nvPr>
        </p:nvGraphicFramePr>
        <p:xfrm>
          <a:off x="1345585" y="1553028"/>
          <a:ext cx="10686758" cy="51380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2719"/>
                <a:gridCol w="7894039"/>
              </a:tblGrid>
              <a:tr h="3314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JENIS RISIKO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DETAIL</a:t>
                      </a:r>
                      <a:endParaRPr lang="en-US" sz="2400" dirty="0"/>
                    </a:p>
                  </a:txBody>
                  <a:tcPr/>
                </a:tc>
              </a:tr>
              <a:tr h="9868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Risiko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Kontraktual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6400" lvl="2" indent="-342900" algn="l">
                        <a:buAutoNum type="arabicPeriod"/>
                      </a:pP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Kebutuhan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pelanggan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berubah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bertambah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yang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mempengaruhi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pengembangan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lunak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6400" lvl="2" indent="-342900" algn="l">
                        <a:buAutoNum type="arabicPeriod"/>
                      </a:pP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Spesifikasi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persyaratan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pelanggan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jelas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6400" lvl="2" indent="-342900" algn="l">
                        <a:buAutoNum type="arabicPeriod"/>
                      </a:pP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Penggalian kebutuhan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pelanggan</a:t>
                      </a: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terkendala komunikasi.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86873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Risiko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Teknis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6400" lvl="2" indent="-342900">
                        <a:buAutoNum type="arabicPeriod"/>
                      </a:pP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spesifiknya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metode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digunakan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6400" lvl="2" indent="-342900">
                        <a:buAutoNum type="arabicPeriod"/>
                      </a:pP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lunak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lain yang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mendukung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proses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6400" lvl="2" indent="-342900">
                        <a:buAutoNum type="arabicPeriod"/>
                      </a:pP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ditemukan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lunak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lain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mendukung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analisis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lunak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desain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proses.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868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Risiko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Ketersediaan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Personalia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6400" lvl="2" indent="-342900">
                        <a:buAutoNum type="arabicPeriod"/>
                      </a:pP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berkomitmennya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pengerjaan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6400" lvl="2" indent="-342900">
                        <a:buAutoNum type="arabicPeriod"/>
                      </a:pP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Kurangnya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karena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kompleksitas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6400" lvl="2" indent="-342900">
                        <a:buAutoNum type="arabicPeriod"/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Tingkat </a:t>
                      </a:r>
                      <a:r>
                        <a:rPr lang="en-GB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turnover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pergantian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tinggi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131654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Risiko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Penerimaan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Pelanggan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atas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Produk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6400" lvl="2" indent="-342900">
                        <a:buAutoNum type="arabicPeriod"/>
                        <a:tabLst/>
                      </a:pP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Pelanggan menolak s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06400" lvl="2" indent="-342900">
                        <a:buAutoNum type="arabicPeriod"/>
                        <a:tabLst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Pelanggan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menambahkan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fitur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setelah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selesai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dibuat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6400" lvl="2" indent="-342900">
                        <a:buAutoNum type="arabicPeriod"/>
                        <a:tabLst/>
                      </a:pP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Pelanggan kurang memahami proses perangkat lunak tersebut.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6400" lvl="2" indent="-342900">
                        <a:buAutoNum type="arabicPeriod"/>
                        <a:tabLst/>
                      </a:pP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Pelanggan tidak yakin bahwa fungsionalitas yang diminta dapat dilakukan.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7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6447971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MANAJEMEN </a:t>
            </a:r>
            <a:r>
              <a:rPr lang="en-US" b="1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RISIKO</a:t>
            </a:r>
            <a:endParaRPr lang="en-US" b="1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58237" y="1690688"/>
            <a:ext cx="9382219" cy="4433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lvl="0" indent="-457200">
              <a:buAutoNum type="arabicPeriod"/>
            </a:pPr>
            <a:r>
              <a:rPr lang="id-ID" sz="2400" dirty="0" smtClean="0"/>
              <a:t>Menemui </a:t>
            </a:r>
            <a:r>
              <a:rPr lang="id-ID" sz="2400" dirty="0"/>
              <a:t>staf yang </a:t>
            </a:r>
            <a:r>
              <a:rPr lang="id-ID" sz="2400" dirty="0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menanyakan</a:t>
            </a:r>
            <a:r>
              <a:rPr lang="en-US" sz="2400" dirty="0" smtClean="0"/>
              <a:t> </a:t>
            </a:r>
            <a:r>
              <a:rPr lang="en-US" sz="2400" dirty="0" err="1" smtClean="0"/>
              <a:t>keseriusan</a:t>
            </a:r>
            <a:r>
              <a:rPr lang="en-US" sz="2400" dirty="0" smtClean="0"/>
              <a:t>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kendala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dihadapi</a:t>
            </a:r>
            <a:r>
              <a:rPr lang="en-US" sz="2400" dirty="0"/>
              <a:t>.</a:t>
            </a:r>
            <a:endParaRPr lang="en-US" sz="2400" dirty="0" smtClean="0"/>
          </a:p>
          <a:p>
            <a:pPr marL="457200" lvl="0" indent="-457200">
              <a:buAutoNum type="arabicPeriod"/>
            </a:pPr>
            <a:r>
              <a:rPr lang="id-ID" sz="2400" dirty="0" smtClean="0"/>
              <a:t>Ada </a:t>
            </a:r>
            <a:r>
              <a:rPr lang="id-ID" sz="2400" dirty="0"/>
              <a:t>kontrak kerja yang jelas antara </a:t>
            </a:r>
            <a:r>
              <a:rPr lang="id-ID" sz="2400" i="1" dirty="0"/>
              <a:t>project manager</a:t>
            </a:r>
            <a:r>
              <a:rPr lang="id-ID" sz="2400" dirty="0"/>
              <a:t> dan </a:t>
            </a:r>
            <a:r>
              <a:rPr lang="id-ID" sz="2400" dirty="0" smtClean="0"/>
              <a:t>staf</a:t>
            </a:r>
            <a:r>
              <a:rPr lang="en-US" sz="2400" dirty="0" smtClean="0"/>
              <a:t>.</a:t>
            </a:r>
          </a:p>
          <a:p>
            <a:pPr marL="457200" lvl="0" indent="-457200">
              <a:buAutoNum type="arabicPeriod"/>
            </a:pPr>
            <a:r>
              <a:rPr lang="id-ID" sz="2400" dirty="0" smtClean="0"/>
              <a:t>Mengumpulkan </a:t>
            </a:r>
            <a:r>
              <a:rPr lang="id-ID" sz="2400" dirty="0"/>
              <a:t>tim proyek sehingga informasi mengenai masing-masing aktivitas pengembangan dapat disebarkan secara </a:t>
            </a:r>
            <a:r>
              <a:rPr lang="id-ID" sz="2400" dirty="0" smtClean="0"/>
              <a:t>luas.</a:t>
            </a:r>
            <a:endParaRPr lang="en-US" sz="2400" dirty="0" smtClean="0"/>
          </a:p>
          <a:p>
            <a:pPr marL="457200" lvl="0" indent="-457200">
              <a:buAutoNum type="arabicPeriod"/>
            </a:pPr>
            <a:r>
              <a:rPr lang="id-ID" sz="2400" dirty="0" smtClean="0"/>
              <a:t>Menentukan </a:t>
            </a:r>
            <a:r>
              <a:rPr lang="id-ID" sz="2400" dirty="0"/>
              <a:t>standar dokumentasi dan membuat mekanisme untuk memastikan bahwa dokumen dikembangkan secara tepat </a:t>
            </a:r>
            <a:r>
              <a:rPr lang="id-ID" sz="2400" dirty="0" smtClean="0"/>
              <a:t>waktu.</a:t>
            </a:r>
            <a:endParaRPr lang="en-US" sz="2400" dirty="0" smtClean="0"/>
          </a:p>
          <a:p>
            <a:pPr marL="457200" lvl="0" indent="-457200">
              <a:buAutoNum type="arabicPeriod"/>
            </a:pPr>
            <a:r>
              <a:rPr lang="id-ID" sz="2400" dirty="0" smtClean="0"/>
              <a:t>Membuat </a:t>
            </a:r>
            <a:r>
              <a:rPr lang="id-ID" sz="2400" dirty="0"/>
              <a:t>dokumen </a:t>
            </a:r>
            <a:r>
              <a:rPr lang="id-ID" sz="2400" i="1" dirty="0"/>
              <a:t>outline</a:t>
            </a:r>
            <a:r>
              <a:rPr lang="id-ID" sz="2400" dirty="0"/>
              <a:t> yang jelas (kontrak) yang disetujui oleh kedua belah pihak, baik pengembang maupun pelanggan</a:t>
            </a:r>
            <a:r>
              <a:rPr lang="id-ID" sz="2400" dirty="0" smtClean="0"/>
              <a:t>.</a:t>
            </a:r>
            <a:endParaRPr lang="en-US" sz="2400" dirty="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KLIEN</a:t>
            </a:r>
            <a:endParaRPr lang="en-US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632378" y="1690688"/>
            <a:ext cx="4841921" cy="3790772"/>
            <a:chOff x="3207376" y="515156"/>
            <a:chExt cx="7185875" cy="6237757"/>
          </a:xfrm>
        </p:grpSpPr>
        <p:grpSp>
          <p:nvGrpSpPr>
            <p:cNvPr id="12" name="Group 11"/>
            <p:cNvGrpSpPr/>
            <p:nvPr/>
          </p:nvGrpSpPr>
          <p:grpSpPr>
            <a:xfrm>
              <a:off x="3207376" y="515156"/>
              <a:ext cx="7185875" cy="6207616"/>
              <a:chOff x="3207376" y="515156"/>
              <a:chExt cx="7185875" cy="620761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207376" y="515156"/>
                <a:ext cx="7185875" cy="62076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134" y="713972"/>
                <a:ext cx="7082844" cy="4834322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3230986" y="641798"/>
                <a:ext cx="272065" cy="50506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396265" y="5409126"/>
                <a:ext cx="6930444" cy="43573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108307" y="670951"/>
                <a:ext cx="272065" cy="50506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287064" y="561573"/>
                <a:ext cx="6930444" cy="43573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3666182" y="5156894"/>
              <a:ext cx="4728691" cy="15960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60000"/>
                </a:lnSpc>
              </a:pPr>
              <a:r>
                <a:rPr lang="en-US" sz="3600" spc="600" dirty="0" smtClean="0">
                  <a:solidFill>
                    <a:schemeClr val="bg1"/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INDONESIA </a:t>
              </a:r>
            </a:p>
            <a:p>
              <a:pPr algn="ctr">
                <a:lnSpc>
                  <a:spcPct val="60000"/>
                </a:lnSpc>
              </a:pPr>
              <a:r>
                <a:rPr lang="en-US" sz="3600" spc="600" dirty="0" smtClean="0">
                  <a:solidFill>
                    <a:schemeClr val="bg1"/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SURABAYA</a:t>
              </a:r>
              <a:endParaRPr lang="en-US" sz="3600" spc="6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endParaRPr>
            </a:p>
          </p:txBody>
        </p:sp>
      </p:grpSp>
      <p:sp>
        <p:nvSpPr>
          <p:cNvPr id="14" name="Isosceles Triangle 13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DESKRIPSI</a:t>
            </a:r>
            <a:endParaRPr lang="en-US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055038" y="1292180"/>
            <a:ext cx="8101836" cy="4433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profil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memuat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tentang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Earth Hour Surabaya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harapan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masyarakat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mengetahui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ikut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andil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pergerakan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profil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siapapun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mengaksesnya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tanpa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perlu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login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terlebih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dahulu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mengelola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back-end system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endParaRPr lang="en-US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88296"/>
              </p:ext>
            </p:extLst>
          </p:nvPr>
        </p:nvGraphicFramePr>
        <p:xfrm>
          <a:off x="1708443" y="1730327"/>
          <a:ext cx="9700456" cy="42273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18634"/>
                <a:gridCol w="5781822"/>
              </a:tblGrid>
              <a:tr h="5697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BACK-END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FRONT-END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Video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Utama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Melihat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Informasi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Umum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Mengenai</a:t>
                      </a:r>
                      <a:r>
                        <a:rPr lang="en-US" dirty="0" smtClean="0"/>
                        <a:t> EH Surabaya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Daftar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Kegiatan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Melihat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Daftar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Kegiatan</a:t>
                      </a:r>
                      <a:r>
                        <a:rPr lang="en-US" baseline="0" dirty="0" smtClean="0"/>
                        <a:t> EH Surabaya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Informasi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Kegiatan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Melihat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Informasi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Kegiatan</a:t>
                      </a:r>
                      <a:r>
                        <a:rPr lang="en-US" baseline="0" dirty="0" smtClean="0"/>
                        <a:t> EH Surabaya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Kontak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Melihat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Gambar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Dokumentasi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Kegiatan</a:t>
                      </a:r>
                      <a:r>
                        <a:rPr lang="en-US" baseline="0" dirty="0" smtClean="0"/>
                        <a:t> EH Surabaya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Gambar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Galeri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Melihat</a:t>
                      </a:r>
                      <a:r>
                        <a:rPr lang="en-US" baseline="0" dirty="0" smtClean="0"/>
                        <a:t> Video </a:t>
                      </a:r>
                      <a:r>
                        <a:rPr lang="en-US" baseline="0" dirty="0" err="1" smtClean="0"/>
                        <a:t>Dokumentasi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Kegiatan</a:t>
                      </a:r>
                      <a:r>
                        <a:rPr lang="en-US" baseline="0" dirty="0" smtClean="0"/>
                        <a:t> EH Surabaya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Video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Galeri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Profil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Organisasi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Melihat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Statistik</a:t>
                      </a:r>
                      <a:r>
                        <a:rPr lang="en-US" dirty="0" smtClean="0"/>
                        <a:t> 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7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2293033"/>
            <a:ext cx="7435204" cy="4180261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DESAIN </a:t>
            </a:r>
            <a:r>
              <a:rPr lang="en-US" b="1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endParaRPr lang="en-US" b="1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155839" y="1329079"/>
            <a:ext cx="3209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3600" b="1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3600" b="1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6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2293033"/>
            <a:ext cx="7435204" cy="4180261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DESAIN </a:t>
            </a:r>
            <a:r>
              <a:rPr lang="en-US" b="1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endParaRPr lang="en-US" b="1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155839" y="1329079"/>
            <a:ext cx="3209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en-US" sz="3600" b="1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3600" b="1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00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JOBDESC</a:t>
            </a:r>
            <a:endParaRPr lang="en-US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292672"/>
              </p:ext>
            </p:extLst>
          </p:nvPr>
        </p:nvGraphicFramePr>
        <p:xfrm>
          <a:off x="1708443" y="1730327"/>
          <a:ext cx="9700456" cy="30753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23214"/>
                <a:gridCol w="6677242"/>
              </a:tblGrid>
              <a:tr h="5697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  <a:cs typeface="Arial" panose="020B0604020202020204" pitchFamily="34" charset="0"/>
                        </a:rPr>
                        <a:t>NAMA ANGGOTA</a:t>
                      </a:r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  <a:cs typeface="Arial" panose="020B0604020202020204" pitchFamily="34" charset="0"/>
                        </a:rPr>
                        <a:t>TUGAS</a:t>
                      </a:r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I Made Aditya P. 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anose="020B0604020202020204" pitchFamily="34" charset="0"/>
                        </a:rPr>
                        <a:t>Project Manager, Programmer </a:t>
                      </a:r>
                      <a:r>
                        <a:rPr lang="en-US" sz="1800" dirty="0" smtClean="0">
                          <a:latin typeface="+mn-lt"/>
                          <a:cs typeface="Arial" panose="020B0604020202020204" pitchFamily="34" charset="0"/>
                        </a:rPr>
                        <a:t>(</a:t>
                      </a:r>
                      <a:r>
                        <a:rPr lang="id-ID" sz="1800" smtClean="0">
                          <a:latin typeface="+mn-lt"/>
                          <a:cs typeface="Arial" panose="020B0604020202020204" pitchFamily="34" charset="0"/>
                        </a:rPr>
                        <a:t>Back-End </a:t>
                      </a:r>
                      <a:r>
                        <a:rPr lang="en-US" sz="1800" smtClean="0">
                          <a:latin typeface="+mn-lt"/>
                          <a:cs typeface="Arial" panose="020B0604020202020204" pitchFamily="34" charset="0"/>
                        </a:rPr>
                        <a:t>Video</a:t>
                      </a:r>
                      <a:r>
                        <a:rPr lang="en-US" sz="1800" baseline="0" smtClean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n-lt"/>
                          <a:cs typeface="Arial" panose="020B0604020202020204" pitchFamily="34" charset="0"/>
                        </a:rPr>
                        <a:t>Utama</a:t>
                      </a:r>
                      <a:r>
                        <a:rPr lang="id-ID" sz="1800" baseline="0" dirty="0" smtClean="0">
                          <a:latin typeface="+mn-lt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800" baseline="0" dirty="0" smtClean="0">
                          <a:latin typeface="+mn-lt"/>
                          <a:cs typeface="Arial" panose="020B0604020202020204" pitchFamily="34" charset="0"/>
                        </a:rPr>
                        <a:t> Front-End</a:t>
                      </a:r>
                      <a:r>
                        <a:rPr lang="id-ID" sz="1800" baseline="0" dirty="0" smtClean="0">
                          <a:latin typeface="+mn-lt"/>
                          <a:cs typeface="Arial" panose="020B0604020202020204" pitchFamily="34" charset="0"/>
                        </a:rPr>
                        <a:t>, Login Session</a:t>
                      </a:r>
                      <a:r>
                        <a:rPr lang="en-US" sz="1800" baseline="0" dirty="0" smtClean="0">
                          <a:latin typeface="+mn-lt"/>
                          <a:cs typeface="Arial" panose="020B0604020202020204" pitchFamily="34" charset="0"/>
                        </a:rPr>
                        <a:t>)</a:t>
                      </a:r>
                      <a:endParaRPr lang="en-US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93933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I Made </a:t>
                      </a:r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Agus</a:t>
                      </a:r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Adi</a:t>
                      </a:r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Wirawan</a:t>
                      </a:r>
                      <a:endParaRPr lang="en-US" sz="1800" b="0" baseline="0" dirty="0" smtClean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anose="020B0604020202020204" pitchFamily="34" charset="0"/>
                        </a:rPr>
                        <a:t>Programmer</a:t>
                      </a:r>
                      <a:r>
                        <a:rPr lang="en-US" sz="1800" baseline="0" dirty="0" smtClean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smtClean="0">
                          <a:latin typeface="+mn-lt"/>
                          <a:cs typeface="Arial" panose="020B0604020202020204" pitchFamily="34" charset="0"/>
                        </a:rPr>
                        <a:t>(Back-End</a:t>
                      </a:r>
                      <a:r>
                        <a:rPr lang="id-ID" sz="1800" baseline="0" dirty="0" smtClean="0">
                          <a:latin typeface="+mn-lt"/>
                          <a:cs typeface="Arial" panose="020B0604020202020204" pitchFamily="34" charset="0"/>
                        </a:rPr>
                        <a:t> Kegiatan, </a:t>
                      </a:r>
                      <a:r>
                        <a:rPr lang="en-US" sz="1800" baseline="0" dirty="0" smtClean="0">
                          <a:latin typeface="+mn-lt"/>
                          <a:cs typeface="Arial" panose="020B0604020202020204" pitchFamily="34" charset="0"/>
                        </a:rPr>
                        <a:t>Front-End</a:t>
                      </a:r>
                      <a:r>
                        <a:rPr lang="en-US" sz="1800" baseline="0" dirty="0" smtClean="0">
                          <a:latin typeface="+mn-lt"/>
                          <a:cs typeface="Arial" panose="020B0604020202020204" pitchFamily="34" charset="0"/>
                        </a:rPr>
                        <a:t>), UI Front-End </a:t>
                      </a:r>
                      <a:endParaRPr lang="en-US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Putu</a:t>
                      </a:r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Adhi</a:t>
                      </a:r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Purwanto</a:t>
                      </a: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anose="020B0604020202020204" pitchFamily="34" charset="0"/>
                        </a:rPr>
                        <a:t>Programmer</a:t>
                      </a:r>
                      <a:r>
                        <a:rPr lang="en-US" sz="1800" baseline="0" dirty="0" smtClean="0">
                          <a:latin typeface="+mn-lt"/>
                          <a:cs typeface="Arial" panose="020B0604020202020204" pitchFamily="34" charset="0"/>
                        </a:rPr>
                        <a:t> (Back-End </a:t>
                      </a:r>
                      <a:r>
                        <a:rPr lang="en-US" sz="1800" baseline="0" dirty="0" err="1" smtClean="0">
                          <a:latin typeface="+mn-lt"/>
                          <a:cs typeface="Arial" panose="020B0604020202020204" pitchFamily="34" charset="0"/>
                        </a:rPr>
                        <a:t>Galeri</a:t>
                      </a:r>
                      <a:r>
                        <a:rPr lang="en-US" sz="1800" baseline="0" dirty="0" smtClean="0">
                          <a:latin typeface="+mn-lt"/>
                          <a:cs typeface="Arial" panose="020B0604020202020204" pitchFamily="34" charset="0"/>
                        </a:rPr>
                        <a:t>), Analyst, </a:t>
                      </a:r>
                      <a:r>
                        <a:rPr lang="en-US" sz="1800" baseline="0" dirty="0" err="1" smtClean="0">
                          <a:latin typeface="+mn-lt"/>
                          <a:cs typeface="Arial" panose="020B0604020202020204" pitchFamily="34" charset="0"/>
                        </a:rPr>
                        <a:t>Dokumentasi</a:t>
                      </a:r>
                      <a:endParaRPr lang="en-US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I </a:t>
                      </a:r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Gede</a:t>
                      </a:r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Putu</a:t>
                      </a:r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 Surya D.P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anose="020B0604020202020204" pitchFamily="34" charset="0"/>
                        </a:rPr>
                        <a:t>Programmer (Back-End),</a:t>
                      </a:r>
                      <a:r>
                        <a:rPr lang="en-US" sz="1800" baseline="0" dirty="0" smtClean="0">
                          <a:latin typeface="+mn-lt"/>
                          <a:cs typeface="Arial" panose="020B0604020202020204" pitchFamily="34" charset="0"/>
                        </a:rPr>
                        <a:t> Analyst, UI Back-End</a:t>
                      </a:r>
                      <a:endParaRPr lang="en-US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I </a:t>
                      </a:r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Gede</a:t>
                      </a:r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 Arya Putra P</a:t>
                      </a: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  <a:cs typeface="Arial" panose="020B0604020202020204" pitchFamily="34" charset="0"/>
                        </a:rPr>
                        <a:t>Progammer</a:t>
                      </a:r>
                      <a:r>
                        <a:rPr lang="en-US" sz="1800" baseline="0" dirty="0" smtClean="0">
                          <a:latin typeface="+mn-lt"/>
                          <a:cs typeface="Arial" panose="020B0604020202020204" pitchFamily="34" charset="0"/>
                        </a:rPr>
                        <a:t> (Model, Database)</a:t>
                      </a:r>
                      <a:endParaRPr lang="en-US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3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b="1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endParaRPr lang="en-US" b="1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460" y="199424"/>
            <a:ext cx="6492320" cy="1987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665" y="2200316"/>
            <a:ext cx="6265285" cy="444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0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endParaRPr lang="en-US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401847"/>
              </p:ext>
            </p:extLst>
          </p:nvPr>
        </p:nvGraphicFramePr>
        <p:xfrm>
          <a:off x="1708443" y="1730327"/>
          <a:ext cx="9700456" cy="33129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18634"/>
                <a:gridCol w="5781822"/>
              </a:tblGrid>
              <a:tr h="5697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JENIS TOOLS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NAMA</a:t>
                      </a:r>
                      <a:r>
                        <a:rPr lang="en-US" sz="2400" baseline="0" dirty="0" smtClean="0"/>
                        <a:t> TOOLS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Dev</a:t>
                      </a:r>
                      <a:r>
                        <a:rPr lang="en-US" dirty="0" smtClean="0"/>
                        <a:t> Tools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Sublime Text, Brackets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Hub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Adobe Photoshop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DB Designer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Designer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DBMS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MySQL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Tool </a:t>
                      </a:r>
                      <a:r>
                        <a:rPr lang="en-US" dirty="0" err="1" smtClean="0"/>
                        <a:t>Lainnya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XAMPP, Apache, 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Bash, Ms.</a:t>
                      </a:r>
                      <a:r>
                        <a:rPr lang="en-US" baseline="0" dirty="0" smtClean="0"/>
                        <a:t> Project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6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433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Adobe Arabic</vt:lpstr>
      <vt:lpstr>Arial</vt:lpstr>
      <vt:lpstr>Calibri</vt:lpstr>
      <vt:lpstr>Calibri Light</vt:lpstr>
      <vt:lpstr>Office Theme</vt:lpstr>
      <vt:lpstr>MELAYANG+</vt:lpstr>
      <vt:lpstr>KLIEN</vt:lpstr>
      <vt:lpstr>DESKRIPSI</vt:lpstr>
      <vt:lpstr>FITUR</vt:lpstr>
      <vt:lpstr>DESAIN UI</vt:lpstr>
      <vt:lpstr>DESAIN UI</vt:lpstr>
      <vt:lpstr>JOBDESC</vt:lpstr>
      <vt:lpstr>TIMELINE</vt:lpstr>
      <vt:lpstr>TOOLS</vt:lpstr>
      <vt:lpstr>RISIKO</vt:lpstr>
      <vt:lpstr>MANAJEMEN RISIKO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MELAYANG+</dc:title>
  <dc:creator>ADHIPUR</dc:creator>
  <cp:lastModifiedBy>Agus Adi Wirawan</cp:lastModifiedBy>
  <cp:revision>34</cp:revision>
  <dcterms:created xsi:type="dcterms:W3CDTF">2015-03-29T19:54:28Z</dcterms:created>
  <dcterms:modified xsi:type="dcterms:W3CDTF">2015-03-29T23:35:44Z</dcterms:modified>
</cp:coreProperties>
</file>