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1" r:id="rId7"/>
    <p:sldId id="260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10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FF5F-8310-4410-A3EC-673FF9B25119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733F-F28F-4A7C-BC1A-99B1A84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1396" y="1122363"/>
            <a:ext cx="5606603" cy="2387600"/>
          </a:xfrm>
          <a:solidFill>
            <a:schemeClr val="bg1"/>
          </a:solidFill>
        </p:spPr>
        <p:txBody>
          <a:bodyPr/>
          <a:lstStyle/>
          <a:p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MELAYANG+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541" y="3602037"/>
            <a:ext cx="6791459" cy="281164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 Made Aditya P. M.		(5112100184)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Wirawan</a:t>
            </a: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	(5112100036)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Purwanto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	(5112100049)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Surya D. P.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5112100112)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Arya Putra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 	(5112100151)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45076" y="-83713"/>
            <a:ext cx="1674256" cy="1790167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07057"/>
              </p:ext>
            </p:extLst>
          </p:nvPr>
        </p:nvGraphicFramePr>
        <p:xfrm>
          <a:off x="1345585" y="1553028"/>
          <a:ext cx="10686758" cy="51380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2719"/>
                <a:gridCol w="7894039"/>
              </a:tblGrid>
              <a:tr h="331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JENIS RISIKO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DETAIL</a:t>
                      </a:r>
                      <a:endParaRPr lang="en-US" sz="2400" dirty="0"/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Kontraktual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 algn="l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berubah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bertambah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mempengaruhi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 algn="l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Spesifikasi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persyaratan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jelas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 algn="l">
                        <a:buAutoNum type="arabicPeriod"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Penggalian kebutuhan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terkendala komunikasi.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Teknis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metode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lain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lunak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desain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868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Ketersediaan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Personalia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berkomitmennya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pengerjaan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Kurangnya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kompleksitas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Tingkat </a:t>
                      </a:r>
                      <a:r>
                        <a:rPr lang="en-GB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turnover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pergantian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31654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Risiko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Penerimaan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menolak s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menambahkan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selesai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dibuat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kurang memahami proses perangkat lunak tersebut.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6400" lvl="2" indent="-342900">
                        <a:buAutoNum type="arabicPeriod"/>
                        <a:tabLst/>
                      </a:pPr>
                      <a:r>
                        <a:rPr lang="id-ID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 tidak yakin bahwa fungsionalitas yang diminta dapat dilakukan.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447971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58237" y="1690688"/>
            <a:ext cx="9382219" cy="443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0" indent="-457200">
              <a:buAutoNum type="arabicPeriod"/>
            </a:pPr>
            <a:r>
              <a:rPr lang="id-ID" sz="2400" dirty="0" smtClean="0"/>
              <a:t>Menemui </a:t>
            </a:r>
            <a:r>
              <a:rPr lang="id-ID" sz="2400" dirty="0"/>
              <a:t>staf yang </a:t>
            </a:r>
            <a:r>
              <a:rPr lang="id-ID" sz="2400" dirty="0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menanyakan</a:t>
            </a:r>
            <a:r>
              <a:rPr lang="en-US" sz="2400" dirty="0" smtClean="0"/>
              <a:t> </a:t>
            </a:r>
            <a:r>
              <a:rPr lang="en-US" sz="2400" dirty="0" err="1" smtClean="0"/>
              <a:t>keseriusan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kendala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dihadapi</a:t>
            </a:r>
            <a:r>
              <a:rPr lang="en-US" sz="2400" dirty="0"/>
              <a:t>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Ada </a:t>
            </a:r>
            <a:r>
              <a:rPr lang="id-ID" sz="2400" dirty="0"/>
              <a:t>kontrak kerja yang jelas antara </a:t>
            </a:r>
            <a:r>
              <a:rPr lang="id-ID" sz="2400" i="1" dirty="0"/>
              <a:t>project manager</a:t>
            </a:r>
            <a:r>
              <a:rPr lang="id-ID" sz="2400" dirty="0"/>
              <a:t> dan </a:t>
            </a:r>
            <a:r>
              <a:rPr lang="id-ID" sz="2400" dirty="0" smtClean="0"/>
              <a:t>staf</a:t>
            </a:r>
            <a:r>
              <a:rPr lang="en-US" sz="2400" dirty="0" smtClean="0"/>
              <a:t>.</a:t>
            </a:r>
          </a:p>
          <a:p>
            <a:pPr marL="457200" lvl="0" indent="-457200">
              <a:buAutoNum type="arabicPeriod"/>
            </a:pPr>
            <a:r>
              <a:rPr lang="id-ID" sz="2400" dirty="0" smtClean="0"/>
              <a:t>Mengumpulkan </a:t>
            </a:r>
            <a:r>
              <a:rPr lang="id-ID" sz="2400" dirty="0"/>
              <a:t>tim proyek sehingga informasi mengenai masing-masing aktivitas pengembangan dapat disebarkan secara </a:t>
            </a:r>
            <a:r>
              <a:rPr lang="id-ID" sz="2400" dirty="0" smtClean="0"/>
              <a:t>luas.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Menentukan </a:t>
            </a:r>
            <a:r>
              <a:rPr lang="id-ID" sz="2400" dirty="0"/>
              <a:t>standar dokumentasi dan membuat mekanisme untuk memastikan bahwa dokumen dikembangkan secara tepat </a:t>
            </a:r>
            <a:r>
              <a:rPr lang="id-ID" sz="2400" dirty="0" smtClean="0"/>
              <a:t>waktu.</a:t>
            </a:r>
            <a:endParaRPr lang="en-US" sz="2400" dirty="0" smtClean="0"/>
          </a:p>
          <a:p>
            <a:pPr marL="457200" lvl="0" indent="-457200">
              <a:buAutoNum type="arabicPeriod"/>
            </a:pPr>
            <a:r>
              <a:rPr lang="id-ID" sz="2400" dirty="0" smtClean="0"/>
              <a:t>Membuat </a:t>
            </a:r>
            <a:r>
              <a:rPr lang="id-ID" sz="2400" dirty="0"/>
              <a:t>dokumen </a:t>
            </a:r>
            <a:r>
              <a:rPr lang="id-ID" sz="2400" i="1" dirty="0"/>
              <a:t>outline</a:t>
            </a:r>
            <a:r>
              <a:rPr lang="id-ID" sz="2400" dirty="0"/>
              <a:t> yang jelas (kontrak) yang disetujui oleh kedua belah pihak, baik pengembang maupun pelanggan</a:t>
            </a:r>
            <a:r>
              <a:rPr lang="id-ID" sz="2400" dirty="0" smtClean="0"/>
              <a:t>.</a:t>
            </a:r>
            <a:endParaRPr lang="en-US" sz="2400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KLIEN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632378" y="1690688"/>
            <a:ext cx="4841921" cy="3790772"/>
            <a:chOff x="3207376" y="515156"/>
            <a:chExt cx="7185875" cy="6237757"/>
          </a:xfrm>
        </p:grpSpPr>
        <p:grpSp>
          <p:nvGrpSpPr>
            <p:cNvPr id="12" name="Group 11"/>
            <p:cNvGrpSpPr/>
            <p:nvPr/>
          </p:nvGrpSpPr>
          <p:grpSpPr>
            <a:xfrm>
              <a:off x="3207376" y="515156"/>
              <a:ext cx="7185875" cy="6207616"/>
              <a:chOff x="3207376" y="515156"/>
              <a:chExt cx="7185875" cy="62076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07376" y="515156"/>
                <a:ext cx="7185875" cy="62076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134" y="713972"/>
                <a:ext cx="7082844" cy="483432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30986" y="641798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96265" y="5409126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108307" y="670951"/>
                <a:ext cx="272065" cy="50506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87064" y="561573"/>
                <a:ext cx="6930444" cy="4357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3666182" y="5156894"/>
              <a:ext cx="4728691" cy="15960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INDONESIA </a:t>
              </a:r>
            </a:p>
            <a:p>
              <a:pPr algn="ctr">
                <a:lnSpc>
                  <a:spcPct val="60000"/>
                </a:lnSpc>
              </a:pPr>
              <a:r>
                <a:rPr lang="en-US" sz="3600" spc="600" dirty="0" smtClean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SURABAYA</a:t>
              </a:r>
              <a:endParaRPr lang="en-US" sz="3600" spc="6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endParaRPr>
            </a:p>
          </p:txBody>
        </p:sp>
      </p:grpSp>
      <p:sp>
        <p:nvSpPr>
          <p:cNvPr id="14" name="Isosceles Triangle 1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055038" y="1292180"/>
            <a:ext cx="8101836" cy="4433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memuat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Earth Hour Surabaya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masyarakat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ikut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andil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pergerakan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siapapun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mengaksesnya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GB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 system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88296"/>
              </p:ext>
            </p:extLst>
          </p:nvPr>
        </p:nvGraphicFramePr>
        <p:xfrm>
          <a:off x="1708443" y="1730327"/>
          <a:ext cx="9700456" cy="4227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8634"/>
                <a:gridCol w="578182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BACK-END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FRONT-END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Video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Utama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Umum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Mengenai</a:t>
                      </a:r>
                      <a:r>
                        <a:rPr lang="en-US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Daftar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Detail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Kontak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Dokumentasi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Gambar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baseline="0" dirty="0" smtClean="0"/>
                        <a:t> Video </a:t>
                      </a:r>
                      <a:r>
                        <a:rPr lang="en-US" baseline="0" dirty="0" err="1" smtClean="0"/>
                        <a:t>Dokumentasi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Kegiatan</a:t>
                      </a:r>
                      <a:r>
                        <a:rPr lang="en-US" baseline="0" dirty="0" smtClean="0"/>
                        <a:t> EH Surabaya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Video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Galeri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Mengelola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Profil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Organisasi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Statistik</a:t>
                      </a:r>
                      <a:r>
                        <a:rPr lang="en-US" dirty="0" smtClean="0"/>
                        <a:t>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293033"/>
            <a:ext cx="7435204" cy="418026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55839" y="1329079"/>
            <a:ext cx="3209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3600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600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293033"/>
            <a:ext cx="7435204" cy="4180261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 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55839" y="1329079"/>
            <a:ext cx="3209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en-US" sz="3600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3600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JOBDESC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000860"/>
              </p:ext>
            </p:extLst>
          </p:nvPr>
        </p:nvGraphicFramePr>
        <p:xfrm>
          <a:off x="1708443" y="1730327"/>
          <a:ext cx="9700456" cy="28924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3214"/>
                <a:gridCol w="667724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NAMA ANGGOTA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TUGAS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Made Aditya P.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Project Manager, Programmer (Video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Utama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Front-End)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393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Made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Agus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Adi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Wirawan</a:t>
                      </a:r>
                      <a:endParaRPr lang="en-US" sz="1800" b="0" baseline="0" dirty="0" smtClean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(Front-End), UI Front-End 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Putu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Adhi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Purwanto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(Back-End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Galeri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), Analyst, </a:t>
                      </a:r>
                      <a:r>
                        <a:rPr lang="en-US" sz="1800" baseline="0" dirty="0" err="1" smtClean="0">
                          <a:latin typeface="+mn-lt"/>
                          <a:cs typeface="Arial" panose="020B0604020202020204" pitchFamily="34" charset="0"/>
                        </a:rPr>
                        <a:t>Dokumentasi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Gede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Putu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Surya D.P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anose="020B0604020202020204" pitchFamily="34" charset="0"/>
                        </a:rPr>
                        <a:t>Programmer (Back-End),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Analyst, UI Back-End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sz="1800" b="0" dirty="0" err="1" smtClean="0">
                          <a:latin typeface="+mn-lt"/>
                          <a:cs typeface="Arial" panose="020B0604020202020204" pitchFamily="34" charset="0"/>
                        </a:rPr>
                        <a:t>Gede</a:t>
                      </a:r>
                      <a:r>
                        <a:rPr lang="en-US" sz="1800" b="0" dirty="0" smtClean="0">
                          <a:latin typeface="+mn-lt"/>
                          <a:cs typeface="Arial" panose="020B0604020202020204" pitchFamily="34" charset="0"/>
                        </a:rPr>
                        <a:t> Arya Putra P</a:t>
                      </a: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  <a:cs typeface="Arial" panose="020B0604020202020204" pitchFamily="34" charset="0"/>
                        </a:rPr>
                        <a:t>Progammer</a:t>
                      </a:r>
                      <a:r>
                        <a:rPr lang="en-US" sz="1800" baseline="0" dirty="0" smtClean="0">
                          <a:latin typeface="+mn-lt"/>
                          <a:cs typeface="Arial" panose="020B0604020202020204" pitchFamily="34" charset="0"/>
                        </a:rPr>
                        <a:t> (Model, Database)</a:t>
                      </a:r>
                      <a:endParaRPr lang="en-US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b="1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en-US" b="1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60" y="199424"/>
            <a:ext cx="6492320" cy="1987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65" y="2200316"/>
            <a:ext cx="6265285" cy="44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38352" cy="1325563"/>
          </a:xfrm>
        </p:spPr>
        <p:txBody>
          <a:bodyPr/>
          <a:lstStyle/>
          <a:p>
            <a:r>
              <a:rPr lang="en-US" dirty="0" smtClean="0">
                <a:solidFill>
                  <a:srgbClr val="E941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dirty="0">
              <a:solidFill>
                <a:srgbClr val="E941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-70835" y="32199"/>
            <a:ext cx="1081828" cy="965916"/>
          </a:xfrm>
          <a:prstGeom prst="triangle">
            <a:avLst>
              <a:gd name="adj" fmla="val 0"/>
            </a:avLst>
          </a:prstGeom>
          <a:solidFill>
            <a:srgbClr val="E94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01847"/>
              </p:ext>
            </p:extLst>
          </p:nvPr>
        </p:nvGraphicFramePr>
        <p:xfrm>
          <a:off x="1708443" y="1730327"/>
          <a:ext cx="9700456" cy="3312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8634"/>
                <a:gridCol w="5781822"/>
              </a:tblGrid>
              <a:tr h="5697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JENIS TOOLS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NAMA</a:t>
                      </a:r>
                      <a:r>
                        <a:rPr lang="en-US" sz="2400" baseline="0" dirty="0" smtClean="0"/>
                        <a:t> TOOLS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Tools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Sublime Text, Brackets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Hub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Adobe Photoshop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DB Designer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Designer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Tool </a:t>
                      </a:r>
                      <a:r>
                        <a:rPr lang="en-US" dirty="0" err="1" smtClean="0"/>
                        <a:t>Lainnya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XAMPP, Apache,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Bash, Ms.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425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Arabic</vt:lpstr>
      <vt:lpstr>Arial</vt:lpstr>
      <vt:lpstr>Calibri</vt:lpstr>
      <vt:lpstr>Calibri Light</vt:lpstr>
      <vt:lpstr>Office Theme</vt:lpstr>
      <vt:lpstr>MELAYANG+</vt:lpstr>
      <vt:lpstr>KLIEN</vt:lpstr>
      <vt:lpstr>DESKRIPSI</vt:lpstr>
      <vt:lpstr>FITUR</vt:lpstr>
      <vt:lpstr>DESAIN UI</vt:lpstr>
      <vt:lpstr>DESAIN UI</vt:lpstr>
      <vt:lpstr>JOBDESC</vt:lpstr>
      <vt:lpstr>TIMELINE</vt:lpstr>
      <vt:lpstr>TOOLS</vt:lpstr>
      <vt:lpstr>RISIKO</vt:lpstr>
      <vt:lpstr>MANAJEMEN RISIKO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MELAYANG+</dc:title>
  <dc:creator>ADHIPUR</dc:creator>
  <cp:lastModifiedBy>ADHIPUR</cp:lastModifiedBy>
  <cp:revision>29</cp:revision>
  <dcterms:created xsi:type="dcterms:W3CDTF">2015-03-29T19:54:28Z</dcterms:created>
  <dcterms:modified xsi:type="dcterms:W3CDTF">2015-03-29T22:50:27Z</dcterms:modified>
</cp:coreProperties>
</file>