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74" r:id="rId5"/>
    <p:sldId id="276" r:id="rId6"/>
    <p:sldId id="277" r:id="rId7"/>
    <p:sldId id="286" r:id="rId8"/>
    <p:sldId id="279" r:id="rId9"/>
    <p:sldId id="288" r:id="rId10"/>
    <p:sldId id="280" r:id="rId11"/>
    <p:sldId id="289" r:id="rId12"/>
    <p:sldId id="281" r:id="rId13"/>
    <p:sldId id="290" r:id="rId14"/>
    <p:sldId id="261" r:id="rId15"/>
    <p:sldId id="293" r:id="rId16"/>
    <p:sldId id="294" r:id="rId17"/>
    <p:sldId id="284" r:id="rId18"/>
    <p:sldId id="285" r:id="rId19"/>
    <p:sldId id="292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6075C-5720-5C30-309F-3B6D3B813DB2}" v="4" dt="2021-06-07T11:49:0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Chauhan" userId="S::devanshi.19b311204@abes.ac.in::a26d9b5d-3582-40b5-b40b-695d43414d57" providerId="AD" clId="Web-{4A46075C-5720-5C30-309F-3B6D3B813DB2}"/>
    <pc:docChg chg="modSld">
      <pc:chgData name="Devanshi Chauhan" userId="S::devanshi.19b311204@abes.ac.in::a26d9b5d-3582-40b5-b40b-695d43414d57" providerId="AD" clId="Web-{4A46075C-5720-5C30-309F-3B6D3B813DB2}" dt="2021-06-07T11:49:03.086" v="3"/>
      <pc:docMkLst>
        <pc:docMk/>
      </pc:docMkLst>
      <pc:sldChg chg="addSp delSp">
        <pc:chgData name="Devanshi Chauhan" userId="S::devanshi.19b311204@abes.ac.in::a26d9b5d-3582-40b5-b40b-695d43414d57" providerId="AD" clId="Web-{4A46075C-5720-5C30-309F-3B6D3B813DB2}" dt="2021-06-07T11:49:03.086" v="3"/>
        <pc:sldMkLst>
          <pc:docMk/>
          <pc:sldMk cId="0" sldId="288"/>
        </pc:sldMkLst>
        <pc:spChg chg="add del">
          <ac:chgData name="Devanshi Chauhan" userId="S::devanshi.19b311204@abes.ac.in::a26d9b5d-3582-40b5-b40b-695d43414d57" providerId="AD" clId="Web-{4A46075C-5720-5C30-309F-3B6D3B813DB2}" dt="2021-06-07T11:49:03.086" v="3"/>
          <ac:spMkLst>
            <pc:docMk/>
            <pc:sldMk cId="0" sldId="288"/>
            <ac:spMk id="2" creationId="{B330898B-A6B3-467C-8AAA-BFD3F7E9E013}"/>
          </ac:spMkLst>
        </pc:spChg>
        <pc:spChg chg="add del">
          <ac:chgData name="Devanshi Chauhan" userId="S::devanshi.19b311204@abes.ac.in::a26d9b5d-3582-40b5-b40b-695d43414d57" providerId="AD" clId="Web-{4A46075C-5720-5C30-309F-3B6D3B813DB2}" dt="2021-06-07T11:48:59.711" v="2"/>
          <ac:spMkLst>
            <pc:docMk/>
            <pc:sldMk cId="0" sldId="288"/>
            <ac:spMk id="3" creationId="{6DC0A2B7-5408-4F2C-9CEB-0F0117B3CB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84A1E-F38C-4DB4-A1F7-8FCB44DD4AD1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4E5E-14E0-4011-A820-8ABA9807F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74E5E-14E0-4011-A820-8ABA9807F8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74E5E-14E0-4011-A820-8ABA9807F8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D205-29C5-42AC-9885-1D726D67FC8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6E88-BBE3-45D5-96A0-1BC2F0B95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5056782" cy="4147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317625"/>
            <a:ext cx="4591050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7344816" cy="626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3" y="1260475"/>
            <a:ext cx="5252616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32656"/>
            <a:ext cx="6912768" cy="626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20688"/>
            <a:ext cx="5112568" cy="568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8680"/>
            <a:ext cx="5360243" cy="597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4" y="836712"/>
            <a:ext cx="3869407" cy="5328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3866927" cy="5544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08720"/>
            <a:ext cx="4536504" cy="518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3" y="692697"/>
            <a:ext cx="4981575" cy="561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764704"/>
            <a:ext cx="4621113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764704"/>
            <a:ext cx="5184576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6624736" cy="5116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1E7AB-43F5-4BC3-A663-743F6657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620688"/>
            <a:ext cx="5735339" cy="493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548680"/>
            <a:ext cx="5544616" cy="5760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return vala option bh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return vala option bh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908720"/>
            <a:ext cx="5606777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5238"/>
            <a:ext cx="5472608" cy="475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128792" cy="597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1279525"/>
            <a:ext cx="4657725" cy="430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4664"/>
            <a:ext cx="6273303" cy="6192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</Words>
  <Application>Microsoft Office PowerPoint</Application>
  <PresentationFormat>On-screen Show (4:3)</PresentationFormat>
  <Paragraphs>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Ashi Aggarwal</cp:lastModifiedBy>
  <cp:revision>85</cp:revision>
  <dcterms:created xsi:type="dcterms:W3CDTF">2021-05-27T07:36:05Z</dcterms:created>
  <dcterms:modified xsi:type="dcterms:W3CDTF">2021-06-07T11:49:07Z</dcterms:modified>
</cp:coreProperties>
</file>