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9E97-BCDE-4B18-8CE3-BC63E11EA9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5ABF33-725F-490E-815A-A93BF0A0C205}">
      <dgm:prSet phldrT="[Текст]"/>
      <dgm:spPr/>
      <dgm:t>
        <a:bodyPr/>
        <a:lstStyle/>
        <a:p>
          <a:r>
            <a:rPr lang="ru-RU" dirty="0"/>
            <a:t>Алгоритмы </a:t>
          </a:r>
          <a:r>
            <a:rPr lang="en-US" dirty="0"/>
            <a:t>RBGL</a:t>
          </a:r>
          <a:endParaRPr lang="ru-RU" dirty="0"/>
        </a:p>
      </dgm:t>
    </dgm:pt>
    <dgm:pt modelId="{01FE8C40-9DC4-488F-B087-756F1D4ED523}" type="parTrans" cxnId="{1A468455-8581-43C6-99FD-A15E8072F0CA}">
      <dgm:prSet/>
      <dgm:spPr/>
      <dgm:t>
        <a:bodyPr/>
        <a:lstStyle/>
        <a:p>
          <a:endParaRPr lang="ru-RU"/>
        </a:p>
      </dgm:t>
    </dgm:pt>
    <dgm:pt modelId="{AB2A30E3-B89B-4C63-B394-87E79E367C80}" type="sibTrans" cxnId="{1A468455-8581-43C6-99FD-A15E8072F0CA}">
      <dgm:prSet/>
      <dgm:spPr/>
      <dgm:t>
        <a:bodyPr/>
        <a:lstStyle/>
        <a:p>
          <a:endParaRPr lang="ru-RU"/>
        </a:p>
      </dgm:t>
    </dgm:pt>
    <dgm:pt modelId="{9B11E25B-65DC-40A4-BB48-B4AB47E48933}">
      <dgm:prSet phldrT="[Текст]"/>
      <dgm:spPr/>
      <dgm:t>
        <a:bodyPr/>
        <a:lstStyle/>
        <a:p>
          <a:r>
            <a:rPr lang="ru-RU" dirty="0"/>
            <a:t>Алгоритмы из </a:t>
          </a:r>
          <a:r>
            <a:rPr lang="en-US" dirty="0"/>
            <a:t>BGL</a:t>
          </a:r>
          <a:endParaRPr lang="ru-RU" dirty="0"/>
        </a:p>
      </dgm:t>
    </dgm:pt>
    <dgm:pt modelId="{508465E1-A973-4709-B8B9-C51D490B7562}" type="parTrans" cxnId="{DAACB5C0-B63A-4676-A640-CF4652D068EE}">
      <dgm:prSet/>
      <dgm:spPr/>
      <dgm:t>
        <a:bodyPr/>
        <a:lstStyle/>
        <a:p>
          <a:endParaRPr lang="ru-RU"/>
        </a:p>
      </dgm:t>
    </dgm:pt>
    <dgm:pt modelId="{EB1E0383-F6A2-4E7E-A6C4-E60592152D84}" type="sibTrans" cxnId="{DAACB5C0-B63A-4676-A640-CF4652D068EE}">
      <dgm:prSet/>
      <dgm:spPr/>
      <dgm:t>
        <a:bodyPr/>
        <a:lstStyle/>
        <a:p>
          <a:endParaRPr lang="ru-RU"/>
        </a:p>
      </dgm:t>
    </dgm:pt>
    <dgm:pt modelId="{D9DF2F88-FBDD-481D-ADDE-75583D2E7E95}">
      <dgm:prSet phldrT="[Текст]"/>
      <dgm:spPr/>
      <dgm:t>
        <a:bodyPr/>
        <a:lstStyle/>
        <a:p>
          <a:r>
            <a:rPr lang="ru-RU" dirty="0"/>
            <a:t>Алгоритмы, построенные на </a:t>
          </a:r>
          <a:r>
            <a:rPr lang="en-US" dirty="0"/>
            <a:t>BGL</a:t>
          </a:r>
          <a:endParaRPr lang="ru-RU" dirty="0"/>
        </a:p>
      </dgm:t>
    </dgm:pt>
    <dgm:pt modelId="{7123E80A-7527-4A6A-8107-FFC97C1A2740}" type="parTrans" cxnId="{425A0C3C-0959-445B-9953-A732A702D5F4}">
      <dgm:prSet/>
      <dgm:spPr/>
      <dgm:t>
        <a:bodyPr/>
        <a:lstStyle/>
        <a:p>
          <a:endParaRPr lang="ru-RU"/>
        </a:p>
      </dgm:t>
    </dgm:pt>
    <dgm:pt modelId="{F82899E3-03FF-4D20-AB71-60F2EBD17B7C}" type="sibTrans" cxnId="{425A0C3C-0959-445B-9953-A732A702D5F4}">
      <dgm:prSet/>
      <dgm:spPr/>
      <dgm:t>
        <a:bodyPr/>
        <a:lstStyle/>
        <a:p>
          <a:endParaRPr lang="ru-RU"/>
        </a:p>
      </dgm:t>
    </dgm:pt>
    <dgm:pt modelId="{DF80CDCB-AD49-420D-97B8-AD89542CA61D}">
      <dgm:prSet phldrT="[Текст]"/>
      <dgm:spPr/>
      <dgm:t>
        <a:bodyPr/>
        <a:lstStyle/>
        <a:p>
          <a:r>
            <a:rPr lang="ru-RU" dirty="0"/>
            <a:t>Алгоритмы, независимые от </a:t>
          </a:r>
          <a:r>
            <a:rPr lang="en-US" dirty="0"/>
            <a:t>BGL</a:t>
          </a:r>
          <a:endParaRPr lang="ru-RU" dirty="0"/>
        </a:p>
      </dgm:t>
    </dgm:pt>
    <dgm:pt modelId="{A0E7BBA9-2D99-4244-B92D-042E3E57E5D5}" type="parTrans" cxnId="{8A8336BD-950C-43D9-A5D0-EE9489B42153}">
      <dgm:prSet/>
      <dgm:spPr/>
      <dgm:t>
        <a:bodyPr/>
        <a:lstStyle/>
        <a:p>
          <a:endParaRPr lang="ru-RU"/>
        </a:p>
      </dgm:t>
    </dgm:pt>
    <dgm:pt modelId="{F0969BB4-B13B-462A-A78D-ED0D9FE417BB}" type="sibTrans" cxnId="{8A8336BD-950C-43D9-A5D0-EE9489B42153}">
      <dgm:prSet/>
      <dgm:spPr/>
      <dgm:t>
        <a:bodyPr/>
        <a:lstStyle/>
        <a:p>
          <a:endParaRPr lang="ru-RU"/>
        </a:p>
      </dgm:t>
    </dgm:pt>
    <dgm:pt modelId="{DAD9A1CE-1A2B-4A46-BA5B-AC8BEC4A617B}" type="pres">
      <dgm:prSet presAssocID="{A9999E97-BCDE-4B18-8CE3-BC63E11EA9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AEEC2A-8A99-47F6-960A-8D83E6600B3C}" type="pres">
      <dgm:prSet presAssocID="{075ABF33-725F-490E-815A-A93BF0A0C205}" presName="hierRoot1" presStyleCnt="0">
        <dgm:presLayoutVars>
          <dgm:hierBranch val="init"/>
        </dgm:presLayoutVars>
      </dgm:prSet>
      <dgm:spPr/>
    </dgm:pt>
    <dgm:pt modelId="{DCB452F5-338F-451E-94FB-5C107FBBA178}" type="pres">
      <dgm:prSet presAssocID="{075ABF33-725F-490E-815A-A93BF0A0C205}" presName="rootComposite1" presStyleCnt="0"/>
      <dgm:spPr/>
    </dgm:pt>
    <dgm:pt modelId="{F47F4A80-CCD0-4A64-8638-DD1635A5CBBF}" type="pres">
      <dgm:prSet presAssocID="{075ABF33-725F-490E-815A-A93BF0A0C205}" presName="rootText1" presStyleLbl="node0" presStyleIdx="0" presStyleCnt="1">
        <dgm:presLayoutVars>
          <dgm:chPref val="3"/>
        </dgm:presLayoutVars>
      </dgm:prSet>
      <dgm:spPr/>
    </dgm:pt>
    <dgm:pt modelId="{064274BB-D91B-4D90-920F-6EBADC730325}" type="pres">
      <dgm:prSet presAssocID="{075ABF33-725F-490E-815A-A93BF0A0C205}" presName="rootConnector1" presStyleLbl="node1" presStyleIdx="0" presStyleCnt="0"/>
      <dgm:spPr/>
    </dgm:pt>
    <dgm:pt modelId="{69CD3141-76E5-465E-B0BA-94CEC68202B3}" type="pres">
      <dgm:prSet presAssocID="{075ABF33-725F-490E-815A-A93BF0A0C205}" presName="hierChild2" presStyleCnt="0"/>
      <dgm:spPr/>
    </dgm:pt>
    <dgm:pt modelId="{7E37D650-A379-425E-B879-1F985B2F4928}" type="pres">
      <dgm:prSet presAssocID="{508465E1-A973-4709-B8B9-C51D490B7562}" presName="Name37" presStyleLbl="parChTrans1D2" presStyleIdx="0" presStyleCnt="3"/>
      <dgm:spPr/>
    </dgm:pt>
    <dgm:pt modelId="{2C52BE1A-9F83-4E9C-ACD0-6779D026DF84}" type="pres">
      <dgm:prSet presAssocID="{9B11E25B-65DC-40A4-BB48-B4AB47E48933}" presName="hierRoot2" presStyleCnt="0">
        <dgm:presLayoutVars>
          <dgm:hierBranch val="init"/>
        </dgm:presLayoutVars>
      </dgm:prSet>
      <dgm:spPr/>
    </dgm:pt>
    <dgm:pt modelId="{17B7A508-0CC0-49CC-BE45-A379EBF35FCE}" type="pres">
      <dgm:prSet presAssocID="{9B11E25B-65DC-40A4-BB48-B4AB47E48933}" presName="rootComposite" presStyleCnt="0"/>
      <dgm:spPr/>
    </dgm:pt>
    <dgm:pt modelId="{7523269A-1248-4901-8167-9435FBDD8B76}" type="pres">
      <dgm:prSet presAssocID="{9B11E25B-65DC-40A4-BB48-B4AB47E48933}" presName="rootText" presStyleLbl="node2" presStyleIdx="0" presStyleCnt="3">
        <dgm:presLayoutVars>
          <dgm:chPref val="3"/>
        </dgm:presLayoutVars>
      </dgm:prSet>
      <dgm:spPr/>
    </dgm:pt>
    <dgm:pt modelId="{FA2A9E59-C24F-47EF-B862-8E8EEF8DDF71}" type="pres">
      <dgm:prSet presAssocID="{9B11E25B-65DC-40A4-BB48-B4AB47E48933}" presName="rootConnector" presStyleLbl="node2" presStyleIdx="0" presStyleCnt="3"/>
      <dgm:spPr/>
    </dgm:pt>
    <dgm:pt modelId="{9DC100A4-58DC-4F61-9BA5-B0C681DC7662}" type="pres">
      <dgm:prSet presAssocID="{9B11E25B-65DC-40A4-BB48-B4AB47E48933}" presName="hierChild4" presStyleCnt="0"/>
      <dgm:spPr/>
    </dgm:pt>
    <dgm:pt modelId="{7F3F4FCB-E948-4C3A-A49E-7A7F2BDC1E3B}" type="pres">
      <dgm:prSet presAssocID="{9B11E25B-65DC-40A4-BB48-B4AB47E48933}" presName="hierChild5" presStyleCnt="0"/>
      <dgm:spPr/>
    </dgm:pt>
    <dgm:pt modelId="{7CF3E866-942C-4FEB-A9D0-1B15AF1584FF}" type="pres">
      <dgm:prSet presAssocID="{7123E80A-7527-4A6A-8107-FFC97C1A2740}" presName="Name37" presStyleLbl="parChTrans1D2" presStyleIdx="1" presStyleCnt="3"/>
      <dgm:spPr/>
    </dgm:pt>
    <dgm:pt modelId="{816990C5-CF74-419D-9C77-AAC0427BE438}" type="pres">
      <dgm:prSet presAssocID="{D9DF2F88-FBDD-481D-ADDE-75583D2E7E95}" presName="hierRoot2" presStyleCnt="0">
        <dgm:presLayoutVars>
          <dgm:hierBranch val="init"/>
        </dgm:presLayoutVars>
      </dgm:prSet>
      <dgm:spPr/>
    </dgm:pt>
    <dgm:pt modelId="{745F3C0C-6107-4508-879D-B1EB6A1F18C4}" type="pres">
      <dgm:prSet presAssocID="{D9DF2F88-FBDD-481D-ADDE-75583D2E7E95}" presName="rootComposite" presStyleCnt="0"/>
      <dgm:spPr/>
    </dgm:pt>
    <dgm:pt modelId="{21E2A2D6-83EB-487A-9ED9-EDB3B44C790C}" type="pres">
      <dgm:prSet presAssocID="{D9DF2F88-FBDD-481D-ADDE-75583D2E7E95}" presName="rootText" presStyleLbl="node2" presStyleIdx="1" presStyleCnt="3">
        <dgm:presLayoutVars>
          <dgm:chPref val="3"/>
        </dgm:presLayoutVars>
      </dgm:prSet>
      <dgm:spPr/>
    </dgm:pt>
    <dgm:pt modelId="{254EFC6D-F1AD-4379-9AF9-AED96915104F}" type="pres">
      <dgm:prSet presAssocID="{D9DF2F88-FBDD-481D-ADDE-75583D2E7E95}" presName="rootConnector" presStyleLbl="node2" presStyleIdx="1" presStyleCnt="3"/>
      <dgm:spPr/>
    </dgm:pt>
    <dgm:pt modelId="{2B648D8A-EFC1-4C56-90A2-9E446498277C}" type="pres">
      <dgm:prSet presAssocID="{D9DF2F88-FBDD-481D-ADDE-75583D2E7E95}" presName="hierChild4" presStyleCnt="0"/>
      <dgm:spPr/>
    </dgm:pt>
    <dgm:pt modelId="{4CDAD27D-DA9D-49E1-8C8E-2F23EA7198EC}" type="pres">
      <dgm:prSet presAssocID="{D9DF2F88-FBDD-481D-ADDE-75583D2E7E95}" presName="hierChild5" presStyleCnt="0"/>
      <dgm:spPr/>
    </dgm:pt>
    <dgm:pt modelId="{7410E7B5-E0C5-42E6-9DCC-D6CE19F1EEF5}" type="pres">
      <dgm:prSet presAssocID="{A0E7BBA9-2D99-4244-B92D-042E3E57E5D5}" presName="Name37" presStyleLbl="parChTrans1D2" presStyleIdx="2" presStyleCnt="3"/>
      <dgm:spPr/>
    </dgm:pt>
    <dgm:pt modelId="{5B047166-5F8A-4F1C-B335-C84C809200EC}" type="pres">
      <dgm:prSet presAssocID="{DF80CDCB-AD49-420D-97B8-AD89542CA61D}" presName="hierRoot2" presStyleCnt="0">
        <dgm:presLayoutVars>
          <dgm:hierBranch val="init"/>
        </dgm:presLayoutVars>
      </dgm:prSet>
      <dgm:spPr/>
    </dgm:pt>
    <dgm:pt modelId="{D37706D0-5D31-4DA0-8DEE-6C5B1AAAC1B8}" type="pres">
      <dgm:prSet presAssocID="{DF80CDCB-AD49-420D-97B8-AD89542CA61D}" presName="rootComposite" presStyleCnt="0"/>
      <dgm:spPr/>
    </dgm:pt>
    <dgm:pt modelId="{3E0FD3AB-0623-43BA-B66D-DC56FBEA9896}" type="pres">
      <dgm:prSet presAssocID="{DF80CDCB-AD49-420D-97B8-AD89542CA61D}" presName="rootText" presStyleLbl="node2" presStyleIdx="2" presStyleCnt="3">
        <dgm:presLayoutVars>
          <dgm:chPref val="3"/>
        </dgm:presLayoutVars>
      </dgm:prSet>
      <dgm:spPr/>
    </dgm:pt>
    <dgm:pt modelId="{96BFFAB4-F4CB-418E-8B49-399914CBDF91}" type="pres">
      <dgm:prSet presAssocID="{DF80CDCB-AD49-420D-97B8-AD89542CA61D}" presName="rootConnector" presStyleLbl="node2" presStyleIdx="2" presStyleCnt="3"/>
      <dgm:spPr/>
    </dgm:pt>
    <dgm:pt modelId="{53518AE3-C64E-40CC-842B-BA275553D397}" type="pres">
      <dgm:prSet presAssocID="{DF80CDCB-AD49-420D-97B8-AD89542CA61D}" presName="hierChild4" presStyleCnt="0"/>
      <dgm:spPr/>
    </dgm:pt>
    <dgm:pt modelId="{9C5FAC1E-300C-401A-8D94-6B6141CA9427}" type="pres">
      <dgm:prSet presAssocID="{DF80CDCB-AD49-420D-97B8-AD89542CA61D}" presName="hierChild5" presStyleCnt="0"/>
      <dgm:spPr/>
    </dgm:pt>
    <dgm:pt modelId="{E43625E3-DD8B-4D83-A557-88D2840510DE}" type="pres">
      <dgm:prSet presAssocID="{075ABF33-725F-490E-815A-A93BF0A0C205}" presName="hierChild3" presStyleCnt="0"/>
      <dgm:spPr/>
    </dgm:pt>
  </dgm:ptLst>
  <dgm:cxnLst>
    <dgm:cxn modelId="{47D8AB06-27DF-42A1-AF39-8386D30F1B49}" type="presOf" srcId="{DF80CDCB-AD49-420D-97B8-AD89542CA61D}" destId="{96BFFAB4-F4CB-418E-8B49-399914CBDF91}" srcOrd="1" destOrd="0" presId="urn:microsoft.com/office/officeart/2005/8/layout/orgChart1"/>
    <dgm:cxn modelId="{CEA6EF1A-4053-430B-8572-F5D0D9817E25}" type="presOf" srcId="{075ABF33-725F-490E-815A-A93BF0A0C205}" destId="{F47F4A80-CCD0-4A64-8638-DD1635A5CBBF}" srcOrd="0" destOrd="0" presId="urn:microsoft.com/office/officeart/2005/8/layout/orgChart1"/>
    <dgm:cxn modelId="{425A0C3C-0959-445B-9953-A732A702D5F4}" srcId="{075ABF33-725F-490E-815A-A93BF0A0C205}" destId="{D9DF2F88-FBDD-481D-ADDE-75583D2E7E95}" srcOrd="1" destOrd="0" parTransId="{7123E80A-7527-4A6A-8107-FFC97C1A2740}" sibTransId="{F82899E3-03FF-4D20-AB71-60F2EBD17B7C}"/>
    <dgm:cxn modelId="{2F03B33E-E020-480F-AAFC-EC97A1C7F2B0}" type="presOf" srcId="{9B11E25B-65DC-40A4-BB48-B4AB47E48933}" destId="{FA2A9E59-C24F-47EF-B862-8E8EEF8DDF71}" srcOrd="1" destOrd="0" presId="urn:microsoft.com/office/officeart/2005/8/layout/orgChart1"/>
    <dgm:cxn modelId="{FCF16548-773D-4A96-B530-E93B56E51501}" type="presOf" srcId="{9B11E25B-65DC-40A4-BB48-B4AB47E48933}" destId="{7523269A-1248-4901-8167-9435FBDD8B76}" srcOrd="0" destOrd="0" presId="urn:microsoft.com/office/officeart/2005/8/layout/orgChart1"/>
    <dgm:cxn modelId="{7C2D336A-AD1C-4E24-9133-3184E68B73FA}" type="presOf" srcId="{DF80CDCB-AD49-420D-97B8-AD89542CA61D}" destId="{3E0FD3AB-0623-43BA-B66D-DC56FBEA9896}" srcOrd="0" destOrd="0" presId="urn:microsoft.com/office/officeart/2005/8/layout/orgChart1"/>
    <dgm:cxn modelId="{1A468455-8581-43C6-99FD-A15E8072F0CA}" srcId="{A9999E97-BCDE-4B18-8CE3-BC63E11EA9BC}" destId="{075ABF33-725F-490E-815A-A93BF0A0C205}" srcOrd="0" destOrd="0" parTransId="{01FE8C40-9DC4-488F-B087-756F1D4ED523}" sibTransId="{AB2A30E3-B89B-4C63-B394-87E79E367C80}"/>
    <dgm:cxn modelId="{78BB4D8B-B62A-4EAC-9A73-F5201BB1E90C}" type="presOf" srcId="{075ABF33-725F-490E-815A-A93BF0A0C205}" destId="{064274BB-D91B-4D90-920F-6EBADC730325}" srcOrd="1" destOrd="0" presId="urn:microsoft.com/office/officeart/2005/8/layout/orgChart1"/>
    <dgm:cxn modelId="{B3EBCA98-6FC3-48DC-A992-0392578C2071}" type="presOf" srcId="{7123E80A-7527-4A6A-8107-FFC97C1A2740}" destId="{7CF3E866-942C-4FEB-A9D0-1B15AF1584FF}" srcOrd="0" destOrd="0" presId="urn:microsoft.com/office/officeart/2005/8/layout/orgChart1"/>
    <dgm:cxn modelId="{E483B79B-D3EE-4BF3-BA7D-790325F377BE}" type="presOf" srcId="{A9999E97-BCDE-4B18-8CE3-BC63E11EA9BC}" destId="{DAD9A1CE-1A2B-4A46-BA5B-AC8BEC4A617B}" srcOrd="0" destOrd="0" presId="urn:microsoft.com/office/officeart/2005/8/layout/orgChart1"/>
    <dgm:cxn modelId="{637A63A0-53BC-4F39-9374-FB2403A99236}" type="presOf" srcId="{508465E1-A973-4709-B8B9-C51D490B7562}" destId="{7E37D650-A379-425E-B879-1F985B2F4928}" srcOrd="0" destOrd="0" presId="urn:microsoft.com/office/officeart/2005/8/layout/orgChart1"/>
    <dgm:cxn modelId="{93E21BA7-BDDB-41CB-A9CA-A83FE9904494}" type="presOf" srcId="{D9DF2F88-FBDD-481D-ADDE-75583D2E7E95}" destId="{254EFC6D-F1AD-4379-9AF9-AED96915104F}" srcOrd="1" destOrd="0" presId="urn:microsoft.com/office/officeart/2005/8/layout/orgChart1"/>
    <dgm:cxn modelId="{8A8336BD-950C-43D9-A5D0-EE9489B42153}" srcId="{075ABF33-725F-490E-815A-A93BF0A0C205}" destId="{DF80CDCB-AD49-420D-97B8-AD89542CA61D}" srcOrd="2" destOrd="0" parTransId="{A0E7BBA9-2D99-4244-B92D-042E3E57E5D5}" sibTransId="{F0969BB4-B13B-462A-A78D-ED0D9FE417BB}"/>
    <dgm:cxn modelId="{DAACB5C0-B63A-4676-A640-CF4652D068EE}" srcId="{075ABF33-725F-490E-815A-A93BF0A0C205}" destId="{9B11E25B-65DC-40A4-BB48-B4AB47E48933}" srcOrd="0" destOrd="0" parTransId="{508465E1-A973-4709-B8B9-C51D490B7562}" sibTransId="{EB1E0383-F6A2-4E7E-A6C4-E60592152D84}"/>
    <dgm:cxn modelId="{B43329D8-83E1-4C26-A26B-3800E40739B8}" type="presOf" srcId="{A0E7BBA9-2D99-4244-B92D-042E3E57E5D5}" destId="{7410E7B5-E0C5-42E6-9DCC-D6CE19F1EEF5}" srcOrd="0" destOrd="0" presId="urn:microsoft.com/office/officeart/2005/8/layout/orgChart1"/>
    <dgm:cxn modelId="{7189FDE2-CE0D-4918-B1D1-41CF658FBD82}" type="presOf" srcId="{D9DF2F88-FBDD-481D-ADDE-75583D2E7E95}" destId="{21E2A2D6-83EB-487A-9ED9-EDB3B44C790C}" srcOrd="0" destOrd="0" presId="urn:microsoft.com/office/officeart/2005/8/layout/orgChart1"/>
    <dgm:cxn modelId="{A18C1E89-CB41-4241-A843-40AE28CFB612}" type="presParOf" srcId="{DAD9A1CE-1A2B-4A46-BA5B-AC8BEC4A617B}" destId="{A8AEEC2A-8A99-47F6-960A-8D83E6600B3C}" srcOrd="0" destOrd="0" presId="urn:microsoft.com/office/officeart/2005/8/layout/orgChart1"/>
    <dgm:cxn modelId="{292D80DF-97B6-466D-AB5E-13D9ADCAA0FF}" type="presParOf" srcId="{A8AEEC2A-8A99-47F6-960A-8D83E6600B3C}" destId="{DCB452F5-338F-451E-94FB-5C107FBBA178}" srcOrd="0" destOrd="0" presId="urn:microsoft.com/office/officeart/2005/8/layout/orgChart1"/>
    <dgm:cxn modelId="{9FE4ECC6-8ADF-42C3-AC3E-8E2ADE3A4B59}" type="presParOf" srcId="{DCB452F5-338F-451E-94FB-5C107FBBA178}" destId="{F47F4A80-CCD0-4A64-8638-DD1635A5CBBF}" srcOrd="0" destOrd="0" presId="urn:microsoft.com/office/officeart/2005/8/layout/orgChart1"/>
    <dgm:cxn modelId="{56D78169-665C-47A1-8DB4-76B5A143F9D8}" type="presParOf" srcId="{DCB452F5-338F-451E-94FB-5C107FBBA178}" destId="{064274BB-D91B-4D90-920F-6EBADC730325}" srcOrd="1" destOrd="0" presId="urn:microsoft.com/office/officeart/2005/8/layout/orgChart1"/>
    <dgm:cxn modelId="{5BDDB66A-4FF1-4362-A2FD-952193914DB4}" type="presParOf" srcId="{A8AEEC2A-8A99-47F6-960A-8D83E6600B3C}" destId="{69CD3141-76E5-465E-B0BA-94CEC68202B3}" srcOrd="1" destOrd="0" presId="urn:microsoft.com/office/officeart/2005/8/layout/orgChart1"/>
    <dgm:cxn modelId="{83189C1A-0FC5-4B81-8B6E-C824D9E0597A}" type="presParOf" srcId="{69CD3141-76E5-465E-B0BA-94CEC68202B3}" destId="{7E37D650-A379-425E-B879-1F985B2F4928}" srcOrd="0" destOrd="0" presId="urn:microsoft.com/office/officeart/2005/8/layout/orgChart1"/>
    <dgm:cxn modelId="{0BFBEE1D-59A7-4CB6-80EE-7FCEC52A4B84}" type="presParOf" srcId="{69CD3141-76E5-465E-B0BA-94CEC68202B3}" destId="{2C52BE1A-9F83-4E9C-ACD0-6779D026DF84}" srcOrd="1" destOrd="0" presId="urn:microsoft.com/office/officeart/2005/8/layout/orgChart1"/>
    <dgm:cxn modelId="{15B31669-D8ED-427F-9909-4D6936631F9E}" type="presParOf" srcId="{2C52BE1A-9F83-4E9C-ACD0-6779D026DF84}" destId="{17B7A508-0CC0-49CC-BE45-A379EBF35FCE}" srcOrd="0" destOrd="0" presId="urn:microsoft.com/office/officeart/2005/8/layout/orgChart1"/>
    <dgm:cxn modelId="{456421E2-0AB9-460B-ACEC-8E9A03787A9A}" type="presParOf" srcId="{17B7A508-0CC0-49CC-BE45-A379EBF35FCE}" destId="{7523269A-1248-4901-8167-9435FBDD8B76}" srcOrd="0" destOrd="0" presId="urn:microsoft.com/office/officeart/2005/8/layout/orgChart1"/>
    <dgm:cxn modelId="{BB11B3AC-0749-412C-95E4-15A878961286}" type="presParOf" srcId="{17B7A508-0CC0-49CC-BE45-A379EBF35FCE}" destId="{FA2A9E59-C24F-47EF-B862-8E8EEF8DDF71}" srcOrd="1" destOrd="0" presId="urn:microsoft.com/office/officeart/2005/8/layout/orgChart1"/>
    <dgm:cxn modelId="{EB9526FF-90EB-4633-BECF-239382354500}" type="presParOf" srcId="{2C52BE1A-9F83-4E9C-ACD0-6779D026DF84}" destId="{9DC100A4-58DC-4F61-9BA5-B0C681DC7662}" srcOrd="1" destOrd="0" presId="urn:microsoft.com/office/officeart/2005/8/layout/orgChart1"/>
    <dgm:cxn modelId="{1B2D4A77-BD4E-4C86-8870-2A16A60D24A0}" type="presParOf" srcId="{2C52BE1A-9F83-4E9C-ACD0-6779D026DF84}" destId="{7F3F4FCB-E948-4C3A-A49E-7A7F2BDC1E3B}" srcOrd="2" destOrd="0" presId="urn:microsoft.com/office/officeart/2005/8/layout/orgChart1"/>
    <dgm:cxn modelId="{F311A648-592C-4B57-985C-55BF3437816D}" type="presParOf" srcId="{69CD3141-76E5-465E-B0BA-94CEC68202B3}" destId="{7CF3E866-942C-4FEB-A9D0-1B15AF1584FF}" srcOrd="2" destOrd="0" presId="urn:microsoft.com/office/officeart/2005/8/layout/orgChart1"/>
    <dgm:cxn modelId="{5BC31AEA-C019-48FE-B4F7-7D05A23C104D}" type="presParOf" srcId="{69CD3141-76E5-465E-B0BA-94CEC68202B3}" destId="{816990C5-CF74-419D-9C77-AAC0427BE438}" srcOrd="3" destOrd="0" presId="urn:microsoft.com/office/officeart/2005/8/layout/orgChart1"/>
    <dgm:cxn modelId="{BC10F3D3-FCFF-4FB1-805D-F62612E24F9C}" type="presParOf" srcId="{816990C5-CF74-419D-9C77-AAC0427BE438}" destId="{745F3C0C-6107-4508-879D-B1EB6A1F18C4}" srcOrd="0" destOrd="0" presId="urn:microsoft.com/office/officeart/2005/8/layout/orgChart1"/>
    <dgm:cxn modelId="{02A1191C-D846-45B4-B9AF-742D2322AF1E}" type="presParOf" srcId="{745F3C0C-6107-4508-879D-B1EB6A1F18C4}" destId="{21E2A2D6-83EB-487A-9ED9-EDB3B44C790C}" srcOrd="0" destOrd="0" presId="urn:microsoft.com/office/officeart/2005/8/layout/orgChart1"/>
    <dgm:cxn modelId="{B6700DAF-A3A7-42E4-909E-B058C38452A2}" type="presParOf" srcId="{745F3C0C-6107-4508-879D-B1EB6A1F18C4}" destId="{254EFC6D-F1AD-4379-9AF9-AED96915104F}" srcOrd="1" destOrd="0" presId="urn:microsoft.com/office/officeart/2005/8/layout/orgChart1"/>
    <dgm:cxn modelId="{6AE49A02-6153-49B0-9127-BF8784EAB467}" type="presParOf" srcId="{816990C5-CF74-419D-9C77-AAC0427BE438}" destId="{2B648D8A-EFC1-4C56-90A2-9E446498277C}" srcOrd="1" destOrd="0" presId="urn:microsoft.com/office/officeart/2005/8/layout/orgChart1"/>
    <dgm:cxn modelId="{E9F2B0E4-12A8-4DBD-899E-ED1D717A2FD9}" type="presParOf" srcId="{816990C5-CF74-419D-9C77-AAC0427BE438}" destId="{4CDAD27D-DA9D-49E1-8C8E-2F23EA7198EC}" srcOrd="2" destOrd="0" presId="urn:microsoft.com/office/officeart/2005/8/layout/orgChart1"/>
    <dgm:cxn modelId="{A8998AFB-935A-425C-BB76-A8D1B816B84A}" type="presParOf" srcId="{69CD3141-76E5-465E-B0BA-94CEC68202B3}" destId="{7410E7B5-E0C5-42E6-9DCC-D6CE19F1EEF5}" srcOrd="4" destOrd="0" presId="urn:microsoft.com/office/officeart/2005/8/layout/orgChart1"/>
    <dgm:cxn modelId="{EDCCEE59-DE63-47BE-BE4A-3E9B0F880029}" type="presParOf" srcId="{69CD3141-76E5-465E-B0BA-94CEC68202B3}" destId="{5B047166-5F8A-4F1C-B335-C84C809200EC}" srcOrd="5" destOrd="0" presId="urn:microsoft.com/office/officeart/2005/8/layout/orgChart1"/>
    <dgm:cxn modelId="{516402FA-D849-4493-905D-91BDB7D5BC69}" type="presParOf" srcId="{5B047166-5F8A-4F1C-B335-C84C809200EC}" destId="{D37706D0-5D31-4DA0-8DEE-6C5B1AAAC1B8}" srcOrd="0" destOrd="0" presId="urn:microsoft.com/office/officeart/2005/8/layout/orgChart1"/>
    <dgm:cxn modelId="{83F9E149-6351-40B6-9855-23DEFD153F98}" type="presParOf" srcId="{D37706D0-5D31-4DA0-8DEE-6C5B1AAAC1B8}" destId="{3E0FD3AB-0623-43BA-B66D-DC56FBEA9896}" srcOrd="0" destOrd="0" presId="urn:microsoft.com/office/officeart/2005/8/layout/orgChart1"/>
    <dgm:cxn modelId="{D26A669A-67BF-4EC8-83C6-71585D9F3A3B}" type="presParOf" srcId="{D37706D0-5D31-4DA0-8DEE-6C5B1AAAC1B8}" destId="{96BFFAB4-F4CB-418E-8B49-399914CBDF91}" srcOrd="1" destOrd="0" presId="urn:microsoft.com/office/officeart/2005/8/layout/orgChart1"/>
    <dgm:cxn modelId="{9B5A0677-B7FA-4374-8A9D-F0BCE3E9D647}" type="presParOf" srcId="{5B047166-5F8A-4F1C-B335-C84C809200EC}" destId="{53518AE3-C64E-40CC-842B-BA275553D397}" srcOrd="1" destOrd="0" presId="urn:microsoft.com/office/officeart/2005/8/layout/orgChart1"/>
    <dgm:cxn modelId="{77E89E5D-AAF2-4643-A290-09ADE89E30FB}" type="presParOf" srcId="{5B047166-5F8A-4F1C-B335-C84C809200EC}" destId="{9C5FAC1E-300C-401A-8D94-6B6141CA9427}" srcOrd="2" destOrd="0" presId="urn:microsoft.com/office/officeart/2005/8/layout/orgChart1"/>
    <dgm:cxn modelId="{7269255A-5774-43F2-800B-7CEAFC036283}" type="presParOf" srcId="{A8AEEC2A-8A99-47F6-960A-8D83E6600B3C}" destId="{E43625E3-DD8B-4D83-A557-88D2840510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0E7B5-E0C5-42E6-9DCC-D6CE19F1EEF5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3E866-942C-4FEB-A9D0-1B15AF1584FF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7D650-A379-425E-B879-1F985B2F4928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F4A80-CCD0-4A64-8638-DD1635A5CBBF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Алгоритмы </a:t>
          </a:r>
          <a:r>
            <a:rPr lang="en-US" sz="3500" kern="1200" dirty="0"/>
            <a:t>RBGL</a:t>
          </a:r>
          <a:endParaRPr lang="ru-RU" sz="3500" kern="1200" dirty="0"/>
        </a:p>
      </dsp:txBody>
      <dsp:txXfrm>
        <a:off x="3720638" y="315702"/>
        <a:ext cx="3074323" cy="1537161"/>
      </dsp:txXfrm>
    </dsp:sp>
    <dsp:sp modelId="{7523269A-1248-4901-8167-9435FBDD8B76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Алгоритмы из </a:t>
          </a:r>
          <a:r>
            <a:rPr lang="en-US" sz="3500" kern="1200" dirty="0"/>
            <a:t>BGL</a:t>
          </a:r>
          <a:endParaRPr lang="ru-RU" sz="3500" kern="1200" dirty="0"/>
        </a:p>
      </dsp:txBody>
      <dsp:txXfrm>
        <a:off x="706" y="2498473"/>
        <a:ext cx="3074323" cy="1537161"/>
      </dsp:txXfrm>
    </dsp:sp>
    <dsp:sp modelId="{21E2A2D6-83EB-487A-9ED9-EDB3B44C790C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Алгоритмы, построенные на </a:t>
          </a:r>
          <a:r>
            <a:rPr lang="en-US" sz="3500" kern="1200" dirty="0"/>
            <a:t>BGL</a:t>
          </a:r>
          <a:endParaRPr lang="ru-RU" sz="3500" kern="1200" dirty="0"/>
        </a:p>
      </dsp:txBody>
      <dsp:txXfrm>
        <a:off x="3720638" y="2498473"/>
        <a:ext cx="3074323" cy="1537161"/>
      </dsp:txXfrm>
    </dsp:sp>
    <dsp:sp modelId="{3E0FD3AB-0623-43BA-B66D-DC56FBEA9896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Алгоритмы, независимые от </a:t>
          </a:r>
          <a:r>
            <a:rPr lang="en-US" sz="3500" kern="1200" dirty="0"/>
            <a:t>BGL</a:t>
          </a:r>
          <a:endParaRPr lang="ru-RU" sz="3500" kern="1200" dirty="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778F2-8439-4EF7-B12B-61623E4A6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7B15D7-712D-4AF9-B04D-DC20F48F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2A5F4-BB39-43BF-819A-2D2999E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11A02-50EE-4461-8CB7-E4E6029E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19180-C6DC-4BD8-A8EF-90F5AE43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2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4E999-F69E-47D1-A358-B60F14C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A57936-5D33-4D2B-A77A-9B43E0763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FB25B-D5C7-4574-B2A5-6051527F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410AE-0DAB-4ECF-9742-15DE946B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37658-4CB2-4E2B-9566-56F6C78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706F49-8DC1-4426-A2DF-4D07A0B4A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9C6F3F-3CDA-4B60-9858-94962AB3F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F1517-A58D-49DF-A45D-E76F64A9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CE43B-D01B-49A3-B92F-75AA4244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CB306-9A07-4B1B-B6F4-5D95E096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F30BF-188A-4D3E-A1B0-E7EE8507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D29F5-F5D1-4D49-9241-38D2D8B4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0828A1-34EC-4E8C-95CE-4F3B45AF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82ED4-698F-4E9C-A4AE-327BF0A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81BA46-3AB6-4695-99AC-B2286829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3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25DCF-2891-408C-AB24-F98989AE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65A65C-FFF9-4059-B76D-FE4F6B0F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0D6A9-619A-4550-B7E8-D8819E79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69694-6B3B-4B6D-890B-913D96D0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C8F85-7CA8-4AE4-A6CB-9660840E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0962D-D49B-41A3-880A-0DAF9473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C41B3-6DBD-43E7-8C0B-6E829CBCE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DADD5-1A33-4CFD-B33B-69E294C21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438EB-93AB-4E2A-8BEF-4D662412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8B6ED-8793-43D7-A019-67F36A38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E0367B-A77D-43DB-885A-FF763A0B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7008-2EAD-40E1-8E6F-CF62C5A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74E74-E31F-4472-BD84-9F8015CD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E12B11-5D6C-4416-9809-C39F7A05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F980A7-0EB9-4540-921A-114EEC34D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882AB9-72C2-4409-8722-38B74B46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B21F9E-5727-4781-B84C-1D96C48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18DBD4-B442-4AD2-86F1-35D30888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CEC5F-B2D8-4F3E-9F7C-9DA3BB9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45477-EDF4-47DA-947B-7CA8D428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8A14FD-CFB7-4715-9AD4-362FC1D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D5CFA-3E5F-411E-86DF-50ED50FF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EEF19E-0DF7-4871-BDF1-1A99983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17C87B-FC38-4798-A7A4-E0ED0D7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A3A2AA-273F-4C81-B51C-8CDD8983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539D14-D3F3-41A6-85BF-1C8AD4B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8B13A-6B97-4D3E-99A8-AC77F3D7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7F040-9696-483E-9989-5713B673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C2A2CD-FE65-4801-8FF6-3AF3543F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B356F-1B1B-4007-AD94-AD6F3A9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B12D6-5B01-499F-A47A-62A55E4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2D133C-631F-47BE-9BE7-F5B676D7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97572-84C8-484B-B016-11B2012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872A21-55DA-4C11-9E7E-EDF5EE2B2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FA616-90CF-45AA-B61C-C6B41FCA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450EB-C248-491A-930F-B384A1C1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D4A0BD-2EE8-4DDD-A2D2-CEBAE01A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3B59B0-E4FF-4BCA-9161-0CA594F2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9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2E5AE-21DE-4521-B4B8-14D6DA3A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BF360-0B1F-4EA1-9B06-77B5C605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6B3E7-5D1A-45F2-B051-804B09C37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66B1-D5FB-4617-8A3C-7D9A164782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80189-DA44-4D4C-BB1B-30DF541B3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9B59E6-94B6-4BFB-8F5B-F5DC79B2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A92-80DD-46AE-987A-D49CF7C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1EAE-D275-4FD3-90DF-577E741F9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RBGL </a:t>
            </a:r>
            <a:r>
              <a:rPr lang="de-DE" dirty="0" err="1"/>
              <a:t>package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9ABC9E-D16B-432C-9ADD-45EF9B41C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D5E99-78D7-4759-A428-25D1595A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RBGL - </a:t>
            </a:r>
            <a:r>
              <a:rPr lang="en-US" dirty="0"/>
              <a:t>R boost graph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C05B9-5EE8-45F5-B375-82591977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Обширный всесторонний интерфейс для алгоритмов графов, содержащихся в библиотеке </a:t>
            </a:r>
            <a:r>
              <a:rPr lang="en-US" dirty="0"/>
              <a:t>BOOST.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Зависимости:</a:t>
            </a:r>
          </a:p>
          <a:p>
            <a:pPr marL="0" indent="0">
              <a:buNone/>
            </a:pPr>
            <a:r>
              <a:rPr lang="en-US" dirty="0"/>
              <a:t>Suggests: </a:t>
            </a:r>
            <a:r>
              <a:rPr lang="en-US" dirty="0" err="1"/>
              <a:t>Rgraphviz</a:t>
            </a:r>
            <a:r>
              <a:rPr lang="en-US" dirty="0"/>
              <a:t>, XML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LinkingTo</a:t>
            </a:r>
            <a:r>
              <a:rPr lang="en-US" dirty="0"/>
              <a:t>: BH</a:t>
            </a:r>
          </a:p>
          <a:p>
            <a:pPr marL="0" indent="0">
              <a:buNone/>
            </a:pPr>
            <a:r>
              <a:rPr lang="en-US" dirty="0"/>
              <a:t>Depends: methods, graph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9F3DB-A306-4F23-8E2E-17415508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package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E0C62-584C-4FCC-83CB-BBE41C95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graphNEL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nodes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edgeL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edgemode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de-DE" b="0" i="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undirected</a:t>
            </a:r>
            <a:r>
              <a:rPr lang="de-DE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‘)</a:t>
            </a:r>
          </a:p>
          <a:p>
            <a:pPr marL="0" indent="0">
              <a:buNone/>
            </a:pPr>
            <a:endParaRPr lang="de-DE" dirty="0">
              <a:solidFill>
                <a:srgbClr val="3A3A3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3A3A3A"/>
                </a:solidFill>
                <a:latin typeface="Courier New" panose="02070309020205020404" pitchFamily="49" charset="0"/>
              </a:rPr>
              <a:t>nodes</a:t>
            </a:r>
            <a:r>
              <a:rPr lang="de-DE" dirty="0">
                <a:solidFill>
                  <a:srgbClr val="3A3A3A"/>
                </a:solidFill>
                <a:latin typeface="Courier New" panose="02070309020205020404" pitchFamily="49" charset="0"/>
              </a:rPr>
              <a:t> – </a:t>
            </a:r>
            <a:r>
              <a:rPr lang="ru-RU" dirty="0">
                <a:solidFill>
                  <a:srgbClr val="3A3A3A"/>
                </a:solidFill>
                <a:latin typeface="Courier New" panose="02070309020205020404" pitchFamily="49" charset="0"/>
              </a:rPr>
              <a:t>вектор названий вершин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A3A3A"/>
                </a:solidFill>
                <a:latin typeface="Courier New" panose="02070309020205020404" pitchFamily="49" charset="0"/>
              </a:rPr>
              <a:t>edgeL</a:t>
            </a:r>
            <a:r>
              <a:rPr lang="en-US" dirty="0">
                <a:solidFill>
                  <a:srgbClr val="3A3A3A"/>
                </a:solidFill>
                <a:latin typeface="Courier New" panose="02070309020205020404" pitchFamily="49" charset="0"/>
              </a:rPr>
              <a:t> –</a:t>
            </a:r>
            <a:r>
              <a:rPr lang="de-DE" dirty="0">
                <a:solidFill>
                  <a:srgbClr val="3A3A3A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3A3A3A"/>
                </a:solidFill>
                <a:latin typeface="Courier New" panose="02070309020205020404" pitchFamily="49" charset="0"/>
              </a:rPr>
              <a:t>список вершин</a:t>
            </a:r>
            <a:endParaRPr lang="de-DE" dirty="0">
              <a:solidFill>
                <a:srgbClr val="3A3A3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3A3A3A"/>
                </a:solidFill>
                <a:latin typeface="Courier New" panose="02070309020205020404" pitchFamily="49" charset="0"/>
              </a:rPr>
              <a:t>edgemode</a:t>
            </a:r>
            <a:r>
              <a:rPr lang="de-DE" dirty="0">
                <a:solidFill>
                  <a:srgbClr val="3A3A3A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3A3A3A"/>
                </a:solidFill>
                <a:latin typeface="Courier New" panose="02070309020205020404" pitchFamily="49" charset="0"/>
              </a:rPr>
              <a:t>– устанавливает, направленный граф или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8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B9E02-2541-4D77-8749-4788CDCB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RBGL algorithms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9A3D73A-A1ED-4C0F-83B8-28414629C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37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1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A9F98-39D3-48F1-8063-83E854C1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</a:t>
            </a:r>
            <a:r>
              <a:rPr lang="en-US" dirty="0"/>
              <a:t>BGL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FA05BF-5949-4851-B021-F3C2CC8B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59" y="1205539"/>
            <a:ext cx="7087881" cy="5315911"/>
          </a:xfrm>
        </p:spPr>
      </p:pic>
    </p:spTree>
    <p:extLst>
      <p:ext uri="{BB962C8B-B14F-4D97-AF65-F5344CB8AC3E}">
        <p14:creationId xmlns:p14="http://schemas.microsoft.com/office/powerpoint/2010/main" val="259060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14FF4-E017-43B2-B404-31995DA5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Алгоритмы, основанные на </a:t>
            </a:r>
            <a:r>
              <a:rPr lang="en-US" dirty="0"/>
              <a:t>BGL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FFF9E-396F-4462-B853-A6204B77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Min-Cut – </a:t>
            </a:r>
            <a:r>
              <a:rPr lang="ru-RU" dirty="0"/>
              <a:t>разбивает неориентированный граф одной компоненты связности на два непустых подмножества </a:t>
            </a:r>
            <a:r>
              <a:rPr lang="en-US" dirty="0"/>
              <a:t>S </a:t>
            </a:r>
            <a:r>
              <a:rPr lang="ru-RU" dirty="0"/>
              <a:t>и </a:t>
            </a:r>
            <a:r>
              <a:rPr lang="en-US" dirty="0"/>
              <a:t>V-S</a:t>
            </a:r>
            <a:r>
              <a:rPr lang="ru-RU" dirty="0"/>
              <a:t>. Имеется цена – весовая сумма ребер, инцидентных одной вершине в </a:t>
            </a:r>
            <a:r>
              <a:rPr lang="en-US" dirty="0"/>
              <a:t>S </a:t>
            </a:r>
            <a:r>
              <a:rPr lang="ru-RU" dirty="0"/>
              <a:t>и одной в </a:t>
            </a:r>
            <a:r>
              <a:rPr lang="en-US" dirty="0"/>
              <a:t>V</a:t>
            </a:r>
            <a:r>
              <a:rPr lang="ru-RU" dirty="0"/>
              <a:t>-</a:t>
            </a:r>
            <a:r>
              <a:rPr lang="en-US" dirty="0"/>
              <a:t>S. Min-Cut </a:t>
            </a:r>
            <a:r>
              <a:rPr lang="ru-RU" dirty="0"/>
              <a:t>ищет разбиение на два подграфа за минимальную стоимость.</a:t>
            </a:r>
          </a:p>
          <a:p>
            <a:r>
              <a:rPr lang="de-DE" dirty="0" err="1"/>
              <a:t>highlyConnSG</a:t>
            </a:r>
            <a:r>
              <a:rPr lang="en-US" dirty="0"/>
              <a:t> – </a:t>
            </a:r>
            <a:r>
              <a:rPr lang="ru-RU" dirty="0"/>
              <a:t>разбивает ориентированный граф на набор сильно связанных подграфов.</a:t>
            </a:r>
          </a:p>
        </p:txBody>
      </p:sp>
    </p:spTree>
    <p:extLst>
      <p:ext uri="{BB962C8B-B14F-4D97-AF65-F5344CB8AC3E}">
        <p14:creationId xmlns:p14="http://schemas.microsoft.com/office/powerpoint/2010/main" val="2753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6E691-FD2C-4848-804C-E02F3D6F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Алгоритмы, независимые от </a:t>
            </a:r>
            <a:r>
              <a:rPr lang="en-US" dirty="0"/>
              <a:t>BGL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A2D25-403C-4E02-9DDD-36BB6C163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maxClique</a:t>
            </a:r>
            <a:r>
              <a:rPr lang="ru-RU" dirty="0"/>
              <a:t> – ищет наибольший полный подграф (между каждой парой вершин есть ребро)</a:t>
            </a:r>
          </a:p>
          <a:p>
            <a:r>
              <a:rPr lang="de-DE" dirty="0" err="1"/>
              <a:t>is.triangulated</a:t>
            </a:r>
            <a:r>
              <a:rPr lang="de-DE" dirty="0"/>
              <a:t> – </a:t>
            </a:r>
            <a:r>
              <a:rPr lang="ru-RU" dirty="0"/>
              <a:t>показывает, является ли граф </a:t>
            </a:r>
            <a:r>
              <a:rPr lang="ru-RU" dirty="0" err="1"/>
              <a:t>хордальным</a:t>
            </a:r>
            <a:r>
              <a:rPr lang="ru-RU" dirty="0"/>
              <a:t> (если каждый из его циклов, имеющих четыре ребра и более, имеет хорду – ребро, соединяющее две вершины цикла, но являющееся его частью)</a:t>
            </a:r>
          </a:p>
          <a:p>
            <a:r>
              <a:rPr lang="de-DE" dirty="0"/>
              <a:t>separates</a:t>
            </a:r>
            <a:r>
              <a:rPr lang="ru-RU" dirty="0"/>
              <a:t> – определяет, разделяет ли подмножество вершин два других подмножества вершин, или нет</a:t>
            </a:r>
          </a:p>
          <a:p>
            <a:r>
              <a:rPr lang="de-DE" dirty="0" err="1"/>
              <a:t>kCores</a:t>
            </a:r>
            <a:r>
              <a:rPr lang="ru-RU" dirty="0"/>
              <a:t> – находит все </a:t>
            </a:r>
            <a:r>
              <a:rPr lang="en-US" dirty="0"/>
              <a:t>K-</a:t>
            </a:r>
            <a:r>
              <a:rPr lang="ru-RU" dirty="0"/>
              <a:t>ядра в графе (подграфы, в котором каждая вершина </a:t>
            </a:r>
            <a:r>
              <a:rPr lang="ru-RU" dirty="0" err="1"/>
              <a:t>смежна</a:t>
            </a:r>
            <a:r>
              <a:rPr lang="ru-RU" dirty="0"/>
              <a:t> не менее чем с </a:t>
            </a:r>
            <a:r>
              <a:rPr lang="en-US" dirty="0"/>
              <a:t>k </a:t>
            </a:r>
            <a:r>
              <a:rPr lang="ru-RU" dirty="0"/>
              <a:t>другими вершинами в этом подграфе)</a:t>
            </a:r>
          </a:p>
          <a:p>
            <a:r>
              <a:rPr lang="de-DE" dirty="0" err="1"/>
              <a:t>kCliques</a:t>
            </a:r>
            <a:r>
              <a:rPr lang="ru-RU" dirty="0"/>
              <a:t> – ищет все максимальные подграфы, кратчайшее расстояние между двумя узлами которого не превышает </a:t>
            </a:r>
            <a:r>
              <a:rPr lang="en-US" dirty="0"/>
              <a:t>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083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264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RBGL package</vt:lpstr>
      <vt:lpstr>RBGL - R boost graph library</vt:lpstr>
      <vt:lpstr>graph package</vt:lpstr>
      <vt:lpstr>RBGL algorithms</vt:lpstr>
      <vt:lpstr>Алгоритмы BGL</vt:lpstr>
      <vt:lpstr>Алгоритмы, основанные на BGL</vt:lpstr>
      <vt:lpstr>Алгоритмы, независимые от BGL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RBGL package</dc:title>
  <dc:creator>Алексей</dc:creator>
  <cp:lastModifiedBy>Алексей</cp:lastModifiedBy>
  <cp:revision>11</cp:revision>
  <dcterms:created xsi:type="dcterms:W3CDTF">2020-12-14T08:12:43Z</dcterms:created>
  <dcterms:modified xsi:type="dcterms:W3CDTF">2020-12-14T11:10:11Z</dcterms:modified>
</cp:coreProperties>
</file>