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AECEE-C19A-4A62-84C1-EB949FC82FA7}" v="2" dt="2022-12-03T15:31:34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Putra Widanto" userId="a757130b3d34cb32" providerId="LiveId" clId="{CBFAECEE-C19A-4A62-84C1-EB949FC82FA7}"/>
    <pc:docChg chg="custSel addSld modSld sldOrd">
      <pc:chgData name="Aditya Putra Widanto" userId="a757130b3d34cb32" providerId="LiveId" clId="{CBFAECEE-C19A-4A62-84C1-EB949FC82FA7}" dt="2022-12-03T15:40:27.287" v="418" actId="1076"/>
      <pc:docMkLst>
        <pc:docMk/>
      </pc:docMkLst>
      <pc:sldChg chg="addSp modSp mod">
        <pc:chgData name="Aditya Putra Widanto" userId="a757130b3d34cb32" providerId="LiveId" clId="{CBFAECEE-C19A-4A62-84C1-EB949FC82FA7}" dt="2022-12-03T15:31:46.910" v="87" actId="14100"/>
        <pc:sldMkLst>
          <pc:docMk/>
          <pc:sldMk cId="578460289" sldId="257"/>
        </pc:sldMkLst>
        <pc:spChg chg="add mod">
          <ac:chgData name="Aditya Putra Widanto" userId="a757130b3d34cb32" providerId="LiveId" clId="{CBFAECEE-C19A-4A62-84C1-EB949FC82FA7}" dt="2022-12-03T15:31:46.910" v="87" actId="14100"/>
          <ac:spMkLst>
            <pc:docMk/>
            <pc:sldMk cId="578460289" sldId="257"/>
            <ac:spMk id="12" creationId="{EAEDE7B9-7E58-778B-7A56-39C1E32FDCAE}"/>
          </ac:spMkLst>
        </pc:spChg>
        <pc:picChg chg="mod">
          <ac:chgData name="Aditya Putra Widanto" userId="a757130b3d34cb32" providerId="LiveId" clId="{CBFAECEE-C19A-4A62-84C1-EB949FC82FA7}" dt="2022-12-03T15:31:44.128" v="86" actId="1076"/>
          <ac:picMkLst>
            <pc:docMk/>
            <pc:sldMk cId="578460289" sldId="257"/>
            <ac:picMk id="11" creationId="{F75A2672-5F9D-DDDB-ACFF-7B7ECC84A78E}"/>
          </ac:picMkLst>
        </pc:picChg>
      </pc:sldChg>
      <pc:sldChg chg="modSp mod">
        <pc:chgData name="Aditya Putra Widanto" userId="a757130b3d34cb32" providerId="LiveId" clId="{CBFAECEE-C19A-4A62-84C1-EB949FC82FA7}" dt="2022-12-03T15:26:00.499" v="7" actId="255"/>
        <pc:sldMkLst>
          <pc:docMk/>
          <pc:sldMk cId="349926208" sldId="259"/>
        </pc:sldMkLst>
        <pc:spChg chg="mod">
          <ac:chgData name="Aditya Putra Widanto" userId="a757130b3d34cb32" providerId="LiveId" clId="{CBFAECEE-C19A-4A62-84C1-EB949FC82FA7}" dt="2022-12-03T15:26:00.499" v="7" actId="255"/>
          <ac:spMkLst>
            <pc:docMk/>
            <pc:sldMk cId="349926208" sldId="259"/>
            <ac:spMk id="3" creationId="{CAE64657-30C1-64FB-4E79-EE227C7661AE}"/>
          </ac:spMkLst>
        </pc:spChg>
      </pc:sldChg>
      <pc:sldChg chg="modSp mod">
        <pc:chgData name="Aditya Putra Widanto" userId="a757130b3d34cb32" providerId="LiveId" clId="{CBFAECEE-C19A-4A62-84C1-EB949FC82FA7}" dt="2022-12-03T15:25:52.204" v="4" actId="14100"/>
        <pc:sldMkLst>
          <pc:docMk/>
          <pc:sldMk cId="3622096278" sldId="260"/>
        </pc:sldMkLst>
        <pc:spChg chg="mod">
          <ac:chgData name="Aditya Putra Widanto" userId="a757130b3d34cb32" providerId="LiveId" clId="{CBFAECEE-C19A-4A62-84C1-EB949FC82FA7}" dt="2022-12-03T15:25:52.204" v="4" actId="14100"/>
          <ac:spMkLst>
            <pc:docMk/>
            <pc:sldMk cId="3622096278" sldId="260"/>
            <ac:spMk id="3" creationId="{CAE64657-30C1-64FB-4E79-EE227C7661AE}"/>
          </ac:spMkLst>
        </pc:spChg>
      </pc:sldChg>
      <pc:sldChg chg="addSp delSp modSp mod">
        <pc:chgData name="Aditya Putra Widanto" userId="a757130b3d34cb32" providerId="LiveId" clId="{CBFAECEE-C19A-4A62-84C1-EB949FC82FA7}" dt="2022-12-03T15:31:16.634" v="81" actId="693"/>
        <pc:sldMkLst>
          <pc:docMk/>
          <pc:sldMk cId="3365437524" sldId="262"/>
        </pc:sldMkLst>
        <pc:spChg chg="del">
          <ac:chgData name="Aditya Putra Widanto" userId="a757130b3d34cb32" providerId="LiveId" clId="{CBFAECEE-C19A-4A62-84C1-EB949FC82FA7}" dt="2022-12-03T15:26:58.106" v="10" actId="478"/>
          <ac:spMkLst>
            <pc:docMk/>
            <pc:sldMk cId="3365437524" sldId="262"/>
            <ac:spMk id="6" creationId="{B66360A2-1097-9DE7-C4A3-8A5E4A99CAA4}"/>
          </ac:spMkLst>
        </pc:spChg>
        <pc:spChg chg="mod">
          <ac:chgData name="Aditya Putra Widanto" userId="a757130b3d34cb32" providerId="LiveId" clId="{CBFAECEE-C19A-4A62-84C1-EB949FC82FA7}" dt="2022-12-03T15:29:18.453" v="30" actId="20577"/>
          <ac:spMkLst>
            <pc:docMk/>
            <pc:sldMk cId="3365437524" sldId="262"/>
            <ac:spMk id="7" creationId="{0710E56D-2051-089C-C9D3-DB32FD17E06A}"/>
          </ac:spMkLst>
        </pc:spChg>
        <pc:spChg chg="add mod">
          <ac:chgData name="Aditya Putra Widanto" userId="a757130b3d34cb32" providerId="LiveId" clId="{CBFAECEE-C19A-4A62-84C1-EB949FC82FA7}" dt="2022-12-03T15:30:43.624" v="78" actId="1076"/>
          <ac:spMkLst>
            <pc:docMk/>
            <pc:sldMk cId="3365437524" sldId="262"/>
            <ac:spMk id="13" creationId="{8EB36694-6CEA-249B-5031-9D16FE611EC1}"/>
          </ac:spMkLst>
        </pc:spChg>
        <pc:spChg chg="add mod">
          <ac:chgData name="Aditya Putra Widanto" userId="a757130b3d34cb32" providerId="LiveId" clId="{CBFAECEE-C19A-4A62-84C1-EB949FC82FA7}" dt="2022-12-03T15:31:16.634" v="81" actId="693"/>
          <ac:spMkLst>
            <pc:docMk/>
            <pc:sldMk cId="3365437524" sldId="262"/>
            <ac:spMk id="18" creationId="{3F12CF86-5317-F5DB-A0FE-6B93B30EEF1D}"/>
          </ac:spMkLst>
        </pc:spChg>
        <pc:picChg chg="del">
          <ac:chgData name="Aditya Putra Widanto" userId="a757130b3d34cb32" providerId="LiveId" clId="{CBFAECEE-C19A-4A62-84C1-EB949FC82FA7}" dt="2022-12-03T15:26:55.761" v="9" actId="478"/>
          <ac:picMkLst>
            <pc:docMk/>
            <pc:sldMk cId="3365437524" sldId="262"/>
            <ac:picMk id="5" creationId="{E7BD0676-5D8B-0B44-D99E-2305668C9B37}"/>
          </ac:picMkLst>
        </pc:picChg>
        <pc:picChg chg="add mod modCrop">
          <ac:chgData name="Aditya Putra Widanto" userId="a757130b3d34cb32" providerId="LiveId" clId="{CBFAECEE-C19A-4A62-84C1-EB949FC82FA7}" dt="2022-12-03T15:27:11.860" v="15" actId="732"/>
          <ac:picMkLst>
            <pc:docMk/>
            <pc:sldMk cId="3365437524" sldId="262"/>
            <ac:picMk id="8" creationId="{4C523553-F15F-9E17-3E31-152197B2C59A}"/>
          </ac:picMkLst>
        </pc:picChg>
        <pc:picChg chg="del">
          <ac:chgData name="Aditya Putra Widanto" userId="a757130b3d34cb32" providerId="LiveId" clId="{CBFAECEE-C19A-4A62-84C1-EB949FC82FA7}" dt="2022-12-03T15:26:54.696" v="8" actId="478"/>
          <ac:picMkLst>
            <pc:docMk/>
            <pc:sldMk cId="3365437524" sldId="262"/>
            <ac:picMk id="9" creationId="{2B86D9A8-DEBC-0C5A-3AB6-288ABD8B6835}"/>
          </ac:picMkLst>
        </pc:picChg>
        <pc:picChg chg="add mod">
          <ac:chgData name="Aditya Putra Widanto" userId="a757130b3d34cb32" providerId="LiveId" clId="{CBFAECEE-C19A-4A62-84C1-EB949FC82FA7}" dt="2022-12-03T15:27:32.211" v="19" actId="1076"/>
          <ac:picMkLst>
            <pc:docMk/>
            <pc:sldMk cId="3365437524" sldId="262"/>
            <ac:picMk id="12" creationId="{78DEDC88-2113-6C95-BF0C-9D6D8C0030CC}"/>
          </ac:picMkLst>
        </pc:picChg>
        <pc:picChg chg="add mod">
          <ac:chgData name="Aditya Putra Widanto" userId="a757130b3d34cb32" providerId="LiveId" clId="{CBFAECEE-C19A-4A62-84C1-EB949FC82FA7}" dt="2022-12-03T15:30:26.272" v="72" actId="1076"/>
          <ac:picMkLst>
            <pc:docMk/>
            <pc:sldMk cId="3365437524" sldId="262"/>
            <ac:picMk id="15" creationId="{3A2936CD-A282-545D-D428-A2BDCB9BD0ED}"/>
          </ac:picMkLst>
        </pc:picChg>
        <pc:picChg chg="add mod">
          <ac:chgData name="Aditya Putra Widanto" userId="a757130b3d34cb32" providerId="LiveId" clId="{CBFAECEE-C19A-4A62-84C1-EB949FC82FA7}" dt="2022-12-03T15:30:37.712" v="77" actId="1076"/>
          <ac:picMkLst>
            <pc:docMk/>
            <pc:sldMk cId="3365437524" sldId="262"/>
            <ac:picMk id="17" creationId="{1532BF37-6588-8B5B-BF44-5BF1BB904915}"/>
          </ac:picMkLst>
        </pc:picChg>
      </pc:sldChg>
      <pc:sldChg chg="addSp delSp modSp add mod">
        <pc:chgData name="Aditya Putra Widanto" userId="a757130b3d34cb32" providerId="LiveId" clId="{CBFAECEE-C19A-4A62-84C1-EB949FC82FA7}" dt="2022-12-03T15:40:27.287" v="418" actId="1076"/>
        <pc:sldMkLst>
          <pc:docMk/>
          <pc:sldMk cId="983835808" sldId="263"/>
        </pc:sldMkLst>
        <pc:spChg chg="mod">
          <ac:chgData name="Aditya Putra Widanto" userId="a757130b3d34cb32" providerId="LiveId" clId="{CBFAECEE-C19A-4A62-84C1-EB949FC82FA7}" dt="2022-12-03T15:40:27.287" v="418" actId="1076"/>
          <ac:spMkLst>
            <pc:docMk/>
            <pc:sldMk cId="983835808" sldId="263"/>
            <ac:spMk id="3" creationId="{CAE64657-30C1-64FB-4E79-EE227C7661AE}"/>
          </ac:spMkLst>
        </pc:spChg>
        <pc:spChg chg="del">
          <ac:chgData name="Aditya Putra Widanto" userId="a757130b3d34cb32" providerId="LiveId" clId="{CBFAECEE-C19A-4A62-84C1-EB949FC82FA7}" dt="2022-12-03T15:32:50.775" v="92" actId="478"/>
          <ac:spMkLst>
            <pc:docMk/>
            <pc:sldMk cId="983835808" sldId="263"/>
            <ac:spMk id="7" creationId="{0710E56D-2051-089C-C9D3-DB32FD17E06A}"/>
          </ac:spMkLst>
        </pc:spChg>
        <pc:spChg chg="del">
          <ac:chgData name="Aditya Putra Widanto" userId="a757130b3d34cb32" providerId="LiveId" clId="{CBFAECEE-C19A-4A62-84C1-EB949FC82FA7}" dt="2022-12-03T15:32:54.713" v="94" actId="478"/>
          <ac:spMkLst>
            <pc:docMk/>
            <pc:sldMk cId="983835808" sldId="263"/>
            <ac:spMk id="13" creationId="{8EB36694-6CEA-249B-5031-9D16FE611EC1}"/>
          </ac:spMkLst>
        </pc:spChg>
        <pc:spChg chg="del">
          <ac:chgData name="Aditya Putra Widanto" userId="a757130b3d34cb32" providerId="LiveId" clId="{CBFAECEE-C19A-4A62-84C1-EB949FC82FA7}" dt="2022-12-03T15:32:48.253" v="90" actId="478"/>
          <ac:spMkLst>
            <pc:docMk/>
            <pc:sldMk cId="983835808" sldId="263"/>
            <ac:spMk id="18" creationId="{3F12CF86-5317-F5DB-A0FE-6B93B30EEF1D}"/>
          </ac:spMkLst>
        </pc:spChg>
        <pc:picChg chg="add mod">
          <ac:chgData name="Aditya Putra Widanto" userId="a757130b3d34cb32" providerId="LiveId" clId="{CBFAECEE-C19A-4A62-84C1-EB949FC82FA7}" dt="2022-12-03T15:33:21.980" v="105" actId="1076"/>
          <ac:picMkLst>
            <pc:docMk/>
            <pc:sldMk cId="983835808" sldId="263"/>
            <ac:picMk id="5" creationId="{BF51071E-2773-E012-4FB3-CB3BBE330AC0}"/>
          </ac:picMkLst>
        </pc:picChg>
        <pc:picChg chg="del">
          <ac:chgData name="Aditya Putra Widanto" userId="a757130b3d34cb32" providerId="LiveId" clId="{CBFAECEE-C19A-4A62-84C1-EB949FC82FA7}" dt="2022-12-03T15:32:47.015" v="89" actId="478"/>
          <ac:picMkLst>
            <pc:docMk/>
            <pc:sldMk cId="983835808" sldId="263"/>
            <ac:picMk id="8" creationId="{4C523553-F15F-9E17-3E31-152197B2C59A}"/>
          </ac:picMkLst>
        </pc:picChg>
        <pc:picChg chg="del">
          <ac:chgData name="Aditya Putra Widanto" userId="a757130b3d34cb32" providerId="LiveId" clId="{CBFAECEE-C19A-4A62-84C1-EB949FC82FA7}" dt="2022-12-03T15:32:48.940" v="91" actId="478"/>
          <ac:picMkLst>
            <pc:docMk/>
            <pc:sldMk cId="983835808" sldId="263"/>
            <ac:picMk id="12" creationId="{78DEDC88-2113-6C95-BF0C-9D6D8C0030CC}"/>
          </ac:picMkLst>
        </pc:picChg>
        <pc:picChg chg="del">
          <ac:chgData name="Aditya Putra Widanto" userId="a757130b3d34cb32" providerId="LiveId" clId="{CBFAECEE-C19A-4A62-84C1-EB949FC82FA7}" dt="2022-12-03T15:32:55.475" v="95" actId="478"/>
          <ac:picMkLst>
            <pc:docMk/>
            <pc:sldMk cId="983835808" sldId="263"/>
            <ac:picMk id="15" creationId="{3A2936CD-A282-545D-D428-A2BDCB9BD0ED}"/>
          </ac:picMkLst>
        </pc:picChg>
        <pc:picChg chg="del">
          <ac:chgData name="Aditya Putra Widanto" userId="a757130b3d34cb32" providerId="LiveId" clId="{CBFAECEE-C19A-4A62-84C1-EB949FC82FA7}" dt="2022-12-03T15:32:56.151" v="96" actId="478"/>
          <ac:picMkLst>
            <pc:docMk/>
            <pc:sldMk cId="983835808" sldId="263"/>
            <ac:picMk id="17" creationId="{1532BF37-6588-8B5B-BF44-5BF1BB904915}"/>
          </ac:picMkLst>
        </pc:picChg>
      </pc:sldChg>
      <pc:sldChg chg="addSp delSp modSp add mod ord">
        <pc:chgData name="Aditya Putra Widanto" userId="a757130b3d34cb32" providerId="LiveId" clId="{CBFAECEE-C19A-4A62-84C1-EB949FC82FA7}" dt="2022-12-03T15:37:43.504" v="415" actId="1076"/>
        <pc:sldMkLst>
          <pc:docMk/>
          <pc:sldMk cId="2818545553" sldId="264"/>
        </pc:sldMkLst>
        <pc:spChg chg="mod">
          <ac:chgData name="Aditya Putra Widanto" userId="a757130b3d34cb32" providerId="LiveId" clId="{CBFAECEE-C19A-4A62-84C1-EB949FC82FA7}" dt="2022-12-03T15:36:30.402" v="367" actId="20577"/>
          <ac:spMkLst>
            <pc:docMk/>
            <pc:sldMk cId="2818545553" sldId="264"/>
            <ac:spMk id="2" creationId="{366A31AF-1DB8-AE58-D999-906924BE90D1}"/>
          </ac:spMkLst>
        </pc:spChg>
        <pc:spChg chg="mod">
          <ac:chgData name="Aditya Putra Widanto" userId="a757130b3d34cb32" providerId="LiveId" clId="{CBFAECEE-C19A-4A62-84C1-EB949FC82FA7}" dt="2022-12-03T15:37:25.068" v="414" actId="20577"/>
          <ac:spMkLst>
            <pc:docMk/>
            <pc:sldMk cId="2818545553" sldId="264"/>
            <ac:spMk id="13" creationId="{ADAAC1A8-3105-F653-879D-BE9BC30F4A30}"/>
          </ac:spMkLst>
        </pc:spChg>
        <pc:picChg chg="add mod">
          <ac:chgData name="Aditya Putra Widanto" userId="a757130b3d34cb32" providerId="LiveId" clId="{CBFAECEE-C19A-4A62-84C1-EB949FC82FA7}" dt="2022-12-03T15:37:43.504" v="415" actId="1076"/>
          <ac:picMkLst>
            <pc:docMk/>
            <pc:sldMk cId="2818545553" sldId="264"/>
            <ac:picMk id="5" creationId="{FF8426B6-E64E-268D-194F-82E9E8EBFA6D}"/>
          </ac:picMkLst>
        </pc:picChg>
        <pc:picChg chg="del">
          <ac:chgData name="Aditya Putra Widanto" userId="a757130b3d34cb32" providerId="LiveId" clId="{CBFAECEE-C19A-4A62-84C1-EB949FC82FA7}" dt="2022-12-03T15:36:50.257" v="368" actId="478"/>
          <ac:picMkLst>
            <pc:docMk/>
            <pc:sldMk cId="2818545553" sldId="264"/>
            <ac:picMk id="12" creationId="{E3745A2F-DA34-86C4-EA0E-F100D82A52ED}"/>
          </ac:picMkLst>
        </pc:picChg>
      </pc:sldChg>
    </pc:docChg>
  </pc:docChgLst>
  <pc:docChgLst>
    <pc:chgData name="Aditya Putra Widanto" userId="a757130b3d34cb32" providerId="LiveId" clId="{AE56768C-27CA-41D2-BAEA-0D66D90A715C}"/>
    <pc:docChg chg="undo custSel addSld delSld modSld">
      <pc:chgData name="Aditya Putra Widanto" userId="a757130b3d34cb32" providerId="LiveId" clId="{AE56768C-27CA-41D2-BAEA-0D66D90A715C}" dt="2022-12-04T03:30:13.032" v="6" actId="2696"/>
      <pc:docMkLst>
        <pc:docMk/>
      </pc:docMkLst>
      <pc:sldChg chg="delSp modSp add del mod">
        <pc:chgData name="Aditya Putra Widanto" userId="a757130b3d34cb32" providerId="LiveId" clId="{AE56768C-27CA-41D2-BAEA-0D66D90A715C}" dt="2022-12-04T03:30:13.032" v="6" actId="2696"/>
        <pc:sldMkLst>
          <pc:docMk/>
          <pc:sldMk cId="308017939" sldId="265"/>
        </pc:sldMkLst>
        <pc:spChg chg="mod">
          <ac:chgData name="Aditya Putra Widanto" userId="a757130b3d34cb32" providerId="LiveId" clId="{AE56768C-27CA-41D2-BAEA-0D66D90A715C}" dt="2022-12-04T03:30:00.440" v="5" actId="1076"/>
          <ac:spMkLst>
            <pc:docMk/>
            <pc:sldMk cId="308017939" sldId="265"/>
            <ac:spMk id="2" creationId="{366A31AF-1DB8-AE58-D999-906924BE90D1}"/>
          </ac:spMkLst>
        </pc:spChg>
        <pc:spChg chg="del">
          <ac:chgData name="Aditya Putra Widanto" userId="a757130b3d34cb32" providerId="LiveId" clId="{AE56768C-27CA-41D2-BAEA-0D66D90A715C}" dt="2022-12-04T03:29:57.833" v="3" actId="478"/>
          <ac:spMkLst>
            <pc:docMk/>
            <pc:sldMk cId="308017939" sldId="265"/>
            <ac:spMk id="13" creationId="{ADAAC1A8-3105-F653-879D-BE9BC30F4A30}"/>
          </ac:spMkLst>
        </pc:spChg>
        <pc:picChg chg="del">
          <ac:chgData name="Aditya Putra Widanto" userId="a757130b3d34cb32" providerId="LiveId" clId="{AE56768C-27CA-41D2-BAEA-0D66D90A715C}" dt="2022-12-04T03:29:53.924" v="1" actId="478"/>
          <ac:picMkLst>
            <pc:docMk/>
            <pc:sldMk cId="308017939" sldId="265"/>
            <ac:picMk id="5" creationId="{FF8426B6-E64E-268D-194F-82E9E8EBFA6D}"/>
          </ac:picMkLst>
        </pc:picChg>
        <pc:picChg chg="del">
          <ac:chgData name="Aditya Putra Widanto" userId="a757130b3d34cb32" providerId="LiveId" clId="{AE56768C-27CA-41D2-BAEA-0D66D90A715C}" dt="2022-12-04T03:29:55.500" v="2" actId="478"/>
          <ac:picMkLst>
            <pc:docMk/>
            <pc:sldMk cId="308017939" sldId="265"/>
            <ac:picMk id="6" creationId="{2BE0531E-0651-2DAA-7172-71A7302782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8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0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5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9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7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Formules mathématiques complexes sur un tableau noir">
            <a:extLst>
              <a:ext uri="{FF2B5EF4-FFF2-40B4-BE49-F238E27FC236}">
                <a16:creationId xmlns:a16="http://schemas.microsoft.com/office/drawing/2014/main" id="{00404513-4FA8-1580-E1FB-EE46D2466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3795" y="3143470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14767" y="3191764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D6B30-C7FE-B1A3-FC56-D02F55D3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120" y="3958540"/>
            <a:ext cx="4477789" cy="717665"/>
          </a:xfrm>
        </p:spPr>
        <p:txBody>
          <a:bodyPr anchor="b">
            <a:normAutofit/>
          </a:bodyPr>
          <a:lstStyle/>
          <a:p>
            <a:r>
              <a:rPr lang="en-US" sz="4000" dirty="0"/>
              <a:t>Covariance dan Correlation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B8B00-D90A-2110-5852-B964CA0A2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863" y="5530735"/>
            <a:ext cx="3758145" cy="60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Aditya Putra Widanto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6747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31AF-1DB8-AE58-D999-906924BE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4657-30C1-64FB-4E79-EE227C76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6691803" cy="735545"/>
          </a:xfrm>
        </p:spPr>
        <p:txBody>
          <a:bodyPr>
            <a:normAutofit/>
          </a:bodyPr>
          <a:lstStyle/>
          <a:p>
            <a:r>
              <a:rPr lang="en-US" sz="2800" dirty="0"/>
              <a:t>Covariance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persebaran</a:t>
            </a:r>
            <a:r>
              <a:rPr lang="en-US" sz="2800" dirty="0"/>
              <a:t> data 2 variable random secara </a:t>
            </a:r>
            <a:r>
              <a:rPr lang="en-US" sz="2800" dirty="0" err="1"/>
              <a:t>bersamaan</a:t>
            </a:r>
            <a:r>
              <a:rPr lang="en-US" sz="2800" dirty="0"/>
              <a:t>.</a:t>
            </a:r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D0676-5D8B-0B44-D99E-2305668C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80" y="3800794"/>
            <a:ext cx="5047848" cy="10402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6360A2-1097-9DE7-C4A3-8A5E4A99CAA4}"/>
              </a:ext>
            </a:extLst>
          </p:cNvPr>
          <p:cNvSpPr txBox="1">
            <a:spLocks/>
          </p:cNvSpPr>
          <p:nvPr/>
        </p:nvSpPr>
        <p:spPr>
          <a:xfrm>
            <a:off x="4323858" y="3506658"/>
            <a:ext cx="2136131" cy="58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Rumus</a:t>
            </a:r>
            <a:r>
              <a:rPr lang="en-US" sz="2400" dirty="0"/>
              <a:t> Covariance:</a:t>
            </a:r>
            <a:endParaRPr lang="en-ID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10E56D-2051-089C-C9D3-DB32FD17E06A}"/>
              </a:ext>
            </a:extLst>
          </p:cNvPr>
          <p:cNvSpPr txBox="1">
            <a:spLocks/>
          </p:cNvSpPr>
          <p:nvPr/>
        </p:nvSpPr>
        <p:spPr>
          <a:xfrm>
            <a:off x="1246416" y="3444886"/>
            <a:ext cx="2136131" cy="58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Rumus</a:t>
            </a:r>
            <a:r>
              <a:rPr lang="en-US" sz="2400" dirty="0"/>
              <a:t> Mean:</a:t>
            </a:r>
            <a:endParaRPr lang="en-ID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86D9A8-DEBC-0C5A-3AB6-288ABD8B6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68" y="3979047"/>
            <a:ext cx="1633538" cy="86201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75A2672-5F9D-DDDB-ACFF-7B7ECC84A7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" r="4139" b="10397"/>
          <a:stretch/>
        </p:blipFill>
        <p:spPr>
          <a:xfrm>
            <a:off x="7896905" y="874950"/>
            <a:ext cx="3678137" cy="258568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EDE7B9-7E58-778B-7A56-39C1E32FDCAE}"/>
              </a:ext>
            </a:extLst>
          </p:cNvPr>
          <p:cNvSpPr/>
          <p:nvPr/>
        </p:nvSpPr>
        <p:spPr>
          <a:xfrm>
            <a:off x="3974353" y="3519160"/>
            <a:ext cx="5599952" cy="136650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846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31AF-1DB8-AE58-D999-906924BE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24" y="552142"/>
            <a:ext cx="10333075" cy="1414131"/>
          </a:xfrm>
        </p:spPr>
        <p:txBody>
          <a:bodyPr/>
          <a:lstStyle/>
          <a:p>
            <a:r>
              <a:rPr lang="en-US" dirty="0"/>
              <a:t>Covariance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4657-30C1-64FB-4E79-EE227C76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27" y="1602050"/>
            <a:ext cx="7713208" cy="735545"/>
          </a:xfrm>
        </p:spPr>
        <p:txBody>
          <a:bodyPr>
            <a:normAutofit/>
          </a:bodyPr>
          <a:lstStyle/>
          <a:p>
            <a:r>
              <a:rPr lang="en-US" sz="2800" dirty="0"/>
              <a:t>Covariance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dependencies </a:t>
            </a:r>
            <a:r>
              <a:rPr lang="en-US" sz="2800" dirty="0" err="1"/>
              <a:t>antara</a:t>
            </a:r>
            <a:r>
              <a:rPr lang="en-US" sz="2800" dirty="0"/>
              <a:t> 2 variable random. </a:t>
            </a:r>
            <a:endParaRPr lang="en-ID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12D99-F011-9A2D-D060-31D27CDE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61" y="2881953"/>
            <a:ext cx="2991472" cy="57504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7A4DF2-F481-2D3A-1927-0FDADC4E9240}"/>
              </a:ext>
            </a:extLst>
          </p:cNvPr>
          <p:cNvSpPr txBox="1">
            <a:spLocks/>
          </p:cNvSpPr>
          <p:nvPr/>
        </p:nvSpPr>
        <p:spPr>
          <a:xfrm>
            <a:off x="863027" y="2319445"/>
            <a:ext cx="9076105" cy="551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Misal X dan Y variable random </a:t>
            </a:r>
            <a:r>
              <a:rPr lang="en-US" sz="2800" dirty="0" err="1"/>
              <a:t>diskrit</a:t>
            </a:r>
            <a:r>
              <a:rPr lang="en-US" sz="2800" dirty="0"/>
              <a:t> atau continue yang </a:t>
            </a:r>
            <a:r>
              <a:rPr lang="en-US" sz="2800" dirty="0" err="1"/>
              <a:t>memiliki</a:t>
            </a:r>
            <a:r>
              <a:rPr lang="en-US" sz="2800" dirty="0"/>
              <a:t> Zero Mean. Jika X dan Y independent.</a:t>
            </a:r>
            <a:endParaRPr lang="en-ID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2C7795-F6A5-C500-58BE-5798E0699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832"/>
          <a:stretch/>
        </p:blipFill>
        <p:spPr>
          <a:xfrm>
            <a:off x="6829084" y="3508037"/>
            <a:ext cx="2301109" cy="23441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4AEB51-75ED-A504-168A-1815C2D64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52"/>
          <a:stretch/>
        </p:blipFill>
        <p:spPr>
          <a:xfrm>
            <a:off x="9311373" y="3477939"/>
            <a:ext cx="2301109" cy="2534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5F889D-0624-9DD5-28B9-9EE85348C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361" y="3810173"/>
            <a:ext cx="4517268" cy="86991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3051E52-652A-AD15-380D-01A6F4C75E25}"/>
              </a:ext>
            </a:extLst>
          </p:cNvPr>
          <p:cNvSpPr txBox="1">
            <a:spLocks/>
          </p:cNvSpPr>
          <p:nvPr/>
        </p:nvSpPr>
        <p:spPr>
          <a:xfrm>
            <a:off x="791465" y="4885661"/>
            <a:ext cx="5688848" cy="1127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Ketika 2 variable random </a:t>
            </a:r>
            <a:r>
              <a:rPr lang="en-US" sz="2800" dirty="0" err="1"/>
              <a:t>tsb</a:t>
            </a:r>
            <a:r>
              <a:rPr lang="en-US" sz="2800" dirty="0"/>
              <a:t> independent, </a:t>
            </a:r>
            <a:r>
              <a:rPr lang="en-US" sz="2800" dirty="0" err="1"/>
              <a:t>keduanya</a:t>
            </a:r>
            <a:r>
              <a:rPr lang="en-US" sz="2800" dirty="0"/>
              <a:t> tidak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pergerakan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, secara </a:t>
            </a:r>
            <a:r>
              <a:rPr lang="en-US" sz="2800" dirty="0" err="1"/>
              <a:t>teori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covariance </a:t>
            </a:r>
            <a:r>
              <a:rPr lang="en-US" sz="2800" dirty="0" err="1"/>
              <a:t>akan</a:t>
            </a:r>
            <a:r>
              <a:rPr lang="en-US" sz="2800" dirty="0"/>
              <a:t> 0.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4992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31AF-1DB8-AE58-D999-906924BE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24" y="552142"/>
            <a:ext cx="10333075" cy="1414131"/>
          </a:xfrm>
        </p:spPr>
        <p:txBody>
          <a:bodyPr/>
          <a:lstStyle/>
          <a:p>
            <a:r>
              <a:rPr lang="en-US" dirty="0"/>
              <a:t>Covariance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4657-30C1-64FB-4E79-EE227C76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26" y="1583900"/>
            <a:ext cx="7772973" cy="735545"/>
          </a:xfrm>
        </p:spPr>
        <p:txBody>
          <a:bodyPr>
            <a:noAutofit/>
          </a:bodyPr>
          <a:lstStyle/>
          <a:p>
            <a:r>
              <a:rPr lang="en-US" sz="2800" dirty="0"/>
              <a:t>Covariance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dependencies </a:t>
            </a:r>
            <a:r>
              <a:rPr lang="en-US" sz="2800" dirty="0" err="1"/>
              <a:t>antara</a:t>
            </a:r>
            <a:r>
              <a:rPr lang="en-US" sz="2800" dirty="0"/>
              <a:t> 2 variable random. </a:t>
            </a:r>
            <a:endParaRPr lang="en-ID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7A4DF2-F481-2D3A-1927-0FDADC4E9240}"/>
              </a:ext>
            </a:extLst>
          </p:cNvPr>
          <p:cNvSpPr txBox="1">
            <a:spLocks/>
          </p:cNvSpPr>
          <p:nvPr/>
        </p:nvSpPr>
        <p:spPr>
          <a:xfrm>
            <a:off x="863027" y="2319445"/>
            <a:ext cx="9990503" cy="551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Misal X dan Y variable random dependent </a:t>
            </a:r>
            <a:r>
              <a:rPr lang="en-US" sz="2800" dirty="0" err="1"/>
              <a:t>namun</a:t>
            </a:r>
            <a:r>
              <a:rPr lang="en-US" sz="2800" dirty="0"/>
              <a:t> Zero Mean, di mana pada tiap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0.</a:t>
            </a:r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2A19-ED9C-39B6-A949-028E5DBE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06" y="2942884"/>
            <a:ext cx="3155550" cy="2815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63914-1DB2-D47A-F8FF-FFD64B18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79" y="3223856"/>
            <a:ext cx="4385351" cy="25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9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F4BB964-F5AA-45BD-906E-192DA00A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10741" y="1062368"/>
            <a:ext cx="4728955" cy="475203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D11A2A-27EA-453B-9A61-585A893F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4666" y="1006229"/>
            <a:ext cx="4728955" cy="475203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A31AF-1DB8-AE58-D999-906924BE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24" y="1378226"/>
            <a:ext cx="3363687" cy="16100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4657-30C1-64FB-4E79-EE227C76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748" y="3285231"/>
            <a:ext cx="3363687" cy="1082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dirty="0" err="1"/>
              <a:t>Terdapat</a:t>
            </a:r>
            <a:r>
              <a:rPr lang="en-US" sz="2500" dirty="0"/>
              <a:t> 2 variable random </a:t>
            </a:r>
            <a:r>
              <a:rPr lang="en-US" sz="2500" dirty="0" err="1"/>
              <a:t>yaitu</a:t>
            </a:r>
            <a:r>
              <a:rPr lang="en-US" sz="2500" dirty="0"/>
              <a:t> </a:t>
            </a:r>
          </a:p>
          <a:p>
            <a:pPr algn="ctr">
              <a:lnSpc>
                <a:spcPct val="90000"/>
              </a:lnSpc>
            </a:pPr>
            <a:r>
              <a:rPr lang="en-US" sz="2500" dirty="0" err="1"/>
              <a:t>Berat</a:t>
            </a:r>
            <a:r>
              <a:rPr lang="en-US" sz="2500" dirty="0"/>
              <a:t> Badan (kg) dan Tinggi Badan (cm).</a:t>
            </a:r>
          </a:p>
        </p:txBody>
      </p:sp>
      <p:pic>
        <p:nvPicPr>
          <p:cNvPr id="12" name="Picture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E3745A2F-DA34-86C4-EA0E-F100D82A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91" y="2759560"/>
            <a:ext cx="4886913" cy="1905895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BE0531E-0651-2DAA-7172-71A730278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380" y="167546"/>
            <a:ext cx="3038249" cy="243819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DAAC1A8-3105-F653-879D-BE9BC30F4A30}"/>
              </a:ext>
            </a:extLst>
          </p:cNvPr>
          <p:cNvSpPr txBox="1">
            <a:spLocks/>
          </p:cNvSpPr>
          <p:nvPr/>
        </p:nvSpPr>
        <p:spPr>
          <a:xfrm>
            <a:off x="6161650" y="4879015"/>
            <a:ext cx="4878254" cy="10822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500" dirty="0"/>
              <a:t>Dari </a:t>
            </a:r>
            <a:r>
              <a:rPr lang="en-US" sz="2500" dirty="0" err="1"/>
              <a:t>hasil</a:t>
            </a:r>
            <a:r>
              <a:rPr lang="en-US" sz="2500" dirty="0"/>
              <a:t> yang </a:t>
            </a:r>
            <a:r>
              <a:rPr lang="en-US" sz="2500" dirty="0" err="1"/>
              <a:t>diperoleh</a:t>
            </a:r>
            <a:r>
              <a:rPr lang="en-US" sz="2500" dirty="0"/>
              <a:t>, </a:t>
            </a:r>
            <a:r>
              <a:rPr lang="en-US" sz="2500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disimpulkan</a:t>
            </a:r>
            <a:r>
              <a:rPr lang="en-US" sz="2500" dirty="0"/>
              <a:t> </a:t>
            </a:r>
            <a:r>
              <a:rPr lang="en-US" sz="2500" dirty="0" err="1"/>
              <a:t>bahwa</a:t>
            </a:r>
            <a:r>
              <a:rPr lang="en-US" sz="2500" dirty="0"/>
              <a:t> variable BB dan TB </a:t>
            </a:r>
            <a:r>
              <a:rPr lang="en-US" sz="2500" dirty="0" err="1"/>
              <a:t>berhubungan</a:t>
            </a:r>
            <a:r>
              <a:rPr lang="en-US" sz="2500" dirty="0"/>
              <a:t> secara </a:t>
            </a:r>
            <a:r>
              <a:rPr lang="en-US" sz="2500" dirty="0" err="1"/>
              <a:t>positif</a:t>
            </a:r>
            <a:r>
              <a:rPr lang="en-US" sz="2500" dirty="0"/>
              <a:t>. Jika TB naik </a:t>
            </a:r>
            <a:r>
              <a:rPr lang="en-US" sz="2500" dirty="0" err="1"/>
              <a:t>maka</a:t>
            </a:r>
            <a:r>
              <a:rPr lang="en-US" sz="2500" dirty="0"/>
              <a:t> BB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dirty="0" err="1"/>
              <a:t>ikutan</a:t>
            </a:r>
            <a:r>
              <a:rPr lang="en-US" sz="2500" dirty="0"/>
              <a:t> naik atau </a:t>
            </a:r>
            <a:r>
              <a:rPr lang="en-US" sz="2500" dirty="0" err="1"/>
              <a:t>sebaliknya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09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31AF-1DB8-AE58-D999-906924BE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4657-30C1-64FB-4E79-EE227C76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1795114"/>
            <a:ext cx="6691803" cy="73554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Correlation </a:t>
            </a:r>
            <a:r>
              <a:rPr lang="en-US" sz="2800" dirty="0" err="1"/>
              <a:t>digunakan</a:t>
            </a:r>
            <a:r>
              <a:rPr lang="en-US" sz="2800" dirty="0"/>
              <a:t> untuk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kekuatan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variable random yang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diketahui</a:t>
            </a:r>
            <a:r>
              <a:rPr lang="en-US" sz="2800" dirty="0"/>
              <a:t>.</a:t>
            </a:r>
            <a:endParaRPr lang="en-ID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10E56D-2051-089C-C9D3-DB32FD17E06A}"/>
              </a:ext>
            </a:extLst>
          </p:cNvPr>
          <p:cNvSpPr txBox="1">
            <a:spLocks/>
          </p:cNvSpPr>
          <p:nvPr/>
        </p:nvSpPr>
        <p:spPr>
          <a:xfrm>
            <a:off x="1020724" y="2757591"/>
            <a:ext cx="2136131" cy="58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Rumus</a:t>
            </a:r>
            <a:r>
              <a:rPr lang="en-US" sz="2400" dirty="0"/>
              <a:t> Correlation:</a:t>
            </a:r>
            <a:endParaRPr lang="en-ID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523553-F15F-9E17-3E31-152197B2C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52"/>
          <a:stretch/>
        </p:blipFill>
        <p:spPr>
          <a:xfrm>
            <a:off x="1020724" y="3209245"/>
            <a:ext cx="3903888" cy="23740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EDC88-2113-6C95-BF0C-9D6D8C003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823" y="3344162"/>
            <a:ext cx="1214438" cy="41433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B36694-6CEA-249B-5031-9D16FE611EC1}"/>
              </a:ext>
            </a:extLst>
          </p:cNvPr>
          <p:cNvSpPr txBox="1">
            <a:spLocks/>
          </p:cNvSpPr>
          <p:nvPr/>
        </p:nvSpPr>
        <p:spPr>
          <a:xfrm>
            <a:off x="8002496" y="2760029"/>
            <a:ext cx="2353020" cy="58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Rumus</a:t>
            </a:r>
            <a:r>
              <a:rPr lang="en-US" sz="2400" dirty="0"/>
              <a:t> Covariance dan Variance:</a:t>
            </a:r>
            <a:endParaRPr lang="en-ID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2936CD-A282-545D-D428-A2BDCB9BD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29" y="3315910"/>
            <a:ext cx="3175000" cy="17808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32BF37-6588-8B5B-BF44-5BF1BB904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156" y="3595684"/>
            <a:ext cx="1692162" cy="141413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F12CF86-5317-F5DB-A0FE-6B93B30EEF1D}"/>
              </a:ext>
            </a:extLst>
          </p:cNvPr>
          <p:cNvSpPr/>
          <p:nvPr/>
        </p:nvSpPr>
        <p:spPr>
          <a:xfrm>
            <a:off x="806824" y="2599765"/>
            <a:ext cx="5599952" cy="320338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43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31AF-1DB8-AE58-D999-906924BE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4657-30C1-64FB-4E79-EE227C76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852" y="4218716"/>
            <a:ext cx="7182295" cy="141413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Jika correlation </a:t>
            </a:r>
            <a:r>
              <a:rPr lang="en-US" sz="2800" dirty="0" err="1"/>
              <a:t>bernilai</a:t>
            </a:r>
            <a:r>
              <a:rPr lang="en-US" sz="2800" dirty="0"/>
              <a:t> 1 berarti variable </a:t>
            </a:r>
            <a:r>
              <a:rPr lang="en-US" sz="2800" dirty="0" err="1"/>
              <a:t>berkorelasi</a:t>
            </a:r>
            <a:r>
              <a:rPr lang="en-US" sz="2800" dirty="0"/>
              <a:t> secara perfect </a:t>
            </a:r>
            <a:r>
              <a:rPr lang="en-US" sz="2800" dirty="0" err="1"/>
              <a:t>positif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Jika correlation </a:t>
            </a:r>
            <a:r>
              <a:rPr lang="en-US" sz="2800" dirty="0" err="1"/>
              <a:t>bernilai</a:t>
            </a:r>
            <a:r>
              <a:rPr lang="en-US" sz="2800" dirty="0"/>
              <a:t> -1 berarti variable </a:t>
            </a:r>
            <a:r>
              <a:rPr lang="en-US" sz="2800" dirty="0" err="1"/>
              <a:t>berkorelasi</a:t>
            </a:r>
            <a:r>
              <a:rPr lang="en-US" sz="2800" dirty="0"/>
              <a:t> secara perfect negative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Jika correlation </a:t>
            </a:r>
            <a:r>
              <a:rPr lang="en-US" sz="2800" dirty="0" err="1"/>
              <a:t>bernilai</a:t>
            </a:r>
            <a:r>
              <a:rPr lang="en-US" sz="2800" dirty="0"/>
              <a:t> 0 berarti tidak </a:t>
            </a:r>
            <a:r>
              <a:rPr lang="en-US" sz="2800" dirty="0" err="1"/>
              <a:t>berkorelasi</a:t>
            </a:r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1071E-2773-E012-4FB3-CB3BBE33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48" y="1614488"/>
            <a:ext cx="6929904" cy="21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3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F4BB964-F5AA-45BD-906E-192DA00A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10741" y="1062368"/>
            <a:ext cx="4728955" cy="475203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D11A2A-27EA-453B-9A61-585A893F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4666" y="1006229"/>
            <a:ext cx="4728955" cy="475203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A31AF-1DB8-AE58-D999-906924BE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24" y="1378226"/>
            <a:ext cx="3363687" cy="16100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4657-30C1-64FB-4E79-EE227C76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748" y="3285231"/>
            <a:ext cx="3363687" cy="1082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dirty="0" err="1"/>
              <a:t>Terdapat</a:t>
            </a:r>
            <a:r>
              <a:rPr lang="en-US" sz="2500" dirty="0"/>
              <a:t> 2 variable random </a:t>
            </a:r>
            <a:r>
              <a:rPr lang="en-US" sz="2500" dirty="0" err="1"/>
              <a:t>yaitu</a:t>
            </a:r>
            <a:r>
              <a:rPr lang="en-US" sz="2500" dirty="0"/>
              <a:t> </a:t>
            </a:r>
          </a:p>
          <a:p>
            <a:pPr algn="ctr">
              <a:lnSpc>
                <a:spcPct val="90000"/>
              </a:lnSpc>
            </a:pPr>
            <a:r>
              <a:rPr lang="en-US" sz="2500" dirty="0" err="1"/>
              <a:t>Berat</a:t>
            </a:r>
            <a:r>
              <a:rPr lang="en-US" sz="2500" dirty="0"/>
              <a:t> Badan (kg) dan Tinggi Badan (cm).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BE0531E-0651-2DAA-7172-71A73027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80" y="167546"/>
            <a:ext cx="3038249" cy="243819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DAAC1A8-3105-F653-879D-BE9BC30F4A30}"/>
              </a:ext>
            </a:extLst>
          </p:cNvPr>
          <p:cNvSpPr txBox="1">
            <a:spLocks/>
          </p:cNvSpPr>
          <p:nvPr/>
        </p:nvSpPr>
        <p:spPr>
          <a:xfrm>
            <a:off x="6161376" y="4983025"/>
            <a:ext cx="4878254" cy="10822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500" dirty="0"/>
              <a:t>Dari </a:t>
            </a:r>
            <a:r>
              <a:rPr lang="en-US" sz="2500" dirty="0" err="1"/>
              <a:t>hasil</a:t>
            </a:r>
            <a:r>
              <a:rPr lang="en-US" sz="2500" dirty="0"/>
              <a:t> yang </a:t>
            </a:r>
            <a:r>
              <a:rPr lang="en-US" sz="2500" dirty="0" err="1"/>
              <a:t>diperoleh</a:t>
            </a:r>
            <a:r>
              <a:rPr lang="en-US" sz="2500" dirty="0"/>
              <a:t>, </a:t>
            </a:r>
            <a:r>
              <a:rPr lang="en-US" sz="2500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disimpulkan</a:t>
            </a:r>
            <a:r>
              <a:rPr lang="en-US" sz="2500" dirty="0"/>
              <a:t> </a:t>
            </a:r>
            <a:r>
              <a:rPr lang="en-US" sz="2500" dirty="0" err="1"/>
              <a:t>bahwa</a:t>
            </a:r>
            <a:r>
              <a:rPr lang="en-US" sz="2500" dirty="0"/>
              <a:t> variable BB dan TB </a:t>
            </a:r>
            <a:r>
              <a:rPr lang="en-US" sz="2500" dirty="0" err="1"/>
              <a:t>berkorelasi</a:t>
            </a:r>
            <a:r>
              <a:rPr lang="en-US" sz="2500" dirty="0"/>
              <a:t> secara </a:t>
            </a:r>
            <a:r>
              <a:rPr lang="en-US" sz="2500" dirty="0" err="1"/>
              <a:t>positif</a:t>
            </a:r>
            <a:r>
              <a:rPr lang="en-US" sz="25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426B6-E64E-268D-194F-82E9E8EBF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761" y="2747107"/>
            <a:ext cx="5311483" cy="20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45553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The Hand</vt:lpstr>
      <vt:lpstr>The Serif Hand</vt:lpstr>
      <vt:lpstr>ChitchatVTI</vt:lpstr>
      <vt:lpstr>Covariance dan Correlation</vt:lpstr>
      <vt:lpstr>Covariance</vt:lpstr>
      <vt:lpstr>Covariance</vt:lpstr>
      <vt:lpstr>Covariance</vt:lpstr>
      <vt:lpstr>Contoh Soal Covariance</vt:lpstr>
      <vt:lpstr>correlation</vt:lpstr>
      <vt:lpstr>correlation</vt:lpstr>
      <vt:lpstr>Contoh Soal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Covariance dan Correlation</dc:title>
  <dc:creator>Aditya Putra Widanto</dc:creator>
  <cp:lastModifiedBy>Aditya Putra Widanto</cp:lastModifiedBy>
  <cp:revision>1</cp:revision>
  <dcterms:created xsi:type="dcterms:W3CDTF">2022-12-03T14:19:46Z</dcterms:created>
  <dcterms:modified xsi:type="dcterms:W3CDTF">2022-12-04T03:30:19Z</dcterms:modified>
</cp:coreProperties>
</file>