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Dangers of AI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1: Introduction to AI Risks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AI technology holds great promise but also presents real risks.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2: Privacy Concerns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AI can infringe on personal privacy and data security.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3: Automation and Job Loss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Automation can lead to significant job displacement.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4: Bias and Discrimination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AI systems can perpetuate and even amplify biases.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5: Autonomous Weapons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AI technology can be used in the development of autonomous weapons.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6: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It’s crucial to address these risks to harness AI’s potential responsibly.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Dangers of AI</dc:title>
  <dc:creator/>
  <cp:keywords/>
  <dcterms:created xsi:type="dcterms:W3CDTF">2024-06-24T07:44:56Z</dcterms:created>
  <dcterms:modified xsi:type="dcterms:W3CDTF">2024-06-24T07:44:56Z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resources">
    <vt:lpwstr/>
  </property>
  <property fmtid="{D5CDD505-2E9C-101B-9397-08002B2CF9AE}" pid="8" name="toc-title">
    <vt:lpwstr>Table of contents</vt:lpwstr>
  </property>
  <property fmtid="{D5CDD505-2E9C-101B-9397-08002B2CF9AE}" pid="9" name="widescreen">
    <vt:lpwstr>True</vt:lpwstr>
  </property>
</Properties>
</file>