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T Sans Narrow" panose="020B0506020203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1a9fc47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1a9fc47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1a9fc47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1a9fc47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e19a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e19a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ab6138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ab6138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ab61380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ab61380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ab6138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8ab6138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47f565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47f565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Day 3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Mainul Chowdhury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58" y="0"/>
            <a:ext cx="86294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This is how I have implemented the buttons -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r="17389"/>
          <a:stretch/>
        </p:blipFill>
        <p:spPr>
          <a:xfrm>
            <a:off x="86250" y="1737950"/>
            <a:ext cx="8828326" cy="5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638" y="2370552"/>
            <a:ext cx="2527550" cy="26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This is how I have implemented the buttons -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186"/>
            <a:ext cx="9143999" cy="420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section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For the images, I did not fix the width to any specific number. You should let flexbox to take care of the width.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You can set the height to auto if needed.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designing these sections.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best!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PT Sans Narrow</vt:lpstr>
      <vt:lpstr>Open Sans</vt:lpstr>
      <vt:lpstr>Tropic</vt:lpstr>
      <vt:lpstr>Project: Day 3</vt:lpstr>
      <vt:lpstr>Features section</vt:lpstr>
      <vt:lpstr>Features section</vt:lpstr>
      <vt:lpstr>Features section</vt:lpstr>
      <vt:lpstr>Features section</vt:lpstr>
      <vt:lpstr>Features section</vt:lpstr>
      <vt:lpstr>Finish designing these sections. 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Day 3</dc:title>
  <dc:creator>Anthony</dc:creator>
  <cp:lastModifiedBy>Anthony</cp:lastModifiedBy>
  <cp:revision>1</cp:revision>
  <dcterms:modified xsi:type="dcterms:W3CDTF">2022-10-17T11:49:36Z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2022-10-17T11:49:25Z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a8248f03-f45d-443c-b963-4e8e86115b17</vt:lpwstr>
  </property>
  <property fmtid="{D5CDD505-2E9C-101B-9397-08002B2CF9AE}" pid="8" name="MSIP_Label_ba65e3ec-2057-4a1c-aac9-900f17f24dd1_ContentBits">
    <vt:lpwstr>0</vt:lpwstr>
  </property>
</Properties>
</file>