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PT Sans Narrow" panose="020B0506020203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e1a9fc47_0_2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e1a9fc47_0_2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e1a9fc47_0_2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e1a9fc47_0_2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e19a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e19a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67332d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67332d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67332d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67332d8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67332d8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c67332d8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67332d8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c67332d8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47f565e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47f565e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Day 4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Mainul Chowdhury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testimonial section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Testimonial section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endParaRPr>
              <a:solidFill>
                <a:srgbClr val="282C34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17"/>
            <a:ext cx="9144002" cy="3632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Testimonial section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2C34"/>
                </a:solidFill>
              </a:rPr>
              <a:t>HTML elements used here - </a:t>
            </a:r>
            <a:endParaRPr>
              <a:solidFill>
                <a:srgbClr val="282C34"/>
              </a:solidFill>
            </a:endParaRPr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AutoNum type="arabicPeriod"/>
            </a:pPr>
            <a:r>
              <a:rPr lang="en">
                <a:solidFill>
                  <a:srgbClr val="282C34"/>
                </a:solidFill>
              </a:rPr>
              <a:t>Blockquote:before</a:t>
            </a:r>
            <a:endParaRPr>
              <a:solidFill>
                <a:srgbClr val="282C34"/>
              </a:solidFill>
            </a:endParaRPr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AutoNum type="arabicPeriod"/>
            </a:pPr>
            <a:r>
              <a:rPr lang="en">
                <a:solidFill>
                  <a:srgbClr val="282C34"/>
                </a:solidFill>
              </a:rPr>
              <a:t>Blockquote</a:t>
            </a:r>
            <a:endParaRPr>
              <a:solidFill>
                <a:srgbClr val="282C34"/>
              </a:solidFill>
            </a:endParaRPr>
          </a:p>
          <a:p>
            <a:pPr marL="9144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AutoNum type="arabicPeriod"/>
            </a:pPr>
            <a:r>
              <a:rPr lang="en">
                <a:solidFill>
                  <a:srgbClr val="282C34"/>
                </a:solidFill>
              </a:rPr>
              <a:t>Cite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Testimonial section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82C34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016325" cy="20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550" y="1266325"/>
            <a:ext cx="2778175" cy="23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Testimonial section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82C34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103"/>
            <a:ext cx="9143998" cy="440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section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2C34"/>
                </a:solidFill>
              </a:rPr>
              <a:t>In this screenshot - </a:t>
            </a:r>
            <a:endParaRPr>
              <a:solidFill>
                <a:srgbClr val="282C34"/>
              </a:solidFill>
            </a:endParaRPr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AutoNum type="arabicPeriod"/>
            </a:pPr>
            <a:r>
              <a:rPr lang="en">
                <a:solidFill>
                  <a:srgbClr val="282C34"/>
                </a:solidFill>
              </a:rPr>
              <a:t>box-shadow: 0 2px 2px #cac5c5;</a:t>
            </a:r>
            <a:endParaRPr>
              <a:solidFill>
                <a:srgbClr val="282C34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282C34"/>
              </a:buClr>
              <a:buSzPts val="1800"/>
              <a:buAutoNum type="arabicPeriod"/>
            </a:pPr>
            <a:r>
              <a:rPr lang="en">
                <a:solidFill>
                  <a:srgbClr val="282C34"/>
                </a:solidFill>
              </a:rPr>
              <a:t>border-bottom: 1px solid #e8e8e8;</a:t>
            </a:r>
            <a:endParaRPr>
              <a:solidFill>
                <a:srgbClr val="282C34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282C34"/>
              </a:buClr>
              <a:buSzPts val="1800"/>
              <a:buAutoNum type="arabicPeriod"/>
            </a:pPr>
            <a:r>
              <a:rPr lang="en">
                <a:solidFill>
                  <a:srgbClr val="282C34"/>
                </a:solidFill>
              </a:rPr>
              <a:t>font-size: 300%; 		font-weight: 100;</a:t>
            </a:r>
            <a:endParaRPr>
              <a:solidFill>
                <a:srgbClr val="282C34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282C34"/>
              </a:buClr>
              <a:buSzPts val="1800"/>
              <a:buAutoNum type="arabicPeriod"/>
            </a:pPr>
            <a:r>
              <a:rPr lang="en">
                <a:solidFill>
                  <a:srgbClr val="282C34"/>
                </a:solidFill>
              </a:rPr>
              <a:t>font-size: 30%;		font-weight: 300;</a:t>
            </a:r>
            <a:endParaRPr>
              <a:solidFill>
                <a:srgbClr val="282C34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282C34"/>
              </a:buClr>
              <a:buSzPts val="1800"/>
              <a:buAutoNum type="arabicPeriod"/>
            </a:pPr>
            <a:r>
              <a:rPr lang="en">
                <a:solidFill>
                  <a:srgbClr val="282C34"/>
                </a:solidFill>
              </a:rPr>
              <a:t>font-size: 80%;</a:t>
            </a:r>
            <a:endParaRPr>
              <a:solidFill>
                <a:srgbClr val="282C34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282C34"/>
                </a:solidFill>
              </a:rPr>
              <a:t>Notice how the font weight is generally higher for larger font sizes.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designing these sections.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best!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PT Sans Narrow</vt:lpstr>
      <vt:lpstr>Arial</vt:lpstr>
      <vt:lpstr>Open Sans</vt:lpstr>
      <vt:lpstr>Tropic</vt:lpstr>
      <vt:lpstr>Project: Day 4</vt:lpstr>
      <vt:lpstr>Customer testimonial section</vt:lpstr>
      <vt:lpstr>Testimonial section</vt:lpstr>
      <vt:lpstr>Testimonial section</vt:lpstr>
      <vt:lpstr>Testimonial section</vt:lpstr>
      <vt:lpstr>Testimonial section</vt:lpstr>
      <vt:lpstr>Sign up section</vt:lpstr>
      <vt:lpstr>Finish designing these sections. All the best!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Day 4</dc:title>
  <dc:creator>Anthony</dc:creator>
  <cp:lastModifiedBy>Anthony</cp:lastModifiedBy>
  <cp:revision>1</cp:revision>
  <dcterms:modified xsi:type="dcterms:W3CDTF">2022-10-17T14:07:38Z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2022-10-17T14:07:17Z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a758d19d-b11d-4c76-8d90-3c5b50b25ba2</vt:lpwstr>
  </property>
  <property fmtid="{D5CDD505-2E9C-101B-9397-08002B2CF9AE}" pid="8" name="MSIP_Label_ba65e3ec-2057-4a1c-aac9-900f17f24dd1_ContentBits">
    <vt:lpwstr>0</vt:lpwstr>
  </property>
</Properties>
</file>