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5329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Date:- 28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th</a:t>
            </a:r>
            <a:r>
              <a:rPr lang="en-US" altLang="en-US" sz="2000" b="1" dirty="0">
                <a:latin typeface="Arial" panose="020B0604020202020204" pitchFamily="34" charset="0"/>
              </a:rPr>
              <a:t> July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855482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 &amp; PREDICTION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can compile our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will compute the mean of the squared errors.</a:t>
            </a:r>
          </a:p>
          <a:p>
            <a:r>
              <a:rPr lang="en-US" b="0" dirty="0"/>
              <a:t>Next, we fit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1030162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7003195" y="3212506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91" y="3764960"/>
            <a:ext cx="1176963" cy="195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97" y="3736680"/>
            <a:ext cx="1442800" cy="1983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7003195" y="5690705"/>
            <a:ext cx="41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Actual [Close] Prices </a:t>
            </a: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 Vs  Final 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6" y="60872"/>
            <a:ext cx="4169544" cy="2979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1568F-0C2D-15AF-F1C5-511E69E35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5" y="1675214"/>
            <a:ext cx="6117995" cy="4572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443304" y="1132631"/>
            <a:ext cx="11509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Finally, we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conclude that LSTM model has shown appropriate results with respect to actual [Close] prices.</a:t>
            </a:r>
          </a:p>
          <a:p>
            <a:pPr algn="l" fontAlgn="base"/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443305" y="354332"/>
            <a:ext cx="173797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391D-4671-D791-CC44-046DF3E86D19}"/>
              </a:ext>
            </a:extLst>
          </p:cNvPr>
          <p:cNvSpPr txBox="1"/>
          <p:nvPr/>
        </p:nvSpPr>
        <p:spPr>
          <a:xfrm>
            <a:off x="4157402" y="3971265"/>
            <a:ext cx="408168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114300">
              <a:prstClr val="black"/>
            </a:inn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1241-C920-BCE0-D951-A242AE7DBB9E}"/>
              </a:ext>
            </a:extLst>
          </p:cNvPr>
          <p:cNvSpPr txBox="1"/>
          <p:nvPr/>
        </p:nvSpPr>
        <p:spPr>
          <a:xfrm>
            <a:off x="612986" y="856901"/>
            <a:ext cx="229261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No:- 06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33722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417922" y="2390851"/>
            <a:ext cx="11632777" cy="211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pandas,numpy,matplotlib,plotly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,datetime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get stock information, visualize different aspects of it.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68026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417922" y="4940286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create a data set to train &amp; test contains the closing price of 10 years, so that we could do the prediction for the single day as well as next 10 days closing price.</a:t>
            </a:r>
            <a:endParaRPr lang="en-IN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</TotalTime>
  <Words>753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YASHRAJ</cp:lastModifiedBy>
  <cp:revision>57</cp:revision>
  <dcterms:created xsi:type="dcterms:W3CDTF">2022-07-25T09:39:06Z</dcterms:created>
  <dcterms:modified xsi:type="dcterms:W3CDTF">2022-07-25T18:01:35Z</dcterms:modified>
</cp:coreProperties>
</file>