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"/>
      <p:regular r:id="rId12"/>
      <p:bold r:id="rId13"/>
      <p:italic r:id="rId14"/>
      <p:boldItalic r:id="rId15"/>
    </p:embeddedFont>
    <p:embeddedFont>
      <p:font typeface="Ex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19" Type="http://schemas.openxmlformats.org/officeDocument/2006/relationships/font" Target="fonts/Exo-boldItalic.fntdata"/><Relationship Id="rId18" Type="http://schemas.openxmlformats.org/officeDocument/2006/relationships/font" Target="fonts/Ex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f11272de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f11272de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1e2ef172b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1e2ef172b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edfa3e31c0_2_20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edfa3e31c0_2_2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edfa3e31c0_2_20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edfa3e31c0_2_20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f11272de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f11272de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648200" y="3318463"/>
            <a:ext cx="56958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520688" y="3255900"/>
            <a:ext cx="59508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"Des binômes inattendus, des connexions incroyables !"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PROJET BINOMONTRON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 txBox="1"/>
          <p:nvPr>
            <p:ph type="title"/>
          </p:nvPr>
        </p:nvSpPr>
        <p:spPr>
          <a:xfrm>
            <a:off x="868325" y="1315575"/>
            <a:ext cx="6419400" cy="2279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PRÉSENTÉ</a:t>
            </a:r>
            <a:r>
              <a:rPr lang="en" sz="4400"/>
              <a:t> PAR ANDY D &amp; MICKAËL R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2719" name="Google Shape;2719;p31"/>
          <p:cNvSpPr txBox="1"/>
          <p:nvPr>
            <p:ph idx="1" type="body"/>
          </p:nvPr>
        </p:nvSpPr>
        <p:spPr>
          <a:xfrm>
            <a:off x="795900" y="3854000"/>
            <a:ext cx="7717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7499064" y="2013552"/>
            <a:ext cx="883262" cy="242091"/>
            <a:chOff x="2300350" y="2601250"/>
            <a:chExt cx="2275275" cy="623625"/>
          </a:xfrm>
        </p:grpSpPr>
        <p:sp>
          <p:nvSpPr>
            <p:cNvPr id="2721" name="Google Shape;2721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/>
          <p:nvPr/>
        </p:nvSpPr>
        <p:spPr>
          <a:xfrm>
            <a:off x="2175375" y="1163250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32" name="Google Shape;2732;p32"/>
          <p:cNvSpPr txBox="1"/>
          <p:nvPr/>
        </p:nvSpPr>
        <p:spPr>
          <a:xfrm>
            <a:off x="1234350" y="324950"/>
            <a:ext cx="667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SOMMAIRE</a:t>
            </a:r>
            <a:endParaRPr b="1" sz="34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33" name="Google Shape;2733;p32"/>
          <p:cNvSpPr txBox="1"/>
          <p:nvPr/>
        </p:nvSpPr>
        <p:spPr>
          <a:xfrm>
            <a:off x="954175" y="1303875"/>
            <a:ext cx="694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     Présentation de la BDD</a:t>
            </a:r>
            <a:endParaRPr b="1" sz="33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34" name="Google Shape;2734;p32"/>
          <p:cNvSpPr txBox="1"/>
          <p:nvPr/>
        </p:nvSpPr>
        <p:spPr>
          <a:xfrm>
            <a:off x="1036975" y="2022225"/>
            <a:ext cx="702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     Présentation du code</a:t>
            </a:r>
            <a:endParaRPr sz="2700">
              <a:solidFill>
                <a:srgbClr val="F2F2F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35" name="Google Shape;2735;p32"/>
          <p:cNvSpPr txBox="1"/>
          <p:nvPr/>
        </p:nvSpPr>
        <p:spPr>
          <a:xfrm>
            <a:off x="985225" y="2963975"/>
            <a:ext cx="715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     Conclusion</a:t>
            </a:r>
            <a:endParaRPr sz="2700">
              <a:solidFill>
                <a:srgbClr val="F2F2F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0" name="Google Shape;27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50" y="0"/>
            <a:ext cx="442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5" name="Google Shape;2745;p34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5754150" y="131741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grpSp>
        <p:nvGrpSpPr>
          <p:cNvPr id="2746" name="Google Shape;2746;p34"/>
          <p:cNvGrpSpPr/>
          <p:nvPr/>
        </p:nvGrpSpPr>
        <p:grpSpPr>
          <a:xfrm rot="10800000">
            <a:off x="2716939" y="1205653"/>
            <a:ext cx="883262" cy="242091"/>
            <a:chOff x="2300350" y="2601250"/>
            <a:chExt cx="2275275" cy="623625"/>
          </a:xfrm>
        </p:grpSpPr>
        <p:sp>
          <p:nvSpPr>
            <p:cNvPr id="2747" name="Google Shape;2747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3" name="Google Shape;2753;p34"/>
          <p:cNvSpPr txBox="1"/>
          <p:nvPr/>
        </p:nvSpPr>
        <p:spPr>
          <a:xfrm>
            <a:off x="167650" y="180075"/>
            <a:ext cx="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54" name="Google Shape;2754;p34"/>
          <p:cNvSpPr txBox="1"/>
          <p:nvPr/>
        </p:nvSpPr>
        <p:spPr>
          <a:xfrm>
            <a:off x="1057675" y="997650"/>
            <a:ext cx="420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BE3E8"/>
                </a:solidFill>
                <a:latin typeface="PT Sans"/>
                <a:ea typeface="PT Sans"/>
                <a:cs typeface="PT Sans"/>
                <a:sym typeface="PT Sans"/>
              </a:rPr>
              <a:t>LA BDD</a:t>
            </a:r>
            <a:endParaRPr b="1" sz="3000">
              <a:solidFill>
                <a:srgbClr val="DBE3E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55" name="Google Shape;2755;p34"/>
          <p:cNvSpPr txBox="1"/>
          <p:nvPr/>
        </p:nvSpPr>
        <p:spPr>
          <a:xfrm>
            <a:off x="1171525" y="1887675"/>
            <a:ext cx="420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Les difficultés ? </a:t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      </a:t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         Nos solutions ?</a:t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35"/>
          <p:cNvSpPr txBox="1"/>
          <p:nvPr>
            <p:ph type="title"/>
          </p:nvPr>
        </p:nvSpPr>
        <p:spPr>
          <a:xfrm>
            <a:off x="1975550" y="626025"/>
            <a:ext cx="434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61" name="Google Shape;2761;p35"/>
          <p:cNvSpPr txBox="1"/>
          <p:nvPr>
            <p:ph idx="1" type="subTitle"/>
          </p:nvPr>
        </p:nvSpPr>
        <p:spPr>
          <a:xfrm>
            <a:off x="1130900" y="1397600"/>
            <a:ext cx="6033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Associer python &amp; bdd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 flipH="1">
            <a:off x="5674614" y="801416"/>
            <a:ext cx="883262" cy="242091"/>
            <a:chOff x="2300350" y="2601250"/>
            <a:chExt cx="2275275" cy="623625"/>
          </a:xfrm>
        </p:grpSpPr>
        <p:sp>
          <p:nvSpPr>
            <p:cNvPr id="2763" name="Google Shape;2763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9" name="Google Shape;2769;p35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0" name="Google Shape;2770;p35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771" name="Google Shape;2771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6" name="Google Shape;2776;p35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777" name="Google Shape;2777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78" name="Google Shape;2778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8" name="Google Shape;2788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9" name="Google Shape;2789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9" name="Google Shape;2799;p35"/>
          <p:cNvSpPr txBox="1"/>
          <p:nvPr/>
        </p:nvSpPr>
        <p:spPr>
          <a:xfrm>
            <a:off x="5776875" y="2063600"/>
            <a:ext cx="3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00" name="Google Shape;2800;p35"/>
          <p:cNvSpPr txBox="1"/>
          <p:nvPr/>
        </p:nvSpPr>
        <p:spPr>
          <a:xfrm>
            <a:off x="1130900" y="2179025"/>
            <a:ext cx="66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EFEFEF"/>
                </a:solidFill>
              </a:rPr>
              <a:t>Initiation à l’environnement virtuel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01" name="Google Shape;2801;p35"/>
          <p:cNvSpPr txBox="1"/>
          <p:nvPr/>
        </p:nvSpPr>
        <p:spPr>
          <a:xfrm>
            <a:off x="1130900" y="2927575"/>
            <a:ext cx="712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EFEFEF"/>
                </a:solidFill>
              </a:rPr>
              <a:t>Ces compétences vont-elles nous servir ?</a:t>
            </a:r>
            <a:endParaRPr sz="9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36"/>
          <p:cNvSpPr/>
          <p:nvPr/>
        </p:nvSpPr>
        <p:spPr>
          <a:xfrm>
            <a:off x="758575" y="1479400"/>
            <a:ext cx="6918000" cy="586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36"/>
          <p:cNvSpPr txBox="1"/>
          <p:nvPr>
            <p:ph idx="1" type="body"/>
          </p:nvPr>
        </p:nvSpPr>
        <p:spPr>
          <a:xfrm>
            <a:off x="883250" y="1479400"/>
            <a:ext cx="69180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2F2F2"/>
                </a:solidFill>
              </a:rPr>
              <a:t> </a:t>
            </a:r>
            <a:r>
              <a:rPr lang="en" sz="3600">
                <a:solidFill>
                  <a:srgbClr val="F2F2F2"/>
                </a:solidFill>
              </a:rPr>
              <a:t>MERCI DE VOTRE ATTENTION</a:t>
            </a:r>
            <a:endParaRPr sz="3600">
              <a:solidFill>
                <a:srgbClr val="F2F2F2"/>
              </a:solidFill>
            </a:endParaRPr>
          </a:p>
        </p:txBody>
      </p:sp>
      <p:grpSp>
        <p:nvGrpSpPr>
          <p:cNvPr id="2808" name="Google Shape;2808;p36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2809" name="Google Shape;2809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3" name="Google Shape;2823;p36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4" name="Google Shape;2824;p36"/>
          <p:cNvGrpSpPr/>
          <p:nvPr/>
        </p:nvGrpSpPr>
        <p:grpSpPr>
          <a:xfrm flipH="1" rot="5400000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825" name="Google Shape;2825;p3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36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831" name="Google Shape;2831;p36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3" name="Google Shape;2833;p36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4" name="Google Shape;2834;p36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2835" name="Google Shape;2835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36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2842" name="Google Shape;2842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3" name="Google Shape;2853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4" name="Google Shape;2854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