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3691" r:id="rId2"/>
  </p:sldMasterIdLst>
  <p:notesMasterIdLst>
    <p:notesMasterId r:id="rId16"/>
  </p:notesMasterIdLst>
  <p:handoutMasterIdLst>
    <p:handoutMasterId r:id="rId17"/>
  </p:handoutMasterIdLst>
  <p:sldIdLst>
    <p:sldId id="1120" r:id="rId3"/>
    <p:sldId id="1121" r:id="rId4"/>
    <p:sldId id="1122" r:id="rId5"/>
    <p:sldId id="1123" r:id="rId6"/>
    <p:sldId id="1124" r:id="rId7"/>
    <p:sldId id="1125" r:id="rId8"/>
    <p:sldId id="1126" r:id="rId9"/>
    <p:sldId id="1127" r:id="rId10"/>
    <p:sldId id="1128" r:id="rId11"/>
    <p:sldId id="1129" r:id="rId12"/>
    <p:sldId id="1130" r:id="rId13"/>
    <p:sldId id="1131" r:id="rId14"/>
    <p:sldId id="1114" r:id="rId15"/>
  </p:sldIdLst>
  <p:sldSz cx="12195175" cy="6859588"/>
  <p:notesSz cx="6805613" cy="9939338"/>
  <p:defaultTextStyle>
    <a:defPPr>
      <a:defRPr lang="zh-CN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0DA49D6-FED5-4E9B-9B03-401975C94EC7}">
          <p14:sldIdLst>
            <p14:sldId id="1120"/>
            <p14:sldId id="1121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  <p14:sldId id="11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1" userDrawn="1">
          <p15:clr>
            <a:srgbClr val="A4A3A4"/>
          </p15:clr>
        </p15:guide>
        <p15:guide id="2" orient="horz" pos="104">
          <p15:clr>
            <a:srgbClr val="A4A3A4"/>
          </p15:clr>
        </p15:guide>
        <p15:guide id="3" orient="horz" pos="3976">
          <p15:clr>
            <a:srgbClr val="A4A3A4"/>
          </p15:clr>
        </p15:guide>
        <p15:guide id="5" pos="367">
          <p15:clr>
            <a:srgbClr val="A4A3A4"/>
          </p15:clr>
        </p15:guide>
        <p15:guide id="6" pos="74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98F3"/>
    <a:srgbClr val="C6D9F1"/>
    <a:srgbClr val="558ED5"/>
    <a:srgbClr val="F2F2F2"/>
    <a:srgbClr val="DBEEF4"/>
    <a:srgbClr val="CCECFF"/>
    <a:srgbClr val="F7F7F7"/>
    <a:srgbClr val="F9F9F9"/>
    <a:srgbClr val="266F8B"/>
    <a:srgbClr val="E5F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0" autoAdjust="0"/>
    <p:restoredTop sz="96285" autoAdjust="0"/>
  </p:normalViewPr>
  <p:slideViewPr>
    <p:cSldViewPr snapToObjects="1">
      <p:cViewPr varScale="1">
        <p:scale>
          <a:sx n="113" d="100"/>
          <a:sy n="113" d="100"/>
        </p:scale>
        <p:origin x="582" y="96"/>
      </p:cViewPr>
      <p:guideLst>
        <p:guide orient="horz" pos="301"/>
        <p:guide orient="horz" pos="104"/>
        <p:guide orient="horz" pos="3976"/>
        <p:guide pos="367"/>
        <p:guide pos="74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1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F705C-01E8-4E75-BDE1-ED8D70972A32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3BA22-64C8-4C88-8460-BF26D7743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529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02AA4-8711-4FC0-BE88-724DC8E01BCF}" type="datetimeFigureOut">
              <a:rPr lang="zh-CN" altLang="en-US" smtClean="0"/>
              <a:pPr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3593F-E4A9-4D1C-837B-FCD843521D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611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1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84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5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9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08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0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6912E-470A-47C8-A02B-E30A5176E1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1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1845619"/>
            <a:ext cx="10366375" cy="86409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r>
              <a:rPr lang="en-US" altLang="zh-CN" dirty="0" smtClean="0"/>
              <a:t>_</a:t>
            </a:r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居中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12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 userDrawn="1"/>
        </p:nvSpPr>
        <p:spPr>
          <a:xfrm>
            <a:off x="4945459" y="2862446"/>
            <a:ext cx="2873864" cy="677119"/>
          </a:xfrm>
          <a:prstGeom prst="rect">
            <a:avLst/>
          </a:prstGeom>
          <a:noFill/>
        </p:spPr>
        <p:txBody>
          <a:bodyPr wrap="square" lIns="91450" tIns="45725" rIns="91450" bIns="45725">
            <a:spAutoFit/>
          </a:bodyPr>
          <a:lstStyle>
            <a:defPPr>
              <a:defRPr lang="zh-CN"/>
            </a:defPPr>
            <a:lvl1pPr marL="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72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444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9166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888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610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332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8053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775" algn="l" defTabSz="121944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3800" dirty="0" smtClean="0">
                <a:solidFill>
                  <a:srgbClr val="595959"/>
                </a:solidFill>
              </a:rPr>
              <a:t>Thank You</a:t>
            </a:r>
            <a:r>
              <a:rPr lang="en-US" altLang="zh-CN" sz="3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.</a:t>
            </a:r>
            <a:endParaRPr lang="zh-CN" altLang="zh-CN" sz="3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55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17042" y="1231900"/>
            <a:ext cx="9702229" cy="63950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3051" y="2083916"/>
            <a:ext cx="9505057" cy="37941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0" y="2130425"/>
            <a:ext cx="10366375" cy="1471613"/>
          </a:xfrm>
        </p:spPr>
        <p:txBody>
          <a:bodyPr>
            <a:normAutofit/>
          </a:bodyPr>
          <a:lstStyle>
            <a:lvl1pPr algn="ctr"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1787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397" y="1122623"/>
            <a:ext cx="9146381" cy="2388153"/>
          </a:xfrm>
          <a:prstGeom prst="rect">
            <a:avLst/>
          </a:prstGeom>
        </p:spPr>
        <p:txBody>
          <a:bodyPr anchor="b"/>
          <a:lstStyle>
            <a:lvl1pPr algn="ctr">
              <a:defRPr sz="600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397" y="3602872"/>
            <a:ext cx="9146381" cy="16561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91" indent="0" algn="ctr">
              <a:buNone/>
              <a:defRPr sz="2000"/>
            </a:lvl2pPr>
            <a:lvl3pPr marL="914583" indent="0" algn="ctr">
              <a:buNone/>
              <a:defRPr sz="1800"/>
            </a:lvl3pPr>
            <a:lvl4pPr marL="1371874" indent="0" algn="ctr">
              <a:buNone/>
              <a:defRPr sz="1600"/>
            </a:lvl4pPr>
            <a:lvl5pPr marL="1829166" indent="0" algn="ctr">
              <a:buNone/>
              <a:defRPr sz="1600"/>
            </a:lvl5pPr>
            <a:lvl6pPr marL="2286457" indent="0" algn="ctr">
              <a:buNone/>
              <a:defRPr sz="1600"/>
            </a:lvl6pPr>
            <a:lvl7pPr marL="2743749" indent="0" algn="ctr">
              <a:buNone/>
              <a:defRPr sz="1600"/>
            </a:lvl7pPr>
            <a:lvl8pPr marL="3201040" indent="0" algn="ctr">
              <a:buNone/>
              <a:defRPr sz="1600"/>
            </a:lvl8pPr>
            <a:lvl9pPr marL="3658332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418" y="6357822"/>
            <a:ext cx="2743914" cy="365210"/>
          </a:xfrm>
          <a:prstGeom prst="rect">
            <a:avLst/>
          </a:prstGeom>
        </p:spPr>
        <p:txBody>
          <a:bodyPr/>
          <a:lstStyle/>
          <a:p>
            <a:fld id="{59591B4C-42A8-4AC2-934D-A602D5E598BE}" type="datetime1">
              <a:rPr lang="en-US" smtClean="0"/>
              <a:t>7/20/2021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652" y="6357822"/>
            <a:ext cx="4115872" cy="36521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2843" y="6357822"/>
            <a:ext cx="2743914" cy="365210"/>
          </a:xfrm>
          <a:prstGeom prst="rect">
            <a:avLst/>
          </a:prstGeom>
        </p:spPr>
        <p:txBody>
          <a:bodyPr/>
          <a:lstStyle/>
          <a:p>
            <a:fld id="{C5459091-3EC5-4A95-945D-BB79F90A8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" y="794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52"/>
          <a:stretch/>
        </p:blipFill>
        <p:spPr>
          <a:xfrm>
            <a:off x="324322" y="261442"/>
            <a:ext cx="804713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5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4212" r:id="rId2"/>
  </p:sldLayoutIdLst>
  <p:timing>
    <p:tnLst>
      <p:par>
        <p:cTn id="1" dur="indefinite" restart="never" nodeType="tmRoot"/>
      </p:par>
    </p:tnLst>
  </p:timing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09575" y="189434"/>
            <a:ext cx="11376025" cy="440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微软雅黑 左对齐 一行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9575" y="1053530"/>
            <a:ext cx="11376643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2153124" y="6526138"/>
            <a:ext cx="272055" cy="19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  <a:defRPr/>
            </a:pPr>
            <a:fld id="{F350CB96-EF0E-44F1-90D2-2D2DCEB1810F}" type="slidenum">
              <a:rPr lang="de-DE" altLang="zh-CN" sz="900" b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</a:rPr>
              <a:pPr eaLnBrk="0" hangingPunct="0">
                <a:lnSpc>
                  <a:spcPct val="85000"/>
                </a:lnSpc>
                <a:defRPr/>
              </a:pPr>
              <a:t>‹#›</a:t>
            </a:fld>
            <a:endParaRPr lang="en-GB" altLang="zh-CN" sz="900" b="0" dirty="0">
              <a:solidFill>
                <a:schemeClr val="bg1">
                  <a:lumMod val="6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6440416"/>
            <a:ext cx="1808790" cy="2529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083" y="6372946"/>
            <a:ext cx="1224136" cy="3692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5" r:id="rId4"/>
    <p:sldLayoutId id="2147484213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914400" y="2457686"/>
            <a:ext cx="10366375" cy="64807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444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en-US" altLang="zh-CN" dirty="0"/>
              <a:t>HUAWEI CLOUD </a:t>
            </a:r>
            <a:endParaRPr lang="en-US" altLang="zh-CN" dirty="0" smtClean="0"/>
          </a:p>
          <a:p>
            <a:r>
              <a:rPr lang="en-US" altLang="zh-CN" dirty="0" smtClean="0"/>
              <a:t>Essential </a:t>
            </a:r>
            <a:r>
              <a:rPr lang="en-US" altLang="zh-CN" dirty="0"/>
              <a:t>Service Icons</a:t>
            </a:r>
            <a:endParaRPr kumimoji="1" lang="en-US" altLang="zh-CN" dirty="0">
              <a:solidFill>
                <a:srgbClr val="D4211C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68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153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TextBox 102"/>
          <p:cNvSpPr txBox="1"/>
          <p:nvPr/>
        </p:nvSpPr>
        <p:spPr>
          <a:xfrm>
            <a:off x="2616212" y="1853166"/>
            <a:ext cx="51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102"/>
          <p:cNvSpPr txBox="1"/>
          <p:nvPr/>
        </p:nvSpPr>
        <p:spPr>
          <a:xfrm>
            <a:off x="3690718" y="1853166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sis-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TextBox 102"/>
          <p:cNvSpPr txBox="1"/>
          <p:nvPr/>
        </p:nvSpPr>
        <p:spPr>
          <a:xfrm>
            <a:off x="4347980" y="1853166"/>
            <a:ext cx="1402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Images Recognition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TextBox 102"/>
          <p:cNvSpPr txBox="1"/>
          <p:nvPr/>
        </p:nvSpPr>
        <p:spPr>
          <a:xfrm>
            <a:off x="5786311" y="1853166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Sis-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sasr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TextBox 102"/>
          <p:cNvSpPr txBox="1"/>
          <p:nvPr/>
        </p:nvSpPr>
        <p:spPr>
          <a:xfrm>
            <a:off x="6876955" y="1853166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is-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102"/>
          <p:cNvSpPr txBox="1"/>
          <p:nvPr/>
        </p:nvSpPr>
        <p:spPr>
          <a:xfrm>
            <a:off x="7995955" y="185316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102"/>
          <p:cNvSpPr txBox="1"/>
          <p:nvPr/>
        </p:nvSpPr>
        <p:spPr>
          <a:xfrm>
            <a:off x="9104475" y="1853166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102"/>
          <p:cNvSpPr txBox="1"/>
          <p:nvPr/>
        </p:nvSpPr>
        <p:spPr>
          <a:xfrm>
            <a:off x="10071166" y="1853166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102"/>
          <p:cNvSpPr txBox="1"/>
          <p:nvPr/>
        </p:nvSpPr>
        <p:spPr>
          <a:xfrm>
            <a:off x="10779209" y="1853166"/>
            <a:ext cx="1165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102"/>
          <p:cNvSpPr txBox="1"/>
          <p:nvPr/>
        </p:nvSpPr>
        <p:spPr>
          <a:xfrm>
            <a:off x="1423186" y="2816178"/>
            <a:ext cx="858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02"/>
          <p:cNvSpPr txBox="1"/>
          <p:nvPr/>
        </p:nvSpPr>
        <p:spPr>
          <a:xfrm>
            <a:off x="2446995" y="2816178"/>
            <a:ext cx="8581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02"/>
          <p:cNvSpPr txBox="1"/>
          <p:nvPr/>
        </p:nvSpPr>
        <p:spPr>
          <a:xfrm>
            <a:off x="3610485" y="2816178"/>
            <a:ext cx="723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102"/>
          <p:cNvSpPr txBox="1"/>
          <p:nvPr/>
        </p:nvSpPr>
        <p:spPr>
          <a:xfrm>
            <a:off x="4815256" y="2816178"/>
            <a:ext cx="468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102"/>
          <p:cNvSpPr txBox="1"/>
          <p:nvPr/>
        </p:nvSpPr>
        <p:spPr>
          <a:xfrm>
            <a:off x="5880087" y="2816178"/>
            <a:ext cx="458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102"/>
          <p:cNvSpPr txBox="1"/>
          <p:nvPr/>
        </p:nvSpPr>
        <p:spPr>
          <a:xfrm>
            <a:off x="6964318" y="2816178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TextBox 102"/>
          <p:cNvSpPr txBox="1"/>
          <p:nvPr/>
        </p:nvSpPr>
        <p:spPr>
          <a:xfrm>
            <a:off x="7974315" y="2816178"/>
            <a:ext cx="506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ECPC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TextBox 102"/>
          <p:cNvSpPr txBox="1"/>
          <p:nvPr/>
        </p:nvSpPr>
        <p:spPr>
          <a:xfrm>
            <a:off x="8727634" y="2816178"/>
            <a:ext cx="11659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102"/>
          <p:cNvSpPr txBox="1"/>
          <p:nvPr/>
        </p:nvSpPr>
        <p:spPr>
          <a:xfrm>
            <a:off x="9730505" y="2816178"/>
            <a:ext cx="1154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TextBox 102"/>
          <p:cNvSpPr txBox="1"/>
          <p:nvPr/>
        </p:nvSpPr>
        <p:spPr>
          <a:xfrm>
            <a:off x="10512459" y="2816178"/>
            <a:ext cx="1717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Bigdata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Container Service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TextBox 102"/>
          <p:cNvSpPr txBox="1"/>
          <p:nvPr/>
        </p:nvSpPr>
        <p:spPr>
          <a:xfrm>
            <a:off x="1331133" y="3880752"/>
            <a:ext cx="1042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PBX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TextBox 102"/>
          <p:cNvSpPr txBox="1"/>
          <p:nvPr/>
        </p:nvSpPr>
        <p:spPr>
          <a:xfrm>
            <a:off x="2441397" y="3880752"/>
            <a:ext cx="869322" cy="253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102"/>
          <p:cNvSpPr txBox="1"/>
          <p:nvPr/>
        </p:nvSpPr>
        <p:spPr>
          <a:xfrm>
            <a:off x="3365794" y="3880752"/>
            <a:ext cx="1212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Freeform 5"/>
          <p:cNvSpPr>
            <a:spLocks noEditPoints="1"/>
          </p:cNvSpPr>
          <p:nvPr/>
        </p:nvSpPr>
        <p:spPr bwMode="auto">
          <a:xfrm>
            <a:off x="2723040" y="1487780"/>
            <a:ext cx="306036" cy="337749"/>
          </a:xfrm>
          <a:custGeom>
            <a:avLst/>
            <a:gdLst>
              <a:gd name="T0" fmla="*/ 80 w 160"/>
              <a:gd name="T1" fmla="*/ 28 h 177"/>
              <a:gd name="T2" fmla="*/ 22 w 160"/>
              <a:gd name="T3" fmla="*/ 79 h 177"/>
              <a:gd name="T4" fmla="*/ 32 w 160"/>
              <a:gd name="T5" fmla="*/ 108 h 177"/>
              <a:gd name="T6" fmla="*/ 80 w 160"/>
              <a:gd name="T7" fmla="*/ 137 h 177"/>
              <a:gd name="T8" fmla="*/ 129 w 160"/>
              <a:gd name="T9" fmla="*/ 108 h 177"/>
              <a:gd name="T10" fmla="*/ 138 w 160"/>
              <a:gd name="T11" fmla="*/ 79 h 177"/>
              <a:gd name="T12" fmla="*/ 54 w 160"/>
              <a:gd name="T13" fmla="*/ 49 h 177"/>
              <a:gd name="T14" fmla="*/ 106 w 160"/>
              <a:gd name="T15" fmla="*/ 46 h 177"/>
              <a:gd name="T16" fmla="*/ 73 w 160"/>
              <a:gd name="T17" fmla="*/ 79 h 177"/>
              <a:gd name="T18" fmla="*/ 73 w 160"/>
              <a:gd name="T19" fmla="*/ 80 h 177"/>
              <a:gd name="T20" fmla="*/ 73 w 160"/>
              <a:gd name="T21" fmla="*/ 80 h 177"/>
              <a:gd name="T22" fmla="*/ 74 w 160"/>
              <a:gd name="T23" fmla="*/ 87 h 177"/>
              <a:gd name="T24" fmla="*/ 74 w 160"/>
              <a:gd name="T25" fmla="*/ 87 h 177"/>
              <a:gd name="T26" fmla="*/ 74 w 160"/>
              <a:gd name="T27" fmla="*/ 89 h 177"/>
              <a:gd name="T28" fmla="*/ 58 w 160"/>
              <a:gd name="T29" fmla="*/ 78 h 177"/>
              <a:gd name="T30" fmla="*/ 54 w 160"/>
              <a:gd name="T31" fmla="*/ 49 h 177"/>
              <a:gd name="T32" fmla="*/ 49 w 160"/>
              <a:gd name="T33" fmla="*/ 50 h 177"/>
              <a:gd name="T34" fmla="*/ 48 w 160"/>
              <a:gd name="T35" fmla="*/ 54 h 177"/>
              <a:gd name="T36" fmla="*/ 48 w 160"/>
              <a:gd name="T37" fmla="*/ 60 h 177"/>
              <a:gd name="T38" fmla="*/ 71 w 160"/>
              <a:gd name="T39" fmla="*/ 91 h 177"/>
              <a:gd name="T40" fmla="*/ 77 w 160"/>
              <a:gd name="T41" fmla="*/ 92 h 177"/>
              <a:gd name="T42" fmla="*/ 79 w 160"/>
              <a:gd name="T43" fmla="*/ 93 h 177"/>
              <a:gd name="T44" fmla="*/ 78 w 160"/>
              <a:gd name="T45" fmla="*/ 94 h 177"/>
              <a:gd name="T46" fmla="*/ 65 w 160"/>
              <a:gd name="T47" fmla="*/ 106 h 177"/>
              <a:gd name="T48" fmla="*/ 36 w 160"/>
              <a:gd name="T49" fmla="*/ 101 h 177"/>
              <a:gd name="T50" fmla="*/ 79 w 160"/>
              <a:gd name="T51" fmla="*/ 133 h 177"/>
              <a:gd name="T52" fmla="*/ 36 w 160"/>
              <a:gd name="T53" fmla="*/ 109 h 177"/>
              <a:gd name="T54" fmla="*/ 66 w 160"/>
              <a:gd name="T55" fmla="*/ 109 h 177"/>
              <a:gd name="T56" fmla="*/ 81 w 160"/>
              <a:gd name="T57" fmla="*/ 97 h 177"/>
              <a:gd name="T58" fmla="*/ 84 w 160"/>
              <a:gd name="T59" fmla="*/ 92 h 177"/>
              <a:gd name="T60" fmla="*/ 87 w 160"/>
              <a:gd name="T61" fmla="*/ 92 h 177"/>
              <a:gd name="T62" fmla="*/ 93 w 160"/>
              <a:gd name="T63" fmla="*/ 109 h 177"/>
              <a:gd name="T64" fmla="*/ 96 w 160"/>
              <a:gd name="T65" fmla="*/ 137 h 177"/>
              <a:gd name="T66" fmla="*/ 97 w 160"/>
              <a:gd name="T67" fmla="*/ 109 h 177"/>
              <a:gd name="T68" fmla="*/ 90 w 160"/>
              <a:gd name="T69" fmla="*/ 89 h 177"/>
              <a:gd name="T70" fmla="*/ 85 w 160"/>
              <a:gd name="T71" fmla="*/ 83 h 177"/>
              <a:gd name="T72" fmla="*/ 86 w 160"/>
              <a:gd name="T73" fmla="*/ 82 h 177"/>
              <a:gd name="T74" fmla="*/ 124 w 160"/>
              <a:gd name="T75" fmla="*/ 102 h 177"/>
              <a:gd name="T76" fmla="*/ 125 w 160"/>
              <a:gd name="T77" fmla="*/ 109 h 177"/>
              <a:gd name="T78" fmla="*/ 127 w 160"/>
              <a:gd name="T79" fmla="*/ 98 h 177"/>
              <a:gd name="T80" fmla="*/ 84 w 160"/>
              <a:gd name="T81" fmla="*/ 78 h 177"/>
              <a:gd name="T82" fmla="*/ 79 w 160"/>
              <a:gd name="T83" fmla="*/ 81 h 177"/>
              <a:gd name="T84" fmla="*/ 79 w 160"/>
              <a:gd name="T85" fmla="*/ 81 h 177"/>
              <a:gd name="T86" fmla="*/ 77 w 160"/>
              <a:gd name="T87" fmla="*/ 82 h 177"/>
              <a:gd name="T88" fmla="*/ 77 w 160"/>
              <a:gd name="T89" fmla="*/ 79 h 177"/>
              <a:gd name="T90" fmla="*/ 106 w 160"/>
              <a:gd name="T91" fmla="*/ 50 h 177"/>
              <a:gd name="T92" fmla="*/ 134 w 160"/>
              <a:gd name="T93" fmla="*/ 79 h 177"/>
              <a:gd name="T94" fmla="*/ 150 w 160"/>
              <a:gd name="T95" fmla="*/ 36 h 177"/>
              <a:gd name="T96" fmla="*/ 70 w 160"/>
              <a:gd name="T97" fmla="*/ 3 h 177"/>
              <a:gd name="T98" fmla="*/ 0 w 160"/>
              <a:gd name="T99" fmla="*/ 52 h 177"/>
              <a:gd name="T100" fmla="*/ 10 w 160"/>
              <a:gd name="T101" fmla="*/ 140 h 177"/>
              <a:gd name="T102" fmla="*/ 80 w 160"/>
              <a:gd name="T103" fmla="*/ 177 h 177"/>
              <a:gd name="T104" fmla="*/ 150 w 160"/>
              <a:gd name="T105" fmla="*/ 140 h 177"/>
              <a:gd name="T106" fmla="*/ 160 w 160"/>
              <a:gd name="T107" fmla="*/ 52 h 177"/>
              <a:gd name="T108" fmla="*/ 151 w 160"/>
              <a:gd name="T109" fmla="*/ 124 h 177"/>
              <a:gd name="T110" fmla="*/ 85 w 160"/>
              <a:gd name="T111" fmla="*/ 167 h 177"/>
              <a:gd name="T112" fmla="*/ 14 w 160"/>
              <a:gd name="T113" fmla="*/ 133 h 177"/>
              <a:gd name="T114" fmla="*/ 9 w 160"/>
              <a:gd name="T115" fmla="*/ 52 h 177"/>
              <a:gd name="T116" fmla="*/ 75 w 160"/>
              <a:gd name="T117" fmla="*/ 10 h 177"/>
              <a:gd name="T118" fmla="*/ 85 w 160"/>
              <a:gd name="T119" fmla="*/ 10 h 177"/>
              <a:gd name="T120" fmla="*/ 151 w 160"/>
              <a:gd name="T121" fmla="*/ 5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177">
                <a:moveTo>
                  <a:pt x="110" y="46"/>
                </a:moveTo>
                <a:cubicBezTo>
                  <a:pt x="105" y="35"/>
                  <a:pt x="93" y="28"/>
                  <a:pt x="80" y="28"/>
                </a:cubicBezTo>
                <a:cubicBezTo>
                  <a:pt x="68" y="28"/>
                  <a:pt x="56" y="35"/>
                  <a:pt x="51" y="46"/>
                </a:cubicBezTo>
                <a:cubicBezTo>
                  <a:pt x="35" y="48"/>
                  <a:pt x="22" y="62"/>
                  <a:pt x="22" y="79"/>
                </a:cubicBezTo>
                <a:cubicBezTo>
                  <a:pt x="22" y="88"/>
                  <a:pt x="26" y="97"/>
                  <a:pt x="33" y="103"/>
                </a:cubicBezTo>
                <a:cubicBezTo>
                  <a:pt x="32" y="105"/>
                  <a:pt x="32" y="107"/>
                  <a:pt x="32" y="108"/>
                </a:cubicBezTo>
                <a:cubicBezTo>
                  <a:pt x="32" y="126"/>
                  <a:pt x="47" y="141"/>
                  <a:pt x="65" y="141"/>
                </a:cubicBezTo>
                <a:cubicBezTo>
                  <a:pt x="70" y="141"/>
                  <a:pt x="76" y="139"/>
                  <a:pt x="80" y="137"/>
                </a:cubicBezTo>
                <a:cubicBezTo>
                  <a:pt x="85" y="140"/>
                  <a:pt x="91" y="141"/>
                  <a:pt x="96" y="141"/>
                </a:cubicBezTo>
                <a:cubicBezTo>
                  <a:pt x="114" y="141"/>
                  <a:pt x="129" y="126"/>
                  <a:pt x="129" y="108"/>
                </a:cubicBezTo>
                <a:cubicBezTo>
                  <a:pt x="129" y="106"/>
                  <a:pt x="128" y="104"/>
                  <a:pt x="128" y="102"/>
                </a:cubicBezTo>
                <a:cubicBezTo>
                  <a:pt x="134" y="96"/>
                  <a:pt x="138" y="88"/>
                  <a:pt x="138" y="79"/>
                </a:cubicBezTo>
                <a:cubicBezTo>
                  <a:pt x="138" y="62"/>
                  <a:pt x="126" y="49"/>
                  <a:pt x="110" y="46"/>
                </a:cubicBezTo>
                <a:close/>
                <a:moveTo>
                  <a:pt x="54" y="49"/>
                </a:moveTo>
                <a:cubicBezTo>
                  <a:pt x="58" y="38"/>
                  <a:pt x="69" y="32"/>
                  <a:pt x="80" y="32"/>
                </a:cubicBezTo>
                <a:cubicBezTo>
                  <a:pt x="91" y="32"/>
                  <a:pt x="100" y="37"/>
                  <a:pt x="106" y="46"/>
                </a:cubicBezTo>
                <a:cubicBezTo>
                  <a:pt x="95" y="46"/>
                  <a:pt x="85" y="52"/>
                  <a:pt x="79" y="61"/>
                </a:cubicBezTo>
                <a:cubicBezTo>
                  <a:pt x="75" y="66"/>
                  <a:pt x="73" y="73"/>
                  <a:pt x="73" y="79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2"/>
                  <a:pt x="74" y="84"/>
                  <a:pt x="74" y="87"/>
                </a:cubicBezTo>
                <a:cubicBezTo>
                  <a:pt x="74" y="87"/>
                  <a:pt x="74" y="87"/>
                  <a:pt x="74" y="87"/>
                </a:cubicBezTo>
                <a:cubicBezTo>
                  <a:pt x="74" y="87"/>
                  <a:pt x="74" y="87"/>
                  <a:pt x="74" y="87"/>
                </a:cubicBezTo>
                <a:cubicBezTo>
                  <a:pt x="74" y="87"/>
                  <a:pt x="74" y="87"/>
                  <a:pt x="74" y="87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89"/>
                  <a:pt x="73" y="88"/>
                  <a:pt x="72" y="88"/>
                </a:cubicBezTo>
                <a:cubicBezTo>
                  <a:pt x="66" y="87"/>
                  <a:pt x="62" y="83"/>
                  <a:pt x="58" y="78"/>
                </a:cubicBezTo>
                <a:cubicBezTo>
                  <a:pt x="54" y="73"/>
                  <a:pt x="52" y="67"/>
                  <a:pt x="52" y="61"/>
                </a:cubicBezTo>
                <a:cubicBezTo>
                  <a:pt x="52" y="56"/>
                  <a:pt x="52" y="53"/>
                  <a:pt x="54" y="49"/>
                </a:cubicBezTo>
                <a:close/>
                <a:moveTo>
                  <a:pt x="26" y="79"/>
                </a:moveTo>
                <a:cubicBezTo>
                  <a:pt x="26" y="65"/>
                  <a:pt x="36" y="53"/>
                  <a:pt x="49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49" y="52"/>
                  <a:pt x="48" y="53"/>
                  <a:pt x="48" y="54"/>
                </a:cubicBezTo>
                <a:cubicBezTo>
                  <a:pt x="48" y="55"/>
                  <a:pt x="48" y="55"/>
                  <a:pt x="48" y="56"/>
                </a:cubicBezTo>
                <a:cubicBezTo>
                  <a:pt x="48" y="57"/>
                  <a:pt x="48" y="58"/>
                  <a:pt x="48" y="60"/>
                </a:cubicBezTo>
                <a:cubicBezTo>
                  <a:pt x="48" y="67"/>
                  <a:pt x="50" y="74"/>
                  <a:pt x="54" y="80"/>
                </a:cubicBezTo>
                <a:cubicBezTo>
                  <a:pt x="59" y="86"/>
                  <a:pt x="64" y="90"/>
                  <a:pt x="71" y="91"/>
                </a:cubicBezTo>
                <a:cubicBezTo>
                  <a:pt x="73" y="92"/>
                  <a:pt x="75" y="92"/>
                  <a:pt x="77" y="92"/>
                </a:cubicBezTo>
                <a:cubicBezTo>
                  <a:pt x="77" y="92"/>
                  <a:pt x="77" y="92"/>
                  <a:pt x="77" y="92"/>
                </a:cubicBezTo>
                <a:cubicBezTo>
                  <a:pt x="77" y="92"/>
                  <a:pt x="77" y="92"/>
                  <a:pt x="77" y="92"/>
                </a:cubicBezTo>
                <a:cubicBezTo>
                  <a:pt x="79" y="93"/>
                  <a:pt x="79" y="93"/>
                  <a:pt x="79" y="93"/>
                </a:cubicBezTo>
                <a:cubicBezTo>
                  <a:pt x="79" y="93"/>
                  <a:pt x="78" y="94"/>
                  <a:pt x="78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8" y="94"/>
                  <a:pt x="78" y="94"/>
                  <a:pt x="78" y="94"/>
                </a:cubicBezTo>
                <a:cubicBezTo>
                  <a:pt x="75" y="100"/>
                  <a:pt x="70" y="103"/>
                  <a:pt x="65" y="106"/>
                </a:cubicBezTo>
                <a:cubicBezTo>
                  <a:pt x="65" y="106"/>
                  <a:pt x="65" y="106"/>
                  <a:pt x="65" y="106"/>
                </a:cubicBezTo>
                <a:cubicBezTo>
                  <a:pt x="55" y="109"/>
                  <a:pt x="44" y="107"/>
                  <a:pt x="36" y="101"/>
                </a:cubicBezTo>
                <a:cubicBezTo>
                  <a:pt x="29" y="96"/>
                  <a:pt x="26" y="88"/>
                  <a:pt x="26" y="79"/>
                </a:cubicBezTo>
                <a:close/>
                <a:moveTo>
                  <a:pt x="79" y="133"/>
                </a:moveTo>
                <a:cubicBezTo>
                  <a:pt x="75" y="136"/>
                  <a:pt x="70" y="137"/>
                  <a:pt x="64" y="137"/>
                </a:cubicBezTo>
                <a:cubicBezTo>
                  <a:pt x="49" y="137"/>
                  <a:pt x="36" y="125"/>
                  <a:pt x="36" y="109"/>
                </a:cubicBezTo>
                <a:cubicBezTo>
                  <a:pt x="36" y="108"/>
                  <a:pt x="36" y="107"/>
                  <a:pt x="36" y="106"/>
                </a:cubicBezTo>
                <a:cubicBezTo>
                  <a:pt x="45" y="112"/>
                  <a:pt x="56" y="113"/>
                  <a:pt x="66" y="109"/>
                </a:cubicBezTo>
                <a:cubicBezTo>
                  <a:pt x="66" y="109"/>
                  <a:pt x="66" y="109"/>
                  <a:pt x="66" y="109"/>
                </a:cubicBezTo>
                <a:cubicBezTo>
                  <a:pt x="72" y="107"/>
                  <a:pt x="77" y="103"/>
                  <a:pt x="81" y="97"/>
                </a:cubicBezTo>
                <a:cubicBezTo>
                  <a:pt x="81" y="97"/>
                  <a:pt x="81" y="97"/>
                  <a:pt x="81" y="97"/>
                </a:cubicBezTo>
                <a:cubicBezTo>
                  <a:pt x="82" y="96"/>
                  <a:pt x="83" y="94"/>
                  <a:pt x="84" y="92"/>
                </a:cubicBezTo>
                <a:cubicBezTo>
                  <a:pt x="85" y="90"/>
                  <a:pt x="85" y="90"/>
                  <a:pt x="85" y="90"/>
                </a:cubicBezTo>
                <a:cubicBezTo>
                  <a:pt x="86" y="90"/>
                  <a:pt x="86" y="91"/>
                  <a:pt x="87" y="92"/>
                </a:cubicBezTo>
                <a:cubicBezTo>
                  <a:pt x="90" y="96"/>
                  <a:pt x="93" y="102"/>
                  <a:pt x="93" y="108"/>
                </a:cubicBezTo>
                <a:cubicBezTo>
                  <a:pt x="93" y="109"/>
                  <a:pt x="93" y="109"/>
                  <a:pt x="93" y="109"/>
                </a:cubicBezTo>
                <a:cubicBezTo>
                  <a:pt x="93" y="119"/>
                  <a:pt x="88" y="128"/>
                  <a:pt x="79" y="133"/>
                </a:cubicBezTo>
                <a:close/>
                <a:moveTo>
                  <a:pt x="96" y="137"/>
                </a:moveTo>
                <a:cubicBezTo>
                  <a:pt x="92" y="137"/>
                  <a:pt x="88" y="137"/>
                  <a:pt x="84" y="135"/>
                </a:cubicBezTo>
                <a:cubicBezTo>
                  <a:pt x="92" y="129"/>
                  <a:pt x="97" y="119"/>
                  <a:pt x="97" y="109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97" y="101"/>
                  <a:pt x="94" y="94"/>
                  <a:pt x="90" y="89"/>
                </a:cubicBezTo>
                <a:cubicBezTo>
                  <a:pt x="89" y="87"/>
                  <a:pt x="88" y="86"/>
                  <a:pt x="86" y="84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3"/>
                  <a:pt x="85" y="83"/>
                  <a:pt x="85" y="83"/>
                </a:cubicBezTo>
                <a:cubicBezTo>
                  <a:pt x="85" y="82"/>
                  <a:pt x="86" y="82"/>
                  <a:pt x="86" y="82"/>
                </a:cubicBezTo>
                <a:cubicBezTo>
                  <a:pt x="92" y="80"/>
                  <a:pt x="98" y="80"/>
                  <a:pt x="104" y="81"/>
                </a:cubicBezTo>
                <a:cubicBezTo>
                  <a:pt x="114" y="84"/>
                  <a:pt x="122" y="92"/>
                  <a:pt x="124" y="102"/>
                </a:cubicBezTo>
                <a:cubicBezTo>
                  <a:pt x="124" y="102"/>
                  <a:pt x="124" y="102"/>
                  <a:pt x="124" y="102"/>
                </a:cubicBezTo>
                <a:cubicBezTo>
                  <a:pt x="125" y="104"/>
                  <a:pt x="125" y="107"/>
                  <a:pt x="125" y="109"/>
                </a:cubicBezTo>
                <a:cubicBezTo>
                  <a:pt x="125" y="125"/>
                  <a:pt x="112" y="137"/>
                  <a:pt x="96" y="137"/>
                </a:cubicBezTo>
                <a:close/>
                <a:moveTo>
                  <a:pt x="127" y="98"/>
                </a:moveTo>
                <a:cubicBezTo>
                  <a:pt x="123" y="88"/>
                  <a:pt x="115" y="80"/>
                  <a:pt x="105" y="78"/>
                </a:cubicBezTo>
                <a:cubicBezTo>
                  <a:pt x="98" y="76"/>
                  <a:pt x="91" y="76"/>
                  <a:pt x="84" y="78"/>
                </a:cubicBezTo>
                <a:cubicBezTo>
                  <a:pt x="82" y="79"/>
                  <a:pt x="80" y="80"/>
                  <a:pt x="79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9" y="81"/>
                  <a:pt x="79" y="81"/>
                  <a:pt x="79" y="81"/>
                </a:cubicBezTo>
                <a:cubicBezTo>
                  <a:pt x="78" y="81"/>
                  <a:pt x="78" y="81"/>
                  <a:pt x="78" y="81"/>
                </a:cubicBezTo>
                <a:cubicBezTo>
                  <a:pt x="78" y="82"/>
                  <a:pt x="77" y="82"/>
                  <a:pt x="77" y="82"/>
                </a:cubicBezTo>
                <a:cubicBezTo>
                  <a:pt x="77" y="82"/>
                  <a:pt x="77" y="81"/>
                  <a:pt x="77" y="80"/>
                </a:cubicBezTo>
                <a:cubicBezTo>
                  <a:pt x="77" y="79"/>
                  <a:pt x="77" y="79"/>
                  <a:pt x="77" y="79"/>
                </a:cubicBezTo>
                <a:cubicBezTo>
                  <a:pt x="77" y="74"/>
                  <a:pt x="78" y="68"/>
                  <a:pt x="82" y="63"/>
                </a:cubicBezTo>
                <a:cubicBezTo>
                  <a:pt x="87" y="55"/>
                  <a:pt x="96" y="50"/>
                  <a:pt x="106" y="50"/>
                </a:cubicBezTo>
                <a:cubicBezTo>
                  <a:pt x="106" y="50"/>
                  <a:pt x="108" y="50"/>
                  <a:pt x="108" y="50"/>
                </a:cubicBezTo>
                <a:cubicBezTo>
                  <a:pt x="123" y="52"/>
                  <a:pt x="134" y="64"/>
                  <a:pt x="134" y="79"/>
                </a:cubicBezTo>
                <a:cubicBezTo>
                  <a:pt x="134" y="86"/>
                  <a:pt x="131" y="93"/>
                  <a:pt x="127" y="98"/>
                </a:cubicBezTo>
                <a:close/>
                <a:moveTo>
                  <a:pt x="150" y="36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0" y="3"/>
                </a:cubicBezTo>
                <a:cubicBezTo>
                  <a:pt x="10" y="36"/>
                  <a:pt x="10" y="36"/>
                  <a:pt x="10" y="36"/>
                </a:cubicBezTo>
                <a:cubicBezTo>
                  <a:pt x="4" y="40"/>
                  <a:pt x="0" y="46"/>
                  <a:pt x="0" y="52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4" y="137"/>
                  <a:pt x="10" y="140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4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5" y="137"/>
                  <a:pt x="160" y="130"/>
                  <a:pt x="160" y="124"/>
                </a:cubicBezTo>
                <a:cubicBezTo>
                  <a:pt x="160" y="52"/>
                  <a:pt x="160" y="52"/>
                  <a:pt x="160" y="52"/>
                </a:cubicBezTo>
                <a:cubicBezTo>
                  <a:pt x="160" y="46"/>
                  <a:pt x="156" y="40"/>
                  <a:pt x="150" y="36"/>
                </a:cubicBezTo>
                <a:close/>
                <a:moveTo>
                  <a:pt x="151" y="124"/>
                </a:moveTo>
                <a:cubicBezTo>
                  <a:pt x="151" y="127"/>
                  <a:pt x="149" y="131"/>
                  <a:pt x="146" y="133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2" y="169"/>
                  <a:pt x="77" y="169"/>
                  <a:pt x="75" y="167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11" y="131"/>
                  <a:pt x="9" y="127"/>
                  <a:pt x="9" y="124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49"/>
                  <a:pt x="11" y="45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9"/>
                  <a:pt x="78" y="9"/>
                  <a:pt x="80" y="9"/>
                </a:cubicBezTo>
                <a:cubicBezTo>
                  <a:pt x="82" y="9"/>
                  <a:pt x="84" y="9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5"/>
                  <a:pt x="151" y="49"/>
                  <a:pt x="151" y="52"/>
                </a:cubicBezTo>
                <a:lnTo>
                  <a:pt x="151" y="12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9"/>
          <p:cNvSpPr>
            <a:spLocks noEditPoints="1"/>
          </p:cNvSpPr>
          <p:nvPr/>
        </p:nvSpPr>
        <p:spPr bwMode="auto">
          <a:xfrm>
            <a:off x="3789457" y="1518700"/>
            <a:ext cx="365499" cy="275908"/>
          </a:xfrm>
          <a:custGeom>
            <a:avLst/>
            <a:gdLst>
              <a:gd name="T0" fmla="*/ 130 w 192"/>
              <a:gd name="T1" fmla="*/ 4 h 144"/>
              <a:gd name="T2" fmla="*/ 184 w 192"/>
              <a:gd name="T3" fmla="*/ 12 h 144"/>
              <a:gd name="T4" fmla="*/ 192 w 192"/>
              <a:gd name="T5" fmla="*/ 54 h 144"/>
              <a:gd name="T6" fmla="*/ 4 w 192"/>
              <a:gd name="T7" fmla="*/ 58 h 144"/>
              <a:gd name="T8" fmla="*/ 13 w 192"/>
              <a:gd name="T9" fmla="*/ 8 h 144"/>
              <a:gd name="T10" fmla="*/ 57 w 192"/>
              <a:gd name="T11" fmla="*/ 0 h 144"/>
              <a:gd name="T12" fmla="*/ 0 w 192"/>
              <a:gd name="T13" fmla="*/ 54 h 144"/>
              <a:gd name="T14" fmla="*/ 57 w 192"/>
              <a:gd name="T15" fmla="*/ 136 h 144"/>
              <a:gd name="T16" fmla="*/ 8 w 192"/>
              <a:gd name="T17" fmla="*/ 89 h 144"/>
              <a:gd name="T18" fmla="*/ 0 w 192"/>
              <a:gd name="T19" fmla="*/ 131 h 144"/>
              <a:gd name="T20" fmla="*/ 61 w 192"/>
              <a:gd name="T21" fmla="*/ 140 h 144"/>
              <a:gd name="T22" fmla="*/ 184 w 192"/>
              <a:gd name="T23" fmla="*/ 89 h 144"/>
              <a:gd name="T24" fmla="*/ 134 w 192"/>
              <a:gd name="T25" fmla="*/ 135 h 144"/>
              <a:gd name="T26" fmla="*/ 179 w 192"/>
              <a:gd name="T27" fmla="*/ 143 h 144"/>
              <a:gd name="T28" fmla="*/ 188 w 192"/>
              <a:gd name="T29" fmla="*/ 85 h 144"/>
              <a:gd name="T30" fmla="*/ 94 w 192"/>
              <a:gd name="T31" fmla="*/ 68 h 144"/>
              <a:gd name="T32" fmla="*/ 98 w 192"/>
              <a:gd name="T33" fmla="*/ 60 h 144"/>
              <a:gd name="T34" fmla="*/ 94 w 192"/>
              <a:gd name="T35" fmla="*/ 92 h 144"/>
              <a:gd name="T36" fmla="*/ 98 w 192"/>
              <a:gd name="T37" fmla="*/ 100 h 144"/>
              <a:gd name="T38" fmla="*/ 96 w 192"/>
              <a:gd name="T39" fmla="*/ 106 h 144"/>
              <a:gd name="T40" fmla="*/ 96 w 192"/>
              <a:gd name="T41" fmla="*/ 118 h 144"/>
              <a:gd name="T42" fmla="*/ 96 w 192"/>
              <a:gd name="T43" fmla="*/ 106 h 144"/>
              <a:gd name="T44" fmla="*/ 94 w 192"/>
              <a:gd name="T45" fmla="*/ 84 h 144"/>
              <a:gd name="T46" fmla="*/ 98 w 192"/>
              <a:gd name="T47" fmla="*/ 76 h 144"/>
              <a:gd name="T48" fmla="*/ 94 w 192"/>
              <a:gd name="T49" fmla="*/ 44 h 144"/>
              <a:gd name="T50" fmla="*/ 98 w 192"/>
              <a:gd name="T51" fmla="*/ 52 h 144"/>
              <a:gd name="T52" fmla="*/ 96 w 192"/>
              <a:gd name="T53" fmla="*/ 26 h 144"/>
              <a:gd name="T54" fmla="*/ 96 w 192"/>
              <a:gd name="T55" fmla="*/ 38 h 144"/>
              <a:gd name="T56" fmla="*/ 96 w 192"/>
              <a:gd name="T57" fmla="*/ 26 h 144"/>
              <a:gd name="T58" fmla="*/ 32 w 192"/>
              <a:gd name="T59" fmla="*/ 79 h 144"/>
              <a:gd name="T60" fmla="*/ 55 w 192"/>
              <a:gd name="T61" fmla="*/ 89 h 144"/>
              <a:gd name="T62" fmla="*/ 23 w 192"/>
              <a:gd name="T63" fmla="*/ 89 h 144"/>
              <a:gd name="T64" fmla="*/ 45 w 192"/>
              <a:gd name="T65" fmla="*/ 75 h 144"/>
              <a:gd name="T66" fmla="*/ 39 w 192"/>
              <a:gd name="T67" fmla="*/ 58 h 144"/>
              <a:gd name="T68" fmla="*/ 60 w 192"/>
              <a:gd name="T69" fmla="*/ 70 h 144"/>
              <a:gd name="T70" fmla="*/ 66 w 192"/>
              <a:gd name="T71" fmla="*/ 74 h 144"/>
              <a:gd name="T72" fmla="*/ 66 w 192"/>
              <a:gd name="T73" fmla="*/ 90 h 144"/>
              <a:gd name="T74" fmla="*/ 78 w 192"/>
              <a:gd name="T75" fmla="*/ 89 h 144"/>
              <a:gd name="T76" fmla="*/ 72 w 192"/>
              <a:gd name="T77" fmla="*/ 84 h 144"/>
              <a:gd name="T78" fmla="*/ 63 w 192"/>
              <a:gd name="T79" fmla="*/ 82 h 144"/>
              <a:gd name="T80" fmla="*/ 74 w 192"/>
              <a:gd name="T81" fmla="*/ 76 h 144"/>
              <a:gd name="T82" fmla="*/ 147 w 192"/>
              <a:gd name="T83" fmla="*/ 82 h 144"/>
              <a:gd name="T84" fmla="*/ 143 w 192"/>
              <a:gd name="T85" fmla="*/ 62 h 144"/>
              <a:gd name="T86" fmla="*/ 147 w 192"/>
              <a:gd name="T87" fmla="*/ 82 h 144"/>
              <a:gd name="T88" fmla="*/ 157 w 192"/>
              <a:gd name="T89" fmla="*/ 52 h 144"/>
              <a:gd name="T90" fmla="*/ 157 w 192"/>
              <a:gd name="T91" fmla="*/ 92 h 144"/>
              <a:gd name="T92" fmla="*/ 170 w 192"/>
              <a:gd name="T93" fmla="*/ 62 h 144"/>
              <a:gd name="T94" fmla="*/ 166 w 192"/>
              <a:gd name="T95" fmla="*/ 82 h 144"/>
              <a:gd name="T96" fmla="*/ 134 w 192"/>
              <a:gd name="T97" fmla="*/ 90 h 144"/>
              <a:gd name="T98" fmla="*/ 130 w 192"/>
              <a:gd name="T99" fmla="*/ 54 h 144"/>
              <a:gd name="T100" fmla="*/ 134 w 192"/>
              <a:gd name="T101" fmla="*/ 90 h 144"/>
              <a:gd name="T102" fmla="*/ 118 w 192"/>
              <a:gd name="T103" fmla="*/ 82 h 144"/>
              <a:gd name="T104" fmla="*/ 122 w 192"/>
              <a:gd name="T105" fmla="*/ 6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2" h="144">
                <a:moveTo>
                  <a:pt x="180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2" y="0"/>
                  <a:pt x="130" y="1"/>
                  <a:pt x="130" y="4"/>
                </a:cubicBezTo>
                <a:cubicBezTo>
                  <a:pt x="130" y="6"/>
                  <a:pt x="132" y="8"/>
                  <a:pt x="134" y="8"/>
                </a:cubicBezTo>
                <a:cubicBezTo>
                  <a:pt x="180" y="8"/>
                  <a:pt x="180" y="8"/>
                  <a:pt x="180" y="8"/>
                </a:cubicBezTo>
                <a:cubicBezTo>
                  <a:pt x="182" y="8"/>
                  <a:pt x="184" y="9"/>
                  <a:pt x="184" y="1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4" y="56"/>
                  <a:pt x="185" y="58"/>
                  <a:pt x="188" y="58"/>
                </a:cubicBezTo>
                <a:cubicBezTo>
                  <a:pt x="190" y="58"/>
                  <a:pt x="192" y="56"/>
                  <a:pt x="192" y="54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4" y="58"/>
                </a:moveTo>
                <a:cubicBezTo>
                  <a:pt x="6" y="58"/>
                  <a:pt x="8" y="57"/>
                  <a:pt x="8" y="5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3" y="8"/>
                </a:cubicBezTo>
                <a:cubicBezTo>
                  <a:pt x="57" y="8"/>
                  <a:pt x="57" y="8"/>
                  <a:pt x="57" y="8"/>
                </a:cubicBezTo>
                <a:cubicBezTo>
                  <a:pt x="60" y="8"/>
                  <a:pt x="61" y="6"/>
                  <a:pt x="61" y="4"/>
                </a:cubicBezTo>
                <a:cubicBezTo>
                  <a:pt x="61" y="1"/>
                  <a:pt x="60" y="0"/>
                  <a:pt x="5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1" y="58"/>
                  <a:pt x="4" y="58"/>
                </a:cubicBezTo>
                <a:close/>
                <a:moveTo>
                  <a:pt x="57" y="136"/>
                </a:moveTo>
                <a:cubicBezTo>
                  <a:pt x="57" y="136"/>
                  <a:pt x="57" y="136"/>
                  <a:pt x="57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0" y="136"/>
                  <a:pt x="8" y="133"/>
                  <a:pt x="8" y="131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86"/>
                  <a:pt x="6" y="85"/>
                  <a:pt x="4" y="85"/>
                </a:cubicBezTo>
                <a:cubicBezTo>
                  <a:pt x="1" y="85"/>
                  <a:pt x="0" y="86"/>
                  <a:pt x="0" y="8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5" y="144"/>
                  <a:pt x="13" y="144"/>
                </a:cubicBezTo>
                <a:cubicBezTo>
                  <a:pt x="57" y="144"/>
                  <a:pt x="57" y="144"/>
                  <a:pt x="57" y="144"/>
                </a:cubicBezTo>
                <a:cubicBezTo>
                  <a:pt x="60" y="144"/>
                  <a:pt x="61" y="142"/>
                  <a:pt x="61" y="140"/>
                </a:cubicBezTo>
                <a:cubicBezTo>
                  <a:pt x="61" y="137"/>
                  <a:pt x="60" y="136"/>
                  <a:pt x="57" y="136"/>
                </a:cubicBezTo>
                <a:close/>
                <a:moveTo>
                  <a:pt x="188" y="85"/>
                </a:moveTo>
                <a:cubicBezTo>
                  <a:pt x="185" y="85"/>
                  <a:pt x="184" y="86"/>
                  <a:pt x="184" y="89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33"/>
                  <a:pt x="181" y="135"/>
                  <a:pt x="179" y="13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2" y="135"/>
                  <a:pt x="130" y="137"/>
                  <a:pt x="130" y="139"/>
                </a:cubicBezTo>
                <a:cubicBezTo>
                  <a:pt x="130" y="141"/>
                  <a:pt x="132" y="143"/>
                  <a:pt x="134" y="143"/>
                </a:cubicBezTo>
                <a:cubicBezTo>
                  <a:pt x="179" y="143"/>
                  <a:pt x="179" y="143"/>
                  <a:pt x="179" y="143"/>
                </a:cubicBezTo>
                <a:cubicBezTo>
                  <a:pt x="186" y="143"/>
                  <a:pt x="192" y="137"/>
                  <a:pt x="192" y="130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7"/>
                  <a:pt x="190" y="85"/>
                  <a:pt x="188" y="85"/>
                </a:cubicBezTo>
                <a:close/>
                <a:moveTo>
                  <a:pt x="96" y="58"/>
                </a:moveTo>
                <a:cubicBezTo>
                  <a:pt x="95" y="58"/>
                  <a:pt x="94" y="58"/>
                  <a:pt x="94" y="60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9"/>
                  <a:pt x="95" y="70"/>
                  <a:pt x="96" y="70"/>
                </a:cubicBezTo>
                <a:cubicBezTo>
                  <a:pt x="97" y="70"/>
                  <a:pt x="98" y="69"/>
                  <a:pt x="98" y="68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58"/>
                  <a:pt x="97" y="58"/>
                  <a:pt x="96" y="58"/>
                </a:cubicBezTo>
                <a:close/>
                <a:moveTo>
                  <a:pt x="96" y="90"/>
                </a:moveTo>
                <a:cubicBezTo>
                  <a:pt x="95" y="90"/>
                  <a:pt x="94" y="90"/>
                  <a:pt x="94" y="92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4" y="101"/>
                  <a:pt x="95" y="102"/>
                  <a:pt x="96" y="102"/>
                </a:cubicBezTo>
                <a:cubicBezTo>
                  <a:pt x="97" y="102"/>
                  <a:pt x="98" y="101"/>
                  <a:pt x="98" y="100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0"/>
                  <a:pt x="97" y="90"/>
                  <a:pt x="96" y="90"/>
                </a:cubicBezTo>
                <a:close/>
                <a:moveTo>
                  <a:pt x="96" y="106"/>
                </a:moveTo>
                <a:cubicBezTo>
                  <a:pt x="95" y="106"/>
                  <a:pt x="94" y="106"/>
                  <a:pt x="94" y="108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4" y="117"/>
                  <a:pt x="95" y="118"/>
                  <a:pt x="96" y="118"/>
                </a:cubicBezTo>
                <a:cubicBezTo>
                  <a:pt x="97" y="118"/>
                  <a:pt x="98" y="117"/>
                  <a:pt x="98" y="116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06"/>
                  <a:pt x="97" y="106"/>
                  <a:pt x="96" y="106"/>
                </a:cubicBezTo>
                <a:close/>
                <a:moveTo>
                  <a:pt x="96" y="74"/>
                </a:moveTo>
                <a:cubicBezTo>
                  <a:pt x="95" y="74"/>
                  <a:pt x="94" y="74"/>
                  <a:pt x="94" y="76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85"/>
                  <a:pt x="95" y="86"/>
                  <a:pt x="96" y="86"/>
                </a:cubicBezTo>
                <a:cubicBezTo>
                  <a:pt x="97" y="86"/>
                  <a:pt x="98" y="85"/>
                  <a:pt x="98" y="84"/>
                </a:cubicBezTo>
                <a:cubicBezTo>
                  <a:pt x="98" y="76"/>
                  <a:pt x="98" y="76"/>
                  <a:pt x="98" y="76"/>
                </a:cubicBezTo>
                <a:cubicBezTo>
                  <a:pt x="98" y="74"/>
                  <a:pt x="97" y="74"/>
                  <a:pt x="96" y="74"/>
                </a:cubicBezTo>
                <a:close/>
                <a:moveTo>
                  <a:pt x="96" y="42"/>
                </a:moveTo>
                <a:cubicBezTo>
                  <a:pt x="95" y="42"/>
                  <a:pt x="94" y="42"/>
                  <a:pt x="94" y="44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3"/>
                  <a:pt x="95" y="54"/>
                  <a:pt x="96" y="54"/>
                </a:cubicBezTo>
                <a:cubicBezTo>
                  <a:pt x="97" y="54"/>
                  <a:pt x="98" y="53"/>
                  <a:pt x="98" y="52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2"/>
                  <a:pt x="97" y="42"/>
                  <a:pt x="96" y="42"/>
                </a:cubicBezTo>
                <a:close/>
                <a:moveTo>
                  <a:pt x="96" y="26"/>
                </a:moveTo>
                <a:cubicBezTo>
                  <a:pt x="95" y="26"/>
                  <a:pt x="94" y="26"/>
                  <a:pt x="94" y="28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7"/>
                  <a:pt x="95" y="38"/>
                  <a:pt x="96" y="38"/>
                </a:cubicBezTo>
                <a:cubicBezTo>
                  <a:pt x="97" y="38"/>
                  <a:pt x="98" y="37"/>
                  <a:pt x="98" y="36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26"/>
                  <a:pt x="97" y="26"/>
                  <a:pt x="96" y="26"/>
                </a:cubicBezTo>
                <a:close/>
                <a:moveTo>
                  <a:pt x="23" y="89"/>
                </a:moveTo>
                <a:cubicBezTo>
                  <a:pt x="29" y="89"/>
                  <a:pt x="29" y="89"/>
                  <a:pt x="29" y="89"/>
                </a:cubicBezTo>
                <a:cubicBezTo>
                  <a:pt x="32" y="79"/>
                  <a:pt x="32" y="79"/>
                  <a:pt x="32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50" y="89"/>
                  <a:pt x="50" y="89"/>
                  <a:pt x="50" y="89"/>
                </a:cubicBezTo>
                <a:cubicBezTo>
                  <a:pt x="55" y="89"/>
                  <a:pt x="55" y="89"/>
                  <a:pt x="55" y="89"/>
                </a:cubicBezTo>
                <a:cubicBezTo>
                  <a:pt x="42" y="54"/>
                  <a:pt x="42" y="54"/>
                  <a:pt x="42" y="54"/>
                </a:cubicBezTo>
                <a:cubicBezTo>
                  <a:pt x="37" y="54"/>
                  <a:pt x="37" y="54"/>
                  <a:pt x="37" y="54"/>
                </a:cubicBezTo>
                <a:lnTo>
                  <a:pt x="23" y="89"/>
                </a:lnTo>
                <a:close/>
                <a:moveTo>
                  <a:pt x="39" y="58"/>
                </a:moveTo>
                <a:cubicBezTo>
                  <a:pt x="39" y="59"/>
                  <a:pt x="39" y="60"/>
                  <a:pt x="39" y="61"/>
                </a:cubicBezTo>
                <a:cubicBezTo>
                  <a:pt x="45" y="75"/>
                  <a:pt x="45" y="75"/>
                  <a:pt x="45" y="75"/>
                </a:cubicBezTo>
                <a:cubicBezTo>
                  <a:pt x="33" y="75"/>
                  <a:pt x="33" y="75"/>
                  <a:pt x="33" y="75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60"/>
                  <a:pt x="39" y="59"/>
                  <a:pt x="39" y="58"/>
                </a:cubicBezTo>
                <a:close/>
                <a:moveTo>
                  <a:pt x="69" y="63"/>
                </a:moveTo>
                <a:cubicBezTo>
                  <a:pt x="66" y="63"/>
                  <a:pt x="63" y="64"/>
                  <a:pt x="60" y="66"/>
                </a:cubicBezTo>
                <a:cubicBezTo>
                  <a:pt x="60" y="70"/>
                  <a:pt x="60" y="70"/>
                  <a:pt x="60" y="70"/>
                </a:cubicBezTo>
                <a:cubicBezTo>
                  <a:pt x="63" y="68"/>
                  <a:pt x="65" y="67"/>
                  <a:pt x="69" y="67"/>
                </a:cubicBezTo>
                <a:cubicBezTo>
                  <a:pt x="72" y="67"/>
                  <a:pt x="74" y="69"/>
                  <a:pt x="74" y="73"/>
                </a:cubicBezTo>
                <a:cubicBezTo>
                  <a:pt x="66" y="74"/>
                  <a:pt x="66" y="74"/>
                  <a:pt x="66" y="74"/>
                </a:cubicBezTo>
                <a:cubicBezTo>
                  <a:pt x="61" y="75"/>
                  <a:pt x="58" y="78"/>
                  <a:pt x="58" y="82"/>
                </a:cubicBezTo>
                <a:cubicBezTo>
                  <a:pt x="57" y="84"/>
                  <a:pt x="58" y="86"/>
                  <a:pt x="60" y="88"/>
                </a:cubicBezTo>
                <a:cubicBezTo>
                  <a:pt x="61" y="89"/>
                  <a:pt x="63" y="90"/>
                  <a:pt x="66" y="90"/>
                </a:cubicBezTo>
                <a:cubicBezTo>
                  <a:pt x="69" y="90"/>
                  <a:pt x="72" y="88"/>
                  <a:pt x="73" y="85"/>
                </a:cubicBezTo>
                <a:cubicBezTo>
                  <a:pt x="73" y="89"/>
                  <a:pt x="73" y="89"/>
                  <a:pt x="73" y="8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73"/>
                  <a:pt x="78" y="73"/>
                  <a:pt x="78" y="73"/>
                </a:cubicBezTo>
                <a:cubicBezTo>
                  <a:pt x="78" y="66"/>
                  <a:pt x="75" y="63"/>
                  <a:pt x="69" y="63"/>
                </a:cubicBezTo>
                <a:close/>
                <a:moveTo>
                  <a:pt x="72" y="84"/>
                </a:moveTo>
                <a:cubicBezTo>
                  <a:pt x="71" y="85"/>
                  <a:pt x="69" y="86"/>
                  <a:pt x="67" y="86"/>
                </a:cubicBezTo>
                <a:cubicBezTo>
                  <a:pt x="66" y="86"/>
                  <a:pt x="65" y="85"/>
                  <a:pt x="64" y="84"/>
                </a:cubicBezTo>
                <a:cubicBezTo>
                  <a:pt x="63" y="84"/>
                  <a:pt x="63" y="82"/>
                  <a:pt x="63" y="82"/>
                </a:cubicBezTo>
                <a:cubicBezTo>
                  <a:pt x="63" y="80"/>
                  <a:pt x="63" y="79"/>
                  <a:pt x="64" y="78"/>
                </a:cubicBezTo>
                <a:cubicBezTo>
                  <a:pt x="65" y="78"/>
                  <a:pt x="67" y="77"/>
                  <a:pt x="68" y="77"/>
                </a:cubicBezTo>
                <a:cubicBezTo>
                  <a:pt x="74" y="76"/>
                  <a:pt x="74" y="76"/>
                  <a:pt x="74" y="76"/>
                </a:cubicBezTo>
                <a:cubicBezTo>
                  <a:pt x="74" y="78"/>
                  <a:pt x="74" y="78"/>
                  <a:pt x="74" y="78"/>
                </a:cubicBezTo>
                <a:cubicBezTo>
                  <a:pt x="73" y="80"/>
                  <a:pt x="73" y="82"/>
                  <a:pt x="72" y="84"/>
                </a:cubicBezTo>
                <a:close/>
                <a:moveTo>
                  <a:pt x="147" y="82"/>
                </a:moveTo>
                <a:cubicBezTo>
                  <a:pt x="147" y="62"/>
                  <a:pt x="147" y="62"/>
                  <a:pt x="147" y="62"/>
                </a:cubicBezTo>
                <a:cubicBezTo>
                  <a:pt x="147" y="60"/>
                  <a:pt x="146" y="60"/>
                  <a:pt x="145" y="60"/>
                </a:cubicBezTo>
                <a:cubicBezTo>
                  <a:pt x="143" y="60"/>
                  <a:pt x="143" y="60"/>
                  <a:pt x="143" y="62"/>
                </a:cubicBezTo>
                <a:cubicBezTo>
                  <a:pt x="143" y="82"/>
                  <a:pt x="143" y="82"/>
                  <a:pt x="143" y="82"/>
                </a:cubicBezTo>
                <a:cubicBezTo>
                  <a:pt x="143" y="83"/>
                  <a:pt x="143" y="84"/>
                  <a:pt x="145" y="84"/>
                </a:cubicBezTo>
                <a:cubicBezTo>
                  <a:pt x="146" y="84"/>
                  <a:pt x="147" y="83"/>
                  <a:pt x="147" y="82"/>
                </a:cubicBezTo>
                <a:close/>
                <a:moveTo>
                  <a:pt x="159" y="90"/>
                </a:moveTo>
                <a:cubicBezTo>
                  <a:pt x="159" y="54"/>
                  <a:pt x="159" y="54"/>
                  <a:pt x="159" y="54"/>
                </a:cubicBezTo>
                <a:cubicBezTo>
                  <a:pt x="159" y="52"/>
                  <a:pt x="158" y="52"/>
                  <a:pt x="157" y="52"/>
                </a:cubicBezTo>
                <a:cubicBezTo>
                  <a:pt x="156" y="52"/>
                  <a:pt x="155" y="52"/>
                  <a:pt x="155" y="54"/>
                </a:cubicBezTo>
                <a:cubicBezTo>
                  <a:pt x="155" y="90"/>
                  <a:pt x="155" y="90"/>
                  <a:pt x="155" y="90"/>
                </a:cubicBezTo>
                <a:cubicBezTo>
                  <a:pt x="155" y="91"/>
                  <a:pt x="156" y="92"/>
                  <a:pt x="157" y="92"/>
                </a:cubicBezTo>
                <a:cubicBezTo>
                  <a:pt x="158" y="92"/>
                  <a:pt x="159" y="91"/>
                  <a:pt x="159" y="90"/>
                </a:cubicBezTo>
                <a:close/>
                <a:moveTo>
                  <a:pt x="170" y="82"/>
                </a:moveTo>
                <a:cubicBezTo>
                  <a:pt x="170" y="62"/>
                  <a:pt x="170" y="62"/>
                  <a:pt x="170" y="62"/>
                </a:cubicBezTo>
                <a:cubicBezTo>
                  <a:pt x="170" y="60"/>
                  <a:pt x="169" y="60"/>
                  <a:pt x="168" y="60"/>
                </a:cubicBezTo>
                <a:cubicBezTo>
                  <a:pt x="167" y="60"/>
                  <a:pt x="166" y="60"/>
                  <a:pt x="166" y="62"/>
                </a:cubicBezTo>
                <a:cubicBezTo>
                  <a:pt x="166" y="82"/>
                  <a:pt x="166" y="82"/>
                  <a:pt x="166" y="82"/>
                </a:cubicBezTo>
                <a:cubicBezTo>
                  <a:pt x="166" y="83"/>
                  <a:pt x="167" y="84"/>
                  <a:pt x="168" y="84"/>
                </a:cubicBezTo>
                <a:cubicBezTo>
                  <a:pt x="169" y="84"/>
                  <a:pt x="170" y="83"/>
                  <a:pt x="170" y="82"/>
                </a:cubicBezTo>
                <a:close/>
                <a:moveTo>
                  <a:pt x="134" y="90"/>
                </a:moveTo>
                <a:cubicBezTo>
                  <a:pt x="134" y="54"/>
                  <a:pt x="134" y="54"/>
                  <a:pt x="134" y="54"/>
                </a:cubicBezTo>
                <a:cubicBezTo>
                  <a:pt x="134" y="52"/>
                  <a:pt x="133" y="52"/>
                  <a:pt x="132" y="52"/>
                </a:cubicBezTo>
                <a:cubicBezTo>
                  <a:pt x="131" y="52"/>
                  <a:pt x="130" y="52"/>
                  <a:pt x="130" y="54"/>
                </a:cubicBezTo>
                <a:cubicBezTo>
                  <a:pt x="130" y="90"/>
                  <a:pt x="130" y="90"/>
                  <a:pt x="130" y="90"/>
                </a:cubicBezTo>
                <a:cubicBezTo>
                  <a:pt x="130" y="91"/>
                  <a:pt x="131" y="92"/>
                  <a:pt x="132" y="92"/>
                </a:cubicBezTo>
                <a:cubicBezTo>
                  <a:pt x="133" y="92"/>
                  <a:pt x="134" y="91"/>
                  <a:pt x="134" y="90"/>
                </a:cubicBezTo>
                <a:close/>
                <a:moveTo>
                  <a:pt x="120" y="60"/>
                </a:moveTo>
                <a:cubicBezTo>
                  <a:pt x="119" y="60"/>
                  <a:pt x="118" y="60"/>
                  <a:pt x="118" y="6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3"/>
                  <a:pt x="119" y="84"/>
                  <a:pt x="120" y="84"/>
                </a:cubicBezTo>
                <a:cubicBezTo>
                  <a:pt x="121" y="84"/>
                  <a:pt x="122" y="83"/>
                  <a:pt x="122" y="82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0"/>
                  <a:pt x="121" y="60"/>
                  <a:pt x="120" y="6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13"/>
          <p:cNvSpPr>
            <a:spLocks noEditPoints="1"/>
          </p:cNvSpPr>
          <p:nvPr/>
        </p:nvSpPr>
        <p:spPr bwMode="auto">
          <a:xfrm>
            <a:off x="4889301" y="1504429"/>
            <a:ext cx="320307" cy="304450"/>
          </a:xfrm>
          <a:custGeom>
            <a:avLst/>
            <a:gdLst>
              <a:gd name="T0" fmla="*/ 64 w 168"/>
              <a:gd name="T1" fmla="*/ 62 h 160"/>
              <a:gd name="T2" fmla="*/ 40 w 168"/>
              <a:gd name="T3" fmla="*/ 62 h 160"/>
              <a:gd name="T4" fmla="*/ 52 w 168"/>
              <a:gd name="T5" fmla="*/ 54 h 160"/>
              <a:gd name="T6" fmla="*/ 52 w 168"/>
              <a:gd name="T7" fmla="*/ 70 h 160"/>
              <a:gd name="T8" fmla="*/ 52 w 168"/>
              <a:gd name="T9" fmla="*/ 54 h 160"/>
              <a:gd name="T10" fmla="*/ 98 w 168"/>
              <a:gd name="T11" fmla="*/ 22 h 160"/>
              <a:gd name="T12" fmla="*/ 98 w 168"/>
              <a:gd name="T13" fmla="*/ 26 h 160"/>
              <a:gd name="T14" fmla="*/ 164 w 168"/>
              <a:gd name="T15" fmla="*/ 28 h 160"/>
              <a:gd name="T16" fmla="*/ 98 w 168"/>
              <a:gd name="T17" fmla="*/ 82 h 160"/>
              <a:gd name="T18" fmla="*/ 98 w 168"/>
              <a:gd name="T19" fmla="*/ 86 h 160"/>
              <a:gd name="T20" fmla="*/ 164 w 168"/>
              <a:gd name="T21" fmla="*/ 136 h 160"/>
              <a:gd name="T22" fmla="*/ 98 w 168"/>
              <a:gd name="T23" fmla="*/ 138 h 160"/>
              <a:gd name="T24" fmla="*/ 98 w 168"/>
              <a:gd name="T25" fmla="*/ 142 h 160"/>
              <a:gd name="T26" fmla="*/ 168 w 168"/>
              <a:gd name="T27" fmla="*/ 136 h 160"/>
              <a:gd name="T28" fmla="*/ 162 w 168"/>
              <a:gd name="T29" fmla="*/ 22 h 160"/>
              <a:gd name="T30" fmla="*/ 140 w 168"/>
              <a:gd name="T31" fmla="*/ 52 h 160"/>
              <a:gd name="T32" fmla="*/ 134 w 168"/>
              <a:gd name="T33" fmla="*/ 50 h 160"/>
              <a:gd name="T34" fmla="*/ 134 w 168"/>
              <a:gd name="T35" fmla="*/ 54 h 160"/>
              <a:gd name="T36" fmla="*/ 114 w 168"/>
              <a:gd name="T37" fmla="*/ 68 h 160"/>
              <a:gd name="T38" fmla="*/ 150 w 168"/>
              <a:gd name="T39" fmla="*/ 70 h 160"/>
              <a:gd name="T40" fmla="*/ 150 w 168"/>
              <a:gd name="T41" fmla="*/ 66 h 160"/>
              <a:gd name="T42" fmla="*/ 114 w 168"/>
              <a:gd name="T43" fmla="*/ 68 h 160"/>
              <a:gd name="T44" fmla="*/ 80 w 168"/>
              <a:gd name="T45" fmla="*/ 4 h 160"/>
              <a:gd name="T46" fmla="*/ 8 w 168"/>
              <a:gd name="T47" fmla="*/ 18 h 160"/>
              <a:gd name="T48" fmla="*/ 0 w 168"/>
              <a:gd name="T49" fmla="*/ 138 h 160"/>
              <a:gd name="T50" fmla="*/ 80 w 168"/>
              <a:gd name="T51" fmla="*/ 146 h 160"/>
              <a:gd name="T52" fmla="*/ 84 w 168"/>
              <a:gd name="T53" fmla="*/ 160 h 160"/>
              <a:gd name="T54" fmla="*/ 88 w 168"/>
              <a:gd name="T55" fmla="*/ 4 h 160"/>
              <a:gd name="T56" fmla="*/ 80 w 168"/>
              <a:gd name="T57" fmla="*/ 138 h 160"/>
              <a:gd name="T58" fmla="*/ 8 w 168"/>
              <a:gd name="T59" fmla="*/ 121 h 160"/>
              <a:gd name="T60" fmla="*/ 64 w 168"/>
              <a:gd name="T61" fmla="*/ 113 h 160"/>
              <a:gd name="T62" fmla="*/ 80 w 168"/>
              <a:gd name="T63" fmla="*/ 101 h 160"/>
              <a:gd name="T64" fmla="*/ 80 w 168"/>
              <a:gd name="T65" fmla="*/ 95 h 160"/>
              <a:gd name="T66" fmla="*/ 48 w 168"/>
              <a:gd name="T67" fmla="*/ 90 h 160"/>
              <a:gd name="T68" fmla="*/ 8 w 168"/>
              <a:gd name="T69" fmla="*/ 116 h 160"/>
              <a:gd name="T70" fmla="*/ 80 w 168"/>
              <a:gd name="T71" fmla="*/ 2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8" h="160">
                <a:moveTo>
                  <a:pt x="52" y="74"/>
                </a:moveTo>
                <a:cubicBezTo>
                  <a:pt x="59" y="74"/>
                  <a:pt x="64" y="68"/>
                  <a:pt x="64" y="62"/>
                </a:cubicBezTo>
                <a:cubicBezTo>
                  <a:pt x="64" y="55"/>
                  <a:pt x="59" y="50"/>
                  <a:pt x="52" y="50"/>
                </a:cubicBezTo>
                <a:cubicBezTo>
                  <a:pt x="45" y="50"/>
                  <a:pt x="40" y="55"/>
                  <a:pt x="40" y="62"/>
                </a:cubicBezTo>
                <a:cubicBezTo>
                  <a:pt x="40" y="68"/>
                  <a:pt x="45" y="74"/>
                  <a:pt x="52" y="74"/>
                </a:cubicBezTo>
                <a:close/>
                <a:moveTo>
                  <a:pt x="52" y="54"/>
                </a:moveTo>
                <a:cubicBezTo>
                  <a:pt x="56" y="54"/>
                  <a:pt x="60" y="57"/>
                  <a:pt x="60" y="62"/>
                </a:cubicBezTo>
                <a:cubicBezTo>
                  <a:pt x="60" y="66"/>
                  <a:pt x="56" y="70"/>
                  <a:pt x="52" y="70"/>
                </a:cubicBezTo>
                <a:cubicBezTo>
                  <a:pt x="48" y="70"/>
                  <a:pt x="44" y="66"/>
                  <a:pt x="44" y="62"/>
                </a:cubicBezTo>
                <a:cubicBezTo>
                  <a:pt x="44" y="57"/>
                  <a:pt x="48" y="54"/>
                  <a:pt x="52" y="54"/>
                </a:cubicBezTo>
                <a:close/>
                <a:moveTo>
                  <a:pt x="162" y="22"/>
                </a:moveTo>
                <a:cubicBezTo>
                  <a:pt x="98" y="22"/>
                  <a:pt x="98" y="22"/>
                  <a:pt x="98" y="22"/>
                </a:cubicBezTo>
                <a:cubicBezTo>
                  <a:pt x="97" y="22"/>
                  <a:pt x="96" y="23"/>
                  <a:pt x="96" y="24"/>
                </a:cubicBezTo>
                <a:cubicBezTo>
                  <a:pt x="96" y="24"/>
                  <a:pt x="97" y="26"/>
                  <a:pt x="98" y="26"/>
                </a:cubicBezTo>
                <a:cubicBezTo>
                  <a:pt x="162" y="26"/>
                  <a:pt x="162" y="26"/>
                  <a:pt x="162" y="26"/>
                </a:cubicBezTo>
                <a:cubicBezTo>
                  <a:pt x="163" y="26"/>
                  <a:pt x="164" y="26"/>
                  <a:pt x="164" y="28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98" y="82"/>
                  <a:pt x="98" y="82"/>
                  <a:pt x="98" y="82"/>
                </a:cubicBezTo>
                <a:cubicBezTo>
                  <a:pt x="97" y="82"/>
                  <a:pt x="96" y="82"/>
                  <a:pt x="96" y="84"/>
                </a:cubicBezTo>
                <a:cubicBezTo>
                  <a:pt x="96" y="85"/>
                  <a:pt x="97" y="86"/>
                  <a:pt x="98" y="86"/>
                </a:cubicBezTo>
                <a:cubicBezTo>
                  <a:pt x="164" y="86"/>
                  <a:pt x="164" y="86"/>
                  <a:pt x="164" y="86"/>
                </a:cubicBezTo>
                <a:cubicBezTo>
                  <a:pt x="164" y="136"/>
                  <a:pt x="164" y="136"/>
                  <a:pt x="164" y="136"/>
                </a:cubicBezTo>
                <a:cubicBezTo>
                  <a:pt x="164" y="137"/>
                  <a:pt x="163" y="138"/>
                  <a:pt x="162" y="138"/>
                </a:cubicBezTo>
                <a:cubicBezTo>
                  <a:pt x="98" y="138"/>
                  <a:pt x="98" y="138"/>
                  <a:pt x="98" y="138"/>
                </a:cubicBezTo>
                <a:cubicBezTo>
                  <a:pt x="97" y="138"/>
                  <a:pt x="96" y="138"/>
                  <a:pt x="96" y="140"/>
                </a:cubicBezTo>
                <a:cubicBezTo>
                  <a:pt x="96" y="141"/>
                  <a:pt x="97" y="142"/>
                  <a:pt x="98" y="142"/>
                </a:cubicBezTo>
                <a:cubicBezTo>
                  <a:pt x="162" y="142"/>
                  <a:pt x="162" y="142"/>
                  <a:pt x="162" y="142"/>
                </a:cubicBezTo>
                <a:cubicBezTo>
                  <a:pt x="165" y="142"/>
                  <a:pt x="168" y="139"/>
                  <a:pt x="168" y="136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168" y="24"/>
                  <a:pt x="165" y="22"/>
                  <a:pt x="162" y="22"/>
                </a:cubicBezTo>
                <a:close/>
                <a:moveTo>
                  <a:pt x="138" y="54"/>
                </a:moveTo>
                <a:cubicBezTo>
                  <a:pt x="139" y="54"/>
                  <a:pt x="140" y="53"/>
                  <a:pt x="140" y="52"/>
                </a:cubicBezTo>
                <a:cubicBezTo>
                  <a:pt x="140" y="50"/>
                  <a:pt x="139" y="50"/>
                  <a:pt x="138" y="50"/>
                </a:cubicBezTo>
                <a:cubicBezTo>
                  <a:pt x="134" y="50"/>
                  <a:pt x="134" y="50"/>
                  <a:pt x="134" y="50"/>
                </a:cubicBezTo>
                <a:cubicBezTo>
                  <a:pt x="133" y="50"/>
                  <a:pt x="132" y="50"/>
                  <a:pt x="132" y="52"/>
                </a:cubicBezTo>
                <a:cubicBezTo>
                  <a:pt x="132" y="53"/>
                  <a:pt x="133" y="54"/>
                  <a:pt x="134" y="54"/>
                </a:cubicBezTo>
                <a:lnTo>
                  <a:pt x="138" y="54"/>
                </a:lnTo>
                <a:close/>
                <a:moveTo>
                  <a:pt x="114" y="68"/>
                </a:moveTo>
                <a:cubicBezTo>
                  <a:pt x="114" y="69"/>
                  <a:pt x="115" y="70"/>
                  <a:pt x="116" y="70"/>
                </a:cubicBezTo>
                <a:cubicBezTo>
                  <a:pt x="150" y="70"/>
                  <a:pt x="150" y="70"/>
                  <a:pt x="150" y="70"/>
                </a:cubicBezTo>
                <a:cubicBezTo>
                  <a:pt x="151" y="70"/>
                  <a:pt x="152" y="69"/>
                  <a:pt x="152" y="68"/>
                </a:cubicBezTo>
                <a:cubicBezTo>
                  <a:pt x="152" y="66"/>
                  <a:pt x="151" y="66"/>
                  <a:pt x="150" y="66"/>
                </a:cubicBezTo>
                <a:cubicBezTo>
                  <a:pt x="116" y="66"/>
                  <a:pt x="116" y="66"/>
                  <a:pt x="116" y="66"/>
                </a:cubicBezTo>
                <a:cubicBezTo>
                  <a:pt x="115" y="66"/>
                  <a:pt x="114" y="67"/>
                  <a:pt x="114" y="68"/>
                </a:cubicBezTo>
                <a:close/>
                <a:moveTo>
                  <a:pt x="84" y="0"/>
                </a:moveTo>
                <a:cubicBezTo>
                  <a:pt x="82" y="0"/>
                  <a:pt x="80" y="1"/>
                  <a:pt x="80" y="4"/>
                </a:cubicBezTo>
                <a:cubicBezTo>
                  <a:pt x="80" y="18"/>
                  <a:pt x="80" y="18"/>
                  <a:pt x="80" y="18"/>
                </a:cubicBezTo>
                <a:cubicBezTo>
                  <a:pt x="8" y="18"/>
                  <a:pt x="8" y="18"/>
                  <a:pt x="8" y="18"/>
                </a:cubicBezTo>
                <a:cubicBezTo>
                  <a:pt x="4" y="18"/>
                  <a:pt x="0" y="21"/>
                  <a:pt x="0" y="26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2"/>
                  <a:pt x="4" y="146"/>
                  <a:pt x="8" y="146"/>
                </a:cubicBezTo>
                <a:cubicBezTo>
                  <a:pt x="80" y="146"/>
                  <a:pt x="80" y="146"/>
                  <a:pt x="80" y="146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80" y="158"/>
                  <a:pt x="82" y="160"/>
                  <a:pt x="84" y="160"/>
                </a:cubicBezTo>
                <a:cubicBezTo>
                  <a:pt x="86" y="160"/>
                  <a:pt x="88" y="158"/>
                  <a:pt x="88" y="156"/>
                </a:cubicBezTo>
                <a:cubicBezTo>
                  <a:pt x="88" y="4"/>
                  <a:pt x="88" y="4"/>
                  <a:pt x="88" y="4"/>
                </a:cubicBezTo>
                <a:cubicBezTo>
                  <a:pt x="88" y="1"/>
                  <a:pt x="86" y="0"/>
                  <a:pt x="84" y="0"/>
                </a:cubicBezTo>
                <a:close/>
                <a:moveTo>
                  <a:pt x="80" y="138"/>
                </a:moveTo>
                <a:cubicBezTo>
                  <a:pt x="8" y="138"/>
                  <a:pt x="8" y="138"/>
                  <a:pt x="8" y="138"/>
                </a:cubicBezTo>
                <a:cubicBezTo>
                  <a:pt x="8" y="121"/>
                  <a:pt x="8" y="121"/>
                  <a:pt x="8" y="121"/>
                </a:cubicBezTo>
                <a:cubicBezTo>
                  <a:pt x="46" y="94"/>
                  <a:pt x="46" y="94"/>
                  <a:pt x="46" y="94"/>
                </a:cubicBezTo>
                <a:cubicBezTo>
                  <a:pt x="64" y="113"/>
                  <a:pt x="64" y="113"/>
                  <a:pt x="64" y="113"/>
                </a:cubicBezTo>
                <a:cubicBezTo>
                  <a:pt x="65" y="114"/>
                  <a:pt x="66" y="114"/>
                  <a:pt x="67" y="113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38"/>
                  <a:pt x="80" y="138"/>
                  <a:pt x="80" y="138"/>
                </a:cubicBezTo>
                <a:close/>
                <a:moveTo>
                  <a:pt x="80" y="95"/>
                </a:moveTo>
                <a:cubicBezTo>
                  <a:pt x="66" y="109"/>
                  <a:pt x="66" y="109"/>
                  <a:pt x="66" y="109"/>
                </a:cubicBezTo>
                <a:cubicBezTo>
                  <a:pt x="48" y="90"/>
                  <a:pt x="48" y="90"/>
                  <a:pt x="48" y="90"/>
                </a:cubicBezTo>
                <a:cubicBezTo>
                  <a:pt x="47" y="89"/>
                  <a:pt x="46" y="89"/>
                  <a:pt x="45" y="90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26"/>
                  <a:pt x="8" y="26"/>
                  <a:pt x="8" y="26"/>
                </a:cubicBezTo>
                <a:cubicBezTo>
                  <a:pt x="80" y="26"/>
                  <a:pt x="80" y="26"/>
                  <a:pt x="80" y="26"/>
                </a:cubicBezTo>
                <a:lnTo>
                  <a:pt x="80" y="9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17"/>
          <p:cNvSpPr>
            <a:spLocks noEditPoints="1"/>
          </p:cNvSpPr>
          <p:nvPr/>
        </p:nvSpPr>
        <p:spPr bwMode="auto">
          <a:xfrm>
            <a:off x="5927124" y="1518700"/>
            <a:ext cx="364705" cy="275908"/>
          </a:xfrm>
          <a:custGeom>
            <a:avLst/>
            <a:gdLst>
              <a:gd name="T0" fmla="*/ 130 w 192"/>
              <a:gd name="T1" fmla="*/ 4 h 144"/>
              <a:gd name="T2" fmla="*/ 184 w 192"/>
              <a:gd name="T3" fmla="*/ 12 h 144"/>
              <a:gd name="T4" fmla="*/ 192 w 192"/>
              <a:gd name="T5" fmla="*/ 54 h 144"/>
              <a:gd name="T6" fmla="*/ 58 w 192"/>
              <a:gd name="T7" fmla="*/ 0 h 144"/>
              <a:gd name="T8" fmla="*/ 0 w 192"/>
              <a:gd name="T9" fmla="*/ 54 h 144"/>
              <a:gd name="T10" fmla="*/ 8 w 192"/>
              <a:gd name="T11" fmla="*/ 12 h 144"/>
              <a:gd name="T12" fmla="*/ 62 w 192"/>
              <a:gd name="T13" fmla="*/ 4 h 144"/>
              <a:gd name="T14" fmla="*/ 58 w 192"/>
              <a:gd name="T15" fmla="*/ 136 h 144"/>
              <a:gd name="T16" fmla="*/ 8 w 192"/>
              <a:gd name="T17" fmla="*/ 89 h 144"/>
              <a:gd name="T18" fmla="*/ 0 w 192"/>
              <a:gd name="T19" fmla="*/ 131 h 144"/>
              <a:gd name="T20" fmla="*/ 62 w 192"/>
              <a:gd name="T21" fmla="*/ 140 h 144"/>
              <a:gd name="T22" fmla="*/ 184 w 192"/>
              <a:gd name="T23" fmla="*/ 89 h 144"/>
              <a:gd name="T24" fmla="*/ 134 w 192"/>
              <a:gd name="T25" fmla="*/ 135 h 144"/>
              <a:gd name="T26" fmla="*/ 179 w 192"/>
              <a:gd name="T27" fmla="*/ 143 h 144"/>
              <a:gd name="T28" fmla="*/ 188 w 192"/>
              <a:gd name="T29" fmla="*/ 85 h 144"/>
              <a:gd name="T30" fmla="*/ 54 w 192"/>
              <a:gd name="T31" fmla="*/ 46 h 144"/>
              <a:gd name="T32" fmla="*/ 54 w 192"/>
              <a:gd name="T33" fmla="*/ 98 h 144"/>
              <a:gd name="T34" fmla="*/ 70 w 192"/>
              <a:gd name="T35" fmla="*/ 58 h 144"/>
              <a:gd name="T36" fmla="*/ 74 w 192"/>
              <a:gd name="T37" fmla="*/ 86 h 144"/>
              <a:gd name="T38" fmla="*/ 37 w 192"/>
              <a:gd name="T39" fmla="*/ 86 h 144"/>
              <a:gd name="T40" fmla="*/ 33 w 192"/>
              <a:gd name="T41" fmla="*/ 58 h 144"/>
              <a:gd name="T42" fmla="*/ 37 w 192"/>
              <a:gd name="T43" fmla="*/ 86 h 144"/>
              <a:gd name="T44" fmla="*/ 94 w 192"/>
              <a:gd name="T45" fmla="*/ 116 h 144"/>
              <a:gd name="T46" fmla="*/ 98 w 192"/>
              <a:gd name="T47" fmla="*/ 108 h 144"/>
              <a:gd name="T48" fmla="*/ 94 w 192"/>
              <a:gd name="T49" fmla="*/ 60 h 144"/>
              <a:gd name="T50" fmla="*/ 98 w 192"/>
              <a:gd name="T51" fmla="*/ 68 h 144"/>
              <a:gd name="T52" fmla="*/ 96 w 192"/>
              <a:gd name="T53" fmla="*/ 90 h 144"/>
              <a:gd name="T54" fmla="*/ 96 w 192"/>
              <a:gd name="T55" fmla="*/ 102 h 144"/>
              <a:gd name="T56" fmla="*/ 96 w 192"/>
              <a:gd name="T57" fmla="*/ 90 h 144"/>
              <a:gd name="T58" fmla="*/ 94 w 192"/>
              <a:gd name="T59" fmla="*/ 52 h 144"/>
              <a:gd name="T60" fmla="*/ 98 w 192"/>
              <a:gd name="T61" fmla="*/ 44 h 144"/>
              <a:gd name="T62" fmla="*/ 94 w 192"/>
              <a:gd name="T63" fmla="*/ 28 h 144"/>
              <a:gd name="T64" fmla="*/ 98 w 192"/>
              <a:gd name="T65" fmla="*/ 36 h 144"/>
              <a:gd name="T66" fmla="*/ 96 w 192"/>
              <a:gd name="T67" fmla="*/ 74 h 144"/>
              <a:gd name="T68" fmla="*/ 96 w 192"/>
              <a:gd name="T69" fmla="*/ 86 h 144"/>
              <a:gd name="T70" fmla="*/ 96 w 192"/>
              <a:gd name="T71" fmla="*/ 74 h 144"/>
              <a:gd name="T72" fmla="*/ 130 w 192"/>
              <a:gd name="T73" fmla="*/ 54 h 144"/>
              <a:gd name="T74" fmla="*/ 118 w 192"/>
              <a:gd name="T75" fmla="*/ 89 h 144"/>
              <a:gd name="T76" fmla="*/ 138 w 192"/>
              <a:gd name="T77" fmla="*/ 89 h 144"/>
              <a:gd name="T78" fmla="*/ 127 w 192"/>
              <a:gd name="T79" fmla="*/ 58 h 144"/>
              <a:gd name="T80" fmla="*/ 122 w 192"/>
              <a:gd name="T81" fmla="*/ 75 h 144"/>
              <a:gd name="T82" fmla="*/ 154 w 192"/>
              <a:gd name="T83" fmla="*/ 90 h 144"/>
              <a:gd name="T84" fmla="*/ 166 w 192"/>
              <a:gd name="T85" fmla="*/ 89 h 144"/>
              <a:gd name="T86" fmla="*/ 148 w 192"/>
              <a:gd name="T87" fmla="*/ 66 h 144"/>
              <a:gd name="T88" fmla="*/ 162 w 192"/>
              <a:gd name="T89" fmla="*/ 73 h 144"/>
              <a:gd name="T90" fmla="*/ 162 w 192"/>
              <a:gd name="T91" fmla="*/ 76 h 144"/>
              <a:gd name="T92" fmla="*/ 155 w 192"/>
              <a:gd name="T93" fmla="*/ 86 h 144"/>
              <a:gd name="T94" fmla="*/ 152 w 192"/>
              <a:gd name="T95" fmla="*/ 79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2" h="144">
                <a:moveTo>
                  <a:pt x="180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2" y="0"/>
                  <a:pt x="130" y="1"/>
                  <a:pt x="130" y="4"/>
                </a:cubicBezTo>
                <a:cubicBezTo>
                  <a:pt x="130" y="6"/>
                  <a:pt x="132" y="8"/>
                  <a:pt x="134" y="8"/>
                </a:cubicBezTo>
                <a:cubicBezTo>
                  <a:pt x="180" y="8"/>
                  <a:pt x="180" y="8"/>
                  <a:pt x="180" y="8"/>
                </a:cubicBezTo>
                <a:cubicBezTo>
                  <a:pt x="182" y="8"/>
                  <a:pt x="184" y="9"/>
                  <a:pt x="184" y="1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4" y="56"/>
                  <a:pt x="186" y="58"/>
                  <a:pt x="188" y="58"/>
                </a:cubicBezTo>
                <a:cubicBezTo>
                  <a:pt x="190" y="58"/>
                  <a:pt x="192" y="56"/>
                  <a:pt x="192" y="54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58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4" y="58"/>
                </a:cubicBezTo>
                <a:cubicBezTo>
                  <a:pt x="6" y="58"/>
                  <a:pt x="8" y="56"/>
                  <a:pt x="8" y="5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3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60" y="8"/>
                  <a:pt x="62" y="6"/>
                  <a:pt x="62" y="4"/>
                </a:cubicBezTo>
                <a:cubicBezTo>
                  <a:pt x="62" y="1"/>
                  <a:pt x="60" y="0"/>
                  <a:pt x="58" y="0"/>
                </a:cubicBezTo>
                <a:close/>
                <a:moveTo>
                  <a:pt x="58" y="136"/>
                </a:moveTo>
                <a:cubicBezTo>
                  <a:pt x="58" y="136"/>
                  <a:pt x="58" y="136"/>
                  <a:pt x="58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0" y="136"/>
                  <a:pt x="8" y="133"/>
                  <a:pt x="8" y="131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86"/>
                  <a:pt x="6" y="85"/>
                  <a:pt x="4" y="85"/>
                </a:cubicBezTo>
                <a:cubicBezTo>
                  <a:pt x="2" y="85"/>
                  <a:pt x="0" y="86"/>
                  <a:pt x="0" y="8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6" y="144"/>
                  <a:pt x="13" y="144"/>
                </a:cubicBezTo>
                <a:cubicBezTo>
                  <a:pt x="58" y="144"/>
                  <a:pt x="58" y="144"/>
                  <a:pt x="58" y="144"/>
                </a:cubicBezTo>
                <a:cubicBezTo>
                  <a:pt x="60" y="144"/>
                  <a:pt x="62" y="142"/>
                  <a:pt x="62" y="140"/>
                </a:cubicBezTo>
                <a:cubicBezTo>
                  <a:pt x="62" y="137"/>
                  <a:pt x="60" y="136"/>
                  <a:pt x="58" y="136"/>
                </a:cubicBezTo>
                <a:close/>
                <a:moveTo>
                  <a:pt x="188" y="85"/>
                </a:moveTo>
                <a:cubicBezTo>
                  <a:pt x="186" y="85"/>
                  <a:pt x="184" y="86"/>
                  <a:pt x="184" y="89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33"/>
                  <a:pt x="182" y="135"/>
                  <a:pt x="179" y="13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2" y="135"/>
                  <a:pt x="130" y="137"/>
                  <a:pt x="130" y="139"/>
                </a:cubicBezTo>
                <a:cubicBezTo>
                  <a:pt x="130" y="141"/>
                  <a:pt x="132" y="143"/>
                  <a:pt x="134" y="143"/>
                </a:cubicBezTo>
                <a:cubicBezTo>
                  <a:pt x="179" y="143"/>
                  <a:pt x="179" y="143"/>
                  <a:pt x="179" y="143"/>
                </a:cubicBezTo>
                <a:cubicBezTo>
                  <a:pt x="186" y="143"/>
                  <a:pt x="192" y="137"/>
                  <a:pt x="192" y="130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7"/>
                  <a:pt x="190" y="85"/>
                  <a:pt x="188" y="85"/>
                </a:cubicBezTo>
                <a:close/>
                <a:moveTo>
                  <a:pt x="56" y="96"/>
                </a:moveTo>
                <a:cubicBezTo>
                  <a:pt x="56" y="48"/>
                  <a:pt x="56" y="48"/>
                  <a:pt x="56" y="48"/>
                </a:cubicBezTo>
                <a:cubicBezTo>
                  <a:pt x="56" y="46"/>
                  <a:pt x="55" y="46"/>
                  <a:pt x="54" y="46"/>
                </a:cubicBezTo>
                <a:cubicBezTo>
                  <a:pt x="53" y="46"/>
                  <a:pt x="52" y="46"/>
                  <a:pt x="52" y="48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97"/>
                  <a:pt x="53" y="98"/>
                  <a:pt x="54" y="98"/>
                </a:cubicBezTo>
                <a:cubicBezTo>
                  <a:pt x="55" y="98"/>
                  <a:pt x="56" y="97"/>
                  <a:pt x="56" y="96"/>
                </a:cubicBezTo>
                <a:close/>
                <a:moveTo>
                  <a:pt x="72" y="56"/>
                </a:moveTo>
                <a:cubicBezTo>
                  <a:pt x="71" y="56"/>
                  <a:pt x="70" y="56"/>
                  <a:pt x="70" y="58"/>
                </a:cubicBezTo>
                <a:cubicBezTo>
                  <a:pt x="70" y="86"/>
                  <a:pt x="70" y="86"/>
                  <a:pt x="70" y="86"/>
                </a:cubicBezTo>
                <a:cubicBezTo>
                  <a:pt x="70" y="87"/>
                  <a:pt x="71" y="88"/>
                  <a:pt x="72" y="88"/>
                </a:cubicBezTo>
                <a:cubicBezTo>
                  <a:pt x="74" y="88"/>
                  <a:pt x="74" y="87"/>
                  <a:pt x="74" y="86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6"/>
                  <a:pt x="74" y="56"/>
                  <a:pt x="72" y="56"/>
                </a:cubicBezTo>
                <a:close/>
                <a:moveTo>
                  <a:pt x="37" y="86"/>
                </a:moveTo>
                <a:cubicBezTo>
                  <a:pt x="37" y="58"/>
                  <a:pt x="37" y="58"/>
                  <a:pt x="37" y="58"/>
                </a:cubicBezTo>
                <a:cubicBezTo>
                  <a:pt x="37" y="56"/>
                  <a:pt x="36" y="56"/>
                  <a:pt x="35" y="56"/>
                </a:cubicBezTo>
                <a:cubicBezTo>
                  <a:pt x="34" y="56"/>
                  <a:pt x="33" y="56"/>
                  <a:pt x="33" y="58"/>
                </a:cubicBezTo>
                <a:cubicBezTo>
                  <a:pt x="33" y="86"/>
                  <a:pt x="33" y="86"/>
                  <a:pt x="33" y="86"/>
                </a:cubicBezTo>
                <a:cubicBezTo>
                  <a:pt x="33" y="87"/>
                  <a:pt x="34" y="88"/>
                  <a:pt x="35" y="88"/>
                </a:cubicBezTo>
                <a:cubicBezTo>
                  <a:pt x="36" y="88"/>
                  <a:pt x="37" y="87"/>
                  <a:pt x="37" y="86"/>
                </a:cubicBezTo>
                <a:close/>
                <a:moveTo>
                  <a:pt x="96" y="106"/>
                </a:moveTo>
                <a:cubicBezTo>
                  <a:pt x="95" y="106"/>
                  <a:pt x="94" y="106"/>
                  <a:pt x="94" y="108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4" y="117"/>
                  <a:pt x="95" y="118"/>
                  <a:pt x="96" y="118"/>
                </a:cubicBezTo>
                <a:cubicBezTo>
                  <a:pt x="97" y="118"/>
                  <a:pt x="98" y="117"/>
                  <a:pt x="98" y="116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06"/>
                  <a:pt x="97" y="106"/>
                  <a:pt x="96" y="106"/>
                </a:cubicBezTo>
                <a:close/>
                <a:moveTo>
                  <a:pt x="96" y="58"/>
                </a:moveTo>
                <a:cubicBezTo>
                  <a:pt x="95" y="58"/>
                  <a:pt x="94" y="58"/>
                  <a:pt x="94" y="60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9"/>
                  <a:pt x="95" y="70"/>
                  <a:pt x="96" y="70"/>
                </a:cubicBezTo>
                <a:cubicBezTo>
                  <a:pt x="97" y="70"/>
                  <a:pt x="98" y="69"/>
                  <a:pt x="98" y="68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58"/>
                  <a:pt x="97" y="58"/>
                  <a:pt x="96" y="58"/>
                </a:cubicBezTo>
                <a:close/>
                <a:moveTo>
                  <a:pt x="96" y="90"/>
                </a:moveTo>
                <a:cubicBezTo>
                  <a:pt x="95" y="90"/>
                  <a:pt x="94" y="90"/>
                  <a:pt x="94" y="92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4" y="101"/>
                  <a:pt x="95" y="102"/>
                  <a:pt x="96" y="102"/>
                </a:cubicBezTo>
                <a:cubicBezTo>
                  <a:pt x="97" y="102"/>
                  <a:pt x="98" y="101"/>
                  <a:pt x="98" y="100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0"/>
                  <a:pt x="97" y="90"/>
                  <a:pt x="96" y="90"/>
                </a:cubicBezTo>
                <a:close/>
                <a:moveTo>
                  <a:pt x="96" y="42"/>
                </a:moveTo>
                <a:cubicBezTo>
                  <a:pt x="95" y="42"/>
                  <a:pt x="94" y="42"/>
                  <a:pt x="94" y="44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3"/>
                  <a:pt x="95" y="54"/>
                  <a:pt x="96" y="54"/>
                </a:cubicBezTo>
                <a:cubicBezTo>
                  <a:pt x="97" y="54"/>
                  <a:pt x="98" y="53"/>
                  <a:pt x="98" y="52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2"/>
                  <a:pt x="97" y="42"/>
                  <a:pt x="96" y="42"/>
                </a:cubicBezTo>
                <a:close/>
                <a:moveTo>
                  <a:pt x="96" y="26"/>
                </a:moveTo>
                <a:cubicBezTo>
                  <a:pt x="95" y="26"/>
                  <a:pt x="94" y="26"/>
                  <a:pt x="94" y="28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7"/>
                  <a:pt x="95" y="38"/>
                  <a:pt x="96" y="38"/>
                </a:cubicBezTo>
                <a:cubicBezTo>
                  <a:pt x="97" y="38"/>
                  <a:pt x="98" y="37"/>
                  <a:pt x="98" y="36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26"/>
                  <a:pt x="97" y="26"/>
                  <a:pt x="96" y="26"/>
                </a:cubicBezTo>
                <a:close/>
                <a:moveTo>
                  <a:pt x="96" y="74"/>
                </a:moveTo>
                <a:cubicBezTo>
                  <a:pt x="95" y="74"/>
                  <a:pt x="94" y="74"/>
                  <a:pt x="94" y="76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85"/>
                  <a:pt x="95" y="86"/>
                  <a:pt x="96" y="86"/>
                </a:cubicBezTo>
                <a:cubicBezTo>
                  <a:pt x="97" y="86"/>
                  <a:pt x="98" y="85"/>
                  <a:pt x="98" y="84"/>
                </a:cubicBezTo>
                <a:cubicBezTo>
                  <a:pt x="98" y="76"/>
                  <a:pt x="98" y="76"/>
                  <a:pt x="98" y="76"/>
                </a:cubicBezTo>
                <a:cubicBezTo>
                  <a:pt x="98" y="74"/>
                  <a:pt x="97" y="74"/>
                  <a:pt x="96" y="74"/>
                </a:cubicBezTo>
                <a:close/>
                <a:moveTo>
                  <a:pt x="138" y="89"/>
                </a:moveTo>
                <a:cubicBezTo>
                  <a:pt x="144" y="89"/>
                  <a:pt x="144" y="89"/>
                  <a:pt x="144" y="89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36" y="79"/>
                  <a:pt x="136" y="79"/>
                  <a:pt x="136" y="79"/>
                </a:cubicBezTo>
                <a:lnTo>
                  <a:pt x="138" y="89"/>
                </a:lnTo>
                <a:close/>
                <a:moveTo>
                  <a:pt x="122" y="75"/>
                </a:moveTo>
                <a:cubicBezTo>
                  <a:pt x="127" y="61"/>
                  <a:pt x="127" y="61"/>
                  <a:pt x="127" y="61"/>
                </a:cubicBezTo>
                <a:cubicBezTo>
                  <a:pt x="127" y="60"/>
                  <a:pt x="127" y="59"/>
                  <a:pt x="127" y="58"/>
                </a:cubicBezTo>
                <a:cubicBezTo>
                  <a:pt x="127" y="59"/>
                  <a:pt x="128" y="60"/>
                  <a:pt x="128" y="61"/>
                </a:cubicBezTo>
                <a:cubicBezTo>
                  <a:pt x="133" y="75"/>
                  <a:pt x="133" y="75"/>
                  <a:pt x="133" y="75"/>
                </a:cubicBezTo>
                <a:lnTo>
                  <a:pt x="122" y="75"/>
                </a:lnTo>
                <a:close/>
                <a:moveTo>
                  <a:pt x="146" y="82"/>
                </a:moveTo>
                <a:cubicBezTo>
                  <a:pt x="146" y="84"/>
                  <a:pt x="147" y="86"/>
                  <a:pt x="148" y="88"/>
                </a:cubicBezTo>
                <a:cubicBezTo>
                  <a:pt x="150" y="89"/>
                  <a:pt x="152" y="90"/>
                  <a:pt x="154" y="90"/>
                </a:cubicBezTo>
                <a:cubicBezTo>
                  <a:pt x="157" y="90"/>
                  <a:pt x="160" y="88"/>
                  <a:pt x="162" y="85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6" y="89"/>
                  <a:pt x="166" y="89"/>
                  <a:pt x="166" y="89"/>
                </a:cubicBezTo>
                <a:cubicBezTo>
                  <a:pt x="166" y="73"/>
                  <a:pt x="166" y="73"/>
                  <a:pt x="166" y="73"/>
                </a:cubicBezTo>
                <a:cubicBezTo>
                  <a:pt x="166" y="67"/>
                  <a:pt x="163" y="64"/>
                  <a:pt x="157" y="64"/>
                </a:cubicBezTo>
                <a:cubicBezTo>
                  <a:pt x="154" y="64"/>
                  <a:pt x="151" y="64"/>
                  <a:pt x="148" y="66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50" y="68"/>
                  <a:pt x="153" y="67"/>
                  <a:pt x="156" y="67"/>
                </a:cubicBezTo>
                <a:cubicBezTo>
                  <a:pt x="160" y="67"/>
                  <a:pt x="162" y="69"/>
                  <a:pt x="162" y="73"/>
                </a:cubicBezTo>
                <a:cubicBezTo>
                  <a:pt x="154" y="74"/>
                  <a:pt x="154" y="74"/>
                  <a:pt x="154" y="74"/>
                </a:cubicBezTo>
                <a:cubicBezTo>
                  <a:pt x="149" y="75"/>
                  <a:pt x="146" y="78"/>
                  <a:pt x="146" y="82"/>
                </a:cubicBezTo>
                <a:close/>
                <a:moveTo>
                  <a:pt x="162" y="76"/>
                </a:moveTo>
                <a:cubicBezTo>
                  <a:pt x="162" y="79"/>
                  <a:pt x="162" y="79"/>
                  <a:pt x="162" y="79"/>
                </a:cubicBezTo>
                <a:cubicBezTo>
                  <a:pt x="162" y="81"/>
                  <a:pt x="161" y="82"/>
                  <a:pt x="160" y="84"/>
                </a:cubicBezTo>
                <a:cubicBezTo>
                  <a:pt x="158" y="85"/>
                  <a:pt x="157" y="86"/>
                  <a:pt x="155" y="86"/>
                </a:cubicBezTo>
                <a:cubicBezTo>
                  <a:pt x="154" y="86"/>
                  <a:pt x="152" y="86"/>
                  <a:pt x="152" y="85"/>
                </a:cubicBezTo>
                <a:cubicBezTo>
                  <a:pt x="151" y="84"/>
                  <a:pt x="150" y="83"/>
                  <a:pt x="150" y="82"/>
                </a:cubicBezTo>
                <a:cubicBezTo>
                  <a:pt x="150" y="81"/>
                  <a:pt x="151" y="80"/>
                  <a:pt x="152" y="79"/>
                </a:cubicBezTo>
                <a:cubicBezTo>
                  <a:pt x="153" y="78"/>
                  <a:pt x="154" y="77"/>
                  <a:pt x="156" y="77"/>
                </a:cubicBezTo>
                <a:lnTo>
                  <a:pt x="162" y="7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21"/>
          <p:cNvSpPr>
            <a:spLocks noEditPoints="1"/>
          </p:cNvSpPr>
          <p:nvPr/>
        </p:nvSpPr>
        <p:spPr bwMode="auto">
          <a:xfrm>
            <a:off x="6997333" y="1518700"/>
            <a:ext cx="365499" cy="275908"/>
          </a:xfrm>
          <a:custGeom>
            <a:avLst/>
            <a:gdLst>
              <a:gd name="T0" fmla="*/ 130 w 192"/>
              <a:gd name="T1" fmla="*/ 4 h 144"/>
              <a:gd name="T2" fmla="*/ 184 w 192"/>
              <a:gd name="T3" fmla="*/ 12 h 144"/>
              <a:gd name="T4" fmla="*/ 192 w 192"/>
              <a:gd name="T5" fmla="*/ 54 h 144"/>
              <a:gd name="T6" fmla="*/ 58 w 192"/>
              <a:gd name="T7" fmla="*/ 0 h 144"/>
              <a:gd name="T8" fmla="*/ 0 w 192"/>
              <a:gd name="T9" fmla="*/ 54 h 144"/>
              <a:gd name="T10" fmla="*/ 8 w 192"/>
              <a:gd name="T11" fmla="*/ 12 h 144"/>
              <a:gd name="T12" fmla="*/ 62 w 192"/>
              <a:gd name="T13" fmla="*/ 4 h 144"/>
              <a:gd name="T14" fmla="*/ 58 w 192"/>
              <a:gd name="T15" fmla="*/ 136 h 144"/>
              <a:gd name="T16" fmla="*/ 8 w 192"/>
              <a:gd name="T17" fmla="*/ 89 h 144"/>
              <a:gd name="T18" fmla="*/ 0 w 192"/>
              <a:gd name="T19" fmla="*/ 131 h 144"/>
              <a:gd name="T20" fmla="*/ 62 w 192"/>
              <a:gd name="T21" fmla="*/ 140 h 144"/>
              <a:gd name="T22" fmla="*/ 184 w 192"/>
              <a:gd name="T23" fmla="*/ 89 h 144"/>
              <a:gd name="T24" fmla="*/ 134 w 192"/>
              <a:gd name="T25" fmla="*/ 135 h 144"/>
              <a:gd name="T26" fmla="*/ 179 w 192"/>
              <a:gd name="T27" fmla="*/ 143 h 144"/>
              <a:gd name="T28" fmla="*/ 188 w 192"/>
              <a:gd name="T29" fmla="*/ 85 h 144"/>
              <a:gd name="T30" fmla="*/ 94 w 192"/>
              <a:gd name="T31" fmla="*/ 116 h 144"/>
              <a:gd name="T32" fmla="*/ 98 w 192"/>
              <a:gd name="T33" fmla="*/ 108 h 144"/>
              <a:gd name="T34" fmla="*/ 94 w 192"/>
              <a:gd name="T35" fmla="*/ 28 h 144"/>
              <a:gd name="T36" fmla="*/ 98 w 192"/>
              <a:gd name="T37" fmla="*/ 36 h 144"/>
              <a:gd name="T38" fmla="*/ 96 w 192"/>
              <a:gd name="T39" fmla="*/ 74 h 144"/>
              <a:gd name="T40" fmla="*/ 96 w 192"/>
              <a:gd name="T41" fmla="*/ 86 h 144"/>
              <a:gd name="T42" fmla="*/ 96 w 192"/>
              <a:gd name="T43" fmla="*/ 74 h 144"/>
              <a:gd name="T44" fmla="*/ 94 w 192"/>
              <a:gd name="T45" fmla="*/ 100 h 144"/>
              <a:gd name="T46" fmla="*/ 98 w 192"/>
              <a:gd name="T47" fmla="*/ 92 h 144"/>
              <a:gd name="T48" fmla="*/ 94 w 192"/>
              <a:gd name="T49" fmla="*/ 60 h 144"/>
              <a:gd name="T50" fmla="*/ 98 w 192"/>
              <a:gd name="T51" fmla="*/ 68 h 144"/>
              <a:gd name="T52" fmla="*/ 96 w 192"/>
              <a:gd name="T53" fmla="*/ 42 h 144"/>
              <a:gd name="T54" fmla="*/ 96 w 192"/>
              <a:gd name="T55" fmla="*/ 54 h 144"/>
              <a:gd name="T56" fmla="*/ 96 w 192"/>
              <a:gd name="T57" fmla="*/ 42 h 144"/>
              <a:gd name="T58" fmla="*/ 130 w 192"/>
              <a:gd name="T59" fmla="*/ 54 h 144"/>
              <a:gd name="T60" fmla="*/ 118 w 192"/>
              <a:gd name="T61" fmla="*/ 89 h 144"/>
              <a:gd name="T62" fmla="*/ 138 w 192"/>
              <a:gd name="T63" fmla="*/ 89 h 144"/>
              <a:gd name="T64" fmla="*/ 127 w 192"/>
              <a:gd name="T65" fmla="*/ 58 h 144"/>
              <a:gd name="T66" fmla="*/ 122 w 192"/>
              <a:gd name="T67" fmla="*/ 75 h 144"/>
              <a:gd name="T68" fmla="*/ 154 w 192"/>
              <a:gd name="T69" fmla="*/ 90 h 144"/>
              <a:gd name="T70" fmla="*/ 166 w 192"/>
              <a:gd name="T71" fmla="*/ 89 h 144"/>
              <a:gd name="T72" fmla="*/ 148 w 192"/>
              <a:gd name="T73" fmla="*/ 66 h 144"/>
              <a:gd name="T74" fmla="*/ 162 w 192"/>
              <a:gd name="T75" fmla="*/ 73 h 144"/>
              <a:gd name="T76" fmla="*/ 162 w 192"/>
              <a:gd name="T77" fmla="*/ 76 h 144"/>
              <a:gd name="T78" fmla="*/ 155 w 192"/>
              <a:gd name="T79" fmla="*/ 86 h 144"/>
              <a:gd name="T80" fmla="*/ 152 w 192"/>
              <a:gd name="T81" fmla="*/ 79 h 144"/>
              <a:gd name="T82" fmla="*/ 55 w 192"/>
              <a:gd name="T83" fmla="*/ 96 h 144"/>
              <a:gd name="T84" fmla="*/ 51 w 192"/>
              <a:gd name="T85" fmla="*/ 48 h 144"/>
              <a:gd name="T86" fmla="*/ 55 w 192"/>
              <a:gd name="T87" fmla="*/ 96 h 144"/>
              <a:gd name="T88" fmla="*/ 63 w 192"/>
              <a:gd name="T89" fmla="*/ 86 h 144"/>
              <a:gd name="T90" fmla="*/ 67 w 192"/>
              <a:gd name="T91" fmla="*/ 58 h 144"/>
              <a:gd name="T92" fmla="*/ 74 w 192"/>
              <a:gd name="T93" fmla="*/ 64 h 144"/>
              <a:gd name="T94" fmla="*/ 78 w 192"/>
              <a:gd name="T95" fmla="*/ 80 h 144"/>
              <a:gd name="T96" fmla="*/ 42 w 192"/>
              <a:gd name="T97" fmla="*/ 86 h 144"/>
              <a:gd name="T98" fmla="*/ 38 w 192"/>
              <a:gd name="T99" fmla="*/ 58 h 144"/>
              <a:gd name="T100" fmla="*/ 42 w 192"/>
              <a:gd name="T101" fmla="*/ 86 h 144"/>
              <a:gd name="T102" fmla="*/ 28 w 192"/>
              <a:gd name="T103" fmla="*/ 62 h 144"/>
              <a:gd name="T104" fmla="*/ 28 w 192"/>
              <a:gd name="T105" fmla="*/ 8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2" h="144">
                <a:moveTo>
                  <a:pt x="180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2" y="0"/>
                  <a:pt x="130" y="1"/>
                  <a:pt x="130" y="4"/>
                </a:cubicBezTo>
                <a:cubicBezTo>
                  <a:pt x="130" y="6"/>
                  <a:pt x="132" y="8"/>
                  <a:pt x="134" y="8"/>
                </a:cubicBezTo>
                <a:cubicBezTo>
                  <a:pt x="180" y="8"/>
                  <a:pt x="180" y="8"/>
                  <a:pt x="180" y="8"/>
                </a:cubicBezTo>
                <a:cubicBezTo>
                  <a:pt x="182" y="8"/>
                  <a:pt x="184" y="9"/>
                  <a:pt x="184" y="1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4" y="56"/>
                  <a:pt x="186" y="58"/>
                  <a:pt x="188" y="58"/>
                </a:cubicBezTo>
                <a:cubicBezTo>
                  <a:pt x="190" y="58"/>
                  <a:pt x="192" y="56"/>
                  <a:pt x="192" y="54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58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4" y="58"/>
                </a:cubicBezTo>
                <a:cubicBezTo>
                  <a:pt x="6" y="58"/>
                  <a:pt x="8" y="56"/>
                  <a:pt x="8" y="5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3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60" y="8"/>
                  <a:pt x="62" y="6"/>
                  <a:pt x="62" y="4"/>
                </a:cubicBezTo>
                <a:cubicBezTo>
                  <a:pt x="62" y="1"/>
                  <a:pt x="60" y="0"/>
                  <a:pt x="58" y="0"/>
                </a:cubicBezTo>
                <a:close/>
                <a:moveTo>
                  <a:pt x="58" y="136"/>
                </a:moveTo>
                <a:cubicBezTo>
                  <a:pt x="58" y="136"/>
                  <a:pt x="58" y="136"/>
                  <a:pt x="58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0" y="136"/>
                  <a:pt x="8" y="133"/>
                  <a:pt x="8" y="131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86"/>
                  <a:pt x="6" y="85"/>
                  <a:pt x="4" y="85"/>
                </a:cubicBezTo>
                <a:cubicBezTo>
                  <a:pt x="2" y="85"/>
                  <a:pt x="0" y="86"/>
                  <a:pt x="0" y="8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6" y="144"/>
                  <a:pt x="13" y="144"/>
                </a:cubicBezTo>
                <a:cubicBezTo>
                  <a:pt x="58" y="144"/>
                  <a:pt x="58" y="144"/>
                  <a:pt x="58" y="144"/>
                </a:cubicBezTo>
                <a:cubicBezTo>
                  <a:pt x="60" y="144"/>
                  <a:pt x="62" y="142"/>
                  <a:pt x="62" y="140"/>
                </a:cubicBezTo>
                <a:cubicBezTo>
                  <a:pt x="62" y="137"/>
                  <a:pt x="60" y="136"/>
                  <a:pt x="58" y="136"/>
                </a:cubicBezTo>
                <a:close/>
                <a:moveTo>
                  <a:pt x="188" y="85"/>
                </a:moveTo>
                <a:cubicBezTo>
                  <a:pt x="186" y="85"/>
                  <a:pt x="184" y="86"/>
                  <a:pt x="184" y="89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33"/>
                  <a:pt x="182" y="135"/>
                  <a:pt x="179" y="13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2" y="135"/>
                  <a:pt x="130" y="137"/>
                  <a:pt x="130" y="139"/>
                </a:cubicBezTo>
                <a:cubicBezTo>
                  <a:pt x="130" y="141"/>
                  <a:pt x="132" y="143"/>
                  <a:pt x="134" y="143"/>
                </a:cubicBezTo>
                <a:cubicBezTo>
                  <a:pt x="179" y="143"/>
                  <a:pt x="179" y="143"/>
                  <a:pt x="179" y="143"/>
                </a:cubicBezTo>
                <a:cubicBezTo>
                  <a:pt x="186" y="143"/>
                  <a:pt x="192" y="137"/>
                  <a:pt x="192" y="130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7"/>
                  <a:pt x="190" y="85"/>
                  <a:pt x="188" y="85"/>
                </a:cubicBezTo>
                <a:close/>
                <a:moveTo>
                  <a:pt x="96" y="106"/>
                </a:moveTo>
                <a:cubicBezTo>
                  <a:pt x="95" y="106"/>
                  <a:pt x="94" y="106"/>
                  <a:pt x="94" y="108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4" y="117"/>
                  <a:pt x="95" y="118"/>
                  <a:pt x="96" y="118"/>
                </a:cubicBezTo>
                <a:cubicBezTo>
                  <a:pt x="97" y="118"/>
                  <a:pt x="98" y="117"/>
                  <a:pt x="98" y="116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06"/>
                  <a:pt x="97" y="106"/>
                  <a:pt x="96" y="106"/>
                </a:cubicBezTo>
                <a:close/>
                <a:moveTo>
                  <a:pt x="96" y="26"/>
                </a:moveTo>
                <a:cubicBezTo>
                  <a:pt x="95" y="26"/>
                  <a:pt x="94" y="26"/>
                  <a:pt x="94" y="28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7"/>
                  <a:pt x="95" y="38"/>
                  <a:pt x="96" y="38"/>
                </a:cubicBezTo>
                <a:cubicBezTo>
                  <a:pt x="97" y="38"/>
                  <a:pt x="98" y="37"/>
                  <a:pt x="98" y="36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26"/>
                  <a:pt x="97" y="26"/>
                  <a:pt x="96" y="26"/>
                </a:cubicBezTo>
                <a:close/>
                <a:moveTo>
                  <a:pt x="96" y="74"/>
                </a:moveTo>
                <a:cubicBezTo>
                  <a:pt x="95" y="74"/>
                  <a:pt x="94" y="74"/>
                  <a:pt x="94" y="76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85"/>
                  <a:pt x="95" y="86"/>
                  <a:pt x="96" y="86"/>
                </a:cubicBezTo>
                <a:cubicBezTo>
                  <a:pt x="97" y="86"/>
                  <a:pt x="98" y="85"/>
                  <a:pt x="98" y="84"/>
                </a:cubicBezTo>
                <a:cubicBezTo>
                  <a:pt x="98" y="76"/>
                  <a:pt x="98" y="76"/>
                  <a:pt x="98" y="76"/>
                </a:cubicBezTo>
                <a:cubicBezTo>
                  <a:pt x="98" y="74"/>
                  <a:pt x="97" y="74"/>
                  <a:pt x="96" y="74"/>
                </a:cubicBezTo>
                <a:close/>
                <a:moveTo>
                  <a:pt x="96" y="90"/>
                </a:moveTo>
                <a:cubicBezTo>
                  <a:pt x="95" y="90"/>
                  <a:pt x="94" y="90"/>
                  <a:pt x="94" y="92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4" y="101"/>
                  <a:pt x="95" y="102"/>
                  <a:pt x="96" y="102"/>
                </a:cubicBezTo>
                <a:cubicBezTo>
                  <a:pt x="97" y="102"/>
                  <a:pt x="98" y="101"/>
                  <a:pt x="98" y="100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0"/>
                  <a:pt x="97" y="90"/>
                  <a:pt x="96" y="90"/>
                </a:cubicBezTo>
                <a:close/>
                <a:moveTo>
                  <a:pt x="96" y="58"/>
                </a:moveTo>
                <a:cubicBezTo>
                  <a:pt x="95" y="58"/>
                  <a:pt x="94" y="58"/>
                  <a:pt x="94" y="60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9"/>
                  <a:pt x="95" y="70"/>
                  <a:pt x="96" y="70"/>
                </a:cubicBezTo>
                <a:cubicBezTo>
                  <a:pt x="97" y="70"/>
                  <a:pt x="98" y="69"/>
                  <a:pt x="98" y="68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58"/>
                  <a:pt x="97" y="58"/>
                  <a:pt x="96" y="58"/>
                </a:cubicBezTo>
                <a:close/>
                <a:moveTo>
                  <a:pt x="96" y="42"/>
                </a:moveTo>
                <a:cubicBezTo>
                  <a:pt x="95" y="42"/>
                  <a:pt x="94" y="42"/>
                  <a:pt x="94" y="44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3"/>
                  <a:pt x="95" y="54"/>
                  <a:pt x="96" y="54"/>
                </a:cubicBezTo>
                <a:cubicBezTo>
                  <a:pt x="97" y="54"/>
                  <a:pt x="98" y="53"/>
                  <a:pt x="98" y="52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2"/>
                  <a:pt x="97" y="42"/>
                  <a:pt x="96" y="42"/>
                </a:cubicBezTo>
                <a:close/>
                <a:moveTo>
                  <a:pt x="138" y="89"/>
                </a:moveTo>
                <a:cubicBezTo>
                  <a:pt x="144" y="89"/>
                  <a:pt x="144" y="89"/>
                  <a:pt x="144" y="89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36" y="79"/>
                  <a:pt x="136" y="79"/>
                  <a:pt x="136" y="79"/>
                </a:cubicBezTo>
                <a:lnTo>
                  <a:pt x="138" y="89"/>
                </a:lnTo>
                <a:close/>
                <a:moveTo>
                  <a:pt x="122" y="75"/>
                </a:moveTo>
                <a:cubicBezTo>
                  <a:pt x="127" y="61"/>
                  <a:pt x="127" y="61"/>
                  <a:pt x="127" y="61"/>
                </a:cubicBezTo>
                <a:cubicBezTo>
                  <a:pt x="127" y="60"/>
                  <a:pt x="127" y="59"/>
                  <a:pt x="127" y="58"/>
                </a:cubicBezTo>
                <a:cubicBezTo>
                  <a:pt x="127" y="59"/>
                  <a:pt x="128" y="60"/>
                  <a:pt x="128" y="61"/>
                </a:cubicBezTo>
                <a:cubicBezTo>
                  <a:pt x="133" y="75"/>
                  <a:pt x="133" y="75"/>
                  <a:pt x="133" y="75"/>
                </a:cubicBezTo>
                <a:lnTo>
                  <a:pt x="122" y="75"/>
                </a:lnTo>
                <a:close/>
                <a:moveTo>
                  <a:pt x="146" y="82"/>
                </a:moveTo>
                <a:cubicBezTo>
                  <a:pt x="146" y="84"/>
                  <a:pt x="147" y="86"/>
                  <a:pt x="148" y="88"/>
                </a:cubicBezTo>
                <a:cubicBezTo>
                  <a:pt x="150" y="89"/>
                  <a:pt x="152" y="90"/>
                  <a:pt x="154" y="90"/>
                </a:cubicBezTo>
                <a:cubicBezTo>
                  <a:pt x="157" y="90"/>
                  <a:pt x="160" y="88"/>
                  <a:pt x="162" y="85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6" y="89"/>
                  <a:pt x="166" y="89"/>
                  <a:pt x="166" y="89"/>
                </a:cubicBezTo>
                <a:cubicBezTo>
                  <a:pt x="166" y="73"/>
                  <a:pt x="166" y="73"/>
                  <a:pt x="166" y="73"/>
                </a:cubicBezTo>
                <a:cubicBezTo>
                  <a:pt x="166" y="67"/>
                  <a:pt x="163" y="64"/>
                  <a:pt x="157" y="64"/>
                </a:cubicBezTo>
                <a:cubicBezTo>
                  <a:pt x="154" y="64"/>
                  <a:pt x="151" y="64"/>
                  <a:pt x="148" y="66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50" y="68"/>
                  <a:pt x="153" y="67"/>
                  <a:pt x="156" y="67"/>
                </a:cubicBezTo>
                <a:cubicBezTo>
                  <a:pt x="160" y="67"/>
                  <a:pt x="162" y="69"/>
                  <a:pt x="162" y="73"/>
                </a:cubicBezTo>
                <a:cubicBezTo>
                  <a:pt x="154" y="74"/>
                  <a:pt x="154" y="74"/>
                  <a:pt x="154" y="74"/>
                </a:cubicBezTo>
                <a:cubicBezTo>
                  <a:pt x="149" y="75"/>
                  <a:pt x="146" y="78"/>
                  <a:pt x="146" y="82"/>
                </a:cubicBezTo>
                <a:close/>
                <a:moveTo>
                  <a:pt x="162" y="76"/>
                </a:moveTo>
                <a:cubicBezTo>
                  <a:pt x="162" y="79"/>
                  <a:pt x="162" y="79"/>
                  <a:pt x="162" y="79"/>
                </a:cubicBezTo>
                <a:cubicBezTo>
                  <a:pt x="162" y="81"/>
                  <a:pt x="161" y="82"/>
                  <a:pt x="160" y="84"/>
                </a:cubicBezTo>
                <a:cubicBezTo>
                  <a:pt x="158" y="85"/>
                  <a:pt x="157" y="86"/>
                  <a:pt x="155" y="86"/>
                </a:cubicBezTo>
                <a:cubicBezTo>
                  <a:pt x="154" y="86"/>
                  <a:pt x="152" y="86"/>
                  <a:pt x="152" y="85"/>
                </a:cubicBezTo>
                <a:cubicBezTo>
                  <a:pt x="151" y="84"/>
                  <a:pt x="150" y="83"/>
                  <a:pt x="150" y="82"/>
                </a:cubicBezTo>
                <a:cubicBezTo>
                  <a:pt x="150" y="81"/>
                  <a:pt x="151" y="80"/>
                  <a:pt x="152" y="79"/>
                </a:cubicBezTo>
                <a:cubicBezTo>
                  <a:pt x="153" y="78"/>
                  <a:pt x="154" y="77"/>
                  <a:pt x="156" y="77"/>
                </a:cubicBezTo>
                <a:lnTo>
                  <a:pt x="162" y="76"/>
                </a:lnTo>
                <a:close/>
                <a:moveTo>
                  <a:pt x="55" y="96"/>
                </a:moveTo>
                <a:cubicBezTo>
                  <a:pt x="55" y="48"/>
                  <a:pt x="55" y="48"/>
                  <a:pt x="55" y="48"/>
                </a:cubicBezTo>
                <a:cubicBezTo>
                  <a:pt x="55" y="46"/>
                  <a:pt x="54" y="46"/>
                  <a:pt x="53" y="46"/>
                </a:cubicBezTo>
                <a:cubicBezTo>
                  <a:pt x="52" y="46"/>
                  <a:pt x="51" y="46"/>
                  <a:pt x="51" y="48"/>
                </a:cubicBezTo>
                <a:cubicBezTo>
                  <a:pt x="51" y="96"/>
                  <a:pt x="51" y="96"/>
                  <a:pt x="51" y="96"/>
                </a:cubicBezTo>
                <a:cubicBezTo>
                  <a:pt x="51" y="97"/>
                  <a:pt x="52" y="98"/>
                  <a:pt x="53" y="98"/>
                </a:cubicBezTo>
                <a:cubicBezTo>
                  <a:pt x="54" y="98"/>
                  <a:pt x="55" y="97"/>
                  <a:pt x="55" y="96"/>
                </a:cubicBezTo>
                <a:close/>
                <a:moveTo>
                  <a:pt x="65" y="56"/>
                </a:moveTo>
                <a:cubicBezTo>
                  <a:pt x="64" y="56"/>
                  <a:pt x="63" y="56"/>
                  <a:pt x="63" y="58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7"/>
                  <a:pt x="64" y="88"/>
                  <a:pt x="65" y="88"/>
                </a:cubicBezTo>
                <a:cubicBezTo>
                  <a:pt x="66" y="88"/>
                  <a:pt x="67" y="87"/>
                  <a:pt x="67" y="86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6"/>
                  <a:pt x="66" y="56"/>
                  <a:pt x="65" y="56"/>
                </a:cubicBezTo>
                <a:close/>
                <a:moveTo>
                  <a:pt x="76" y="62"/>
                </a:moveTo>
                <a:cubicBezTo>
                  <a:pt x="75" y="62"/>
                  <a:pt x="74" y="62"/>
                  <a:pt x="74" y="64"/>
                </a:cubicBezTo>
                <a:cubicBezTo>
                  <a:pt x="74" y="80"/>
                  <a:pt x="74" y="80"/>
                  <a:pt x="74" y="80"/>
                </a:cubicBezTo>
                <a:cubicBezTo>
                  <a:pt x="74" y="81"/>
                  <a:pt x="75" y="82"/>
                  <a:pt x="76" y="82"/>
                </a:cubicBezTo>
                <a:cubicBezTo>
                  <a:pt x="77" y="82"/>
                  <a:pt x="78" y="81"/>
                  <a:pt x="78" y="80"/>
                </a:cubicBezTo>
                <a:cubicBezTo>
                  <a:pt x="78" y="64"/>
                  <a:pt x="78" y="64"/>
                  <a:pt x="78" y="64"/>
                </a:cubicBezTo>
                <a:cubicBezTo>
                  <a:pt x="78" y="62"/>
                  <a:pt x="77" y="62"/>
                  <a:pt x="76" y="62"/>
                </a:cubicBezTo>
                <a:close/>
                <a:moveTo>
                  <a:pt x="42" y="86"/>
                </a:moveTo>
                <a:cubicBezTo>
                  <a:pt x="42" y="58"/>
                  <a:pt x="42" y="58"/>
                  <a:pt x="42" y="58"/>
                </a:cubicBezTo>
                <a:cubicBezTo>
                  <a:pt x="42" y="56"/>
                  <a:pt x="42" y="56"/>
                  <a:pt x="40" y="56"/>
                </a:cubicBezTo>
                <a:cubicBezTo>
                  <a:pt x="39" y="56"/>
                  <a:pt x="38" y="56"/>
                  <a:pt x="38" y="58"/>
                </a:cubicBezTo>
                <a:cubicBezTo>
                  <a:pt x="38" y="86"/>
                  <a:pt x="38" y="86"/>
                  <a:pt x="38" y="86"/>
                </a:cubicBezTo>
                <a:cubicBezTo>
                  <a:pt x="38" y="87"/>
                  <a:pt x="39" y="88"/>
                  <a:pt x="40" y="88"/>
                </a:cubicBezTo>
                <a:cubicBezTo>
                  <a:pt x="42" y="88"/>
                  <a:pt x="42" y="87"/>
                  <a:pt x="42" y="86"/>
                </a:cubicBezTo>
                <a:close/>
                <a:moveTo>
                  <a:pt x="30" y="80"/>
                </a:moveTo>
                <a:cubicBezTo>
                  <a:pt x="30" y="64"/>
                  <a:pt x="30" y="64"/>
                  <a:pt x="30" y="64"/>
                </a:cubicBezTo>
                <a:cubicBezTo>
                  <a:pt x="30" y="62"/>
                  <a:pt x="29" y="62"/>
                  <a:pt x="28" y="62"/>
                </a:cubicBezTo>
                <a:cubicBezTo>
                  <a:pt x="27" y="62"/>
                  <a:pt x="26" y="62"/>
                  <a:pt x="26" y="64"/>
                </a:cubicBezTo>
                <a:cubicBezTo>
                  <a:pt x="26" y="80"/>
                  <a:pt x="26" y="80"/>
                  <a:pt x="26" y="80"/>
                </a:cubicBezTo>
                <a:cubicBezTo>
                  <a:pt x="26" y="81"/>
                  <a:pt x="27" y="82"/>
                  <a:pt x="28" y="82"/>
                </a:cubicBezTo>
                <a:cubicBezTo>
                  <a:pt x="29" y="82"/>
                  <a:pt x="30" y="81"/>
                  <a:pt x="30" y="8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25"/>
          <p:cNvSpPr>
            <a:spLocks noEditPoints="1"/>
          </p:cNvSpPr>
          <p:nvPr/>
        </p:nvSpPr>
        <p:spPr bwMode="auto">
          <a:xfrm>
            <a:off x="8104859" y="1488572"/>
            <a:ext cx="245781" cy="336164"/>
          </a:xfrm>
          <a:custGeom>
            <a:avLst/>
            <a:gdLst>
              <a:gd name="T0" fmla="*/ 84 w 128"/>
              <a:gd name="T1" fmla="*/ 16 h 176"/>
              <a:gd name="T2" fmla="*/ 44 w 128"/>
              <a:gd name="T3" fmla="*/ 16 h 176"/>
              <a:gd name="T4" fmla="*/ 42 w 128"/>
              <a:gd name="T5" fmla="*/ 18 h 176"/>
              <a:gd name="T6" fmla="*/ 44 w 128"/>
              <a:gd name="T7" fmla="*/ 20 h 176"/>
              <a:gd name="T8" fmla="*/ 84 w 128"/>
              <a:gd name="T9" fmla="*/ 20 h 176"/>
              <a:gd name="T10" fmla="*/ 86 w 128"/>
              <a:gd name="T11" fmla="*/ 18 h 176"/>
              <a:gd name="T12" fmla="*/ 84 w 128"/>
              <a:gd name="T13" fmla="*/ 16 h 176"/>
              <a:gd name="T14" fmla="*/ 44 w 128"/>
              <a:gd name="T15" fmla="*/ 160 h 176"/>
              <a:gd name="T16" fmla="*/ 84 w 128"/>
              <a:gd name="T17" fmla="*/ 160 h 176"/>
              <a:gd name="T18" fmla="*/ 86 w 128"/>
              <a:gd name="T19" fmla="*/ 158 h 176"/>
              <a:gd name="T20" fmla="*/ 84 w 128"/>
              <a:gd name="T21" fmla="*/ 156 h 176"/>
              <a:gd name="T22" fmla="*/ 44 w 128"/>
              <a:gd name="T23" fmla="*/ 156 h 176"/>
              <a:gd name="T24" fmla="*/ 42 w 128"/>
              <a:gd name="T25" fmla="*/ 158 h 176"/>
              <a:gd name="T26" fmla="*/ 44 w 128"/>
              <a:gd name="T27" fmla="*/ 160 h 176"/>
              <a:gd name="T28" fmla="*/ 112 w 128"/>
              <a:gd name="T29" fmla="*/ 0 h 176"/>
              <a:gd name="T30" fmla="*/ 16 w 128"/>
              <a:gd name="T31" fmla="*/ 0 h 176"/>
              <a:gd name="T32" fmla="*/ 0 w 128"/>
              <a:gd name="T33" fmla="*/ 16 h 176"/>
              <a:gd name="T34" fmla="*/ 0 w 128"/>
              <a:gd name="T35" fmla="*/ 160 h 176"/>
              <a:gd name="T36" fmla="*/ 16 w 128"/>
              <a:gd name="T37" fmla="*/ 176 h 176"/>
              <a:gd name="T38" fmla="*/ 112 w 128"/>
              <a:gd name="T39" fmla="*/ 176 h 176"/>
              <a:gd name="T40" fmla="*/ 128 w 128"/>
              <a:gd name="T41" fmla="*/ 160 h 176"/>
              <a:gd name="T42" fmla="*/ 128 w 128"/>
              <a:gd name="T43" fmla="*/ 16 h 176"/>
              <a:gd name="T44" fmla="*/ 112 w 128"/>
              <a:gd name="T45" fmla="*/ 0 h 176"/>
              <a:gd name="T46" fmla="*/ 120 w 128"/>
              <a:gd name="T47" fmla="*/ 160 h 176"/>
              <a:gd name="T48" fmla="*/ 112 w 128"/>
              <a:gd name="T49" fmla="*/ 168 h 176"/>
              <a:gd name="T50" fmla="*/ 16 w 128"/>
              <a:gd name="T51" fmla="*/ 168 h 176"/>
              <a:gd name="T52" fmla="*/ 8 w 128"/>
              <a:gd name="T53" fmla="*/ 160 h 176"/>
              <a:gd name="T54" fmla="*/ 8 w 128"/>
              <a:gd name="T55" fmla="*/ 148 h 176"/>
              <a:gd name="T56" fmla="*/ 120 w 128"/>
              <a:gd name="T57" fmla="*/ 148 h 176"/>
              <a:gd name="T58" fmla="*/ 120 w 128"/>
              <a:gd name="T59" fmla="*/ 160 h 176"/>
              <a:gd name="T60" fmla="*/ 30 w 128"/>
              <a:gd name="T61" fmla="*/ 144 h 176"/>
              <a:gd name="T62" fmla="*/ 64 w 128"/>
              <a:gd name="T63" fmla="*/ 114 h 176"/>
              <a:gd name="T64" fmla="*/ 98 w 128"/>
              <a:gd name="T65" fmla="*/ 144 h 176"/>
              <a:gd name="T66" fmla="*/ 30 w 128"/>
              <a:gd name="T67" fmla="*/ 144 h 176"/>
              <a:gd name="T68" fmla="*/ 120 w 128"/>
              <a:gd name="T69" fmla="*/ 144 h 176"/>
              <a:gd name="T70" fmla="*/ 102 w 128"/>
              <a:gd name="T71" fmla="*/ 144 h 176"/>
              <a:gd name="T72" fmla="*/ 64 w 128"/>
              <a:gd name="T73" fmla="*/ 110 h 176"/>
              <a:gd name="T74" fmla="*/ 26 w 128"/>
              <a:gd name="T75" fmla="*/ 144 h 176"/>
              <a:gd name="T76" fmla="*/ 8 w 128"/>
              <a:gd name="T77" fmla="*/ 144 h 176"/>
              <a:gd name="T78" fmla="*/ 8 w 128"/>
              <a:gd name="T79" fmla="*/ 32 h 176"/>
              <a:gd name="T80" fmla="*/ 120 w 128"/>
              <a:gd name="T81" fmla="*/ 32 h 176"/>
              <a:gd name="T82" fmla="*/ 120 w 128"/>
              <a:gd name="T83" fmla="*/ 144 h 176"/>
              <a:gd name="T84" fmla="*/ 120 w 128"/>
              <a:gd name="T85" fmla="*/ 28 h 176"/>
              <a:gd name="T86" fmla="*/ 8 w 128"/>
              <a:gd name="T87" fmla="*/ 28 h 176"/>
              <a:gd name="T88" fmla="*/ 8 w 128"/>
              <a:gd name="T89" fmla="*/ 16 h 176"/>
              <a:gd name="T90" fmla="*/ 16 w 128"/>
              <a:gd name="T91" fmla="*/ 8 h 176"/>
              <a:gd name="T92" fmla="*/ 112 w 128"/>
              <a:gd name="T93" fmla="*/ 8 h 176"/>
              <a:gd name="T94" fmla="*/ 120 w 128"/>
              <a:gd name="T95" fmla="*/ 16 h 176"/>
              <a:gd name="T96" fmla="*/ 120 w 128"/>
              <a:gd name="T97" fmla="*/ 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176">
                <a:moveTo>
                  <a:pt x="84" y="16"/>
                </a:moveTo>
                <a:cubicBezTo>
                  <a:pt x="44" y="16"/>
                  <a:pt x="44" y="16"/>
                  <a:pt x="44" y="16"/>
                </a:cubicBezTo>
                <a:cubicBezTo>
                  <a:pt x="43" y="16"/>
                  <a:pt x="42" y="16"/>
                  <a:pt x="42" y="18"/>
                </a:cubicBezTo>
                <a:cubicBezTo>
                  <a:pt x="42" y="19"/>
                  <a:pt x="43" y="20"/>
                  <a:pt x="44" y="20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20"/>
                  <a:pt x="86" y="19"/>
                  <a:pt x="86" y="18"/>
                </a:cubicBezTo>
                <a:cubicBezTo>
                  <a:pt x="86" y="16"/>
                  <a:pt x="85" y="16"/>
                  <a:pt x="84" y="16"/>
                </a:cubicBezTo>
                <a:close/>
                <a:moveTo>
                  <a:pt x="44" y="160"/>
                </a:move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6" y="159"/>
                  <a:pt x="86" y="158"/>
                </a:cubicBezTo>
                <a:cubicBezTo>
                  <a:pt x="86" y="156"/>
                  <a:pt x="85" y="156"/>
                  <a:pt x="84" y="156"/>
                </a:cubicBezTo>
                <a:cubicBezTo>
                  <a:pt x="44" y="156"/>
                  <a:pt x="44" y="156"/>
                  <a:pt x="44" y="156"/>
                </a:cubicBezTo>
                <a:cubicBezTo>
                  <a:pt x="43" y="156"/>
                  <a:pt x="42" y="156"/>
                  <a:pt x="42" y="158"/>
                </a:cubicBezTo>
                <a:cubicBezTo>
                  <a:pt x="42" y="159"/>
                  <a:pt x="43" y="160"/>
                  <a:pt x="44" y="160"/>
                </a:cubicBezTo>
                <a:close/>
                <a:moveTo>
                  <a:pt x="112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8"/>
                  <a:pt x="7" y="176"/>
                  <a:pt x="16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21" y="176"/>
                  <a:pt x="128" y="168"/>
                  <a:pt x="128" y="160"/>
                </a:cubicBezTo>
                <a:cubicBezTo>
                  <a:pt x="128" y="16"/>
                  <a:pt x="128" y="16"/>
                  <a:pt x="128" y="16"/>
                </a:cubicBezTo>
                <a:cubicBezTo>
                  <a:pt x="128" y="7"/>
                  <a:pt x="121" y="0"/>
                  <a:pt x="112" y="0"/>
                </a:cubicBezTo>
                <a:close/>
                <a:moveTo>
                  <a:pt x="120" y="160"/>
                </a:moveTo>
                <a:cubicBezTo>
                  <a:pt x="120" y="164"/>
                  <a:pt x="116" y="168"/>
                  <a:pt x="112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148"/>
                  <a:pt x="8" y="148"/>
                  <a:pt x="8" y="148"/>
                </a:cubicBezTo>
                <a:cubicBezTo>
                  <a:pt x="120" y="148"/>
                  <a:pt x="120" y="148"/>
                  <a:pt x="120" y="148"/>
                </a:cubicBezTo>
                <a:lnTo>
                  <a:pt x="120" y="160"/>
                </a:lnTo>
                <a:close/>
                <a:moveTo>
                  <a:pt x="30" y="144"/>
                </a:moveTo>
                <a:cubicBezTo>
                  <a:pt x="31" y="127"/>
                  <a:pt x="46" y="114"/>
                  <a:pt x="64" y="114"/>
                </a:cubicBezTo>
                <a:cubicBezTo>
                  <a:pt x="82" y="114"/>
                  <a:pt x="97" y="127"/>
                  <a:pt x="98" y="144"/>
                </a:cubicBezTo>
                <a:lnTo>
                  <a:pt x="30" y="144"/>
                </a:lnTo>
                <a:close/>
                <a:moveTo>
                  <a:pt x="120" y="144"/>
                </a:moveTo>
                <a:cubicBezTo>
                  <a:pt x="102" y="144"/>
                  <a:pt x="102" y="144"/>
                  <a:pt x="102" y="144"/>
                </a:cubicBezTo>
                <a:cubicBezTo>
                  <a:pt x="101" y="125"/>
                  <a:pt x="84" y="110"/>
                  <a:pt x="64" y="110"/>
                </a:cubicBezTo>
                <a:cubicBezTo>
                  <a:pt x="44" y="110"/>
                  <a:pt x="27" y="125"/>
                  <a:pt x="26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32"/>
                  <a:pt x="8" y="32"/>
                  <a:pt x="8" y="32"/>
                </a:cubicBezTo>
                <a:cubicBezTo>
                  <a:pt x="120" y="32"/>
                  <a:pt x="120" y="32"/>
                  <a:pt x="120" y="32"/>
                </a:cubicBezTo>
                <a:lnTo>
                  <a:pt x="120" y="144"/>
                </a:lnTo>
                <a:close/>
                <a:moveTo>
                  <a:pt x="120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16" y="8"/>
                  <a:pt x="120" y="11"/>
                  <a:pt x="120" y="16"/>
                </a:cubicBezTo>
                <a:lnTo>
                  <a:pt x="120" y="2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Freeform 29"/>
          <p:cNvSpPr>
            <a:spLocks noEditPoints="1"/>
          </p:cNvSpPr>
          <p:nvPr/>
        </p:nvSpPr>
        <p:spPr bwMode="auto">
          <a:xfrm>
            <a:off x="9142936" y="1488572"/>
            <a:ext cx="335371" cy="336164"/>
          </a:xfrm>
          <a:custGeom>
            <a:avLst/>
            <a:gdLst>
              <a:gd name="T0" fmla="*/ 59 w 176"/>
              <a:gd name="T1" fmla="*/ 46 h 176"/>
              <a:gd name="T2" fmla="*/ 56 w 176"/>
              <a:gd name="T3" fmla="*/ 46 h 176"/>
              <a:gd name="T4" fmla="*/ 56 w 176"/>
              <a:gd name="T5" fmla="*/ 49 h 176"/>
              <a:gd name="T6" fmla="*/ 87 w 176"/>
              <a:gd name="T7" fmla="*/ 75 h 176"/>
              <a:gd name="T8" fmla="*/ 56 w 176"/>
              <a:gd name="T9" fmla="*/ 102 h 176"/>
              <a:gd name="T10" fmla="*/ 56 w 176"/>
              <a:gd name="T11" fmla="*/ 104 h 176"/>
              <a:gd name="T12" fmla="*/ 58 w 176"/>
              <a:gd name="T13" fmla="*/ 105 h 176"/>
              <a:gd name="T14" fmla="*/ 59 w 176"/>
              <a:gd name="T15" fmla="*/ 105 h 176"/>
              <a:gd name="T16" fmla="*/ 91 w 176"/>
              <a:gd name="T17" fmla="*/ 77 h 176"/>
              <a:gd name="T18" fmla="*/ 92 w 176"/>
              <a:gd name="T19" fmla="*/ 75 h 176"/>
              <a:gd name="T20" fmla="*/ 91 w 176"/>
              <a:gd name="T21" fmla="*/ 74 h 176"/>
              <a:gd name="T22" fmla="*/ 59 w 176"/>
              <a:gd name="T23" fmla="*/ 46 h 176"/>
              <a:gd name="T24" fmla="*/ 148 w 176"/>
              <a:gd name="T25" fmla="*/ 168 h 176"/>
              <a:gd name="T26" fmla="*/ 18 w 176"/>
              <a:gd name="T27" fmla="*/ 168 h 176"/>
              <a:gd name="T28" fmla="*/ 8 w 176"/>
              <a:gd name="T29" fmla="*/ 156 h 176"/>
              <a:gd name="T30" fmla="*/ 8 w 176"/>
              <a:gd name="T31" fmla="*/ 64 h 176"/>
              <a:gd name="T32" fmla="*/ 4 w 176"/>
              <a:gd name="T33" fmla="*/ 60 h 176"/>
              <a:gd name="T34" fmla="*/ 0 w 176"/>
              <a:gd name="T35" fmla="*/ 64 h 176"/>
              <a:gd name="T36" fmla="*/ 0 w 176"/>
              <a:gd name="T37" fmla="*/ 156 h 176"/>
              <a:gd name="T38" fmla="*/ 18 w 176"/>
              <a:gd name="T39" fmla="*/ 176 h 176"/>
              <a:gd name="T40" fmla="*/ 148 w 176"/>
              <a:gd name="T41" fmla="*/ 176 h 176"/>
              <a:gd name="T42" fmla="*/ 152 w 176"/>
              <a:gd name="T43" fmla="*/ 172 h 176"/>
              <a:gd name="T44" fmla="*/ 148 w 176"/>
              <a:gd name="T45" fmla="*/ 168 h 176"/>
              <a:gd name="T46" fmla="*/ 160 w 176"/>
              <a:gd name="T47" fmla="*/ 0 h 176"/>
              <a:gd name="T48" fmla="*/ 36 w 176"/>
              <a:gd name="T49" fmla="*/ 0 h 176"/>
              <a:gd name="T50" fmla="*/ 20 w 176"/>
              <a:gd name="T51" fmla="*/ 16 h 176"/>
              <a:gd name="T52" fmla="*/ 20 w 176"/>
              <a:gd name="T53" fmla="*/ 140 h 176"/>
              <a:gd name="T54" fmla="*/ 36 w 176"/>
              <a:gd name="T55" fmla="*/ 156 h 176"/>
              <a:gd name="T56" fmla="*/ 160 w 176"/>
              <a:gd name="T57" fmla="*/ 156 h 176"/>
              <a:gd name="T58" fmla="*/ 176 w 176"/>
              <a:gd name="T59" fmla="*/ 140 h 176"/>
              <a:gd name="T60" fmla="*/ 176 w 176"/>
              <a:gd name="T61" fmla="*/ 16 h 176"/>
              <a:gd name="T62" fmla="*/ 160 w 176"/>
              <a:gd name="T63" fmla="*/ 0 h 176"/>
              <a:gd name="T64" fmla="*/ 168 w 176"/>
              <a:gd name="T65" fmla="*/ 140 h 176"/>
              <a:gd name="T66" fmla="*/ 160 w 176"/>
              <a:gd name="T67" fmla="*/ 148 h 176"/>
              <a:gd name="T68" fmla="*/ 36 w 176"/>
              <a:gd name="T69" fmla="*/ 148 h 176"/>
              <a:gd name="T70" fmla="*/ 28 w 176"/>
              <a:gd name="T71" fmla="*/ 140 h 176"/>
              <a:gd name="T72" fmla="*/ 28 w 176"/>
              <a:gd name="T73" fmla="*/ 16 h 176"/>
              <a:gd name="T74" fmla="*/ 36 w 176"/>
              <a:gd name="T75" fmla="*/ 8 h 176"/>
              <a:gd name="T76" fmla="*/ 160 w 176"/>
              <a:gd name="T77" fmla="*/ 8 h 176"/>
              <a:gd name="T78" fmla="*/ 168 w 176"/>
              <a:gd name="T79" fmla="*/ 16 h 176"/>
              <a:gd name="T80" fmla="*/ 168 w 176"/>
              <a:gd name="T81" fmla="*/ 1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59" y="46"/>
                </a:moveTo>
                <a:cubicBezTo>
                  <a:pt x="58" y="45"/>
                  <a:pt x="57" y="45"/>
                  <a:pt x="56" y="46"/>
                </a:cubicBezTo>
                <a:cubicBezTo>
                  <a:pt x="56" y="47"/>
                  <a:pt x="56" y="48"/>
                  <a:pt x="56" y="49"/>
                </a:cubicBezTo>
                <a:cubicBezTo>
                  <a:pt x="87" y="75"/>
                  <a:pt x="87" y="75"/>
                  <a:pt x="87" y="75"/>
                </a:cubicBezTo>
                <a:cubicBezTo>
                  <a:pt x="56" y="102"/>
                  <a:pt x="56" y="102"/>
                  <a:pt x="56" y="102"/>
                </a:cubicBezTo>
                <a:cubicBezTo>
                  <a:pt x="56" y="102"/>
                  <a:pt x="56" y="104"/>
                  <a:pt x="56" y="104"/>
                </a:cubicBezTo>
                <a:cubicBezTo>
                  <a:pt x="57" y="105"/>
                  <a:pt x="57" y="105"/>
                  <a:pt x="58" y="105"/>
                </a:cubicBezTo>
                <a:cubicBezTo>
                  <a:pt x="58" y="105"/>
                  <a:pt x="59" y="105"/>
                  <a:pt x="59" y="105"/>
                </a:cubicBezTo>
                <a:cubicBezTo>
                  <a:pt x="91" y="77"/>
                  <a:pt x="91" y="77"/>
                  <a:pt x="91" y="77"/>
                </a:cubicBezTo>
                <a:cubicBezTo>
                  <a:pt x="92" y="76"/>
                  <a:pt x="92" y="76"/>
                  <a:pt x="92" y="75"/>
                </a:cubicBezTo>
                <a:cubicBezTo>
                  <a:pt x="92" y="74"/>
                  <a:pt x="92" y="74"/>
                  <a:pt x="91" y="74"/>
                </a:cubicBezTo>
                <a:lnTo>
                  <a:pt x="59" y="46"/>
                </a:lnTo>
                <a:close/>
                <a:moveTo>
                  <a:pt x="148" y="168"/>
                </a:moveTo>
                <a:cubicBezTo>
                  <a:pt x="18" y="168"/>
                  <a:pt x="18" y="168"/>
                  <a:pt x="18" y="168"/>
                </a:cubicBezTo>
                <a:cubicBezTo>
                  <a:pt x="11" y="168"/>
                  <a:pt x="8" y="161"/>
                  <a:pt x="8" y="156"/>
                </a:cubicBezTo>
                <a:cubicBezTo>
                  <a:pt x="8" y="64"/>
                  <a:pt x="8" y="64"/>
                  <a:pt x="8" y="64"/>
                </a:cubicBezTo>
                <a:cubicBezTo>
                  <a:pt x="8" y="61"/>
                  <a:pt x="6" y="60"/>
                  <a:pt x="4" y="60"/>
                </a:cubicBezTo>
                <a:cubicBezTo>
                  <a:pt x="2" y="60"/>
                  <a:pt x="0" y="61"/>
                  <a:pt x="0" y="64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8" y="176"/>
                  <a:pt x="18" y="176"/>
                </a:cubicBezTo>
                <a:cubicBezTo>
                  <a:pt x="148" y="176"/>
                  <a:pt x="148" y="176"/>
                  <a:pt x="148" y="176"/>
                </a:cubicBezTo>
                <a:cubicBezTo>
                  <a:pt x="150" y="176"/>
                  <a:pt x="152" y="174"/>
                  <a:pt x="152" y="172"/>
                </a:cubicBezTo>
                <a:cubicBezTo>
                  <a:pt x="152" y="169"/>
                  <a:pt x="150" y="168"/>
                  <a:pt x="148" y="168"/>
                </a:cubicBezTo>
                <a:close/>
                <a:moveTo>
                  <a:pt x="160" y="0"/>
                </a:move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140"/>
                  <a:pt x="20" y="140"/>
                  <a:pt x="20" y="140"/>
                </a:cubicBezTo>
                <a:cubicBezTo>
                  <a:pt x="20" y="148"/>
                  <a:pt x="27" y="156"/>
                  <a:pt x="36" y="156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9" y="156"/>
                  <a:pt x="176" y="148"/>
                  <a:pt x="176" y="14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40"/>
                </a:moveTo>
                <a:cubicBezTo>
                  <a:pt x="168" y="144"/>
                  <a:pt x="164" y="148"/>
                  <a:pt x="160" y="148"/>
                </a:cubicBezTo>
                <a:cubicBezTo>
                  <a:pt x="36" y="148"/>
                  <a:pt x="36" y="148"/>
                  <a:pt x="36" y="148"/>
                </a:cubicBezTo>
                <a:cubicBezTo>
                  <a:pt x="32" y="148"/>
                  <a:pt x="28" y="144"/>
                  <a:pt x="28" y="140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1"/>
                  <a:pt x="32" y="8"/>
                  <a:pt x="3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1"/>
                  <a:pt x="168" y="16"/>
                </a:cubicBezTo>
                <a:lnTo>
                  <a:pt x="168" y="14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Freeform 33"/>
          <p:cNvSpPr>
            <a:spLocks noEditPoints="1"/>
          </p:cNvSpPr>
          <p:nvPr/>
        </p:nvSpPr>
        <p:spPr bwMode="auto">
          <a:xfrm>
            <a:off x="10154751" y="1488572"/>
            <a:ext cx="306036" cy="336164"/>
          </a:xfrm>
          <a:custGeom>
            <a:avLst/>
            <a:gdLst>
              <a:gd name="T0" fmla="*/ 112 w 160"/>
              <a:gd name="T1" fmla="*/ 28 h 176"/>
              <a:gd name="T2" fmla="*/ 104 w 160"/>
              <a:gd name="T3" fmla="*/ 36 h 176"/>
              <a:gd name="T4" fmla="*/ 110 w 160"/>
              <a:gd name="T5" fmla="*/ 43 h 176"/>
              <a:gd name="T6" fmla="*/ 80 w 160"/>
              <a:gd name="T7" fmla="*/ 70 h 176"/>
              <a:gd name="T8" fmla="*/ 50 w 160"/>
              <a:gd name="T9" fmla="*/ 43 h 176"/>
              <a:gd name="T10" fmla="*/ 56 w 160"/>
              <a:gd name="T11" fmla="*/ 36 h 176"/>
              <a:gd name="T12" fmla="*/ 48 w 160"/>
              <a:gd name="T13" fmla="*/ 28 h 176"/>
              <a:gd name="T14" fmla="*/ 40 w 160"/>
              <a:gd name="T15" fmla="*/ 36 h 176"/>
              <a:gd name="T16" fmla="*/ 46 w 160"/>
              <a:gd name="T17" fmla="*/ 43 h 176"/>
              <a:gd name="T18" fmla="*/ 80 w 160"/>
              <a:gd name="T19" fmla="*/ 74 h 176"/>
              <a:gd name="T20" fmla="*/ 114 w 160"/>
              <a:gd name="T21" fmla="*/ 43 h 176"/>
              <a:gd name="T22" fmla="*/ 120 w 160"/>
              <a:gd name="T23" fmla="*/ 36 h 176"/>
              <a:gd name="T24" fmla="*/ 112 w 160"/>
              <a:gd name="T25" fmla="*/ 28 h 176"/>
              <a:gd name="T26" fmla="*/ 44 w 160"/>
              <a:gd name="T27" fmla="*/ 36 h 176"/>
              <a:gd name="T28" fmla="*/ 48 w 160"/>
              <a:gd name="T29" fmla="*/ 32 h 176"/>
              <a:gd name="T30" fmla="*/ 52 w 160"/>
              <a:gd name="T31" fmla="*/ 36 h 176"/>
              <a:gd name="T32" fmla="*/ 48 w 160"/>
              <a:gd name="T33" fmla="*/ 40 h 176"/>
              <a:gd name="T34" fmla="*/ 44 w 160"/>
              <a:gd name="T35" fmla="*/ 36 h 176"/>
              <a:gd name="T36" fmla="*/ 112 w 160"/>
              <a:gd name="T37" fmla="*/ 40 h 176"/>
              <a:gd name="T38" fmla="*/ 108 w 160"/>
              <a:gd name="T39" fmla="*/ 36 h 176"/>
              <a:gd name="T40" fmla="*/ 112 w 160"/>
              <a:gd name="T41" fmla="*/ 32 h 176"/>
              <a:gd name="T42" fmla="*/ 116 w 160"/>
              <a:gd name="T43" fmla="*/ 36 h 176"/>
              <a:gd name="T44" fmla="*/ 112 w 160"/>
              <a:gd name="T45" fmla="*/ 40 h 176"/>
              <a:gd name="T46" fmla="*/ 149 w 160"/>
              <a:gd name="T47" fmla="*/ 11 h 176"/>
              <a:gd name="T48" fmla="*/ 136 w 160"/>
              <a:gd name="T49" fmla="*/ 0 h 176"/>
              <a:gd name="T50" fmla="*/ 24 w 160"/>
              <a:gd name="T51" fmla="*/ 0 h 176"/>
              <a:gd name="T52" fmla="*/ 11 w 160"/>
              <a:gd name="T53" fmla="*/ 11 h 176"/>
              <a:gd name="T54" fmla="*/ 0 w 160"/>
              <a:gd name="T55" fmla="*/ 162 h 176"/>
              <a:gd name="T56" fmla="*/ 13 w 160"/>
              <a:gd name="T57" fmla="*/ 176 h 176"/>
              <a:gd name="T58" fmla="*/ 147 w 160"/>
              <a:gd name="T59" fmla="*/ 176 h 176"/>
              <a:gd name="T60" fmla="*/ 160 w 160"/>
              <a:gd name="T61" fmla="*/ 162 h 176"/>
              <a:gd name="T62" fmla="*/ 149 w 160"/>
              <a:gd name="T63" fmla="*/ 11 h 176"/>
              <a:gd name="T64" fmla="*/ 19 w 160"/>
              <a:gd name="T65" fmla="*/ 12 h 176"/>
              <a:gd name="T66" fmla="*/ 24 w 160"/>
              <a:gd name="T67" fmla="*/ 8 h 176"/>
              <a:gd name="T68" fmla="*/ 136 w 160"/>
              <a:gd name="T69" fmla="*/ 8 h 176"/>
              <a:gd name="T70" fmla="*/ 141 w 160"/>
              <a:gd name="T71" fmla="*/ 12 h 176"/>
              <a:gd name="T72" fmla="*/ 150 w 160"/>
              <a:gd name="T73" fmla="*/ 144 h 176"/>
              <a:gd name="T74" fmla="*/ 10 w 160"/>
              <a:gd name="T75" fmla="*/ 144 h 176"/>
              <a:gd name="T76" fmla="*/ 19 w 160"/>
              <a:gd name="T77" fmla="*/ 12 h 176"/>
              <a:gd name="T78" fmla="*/ 151 w 160"/>
              <a:gd name="T79" fmla="*/ 166 h 176"/>
              <a:gd name="T80" fmla="*/ 147 w 160"/>
              <a:gd name="T81" fmla="*/ 168 h 176"/>
              <a:gd name="T82" fmla="*/ 13 w 160"/>
              <a:gd name="T83" fmla="*/ 168 h 176"/>
              <a:gd name="T84" fmla="*/ 9 w 160"/>
              <a:gd name="T85" fmla="*/ 166 h 176"/>
              <a:gd name="T86" fmla="*/ 8 w 160"/>
              <a:gd name="T87" fmla="*/ 163 h 176"/>
              <a:gd name="T88" fmla="*/ 9 w 160"/>
              <a:gd name="T89" fmla="*/ 148 h 176"/>
              <a:gd name="T90" fmla="*/ 151 w 160"/>
              <a:gd name="T91" fmla="*/ 148 h 176"/>
              <a:gd name="T92" fmla="*/ 152 w 160"/>
              <a:gd name="T93" fmla="*/ 163 h 176"/>
              <a:gd name="T94" fmla="*/ 151 w 160"/>
              <a:gd name="T95" fmla="*/ 16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112" y="28"/>
                </a:moveTo>
                <a:cubicBezTo>
                  <a:pt x="108" y="28"/>
                  <a:pt x="104" y="31"/>
                  <a:pt x="104" y="36"/>
                </a:cubicBezTo>
                <a:cubicBezTo>
                  <a:pt x="104" y="39"/>
                  <a:pt x="106" y="42"/>
                  <a:pt x="110" y="43"/>
                </a:cubicBezTo>
                <a:cubicBezTo>
                  <a:pt x="108" y="58"/>
                  <a:pt x="95" y="70"/>
                  <a:pt x="80" y="70"/>
                </a:cubicBezTo>
                <a:cubicBezTo>
                  <a:pt x="65" y="70"/>
                  <a:pt x="52" y="58"/>
                  <a:pt x="50" y="43"/>
                </a:cubicBezTo>
                <a:cubicBezTo>
                  <a:pt x="54" y="42"/>
                  <a:pt x="56" y="39"/>
                  <a:pt x="56" y="36"/>
                </a:cubicBezTo>
                <a:cubicBezTo>
                  <a:pt x="56" y="31"/>
                  <a:pt x="52" y="28"/>
                  <a:pt x="48" y="28"/>
                </a:cubicBezTo>
                <a:cubicBezTo>
                  <a:pt x="44" y="28"/>
                  <a:pt x="40" y="31"/>
                  <a:pt x="40" y="36"/>
                </a:cubicBezTo>
                <a:cubicBezTo>
                  <a:pt x="40" y="40"/>
                  <a:pt x="43" y="42"/>
                  <a:pt x="46" y="43"/>
                </a:cubicBezTo>
                <a:cubicBezTo>
                  <a:pt x="48" y="60"/>
                  <a:pt x="63" y="74"/>
                  <a:pt x="80" y="74"/>
                </a:cubicBezTo>
                <a:cubicBezTo>
                  <a:pt x="97" y="74"/>
                  <a:pt x="112" y="60"/>
                  <a:pt x="114" y="43"/>
                </a:cubicBezTo>
                <a:cubicBezTo>
                  <a:pt x="117" y="42"/>
                  <a:pt x="120" y="39"/>
                  <a:pt x="120" y="36"/>
                </a:cubicBezTo>
                <a:cubicBezTo>
                  <a:pt x="120" y="31"/>
                  <a:pt x="116" y="28"/>
                  <a:pt x="112" y="28"/>
                </a:cubicBezTo>
                <a:close/>
                <a:moveTo>
                  <a:pt x="44" y="36"/>
                </a:moveTo>
                <a:cubicBezTo>
                  <a:pt x="44" y="33"/>
                  <a:pt x="46" y="32"/>
                  <a:pt x="48" y="32"/>
                </a:cubicBezTo>
                <a:cubicBezTo>
                  <a:pt x="50" y="32"/>
                  <a:pt x="52" y="33"/>
                  <a:pt x="52" y="36"/>
                </a:cubicBezTo>
                <a:cubicBezTo>
                  <a:pt x="52" y="38"/>
                  <a:pt x="50" y="40"/>
                  <a:pt x="48" y="40"/>
                </a:cubicBezTo>
                <a:cubicBezTo>
                  <a:pt x="46" y="40"/>
                  <a:pt x="44" y="38"/>
                  <a:pt x="44" y="36"/>
                </a:cubicBezTo>
                <a:close/>
                <a:moveTo>
                  <a:pt x="112" y="40"/>
                </a:moveTo>
                <a:cubicBezTo>
                  <a:pt x="110" y="40"/>
                  <a:pt x="108" y="38"/>
                  <a:pt x="108" y="36"/>
                </a:cubicBezTo>
                <a:cubicBezTo>
                  <a:pt x="108" y="33"/>
                  <a:pt x="110" y="32"/>
                  <a:pt x="112" y="32"/>
                </a:cubicBezTo>
                <a:cubicBezTo>
                  <a:pt x="114" y="32"/>
                  <a:pt x="116" y="33"/>
                  <a:pt x="116" y="36"/>
                </a:cubicBezTo>
                <a:cubicBezTo>
                  <a:pt x="116" y="38"/>
                  <a:pt x="114" y="40"/>
                  <a:pt x="112" y="40"/>
                </a:cubicBezTo>
                <a:close/>
                <a:moveTo>
                  <a:pt x="149" y="11"/>
                </a:moveTo>
                <a:cubicBezTo>
                  <a:pt x="148" y="5"/>
                  <a:pt x="143" y="0"/>
                  <a:pt x="13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7" y="0"/>
                  <a:pt x="12" y="5"/>
                  <a:pt x="11" y="11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0"/>
                  <a:pt x="5" y="176"/>
                  <a:pt x="13" y="176"/>
                </a:cubicBezTo>
                <a:cubicBezTo>
                  <a:pt x="147" y="176"/>
                  <a:pt x="147" y="176"/>
                  <a:pt x="147" y="176"/>
                </a:cubicBezTo>
                <a:cubicBezTo>
                  <a:pt x="155" y="176"/>
                  <a:pt x="160" y="170"/>
                  <a:pt x="160" y="162"/>
                </a:cubicBezTo>
                <a:lnTo>
                  <a:pt x="149" y="11"/>
                </a:lnTo>
                <a:close/>
                <a:moveTo>
                  <a:pt x="19" y="12"/>
                </a:moveTo>
                <a:cubicBezTo>
                  <a:pt x="19" y="10"/>
                  <a:pt x="21" y="8"/>
                  <a:pt x="24" y="8"/>
                </a:cubicBezTo>
                <a:cubicBezTo>
                  <a:pt x="136" y="8"/>
                  <a:pt x="136" y="8"/>
                  <a:pt x="136" y="8"/>
                </a:cubicBezTo>
                <a:cubicBezTo>
                  <a:pt x="138" y="8"/>
                  <a:pt x="140" y="10"/>
                  <a:pt x="141" y="12"/>
                </a:cubicBezTo>
                <a:cubicBezTo>
                  <a:pt x="150" y="144"/>
                  <a:pt x="150" y="144"/>
                  <a:pt x="150" y="144"/>
                </a:cubicBezTo>
                <a:cubicBezTo>
                  <a:pt x="10" y="144"/>
                  <a:pt x="10" y="144"/>
                  <a:pt x="10" y="144"/>
                </a:cubicBezTo>
                <a:lnTo>
                  <a:pt x="19" y="12"/>
                </a:lnTo>
                <a:close/>
                <a:moveTo>
                  <a:pt x="151" y="166"/>
                </a:moveTo>
                <a:cubicBezTo>
                  <a:pt x="150" y="166"/>
                  <a:pt x="149" y="168"/>
                  <a:pt x="147" y="168"/>
                </a:cubicBezTo>
                <a:cubicBezTo>
                  <a:pt x="13" y="168"/>
                  <a:pt x="13" y="168"/>
                  <a:pt x="13" y="168"/>
                </a:cubicBezTo>
                <a:cubicBezTo>
                  <a:pt x="11" y="168"/>
                  <a:pt x="10" y="167"/>
                  <a:pt x="9" y="166"/>
                </a:cubicBezTo>
                <a:cubicBezTo>
                  <a:pt x="9" y="166"/>
                  <a:pt x="8" y="164"/>
                  <a:pt x="8" y="163"/>
                </a:cubicBezTo>
                <a:cubicBezTo>
                  <a:pt x="9" y="148"/>
                  <a:pt x="9" y="148"/>
                  <a:pt x="9" y="148"/>
                </a:cubicBezTo>
                <a:cubicBezTo>
                  <a:pt x="151" y="148"/>
                  <a:pt x="151" y="148"/>
                  <a:pt x="151" y="148"/>
                </a:cubicBezTo>
                <a:cubicBezTo>
                  <a:pt x="152" y="163"/>
                  <a:pt x="152" y="163"/>
                  <a:pt x="152" y="163"/>
                </a:cubicBezTo>
                <a:cubicBezTo>
                  <a:pt x="152" y="164"/>
                  <a:pt x="151" y="166"/>
                  <a:pt x="151" y="1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8" name="Freeform 37"/>
          <p:cNvSpPr>
            <a:spLocks noEditPoints="1"/>
          </p:cNvSpPr>
          <p:nvPr/>
        </p:nvSpPr>
        <p:spPr bwMode="auto">
          <a:xfrm>
            <a:off x="11218454" y="1487383"/>
            <a:ext cx="305243" cy="338542"/>
          </a:xfrm>
          <a:custGeom>
            <a:avLst/>
            <a:gdLst>
              <a:gd name="T0" fmla="*/ 147 w 160"/>
              <a:gd name="T1" fmla="*/ 36 h 178"/>
              <a:gd name="T2" fmla="*/ 93 w 160"/>
              <a:gd name="T3" fmla="*/ 5 h 178"/>
              <a:gd name="T4" fmla="*/ 67 w 160"/>
              <a:gd name="T5" fmla="*/ 5 h 178"/>
              <a:gd name="T6" fmla="*/ 13 w 160"/>
              <a:gd name="T7" fmla="*/ 36 h 178"/>
              <a:gd name="T8" fmla="*/ 0 w 160"/>
              <a:gd name="T9" fmla="*/ 58 h 178"/>
              <a:gd name="T10" fmla="*/ 0 w 160"/>
              <a:gd name="T11" fmla="*/ 121 h 178"/>
              <a:gd name="T12" fmla="*/ 13 w 160"/>
              <a:gd name="T13" fmla="*/ 143 h 178"/>
              <a:gd name="T14" fmla="*/ 67 w 160"/>
              <a:gd name="T15" fmla="*/ 174 h 178"/>
              <a:gd name="T16" fmla="*/ 80 w 160"/>
              <a:gd name="T17" fmla="*/ 178 h 178"/>
              <a:gd name="T18" fmla="*/ 93 w 160"/>
              <a:gd name="T19" fmla="*/ 174 h 178"/>
              <a:gd name="T20" fmla="*/ 147 w 160"/>
              <a:gd name="T21" fmla="*/ 143 h 178"/>
              <a:gd name="T22" fmla="*/ 160 w 160"/>
              <a:gd name="T23" fmla="*/ 121 h 178"/>
              <a:gd name="T24" fmla="*/ 160 w 160"/>
              <a:gd name="T25" fmla="*/ 58 h 178"/>
              <a:gd name="T26" fmla="*/ 147 w 160"/>
              <a:gd name="T27" fmla="*/ 36 h 178"/>
              <a:gd name="T28" fmla="*/ 17 w 160"/>
              <a:gd name="T29" fmla="*/ 43 h 178"/>
              <a:gd name="T30" fmla="*/ 71 w 160"/>
              <a:gd name="T31" fmla="*/ 12 h 178"/>
              <a:gd name="T32" fmla="*/ 80 w 160"/>
              <a:gd name="T33" fmla="*/ 10 h 178"/>
              <a:gd name="T34" fmla="*/ 89 w 160"/>
              <a:gd name="T35" fmla="*/ 12 h 178"/>
              <a:gd name="T36" fmla="*/ 143 w 160"/>
              <a:gd name="T37" fmla="*/ 43 h 178"/>
              <a:gd name="T38" fmla="*/ 147 w 160"/>
              <a:gd name="T39" fmla="*/ 47 h 178"/>
              <a:gd name="T40" fmla="*/ 112 w 160"/>
              <a:gd name="T41" fmla="*/ 68 h 178"/>
              <a:gd name="T42" fmla="*/ 48 w 160"/>
              <a:gd name="T43" fmla="*/ 68 h 178"/>
              <a:gd name="T44" fmla="*/ 13 w 160"/>
              <a:gd name="T45" fmla="*/ 47 h 178"/>
              <a:gd name="T46" fmla="*/ 17 w 160"/>
              <a:gd name="T47" fmla="*/ 43 h 178"/>
              <a:gd name="T48" fmla="*/ 78 w 160"/>
              <a:gd name="T49" fmla="*/ 169 h 178"/>
              <a:gd name="T50" fmla="*/ 71 w 160"/>
              <a:gd name="T51" fmla="*/ 167 h 178"/>
              <a:gd name="T52" fmla="*/ 17 w 160"/>
              <a:gd name="T53" fmla="*/ 136 h 178"/>
              <a:gd name="T54" fmla="*/ 8 w 160"/>
              <a:gd name="T55" fmla="*/ 121 h 178"/>
              <a:gd name="T56" fmla="*/ 8 w 160"/>
              <a:gd name="T57" fmla="*/ 58 h 178"/>
              <a:gd name="T58" fmla="*/ 11 w 160"/>
              <a:gd name="T59" fmla="*/ 50 h 178"/>
              <a:gd name="T60" fmla="*/ 46 w 160"/>
              <a:gd name="T61" fmla="*/ 72 h 178"/>
              <a:gd name="T62" fmla="*/ 78 w 160"/>
              <a:gd name="T63" fmla="*/ 125 h 178"/>
              <a:gd name="T64" fmla="*/ 78 w 160"/>
              <a:gd name="T65" fmla="*/ 169 h 178"/>
              <a:gd name="T66" fmla="*/ 51 w 160"/>
              <a:gd name="T67" fmla="*/ 72 h 178"/>
              <a:gd name="T68" fmla="*/ 109 w 160"/>
              <a:gd name="T69" fmla="*/ 72 h 178"/>
              <a:gd name="T70" fmla="*/ 80 w 160"/>
              <a:gd name="T71" fmla="*/ 120 h 178"/>
              <a:gd name="T72" fmla="*/ 51 w 160"/>
              <a:gd name="T73" fmla="*/ 72 h 178"/>
              <a:gd name="T74" fmla="*/ 152 w 160"/>
              <a:gd name="T75" fmla="*/ 121 h 178"/>
              <a:gd name="T76" fmla="*/ 143 w 160"/>
              <a:gd name="T77" fmla="*/ 136 h 178"/>
              <a:gd name="T78" fmla="*/ 89 w 160"/>
              <a:gd name="T79" fmla="*/ 167 h 178"/>
              <a:gd name="T80" fmla="*/ 82 w 160"/>
              <a:gd name="T81" fmla="*/ 169 h 178"/>
              <a:gd name="T82" fmla="*/ 82 w 160"/>
              <a:gd name="T83" fmla="*/ 125 h 178"/>
              <a:gd name="T84" fmla="*/ 114 w 160"/>
              <a:gd name="T85" fmla="*/ 72 h 178"/>
              <a:gd name="T86" fmla="*/ 149 w 160"/>
              <a:gd name="T87" fmla="*/ 50 h 178"/>
              <a:gd name="T88" fmla="*/ 152 w 160"/>
              <a:gd name="T89" fmla="*/ 58 h 178"/>
              <a:gd name="T90" fmla="*/ 152 w 160"/>
              <a:gd name="T91" fmla="*/ 12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0" h="178">
                <a:moveTo>
                  <a:pt x="147" y="36"/>
                </a:moveTo>
                <a:cubicBezTo>
                  <a:pt x="93" y="5"/>
                  <a:pt x="93" y="5"/>
                  <a:pt x="93" y="5"/>
                </a:cubicBezTo>
                <a:cubicBezTo>
                  <a:pt x="86" y="0"/>
                  <a:pt x="74" y="0"/>
                  <a:pt x="67" y="5"/>
                </a:cubicBezTo>
                <a:cubicBezTo>
                  <a:pt x="13" y="36"/>
                  <a:pt x="13" y="36"/>
                  <a:pt x="13" y="36"/>
                </a:cubicBezTo>
                <a:cubicBezTo>
                  <a:pt x="6" y="40"/>
                  <a:pt x="0" y="50"/>
                  <a:pt x="0" y="58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6" y="139"/>
                  <a:pt x="13" y="143"/>
                </a:cubicBezTo>
                <a:cubicBezTo>
                  <a:pt x="67" y="174"/>
                  <a:pt x="67" y="174"/>
                  <a:pt x="67" y="174"/>
                </a:cubicBezTo>
                <a:cubicBezTo>
                  <a:pt x="70" y="176"/>
                  <a:pt x="75" y="178"/>
                  <a:pt x="80" y="178"/>
                </a:cubicBezTo>
                <a:cubicBezTo>
                  <a:pt x="85" y="178"/>
                  <a:pt x="89" y="176"/>
                  <a:pt x="93" y="174"/>
                </a:cubicBezTo>
                <a:cubicBezTo>
                  <a:pt x="147" y="143"/>
                  <a:pt x="147" y="143"/>
                  <a:pt x="147" y="143"/>
                </a:cubicBezTo>
                <a:cubicBezTo>
                  <a:pt x="154" y="139"/>
                  <a:pt x="160" y="129"/>
                  <a:pt x="160" y="121"/>
                </a:cubicBezTo>
                <a:cubicBezTo>
                  <a:pt x="160" y="58"/>
                  <a:pt x="160" y="58"/>
                  <a:pt x="160" y="58"/>
                </a:cubicBezTo>
                <a:cubicBezTo>
                  <a:pt x="160" y="50"/>
                  <a:pt x="154" y="40"/>
                  <a:pt x="147" y="36"/>
                </a:cubicBezTo>
                <a:close/>
                <a:moveTo>
                  <a:pt x="17" y="43"/>
                </a:moveTo>
                <a:cubicBezTo>
                  <a:pt x="71" y="12"/>
                  <a:pt x="71" y="12"/>
                  <a:pt x="71" y="12"/>
                </a:cubicBezTo>
                <a:cubicBezTo>
                  <a:pt x="74" y="11"/>
                  <a:pt x="77" y="10"/>
                  <a:pt x="80" y="10"/>
                </a:cubicBezTo>
                <a:cubicBezTo>
                  <a:pt x="83" y="10"/>
                  <a:pt x="86" y="11"/>
                  <a:pt x="89" y="12"/>
                </a:cubicBezTo>
                <a:cubicBezTo>
                  <a:pt x="143" y="43"/>
                  <a:pt x="143" y="43"/>
                  <a:pt x="143" y="43"/>
                </a:cubicBezTo>
                <a:cubicBezTo>
                  <a:pt x="144" y="44"/>
                  <a:pt x="146" y="46"/>
                  <a:pt x="147" y="47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13" y="47"/>
                  <a:pt x="13" y="47"/>
                  <a:pt x="13" y="47"/>
                </a:cubicBezTo>
                <a:cubicBezTo>
                  <a:pt x="14" y="46"/>
                  <a:pt x="16" y="44"/>
                  <a:pt x="17" y="43"/>
                </a:cubicBezTo>
                <a:close/>
                <a:moveTo>
                  <a:pt x="78" y="169"/>
                </a:moveTo>
                <a:cubicBezTo>
                  <a:pt x="76" y="169"/>
                  <a:pt x="73" y="168"/>
                  <a:pt x="71" y="167"/>
                </a:cubicBezTo>
                <a:cubicBezTo>
                  <a:pt x="17" y="136"/>
                  <a:pt x="17" y="136"/>
                  <a:pt x="17" y="136"/>
                </a:cubicBezTo>
                <a:cubicBezTo>
                  <a:pt x="12" y="133"/>
                  <a:pt x="8" y="126"/>
                  <a:pt x="8" y="121"/>
                </a:cubicBezTo>
                <a:cubicBezTo>
                  <a:pt x="8" y="58"/>
                  <a:pt x="8" y="58"/>
                  <a:pt x="8" y="58"/>
                </a:cubicBezTo>
                <a:cubicBezTo>
                  <a:pt x="8" y="56"/>
                  <a:pt x="9" y="53"/>
                  <a:pt x="11" y="50"/>
                </a:cubicBezTo>
                <a:cubicBezTo>
                  <a:pt x="46" y="72"/>
                  <a:pt x="46" y="72"/>
                  <a:pt x="46" y="72"/>
                </a:cubicBezTo>
                <a:cubicBezTo>
                  <a:pt x="78" y="125"/>
                  <a:pt x="78" y="125"/>
                  <a:pt x="78" y="125"/>
                </a:cubicBezTo>
                <a:lnTo>
                  <a:pt x="78" y="169"/>
                </a:lnTo>
                <a:close/>
                <a:moveTo>
                  <a:pt x="51" y="72"/>
                </a:moveTo>
                <a:cubicBezTo>
                  <a:pt x="109" y="72"/>
                  <a:pt x="109" y="72"/>
                  <a:pt x="109" y="72"/>
                </a:cubicBezTo>
                <a:cubicBezTo>
                  <a:pt x="80" y="120"/>
                  <a:pt x="80" y="120"/>
                  <a:pt x="80" y="120"/>
                </a:cubicBezTo>
                <a:lnTo>
                  <a:pt x="51" y="72"/>
                </a:lnTo>
                <a:close/>
                <a:moveTo>
                  <a:pt x="152" y="121"/>
                </a:moveTo>
                <a:cubicBezTo>
                  <a:pt x="152" y="126"/>
                  <a:pt x="148" y="133"/>
                  <a:pt x="143" y="136"/>
                </a:cubicBezTo>
                <a:cubicBezTo>
                  <a:pt x="89" y="167"/>
                  <a:pt x="89" y="167"/>
                  <a:pt x="89" y="167"/>
                </a:cubicBezTo>
                <a:cubicBezTo>
                  <a:pt x="87" y="168"/>
                  <a:pt x="84" y="169"/>
                  <a:pt x="82" y="169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49" y="50"/>
                  <a:pt x="149" y="50"/>
                  <a:pt x="149" y="50"/>
                </a:cubicBezTo>
                <a:cubicBezTo>
                  <a:pt x="151" y="53"/>
                  <a:pt x="152" y="56"/>
                  <a:pt x="152" y="58"/>
                </a:cubicBezTo>
                <a:lnTo>
                  <a:pt x="152" y="1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41"/>
          <p:cNvSpPr>
            <a:spLocks noEditPoints="1"/>
          </p:cNvSpPr>
          <p:nvPr/>
        </p:nvSpPr>
        <p:spPr bwMode="auto">
          <a:xfrm>
            <a:off x="1684564" y="2432112"/>
            <a:ext cx="335371" cy="334578"/>
          </a:xfrm>
          <a:custGeom>
            <a:avLst/>
            <a:gdLst>
              <a:gd name="T0" fmla="*/ 160 w 176"/>
              <a:gd name="T1" fmla="*/ 0 h 176"/>
              <a:gd name="T2" fmla="*/ 16 w 176"/>
              <a:gd name="T3" fmla="*/ 0 h 176"/>
              <a:gd name="T4" fmla="*/ 0 w 176"/>
              <a:gd name="T5" fmla="*/ 16 h 176"/>
              <a:gd name="T6" fmla="*/ 0 w 176"/>
              <a:gd name="T7" fmla="*/ 132 h 176"/>
              <a:gd name="T8" fmla="*/ 16 w 176"/>
              <a:gd name="T9" fmla="*/ 148 h 176"/>
              <a:gd name="T10" fmla="*/ 160 w 176"/>
              <a:gd name="T11" fmla="*/ 148 h 176"/>
              <a:gd name="T12" fmla="*/ 176 w 176"/>
              <a:gd name="T13" fmla="*/ 132 h 176"/>
              <a:gd name="T14" fmla="*/ 176 w 176"/>
              <a:gd name="T15" fmla="*/ 16 h 176"/>
              <a:gd name="T16" fmla="*/ 160 w 176"/>
              <a:gd name="T17" fmla="*/ 0 h 176"/>
              <a:gd name="T18" fmla="*/ 168 w 176"/>
              <a:gd name="T19" fmla="*/ 132 h 176"/>
              <a:gd name="T20" fmla="*/ 160 w 176"/>
              <a:gd name="T21" fmla="*/ 140 h 176"/>
              <a:gd name="T22" fmla="*/ 16 w 176"/>
              <a:gd name="T23" fmla="*/ 140 h 176"/>
              <a:gd name="T24" fmla="*/ 8 w 176"/>
              <a:gd name="T25" fmla="*/ 132 h 176"/>
              <a:gd name="T26" fmla="*/ 8 w 176"/>
              <a:gd name="T27" fmla="*/ 16 h 176"/>
              <a:gd name="T28" fmla="*/ 16 w 176"/>
              <a:gd name="T29" fmla="*/ 8 h 176"/>
              <a:gd name="T30" fmla="*/ 160 w 176"/>
              <a:gd name="T31" fmla="*/ 8 h 176"/>
              <a:gd name="T32" fmla="*/ 168 w 176"/>
              <a:gd name="T33" fmla="*/ 16 h 176"/>
              <a:gd name="T34" fmla="*/ 168 w 176"/>
              <a:gd name="T35" fmla="*/ 132 h 176"/>
              <a:gd name="T36" fmla="*/ 48 w 176"/>
              <a:gd name="T37" fmla="*/ 22 h 176"/>
              <a:gd name="T38" fmla="*/ 46 w 176"/>
              <a:gd name="T39" fmla="*/ 20 h 176"/>
              <a:gd name="T40" fmla="*/ 22 w 176"/>
              <a:gd name="T41" fmla="*/ 20 h 176"/>
              <a:gd name="T42" fmla="*/ 21 w 176"/>
              <a:gd name="T43" fmla="*/ 20 h 176"/>
              <a:gd name="T44" fmla="*/ 20 w 176"/>
              <a:gd name="T45" fmla="*/ 21 h 176"/>
              <a:gd name="T46" fmla="*/ 20 w 176"/>
              <a:gd name="T47" fmla="*/ 22 h 176"/>
              <a:gd name="T48" fmla="*/ 20 w 176"/>
              <a:gd name="T49" fmla="*/ 46 h 176"/>
              <a:gd name="T50" fmla="*/ 22 w 176"/>
              <a:gd name="T51" fmla="*/ 48 h 176"/>
              <a:gd name="T52" fmla="*/ 24 w 176"/>
              <a:gd name="T53" fmla="*/ 46 h 176"/>
              <a:gd name="T54" fmla="*/ 24 w 176"/>
              <a:gd name="T55" fmla="*/ 26 h 176"/>
              <a:gd name="T56" fmla="*/ 44 w 176"/>
              <a:gd name="T57" fmla="*/ 47 h 176"/>
              <a:gd name="T58" fmla="*/ 46 w 176"/>
              <a:gd name="T59" fmla="*/ 47 h 176"/>
              <a:gd name="T60" fmla="*/ 47 w 176"/>
              <a:gd name="T61" fmla="*/ 47 h 176"/>
              <a:gd name="T62" fmla="*/ 47 w 176"/>
              <a:gd name="T63" fmla="*/ 44 h 176"/>
              <a:gd name="T64" fmla="*/ 27 w 176"/>
              <a:gd name="T65" fmla="*/ 24 h 176"/>
              <a:gd name="T66" fmla="*/ 46 w 176"/>
              <a:gd name="T67" fmla="*/ 24 h 176"/>
              <a:gd name="T68" fmla="*/ 48 w 176"/>
              <a:gd name="T69" fmla="*/ 22 h 176"/>
              <a:gd name="T70" fmla="*/ 160 w 176"/>
              <a:gd name="T71" fmla="*/ 168 h 176"/>
              <a:gd name="T72" fmla="*/ 16 w 176"/>
              <a:gd name="T73" fmla="*/ 168 h 176"/>
              <a:gd name="T74" fmla="*/ 12 w 176"/>
              <a:gd name="T75" fmla="*/ 172 h 176"/>
              <a:gd name="T76" fmla="*/ 16 w 176"/>
              <a:gd name="T77" fmla="*/ 176 h 176"/>
              <a:gd name="T78" fmla="*/ 160 w 176"/>
              <a:gd name="T79" fmla="*/ 176 h 176"/>
              <a:gd name="T80" fmla="*/ 164 w 176"/>
              <a:gd name="T81" fmla="*/ 172 h 176"/>
              <a:gd name="T82" fmla="*/ 160 w 176"/>
              <a:gd name="T83" fmla="*/ 168 h 176"/>
              <a:gd name="T84" fmla="*/ 154 w 176"/>
              <a:gd name="T85" fmla="*/ 100 h 176"/>
              <a:gd name="T86" fmla="*/ 152 w 176"/>
              <a:gd name="T87" fmla="*/ 102 h 176"/>
              <a:gd name="T88" fmla="*/ 152 w 176"/>
              <a:gd name="T89" fmla="*/ 121 h 176"/>
              <a:gd name="T90" fmla="*/ 131 w 176"/>
              <a:gd name="T91" fmla="*/ 100 h 176"/>
              <a:gd name="T92" fmla="*/ 129 w 176"/>
              <a:gd name="T93" fmla="*/ 100 h 176"/>
              <a:gd name="T94" fmla="*/ 129 w 176"/>
              <a:gd name="T95" fmla="*/ 103 h 176"/>
              <a:gd name="T96" fmla="*/ 149 w 176"/>
              <a:gd name="T97" fmla="*/ 124 h 176"/>
              <a:gd name="T98" fmla="*/ 130 w 176"/>
              <a:gd name="T99" fmla="*/ 124 h 176"/>
              <a:gd name="T100" fmla="*/ 128 w 176"/>
              <a:gd name="T101" fmla="*/ 126 h 176"/>
              <a:gd name="T102" fmla="*/ 130 w 176"/>
              <a:gd name="T103" fmla="*/ 128 h 176"/>
              <a:gd name="T104" fmla="*/ 154 w 176"/>
              <a:gd name="T105" fmla="*/ 128 h 176"/>
              <a:gd name="T106" fmla="*/ 155 w 176"/>
              <a:gd name="T107" fmla="*/ 128 h 176"/>
              <a:gd name="T108" fmla="*/ 156 w 176"/>
              <a:gd name="T109" fmla="*/ 126 h 176"/>
              <a:gd name="T110" fmla="*/ 156 w 176"/>
              <a:gd name="T111" fmla="*/ 126 h 176"/>
              <a:gd name="T112" fmla="*/ 156 w 176"/>
              <a:gd name="T113" fmla="*/ 102 h 176"/>
              <a:gd name="T114" fmla="*/ 154 w 176"/>
              <a:gd name="T115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6" h="176"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0"/>
                  <a:pt x="7" y="148"/>
                  <a:pt x="16" y="148"/>
                </a:cubicBezTo>
                <a:cubicBezTo>
                  <a:pt x="160" y="148"/>
                  <a:pt x="160" y="148"/>
                  <a:pt x="160" y="148"/>
                </a:cubicBezTo>
                <a:cubicBezTo>
                  <a:pt x="169" y="148"/>
                  <a:pt x="176" y="140"/>
                  <a:pt x="176" y="132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32"/>
                </a:moveTo>
                <a:cubicBezTo>
                  <a:pt x="168" y="136"/>
                  <a:pt x="164" y="140"/>
                  <a:pt x="160" y="140"/>
                </a:cubicBezTo>
                <a:cubicBezTo>
                  <a:pt x="16" y="140"/>
                  <a:pt x="16" y="140"/>
                  <a:pt x="16" y="140"/>
                </a:cubicBezTo>
                <a:cubicBezTo>
                  <a:pt x="11" y="140"/>
                  <a:pt x="8" y="136"/>
                  <a:pt x="8" y="132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1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1"/>
                  <a:pt x="168" y="16"/>
                </a:cubicBezTo>
                <a:lnTo>
                  <a:pt x="168" y="132"/>
                </a:lnTo>
                <a:close/>
                <a:moveTo>
                  <a:pt x="48" y="22"/>
                </a:moveTo>
                <a:cubicBezTo>
                  <a:pt x="48" y="20"/>
                  <a:pt x="47" y="20"/>
                  <a:pt x="46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0" y="20"/>
                  <a:pt x="20" y="21"/>
                </a:cubicBezTo>
                <a:cubicBezTo>
                  <a:pt x="20" y="21"/>
                  <a:pt x="20" y="21"/>
                  <a:pt x="20" y="22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1" y="48"/>
                  <a:pt x="22" y="48"/>
                </a:cubicBezTo>
                <a:cubicBezTo>
                  <a:pt x="23" y="48"/>
                  <a:pt x="24" y="47"/>
                  <a:pt x="24" y="46"/>
                </a:cubicBezTo>
                <a:cubicBezTo>
                  <a:pt x="24" y="26"/>
                  <a:pt x="24" y="26"/>
                  <a:pt x="24" y="26"/>
                </a:cubicBezTo>
                <a:cubicBezTo>
                  <a:pt x="44" y="47"/>
                  <a:pt x="44" y="47"/>
                  <a:pt x="44" y="47"/>
                </a:cubicBezTo>
                <a:cubicBezTo>
                  <a:pt x="45" y="47"/>
                  <a:pt x="45" y="47"/>
                  <a:pt x="46" y="47"/>
                </a:cubicBezTo>
                <a:cubicBezTo>
                  <a:pt x="47" y="47"/>
                  <a:pt x="47" y="47"/>
                  <a:pt x="47" y="47"/>
                </a:cubicBezTo>
                <a:cubicBezTo>
                  <a:pt x="48" y="46"/>
                  <a:pt x="48" y="45"/>
                  <a:pt x="47" y="44"/>
                </a:cubicBezTo>
                <a:cubicBezTo>
                  <a:pt x="27" y="24"/>
                  <a:pt x="27" y="24"/>
                  <a:pt x="27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4"/>
                  <a:pt x="48" y="23"/>
                  <a:pt x="48" y="22"/>
                </a:cubicBezTo>
                <a:close/>
                <a:moveTo>
                  <a:pt x="160" y="168"/>
                </a:moveTo>
                <a:cubicBezTo>
                  <a:pt x="16" y="168"/>
                  <a:pt x="16" y="168"/>
                  <a:pt x="16" y="168"/>
                </a:cubicBezTo>
                <a:cubicBezTo>
                  <a:pt x="13" y="168"/>
                  <a:pt x="12" y="169"/>
                  <a:pt x="12" y="172"/>
                </a:cubicBezTo>
                <a:cubicBezTo>
                  <a:pt x="12" y="174"/>
                  <a:pt x="13" y="176"/>
                  <a:pt x="16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2" y="176"/>
                  <a:pt x="164" y="174"/>
                  <a:pt x="164" y="172"/>
                </a:cubicBezTo>
                <a:cubicBezTo>
                  <a:pt x="164" y="169"/>
                  <a:pt x="162" y="168"/>
                  <a:pt x="160" y="168"/>
                </a:cubicBezTo>
                <a:close/>
                <a:moveTo>
                  <a:pt x="154" y="100"/>
                </a:moveTo>
                <a:cubicBezTo>
                  <a:pt x="153" y="100"/>
                  <a:pt x="152" y="100"/>
                  <a:pt x="152" y="102"/>
                </a:cubicBezTo>
                <a:cubicBezTo>
                  <a:pt x="152" y="121"/>
                  <a:pt x="152" y="121"/>
                  <a:pt x="152" y="121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1" y="99"/>
                  <a:pt x="129" y="99"/>
                  <a:pt x="129" y="100"/>
                </a:cubicBezTo>
                <a:cubicBezTo>
                  <a:pt x="128" y="101"/>
                  <a:pt x="128" y="102"/>
                  <a:pt x="129" y="103"/>
                </a:cubicBezTo>
                <a:cubicBezTo>
                  <a:pt x="149" y="124"/>
                  <a:pt x="149" y="124"/>
                  <a:pt x="149" y="124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29" y="124"/>
                  <a:pt x="128" y="124"/>
                  <a:pt x="128" y="126"/>
                </a:cubicBezTo>
                <a:cubicBezTo>
                  <a:pt x="128" y="127"/>
                  <a:pt x="129" y="128"/>
                  <a:pt x="130" y="128"/>
                </a:cubicBezTo>
                <a:cubicBezTo>
                  <a:pt x="154" y="128"/>
                  <a:pt x="154" y="128"/>
                  <a:pt x="154" y="128"/>
                </a:cubicBezTo>
                <a:cubicBezTo>
                  <a:pt x="154" y="128"/>
                  <a:pt x="154" y="128"/>
                  <a:pt x="155" y="128"/>
                </a:cubicBezTo>
                <a:cubicBezTo>
                  <a:pt x="155" y="127"/>
                  <a:pt x="155" y="127"/>
                  <a:pt x="156" y="126"/>
                </a:cubicBezTo>
                <a:cubicBezTo>
                  <a:pt x="156" y="126"/>
                  <a:pt x="156" y="126"/>
                  <a:pt x="156" y="126"/>
                </a:cubicBezTo>
                <a:cubicBezTo>
                  <a:pt x="156" y="102"/>
                  <a:pt x="156" y="102"/>
                  <a:pt x="156" y="102"/>
                </a:cubicBezTo>
                <a:cubicBezTo>
                  <a:pt x="156" y="100"/>
                  <a:pt x="155" y="100"/>
                  <a:pt x="154" y="1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Freeform 45"/>
          <p:cNvSpPr>
            <a:spLocks noEditPoints="1"/>
          </p:cNvSpPr>
          <p:nvPr/>
        </p:nvSpPr>
        <p:spPr bwMode="auto">
          <a:xfrm>
            <a:off x="2708372" y="2460734"/>
            <a:ext cx="335372" cy="334578"/>
          </a:xfrm>
          <a:custGeom>
            <a:avLst/>
            <a:gdLst>
              <a:gd name="T0" fmla="*/ 4 w 176"/>
              <a:gd name="T1" fmla="*/ 8 h 176"/>
              <a:gd name="T2" fmla="*/ 172 w 176"/>
              <a:gd name="T3" fmla="*/ 8 h 176"/>
              <a:gd name="T4" fmla="*/ 176 w 176"/>
              <a:gd name="T5" fmla="*/ 4 h 176"/>
              <a:gd name="T6" fmla="*/ 172 w 176"/>
              <a:gd name="T7" fmla="*/ 0 h 176"/>
              <a:gd name="T8" fmla="*/ 4 w 176"/>
              <a:gd name="T9" fmla="*/ 0 h 176"/>
              <a:gd name="T10" fmla="*/ 0 w 176"/>
              <a:gd name="T11" fmla="*/ 4 h 176"/>
              <a:gd name="T12" fmla="*/ 4 w 176"/>
              <a:gd name="T13" fmla="*/ 8 h 176"/>
              <a:gd name="T14" fmla="*/ 146 w 176"/>
              <a:gd name="T15" fmla="*/ 56 h 176"/>
              <a:gd name="T16" fmla="*/ 124 w 176"/>
              <a:gd name="T17" fmla="*/ 56 h 176"/>
              <a:gd name="T18" fmla="*/ 122 w 176"/>
              <a:gd name="T19" fmla="*/ 58 h 176"/>
              <a:gd name="T20" fmla="*/ 124 w 176"/>
              <a:gd name="T21" fmla="*/ 60 h 176"/>
              <a:gd name="T22" fmla="*/ 141 w 176"/>
              <a:gd name="T23" fmla="*/ 60 h 176"/>
              <a:gd name="T24" fmla="*/ 100 w 176"/>
              <a:gd name="T25" fmla="*/ 105 h 176"/>
              <a:gd name="T26" fmla="*/ 65 w 176"/>
              <a:gd name="T27" fmla="*/ 79 h 176"/>
              <a:gd name="T28" fmla="*/ 62 w 176"/>
              <a:gd name="T29" fmla="*/ 79 h 176"/>
              <a:gd name="T30" fmla="*/ 28 w 176"/>
              <a:gd name="T31" fmla="*/ 115 h 176"/>
              <a:gd name="T32" fmla="*/ 28 w 176"/>
              <a:gd name="T33" fmla="*/ 118 h 176"/>
              <a:gd name="T34" fmla="*/ 30 w 176"/>
              <a:gd name="T35" fmla="*/ 118 h 176"/>
              <a:gd name="T36" fmla="*/ 31 w 176"/>
              <a:gd name="T37" fmla="*/ 117 h 176"/>
              <a:gd name="T38" fmla="*/ 64 w 176"/>
              <a:gd name="T39" fmla="*/ 83 h 176"/>
              <a:gd name="T40" fmla="*/ 98 w 176"/>
              <a:gd name="T41" fmla="*/ 109 h 176"/>
              <a:gd name="T42" fmla="*/ 101 w 176"/>
              <a:gd name="T43" fmla="*/ 109 h 176"/>
              <a:gd name="T44" fmla="*/ 144 w 176"/>
              <a:gd name="T45" fmla="*/ 63 h 176"/>
              <a:gd name="T46" fmla="*/ 144 w 176"/>
              <a:gd name="T47" fmla="*/ 80 h 176"/>
              <a:gd name="T48" fmla="*/ 146 w 176"/>
              <a:gd name="T49" fmla="*/ 82 h 176"/>
              <a:gd name="T50" fmla="*/ 148 w 176"/>
              <a:gd name="T51" fmla="*/ 80 h 176"/>
              <a:gd name="T52" fmla="*/ 148 w 176"/>
              <a:gd name="T53" fmla="*/ 58 h 176"/>
              <a:gd name="T54" fmla="*/ 146 w 176"/>
              <a:gd name="T55" fmla="*/ 56 h 176"/>
              <a:gd name="T56" fmla="*/ 172 w 176"/>
              <a:gd name="T57" fmla="*/ 168 h 176"/>
              <a:gd name="T58" fmla="*/ 4 w 176"/>
              <a:gd name="T59" fmla="*/ 168 h 176"/>
              <a:gd name="T60" fmla="*/ 0 w 176"/>
              <a:gd name="T61" fmla="*/ 172 h 176"/>
              <a:gd name="T62" fmla="*/ 4 w 176"/>
              <a:gd name="T63" fmla="*/ 176 h 176"/>
              <a:gd name="T64" fmla="*/ 172 w 176"/>
              <a:gd name="T65" fmla="*/ 176 h 176"/>
              <a:gd name="T66" fmla="*/ 176 w 176"/>
              <a:gd name="T67" fmla="*/ 172 h 176"/>
              <a:gd name="T68" fmla="*/ 172 w 176"/>
              <a:gd name="T69" fmla="*/ 168 h 176"/>
              <a:gd name="T70" fmla="*/ 20 w 176"/>
              <a:gd name="T71" fmla="*/ 20 h 176"/>
              <a:gd name="T72" fmla="*/ 4 w 176"/>
              <a:gd name="T73" fmla="*/ 36 h 176"/>
              <a:gd name="T74" fmla="*/ 4 w 176"/>
              <a:gd name="T75" fmla="*/ 140 h 176"/>
              <a:gd name="T76" fmla="*/ 20 w 176"/>
              <a:gd name="T77" fmla="*/ 156 h 176"/>
              <a:gd name="T78" fmla="*/ 156 w 176"/>
              <a:gd name="T79" fmla="*/ 156 h 176"/>
              <a:gd name="T80" fmla="*/ 172 w 176"/>
              <a:gd name="T81" fmla="*/ 140 h 176"/>
              <a:gd name="T82" fmla="*/ 172 w 176"/>
              <a:gd name="T83" fmla="*/ 36 h 176"/>
              <a:gd name="T84" fmla="*/ 156 w 176"/>
              <a:gd name="T85" fmla="*/ 20 h 176"/>
              <a:gd name="T86" fmla="*/ 20 w 176"/>
              <a:gd name="T87" fmla="*/ 20 h 176"/>
              <a:gd name="T88" fmla="*/ 164 w 176"/>
              <a:gd name="T89" fmla="*/ 36 h 176"/>
              <a:gd name="T90" fmla="*/ 164 w 176"/>
              <a:gd name="T91" fmla="*/ 140 h 176"/>
              <a:gd name="T92" fmla="*/ 156 w 176"/>
              <a:gd name="T93" fmla="*/ 148 h 176"/>
              <a:gd name="T94" fmla="*/ 20 w 176"/>
              <a:gd name="T95" fmla="*/ 148 h 176"/>
              <a:gd name="T96" fmla="*/ 12 w 176"/>
              <a:gd name="T97" fmla="*/ 140 h 176"/>
              <a:gd name="T98" fmla="*/ 12 w 176"/>
              <a:gd name="T99" fmla="*/ 36 h 176"/>
              <a:gd name="T100" fmla="*/ 20 w 176"/>
              <a:gd name="T101" fmla="*/ 28 h 176"/>
              <a:gd name="T102" fmla="*/ 156 w 176"/>
              <a:gd name="T103" fmla="*/ 28 h 176"/>
              <a:gd name="T104" fmla="*/ 164 w 176"/>
              <a:gd name="T105" fmla="*/ 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76">
                <a:moveTo>
                  <a:pt x="4" y="8"/>
                </a:moveTo>
                <a:cubicBezTo>
                  <a:pt x="172" y="8"/>
                  <a:pt x="172" y="8"/>
                  <a:pt x="172" y="8"/>
                </a:cubicBezTo>
                <a:cubicBezTo>
                  <a:pt x="174" y="8"/>
                  <a:pt x="176" y="7"/>
                  <a:pt x="176" y="4"/>
                </a:cubicBezTo>
                <a:cubicBezTo>
                  <a:pt x="176" y="2"/>
                  <a:pt x="174" y="0"/>
                  <a:pt x="1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7"/>
                  <a:pt x="2" y="8"/>
                  <a:pt x="4" y="8"/>
                </a:cubicBezTo>
                <a:close/>
                <a:moveTo>
                  <a:pt x="146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3" y="56"/>
                  <a:pt x="122" y="57"/>
                  <a:pt x="122" y="58"/>
                </a:cubicBezTo>
                <a:cubicBezTo>
                  <a:pt x="122" y="59"/>
                  <a:pt x="123" y="60"/>
                  <a:pt x="124" y="60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65" y="79"/>
                  <a:pt x="65" y="79"/>
                  <a:pt x="65" y="79"/>
                </a:cubicBezTo>
                <a:cubicBezTo>
                  <a:pt x="64" y="78"/>
                  <a:pt x="63" y="78"/>
                  <a:pt x="62" y="79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8" y="116"/>
                  <a:pt x="28" y="117"/>
                  <a:pt x="28" y="118"/>
                </a:cubicBezTo>
                <a:cubicBezTo>
                  <a:pt x="29" y="118"/>
                  <a:pt x="29" y="118"/>
                  <a:pt x="30" y="118"/>
                </a:cubicBezTo>
                <a:cubicBezTo>
                  <a:pt x="30" y="118"/>
                  <a:pt x="31" y="118"/>
                  <a:pt x="31" y="117"/>
                </a:cubicBezTo>
                <a:cubicBezTo>
                  <a:pt x="64" y="83"/>
                  <a:pt x="64" y="83"/>
                  <a:pt x="64" y="83"/>
                </a:cubicBezTo>
                <a:cubicBezTo>
                  <a:pt x="98" y="109"/>
                  <a:pt x="98" y="109"/>
                  <a:pt x="98" y="109"/>
                </a:cubicBezTo>
                <a:cubicBezTo>
                  <a:pt x="99" y="110"/>
                  <a:pt x="100" y="110"/>
                  <a:pt x="101" y="109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81"/>
                  <a:pt x="145" y="82"/>
                  <a:pt x="146" y="82"/>
                </a:cubicBezTo>
                <a:cubicBezTo>
                  <a:pt x="147" y="82"/>
                  <a:pt x="148" y="81"/>
                  <a:pt x="148" y="80"/>
                </a:cubicBezTo>
                <a:cubicBezTo>
                  <a:pt x="148" y="58"/>
                  <a:pt x="148" y="58"/>
                  <a:pt x="148" y="58"/>
                </a:cubicBezTo>
                <a:cubicBezTo>
                  <a:pt x="148" y="57"/>
                  <a:pt x="147" y="56"/>
                  <a:pt x="146" y="56"/>
                </a:cubicBezTo>
                <a:close/>
                <a:moveTo>
                  <a:pt x="172" y="168"/>
                </a:moveTo>
                <a:cubicBezTo>
                  <a:pt x="4" y="168"/>
                  <a:pt x="4" y="168"/>
                  <a:pt x="4" y="168"/>
                </a:cubicBezTo>
                <a:cubicBezTo>
                  <a:pt x="2" y="168"/>
                  <a:pt x="0" y="170"/>
                  <a:pt x="0" y="172"/>
                </a:cubicBezTo>
                <a:cubicBezTo>
                  <a:pt x="0" y="175"/>
                  <a:pt x="2" y="176"/>
                  <a:pt x="4" y="176"/>
                </a:cubicBezTo>
                <a:cubicBezTo>
                  <a:pt x="172" y="176"/>
                  <a:pt x="172" y="176"/>
                  <a:pt x="172" y="176"/>
                </a:cubicBezTo>
                <a:cubicBezTo>
                  <a:pt x="174" y="176"/>
                  <a:pt x="176" y="175"/>
                  <a:pt x="176" y="172"/>
                </a:cubicBezTo>
                <a:cubicBezTo>
                  <a:pt x="176" y="170"/>
                  <a:pt x="174" y="168"/>
                  <a:pt x="172" y="168"/>
                </a:cubicBezTo>
                <a:close/>
                <a:moveTo>
                  <a:pt x="20" y="20"/>
                </a:moveTo>
                <a:cubicBezTo>
                  <a:pt x="11" y="20"/>
                  <a:pt x="4" y="27"/>
                  <a:pt x="4" y="36"/>
                </a:cubicBezTo>
                <a:cubicBezTo>
                  <a:pt x="4" y="140"/>
                  <a:pt x="4" y="140"/>
                  <a:pt x="4" y="140"/>
                </a:cubicBezTo>
                <a:cubicBezTo>
                  <a:pt x="4" y="149"/>
                  <a:pt x="11" y="156"/>
                  <a:pt x="20" y="156"/>
                </a:cubicBezTo>
                <a:cubicBezTo>
                  <a:pt x="156" y="156"/>
                  <a:pt x="156" y="156"/>
                  <a:pt x="156" y="156"/>
                </a:cubicBezTo>
                <a:cubicBezTo>
                  <a:pt x="165" y="156"/>
                  <a:pt x="172" y="149"/>
                  <a:pt x="172" y="140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72" y="27"/>
                  <a:pt x="165" y="20"/>
                  <a:pt x="156" y="20"/>
                </a:cubicBezTo>
                <a:lnTo>
                  <a:pt x="20" y="20"/>
                </a:lnTo>
                <a:close/>
                <a:moveTo>
                  <a:pt x="164" y="36"/>
                </a:moveTo>
                <a:cubicBezTo>
                  <a:pt x="164" y="140"/>
                  <a:pt x="164" y="140"/>
                  <a:pt x="164" y="140"/>
                </a:cubicBezTo>
                <a:cubicBezTo>
                  <a:pt x="164" y="145"/>
                  <a:pt x="160" y="148"/>
                  <a:pt x="156" y="148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16" y="148"/>
                  <a:pt x="12" y="145"/>
                  <a:pt x="12" y="140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32"/>
                  <a:pt x="16" y="28"/>
                  <a:pt x="20" y="28"/>
                </a:cubicBezTo>
                <a:cubicBezTo>
                  <a:pt x="156" y="28"/>
                  <a:pt x="156" y="28"/>
                  <a:pt x="156" y="28"/>
                </a:cubicBezTo>
                <a:cubicBezTo>
                  <a:pt x="160" y="28"/>
                  <a:pt x="164" y="32"/>
                  <a:pt x="164" y="3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1" name="Freeform 49"/>
          <p:cNvSpPr>
            <a:spLocks noEditPoints="1"/>
          </p:cNvSpPr>
          <p:nvPr/>
        </p:nvSpPr>
        <p:spPr bwMode="auto">
          <a:xfrm>
            <a:off x="3804520" y="2460734"/>
            <a:ext cx="335372" cy="334578"/>
          </a:xfrm>
          <a:custGeom>
            <a:avLst/>
            <a:gdLst>
              <a:gd name="T0" fmla="*/ 143 w 176"/>
              <a:gd name="T1" fmla="*/ 59 h 176"/>
              <a:gd name="T2" fmla="*/ 140 w 176"/>
              <a:gd name="T3" fmla="*/ 61 h 176"/>
              <a:gd name="T4" fmla="*/ 140 w 176"/>
              <a:gd name="T5" fmla="*/ 114 h 176"/>
              <a:gd name="T6" fmla="*/ 142 w 176"/>
              <a:gd name="T7" fmla="*/ 118 h 176"/>
              <a:gd name="T8" fmla="*/ 175 w 176"/>
              <a:gd name="T9" fmla="*/ 89 h 176"/>
              <a:gd name="T10" fmla="*/ 175 w 176"/>
              <a:gd name="T11" fmla="*/ 87 h 176"/>
              <a:gd name="T12" fmla="*/ 164 w 176"/>
              <a:gd name="T13" fmla="*/ 128 h 176"/>
              <a:gd name="T14" fmla="*/ 12 w 176"/>
              <a:gd name="T15" fmla="*/ 148 h 176"/>
              <a:gd name="T16" fmla="*/ 8 w 176"/>
              <a:gd name="T17" fmla="*/ 124 h 176"/>
              <a:gd name="T18" fmla="*/ 4 w 176"/>
              <a:gd name="T19" fmla="*/ 156 h 176"/>
              <a:gd name="T20" fmla="*/ 153 w 176"/>
              <a:gd name="T21" fmla="*/ 176 h 176"/>
              <a:gd name="T22" fmla="*/ 172 w 176"/>
              <a:gd name="T23" fmla="*/ 128 h 176"/>
              <a:gd name="T24" fmla="*/ 164 w 176"/>
              <a:gd name="T25" fmla="*/ 156 h 176"/>
              <a:gd name="T26" fmla="*/ 23 w 176"/>
              <a:gd name="T27" fmla="*/ 168 h 176"/>
              <a:gd name="T28" fmla="*/ 12 w 176"/>
              <a:gd name="T29" fmla="*/ 152 h 176"/>
              <a:gd name="T30" fmla="*/ 164 w 176"/>
              <a:gd name="T31" fmla="*/ 156 h 176"/>
              <a:gd name="T32" fmla="*/ 12 w 176"/>
              <a:gd name="T33" fmla="*/ 48 h 176"/>
              <a:gd name="T34" fmla="*/ 164 w 176"/>
              <a:gd name="T35" fmla="*/ 28 h 176"/>
              <a:gd name="T36" fmla="*/ 168 w 176"/>
              <a:gd name="T37" fmla="*/ 52 h 176"/>
              <a:gd name="T38" fmla="*/ 172 w 176"/>
              <a:gd name="T39" fmla="*/ 20 h 176"/>
              <a:gd name="T40" fmla="*/ 27 w 176"/>
              <a:gd name="T41" fmla="*/ 0 h 176"/>
              <a:gd name="T42" fmla="*/ 4 w 176"/>
              <a:gd name="T43" fmla="*/ 48 h 176"/>
              <a:gd name="T44" fmla="*/ 12 w 176"/>
              <a:gd name="T45" fmla="*/ 20 h 176"/>
              <a:gd name="T46" fmla="*/ 153 w 176"/>
              <a:gd name="T47" fmla="*/ 8 h 176"/>
              <a:gd name="T48" fmla="*/ 164 w 176"/>
              <a:gd name="T49" fmla="*/ 24 h 176"/>
              <a:gd name="T50" fmla="*/ 12 w 176"/>
              <a:gd name="T51" fmla="*/ 20 h 176"/>
              <a:gd name="T52" fmla="*/ 35 w 176"/>
              <a:gd name="T53" fmla="*/ 117 h 176"/>
              <a:gd name="T54" fmla="*/ 5 w 176"/>
              <a:gd name="T55" fmla="*/ 88 h 176"/>
              <a:gd name="T56" fmla="*/ 35 w 176"/>
              <a:gd name="T57" fmla="*/ 59 h 176"/>
              <a:gd name="T58" fmla="*/ 1 w 176"/>
              <a:gd name="T59" fmla="*/ 87 h 176"/>
              <a:gd name="T60" fmla="*/ 1 w 176"/>
              <a:gd name="T61" fmla="*/ 90 h 176"/>
              <a:gd name="T62" fmla="*/ 34 w 176"/>
              <a:gd name="T63" fmla="*/ 118 h 176"/>
              <a:gd name="T64" fmla="*/ 70 w 176"/>
              <a:gd name="T65" fmla="*/ 123 h 176"/>
              <a:gd name="T66" fmla="*/ 72 w 176"/>
              <a:gd name="T67" fmla="*/ 126 h 176"/>
              <a:gd name="T68" fmla="*/ 106 w 176"/>
              <a:gd name="T69" fmla="*/ 53 h 176"/>
              <a:gd name="T70" fmla="*/ 102 w 176"/>
              <a:gd name="T71" fmla="*/ 5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76">
                <a:moveTo>
                  <a:pt x="175" y="87"/>
                </a:moveTo>
                <a:cubicBezTo>
                  <a:pt x="143" y="59"/>
                  <a:pt x="143" y="59"/>
                  <a:pt x="143" y="59"/>
                </a:cubicBezTo>
                <a:cubicBezTo>
                  <a:pt x="142" y="58"/>
                  <a:pt x="141" y="58"/>
                  <a:pt x="140" y="59"/>
                </a:cubicBezTo>
                <a:cubicBezTo>
                  <a:pt x="139" y="59"/>
                  <a:pt x="139" y="61"/>
                  <a:pt x="140" y="61"/>
                </a:cubicBezTo>
                <a:cubicBezTo>
                  <a:pt x="171" y="88"/>
                  <a:pt x="171" y="88"/>
                  <a:pt x="171" y="88"/>
                </a:cubicBezTo>
                <a:cubicBezTo>
                  <a:pt x="140" y="114"/>
                  <a:pt x="140" y="114"/>
                  <a:pt x="140" y="114"/>
                </a:cubicBezTo>
                <a:cubicBezTo>
                  <a:pt x="139" y="115"/>
                  <a:pt x="139" y="116"/>
                  <a:pt x="140" y="117"/>
                </a:cubicBezTo>
                <a:cubicBezTo>
                  <a:pt x="141" y="117"/>
                  <a:pt x="141" y="118"/>
                  <a:pt x="142" y="118"/>
                </a:cubicBezTo>
                <a:cubicBezTo>
                  <a:pt x="142" y="118"/>
                  <a:pt x="143" y="118"/>
                  <a:pt x="143" y="117"/>
                </a:cubicBezTo>
                <a:cubicBezTo>
                  <a:pt x="175" y="89"/>
                  <a:pt x="175" y="89"/>
                  <a:pt x="175" y="89"/>
                </a:cubicBezTo>
                <a:cubicBezTo>
                  <a:pt x="175" y="89"/>
                  <a:pt x="176" y="89"/>
                  <a:pt x="176" y="88"/>
                </a:cubicBezTo>
                <a:cubicBezTo>
                  <a:pt x="176" y="87"/>
                  <a:pt x="175" y="87"/>
                  <a:pt x="175" y="87"/>
                </a:cubicBezTo>
                <a:close/>
                <a:moveTo>
                  <a:pt x="168" y="124"/>
                </a:moveTo>
                <a:cubicBezTo>
                  <a:pt x="165" y="124"/>
                  <a:pt x="164" y="126"/>
                  <a:pt x="164" y="128"/>
                </a:cubicBezTo>
                <a:cubicBezTo>
                  <a:pt x="164" y="148"/>
                  <a:pt x="164" y="148"/>
                  <a:pt x="164" y="148"/>
                </a:cubicBezTo>
                <a:cubicBezTo>
                  <a:pt x="12" y="148"/>
                  <a:pt x="12" y="148"/>
                  <a:pt x="12" y="148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12" y="126"/>
                  <a:pt x="10" y="124"/>
                  <a:pt x="8" y="124"/>
                </a:cubicBezTo>
                <a:cubicBezTo>
                  <a:pt x="5" y="124"/>
                  <a:pt x="4" y="126"/>
                  <a:pt x="4" y="128"/>
                </a:cubicBezTo>
                <a:cubicBezTo>
                  <a:pt x="4" y="156"/>
                  <a:pt x="4" y="156"/>
                  <a:pt x="4" y="156"/>
                </a:cubicBezTo>
                <a:cubicBezTo>
                  <a:pt x="4" y="167"/>
                  <a:pt x="12" y="176"/>
                  <a:pt x="23" y="176"/>
                </a:cubicBezTo>
                <a:cubicBezTo>
                  <a:pt x="153" y="176"/>
                  <a:pt x="153" y="176"/>
                  <a:pt x="153" y="176"/>
                </a:cubicBezTo>
                <a:cubicBezTo>
                  <a:pt x="163" y="176"/>
                  <a:pt x="172" y="167"/>
                  <a:pt x="172" y="156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2" y="126"/>
                  <a:pt x="170" y="124"/>
                  <a:pt x="168" y="124"/>
                </a:cubicBezTo>
                <a:close/>
                <a:moveTo>
                  <a:pt x="164" y="156"/>
                </a:moveTo>
                <a:cubicBezTo>
                  <a:pt x="164" y="163"/>
                  <a:pt x="159" y="168"/>
                  <a:pt x="153" y="168"/>
                </a:cubicBezTo>
                <a:cubicBezTo>
                  <a:pt x="23" y="168"/>
                  <a:pt x="23" y="168"/>
                  <a:pt x="23" y="168"/>
                </a:cubicBezTo>
                <a:cubicBezTo>
                  <a:pt x="17" y="168"/>
                  <a:pt x="12" y="163"/>
                  <a:pt x="12" y="156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164" y="152"/>
                  <a:pt x="164" y="152"/>
                  <a:pt x="164" y="152"/>
                </a:cubicBezTo>
                <a:lnTo>
                  <a:pt x="164" y="156"/>
                </a:lnTo>
                <a:close/>
                <a:moveTo>
                  <a:pt x="8" y="52"/>
                </a:moveTo>
                <a:cubicBezTo>
                  <a:pt x="10" y="52"/>
                  <a:pt x="12" y="51"/>
                  <a:pt x="12" y="48"/>
                </a:cubicBezTo>
                <a:cubicBezTo>
                  <a:pt x="12" y="28"/>
                  <a:pt x="12" y="28"/>
                  <a:pt x="12" y="28"/>
                </a:cubicBezTo>
                <a:cubicBezTo>
                  <a:pt x="164" y="28"/>
                  <a:pt x="164" y="28"/>
                  <a:pt x="164" y="28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51"/>
                  <a:pt x="165" y="52"/>
                  <a:pt x="168" y="52"/>
                </a:cubicBezTo>
                <a:cubicBezTo>
                  <a:pt x="170" y="52"/>
                  <a:pt x="172" y="51"/>
                  <a:pt x="172" y="48"/>
                </a:cubicBezTo>
                <a:cubicBezTo>
                  <a:pt x="172" y="20"/>
                  <a:pt x="172" y="20"/>
                  <a:pt x="172" y="20"/>
                </a:cubicBezTo>
                <a:cubicBezTo>
                  <a:pt x="172" y="9"/>
                  <a:pt x="163" y="0"/>
                  <a:pt x="1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7" y="0"/>
                  <a:pt x="4" y="9"/>
                  <a:pt x="4" y="20"/>
                </a:cubicBezTo>
                <a:cubicBezTo>
                  <a:pt x="4" y="48"/>
                  <a:pt x="4" y="48"/>
                  <a:pt x="4" y="48"/>
                </a:cubicBezTo>
                <a:cubicBezTo>
                  <a:pt x="4" y="51"/>
                  <a:pt x="5" y="52"/>
                  <a:pt x="8" y="52"/>
                </a:cubicBezTo>
                <a:close/>
                <a:moveTo>
                  <a:pt x="12" y="20"/>
                </a:moveTo>
                <a:cubicBezTo>
                  <a:pt x="12" y="14"/>
                  <a:pt x="20" y="8"/>
                  <a:pt x="27" y="8"/>
                </a:cubicBezTo>
                <a:cubicBezTo>
                  <a:pt x="153" y="8"/>
                  <a:pt x="153" y="8"/>
                  <a:pt x="153" y="8"/>
                </a:cubicBezTo>
                <a:cubicBezTo>
                  <a:pt x="159" y="8"/>
                  <a:pt x="164" y="13"/>
                  <a:pt x="164" y="20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12" y="24"/>
                  <a:pt x="12" y="24"/>
                  <a:pt x="12" y="24"/>
                </a:cubicBezTo>
                <a:lnTo>
                  <a:pt x="12" y="20"/>
                </a:lnTo>
                <a:close/>
                <a:moveTo>
                  <a:pt x="34" y="118"/>
                </a:moveTo>
                <a:cubicBezTo>
                  <a:pt x="34" y="118"/>
                  <a:pt x="35" y="118"/>
                  <a:pt x="35" y="117"/>
                </a:cubicBezTo>
                <a:cubicBezTo>
                  <a:pt x="36" y="117"/>
                  <a:pt x="36" y="115"/>
                  <a:pt x="35" y="115"/>
                </a:cubicBezTo>
                <a:cubicBezTo>
                  <a:pt x="5" y="88"/>
                  <a:pt x="5" y="88"/>
                  <a:pt x="5" y="88"/>
                </a:cubicBezTo>
                <a:cubicBezTo>
                  <a:pt x="35" y="62"/>
                  <a:pt x="35" y="62"/>
                  <a:pt x="35" y="62"/>
                </a:cubicBezTo>
                <a:cubicBezTo>
                  <a:pt x="36" y="61"/>
                  <a:pt x="36" y="60"/>
                  <a:pt x="35" y="59"/>
                </a:cubicBezTo>
                <a:cubicBezTo>
                  <a:pt x="35" y="58"/>
                  <a:pt x="33" y="58"/>
                  <a:pt x="33" y="59"/>
                </a:cubicBezTo>
                <a:cubicBezTo>
                  <a:pt x="1" y="87"/>
                  <a:pt x="1" y="87"/>
                  <a:pt x="1" y="87"/>
                </a:cubicBezTo>
                <a:cubicBezTo>
                  <a:pt x="0" y="87"/>
                  <a:pt x="0" y="88"/>
                  <a:pt x="0" y="88"/>
                </a:cubicBezTo>
                <a:cubicBezTo>
                  <a:pt x="0" y="89"/>
                  <a:pt x="0" y="89"/>
                  <a:pt x="1" y="90"/>
                </a:cubicBezTo>
                <a:cubicBezTo>
                  <a:pt x="33" y="118"/>
                  <a:pt x="33" y="118"/>
                  <a:pt x="33" y="118"/>
                </a:cubicBezTo>
                <a:cubicBezTo>
                  <a:pt x="33" y="118"/>
                  <a:pt x="33" y="118"/>
                  <a:pt x="34" y="118"/>
                </a:cubicBezTo>
                <a:close/>
                <a:moveTo>
                  <a:pt x="102" y="51"/>
                </a:moveTo>
                <a:cubicBezTo>
                  <a:pt x="70" y="123"/>
                  <a:pt x="70" y="123"/>
                  <a:pt x="70" y="123"/>
                </a:cubicBezTo>
                <a:cubicBezTo>
                  <a:pt x="69" y="125"/>
                  <a:pt x="70" y="125"/>
                  <a:pt x="71" y="126"/>
                </a:cubicBezTo>
                <a:cubicBezTo>
                  <a:pt x="71" y="126"/>
                  <a:pt x="71" y="126"/>
                  <a:pt x="72" y="126"/>
                </a:cubicBezTo>
                <a:cubicBezTo>
                  <a:pt x="73" y="126"/>
                  <a:pt x="73" y="126"/>
                  <a:pt x="74" y="125"/>
                </a:cubicBezTo>
                <a:cubicBezTo>
                  <a:pt x="106" y="53"/>
                  <a:pt x="106" y="53"/>
                  <a:pt x="106" y="53"/>
                </a:cubicBezTo>
                <a:cubicBezTo>
                  <a:pt x="106" y="52"/>
                  <a:pt x="106" y="51"/>
                  <a:pt x="105" y="50"/>
                </a:cubicBezTo>
                <a:cubicBezTo>
                  <a:pt x="104" y="50"/>
                  <a:pt x="103" y="50"/>
                  <a:pt x="102" y="5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2" name="Freeform 53"/>
          <p:cNvSpPr>
            <a:spLocks noEditPoints="1"/>
          </p:cNvSpPr>
          <p:nvPr/>
        </p:nvSpPr>
        <p:spPr bwMode="auto">
          <a:xfrm>
            <a:off x="4881769" y="2490466"/>
            <a:ext cx="335371" cy="275115"/>
          </a:xfrm>
          <a:custGeom>
            <a:avLst/>
            <a:gdLst>
              <a:gd name="T0" fmla="*/ 26 w 176"/>
              <a:gd name="T1" fmla="*/ 108 h 144"/>
              <a:gd name="T2" fmla="*/ 150 w 176"/>
              <a:gd name="T3" fmla="*/ 108 h 144"/>
              <a:gd name="T4" fmla="*/ 152 w 176"/>
              <a:gd name="T5" fmla="*/ 106 h 144"/>
              <a:gd name="T6" fmla="*/ 150 w 176"/>
              <a:gd name="T7" fmla="*/ 104 h 144"/>
              <a:gd name="T8" fmla="*/ 26 w 176"/>
              <a:gd name="T9" fmla="*/ 104 h 144"/>
              <a:gd name="T10" fmla="*/ 24 w 176"/>
              <a:gd name="T11" fmla="*/ 106 h 144"/>
              <a:gd name="T12" fmla="*/ 26 w 176"/>
              <a:gd name="T13" fmla="*/ 108 h 144"/>
              <a:gd name="T14" fmla="*/ 160 w 176"/>
              <a:gd name="T15" fmla="*/ 0 h 144"/>
              <a:gd name="T16" fmla="*/ 16 w 176"/>
              <a:gd name="T17" fmla="*/ 0 h 144"/>
              <a:gd name="T18" fmla="*/ 0 w 176"/>
              <a:gd name="T19" fmla="*/ 16 h 144"/>
              <a:gd name="T20" fmla="*/ 0 w 176"/>
              <a:gd name="T21" fmla="*/ 128 h 144"/>
              <a:gd name="T22" fmla="*/ 16 w 176"/>
              <a:gd name="T23" fmla="*/ 144 h 144"/>
              <a:gd name="T24" fmla="*/ 160 w 176"/>
              <a:gd name="T25" fmla="*/ 144 h 144"/>
              <a:gd name="T26" fmla="*/ 176 w 176"/>
              <a:gd name="T27" fmla="*/ 128 h 144"/>
              <a:gd name="T28" fmla="*/ 176 w 176"/>
              <a:gd name="T29" fmla="*/ 16 h 144"/>
              <a:gd name="T30" fmla="*/ 160 w 176"/>
              <a:gd name="T31" fmla="*/ 0 h 144"/>
              <a:gd name="T32" fmla="*/ 168 w 176"/>
              <a:gd name="T33" fmla="*/ 128 h 144"/>
              <a:gd name="T34" fmla="*/ 160 w 176"/>
              <a:gd name="T35" fmla="*/ 136 h 144"/>
              <a:gd name="T36" fmla="*/ 16 w 176"/>
              <a:gd name="T37" fmla="*/ 136 h 144"/>
              <a:gd name="T38" fmla="*/ 8 w 176"/>
              <a:gd name="T39" fmla="*/ 128 h 144"/>
              <a:gd name="T40" fmla="*/ 8 w 176"/>
              <a:gd name="T41" fmla="*/ 32 h 144"/>
              <a:gd name="T42" fmla="*/ 168 w 176"/>
              <a:gd name="T43" fmla="*/ 32 h 144"/>
              <a:gd name="T44" fmla="*/ 168 w 176"/>
              <a:gd name="T45" fmla="*/ 128 h 144"/>
              <a:gd name="T46" fmla="*/ 168 w 176"/>
              <a:gd name="T47" fmla="*/ 28 h 144"/>
              <a:gd name="T48" fmla="*/ 8 w 176"/>
              <a:gd name="T49" fmla="*/ 28 h 144"/>
              <a:gd name="T50" fmla="*/ 8 w 176"/>
              <a:gd name="T51" fmla="*/ 16 h 144"/>
              <a:gd name="T52" fmla="*/ 16 w 176"/>
              <a:gd name="T53" fmla="*/ 8 h 144"/>
              <a:gd name="T54" fmla="*/ 160 w 176"/>
              <a:gd name="T55" fmla="*/ 8 h 144"/>
              <a:gd name="T56" fmla="*/ 168 w 176"/>
              <a:gd name="T57" fmla="*/ 16 h 144"/>
              <a:gd name="T58" fmla="*/ 168 w 176"/>
              <a:gd name="T59" fmla="*/ 28 h 144"/>
              <a:gd name="T60" fmla="*/ 26 w 176"/>
              <a:gd name="T61" fmla="*/ 60 h 144"/>
              <a:gd name="T62" fmla="*/ 86 w 176"/>
              <a:gd name="T63" fmla="*/ 60 h 144"/>
              <a:gd name="T64" fmla="*/ 88 w 176"/>
              <a:gd name="T65" fmla="*/ 58 h 144"/>
              <a:gd name="T66" fmla="*/ 86 w 176"/>
              <a:gd name="T67" fmla="*/ 56 h 144"/>
              <a:gd name="T68" fmla="*/ 26 w 176"/>
              <a:gd name="T69" fmla="*/ 56 h 144"/>
              <a:gd name="T70" fmla="*/ 24 w 176"/>
              <a:gd name="T71" fmla="*/ 58 h 144"/>
              <a:gd name="T72" fmla="*/ 26 w 176"/>
              <a:gd name="T73" fmla="*/ 60 h 144"/>
              <a:gd name="T74" fmla="*/ 26 w 176"/>
              <a:gd name="T75" fmla="*/ 84 h 144"/>
              <a:gd name="T76" fmla="*/ 150 w 176"/>
              <a:gd name="T77" fmla="*/ 84 h 144"/>
              <a:gd name="T78" fmla="*/ 152 w 176"/>
              <a:gd name="T79" fmla="*/ 82 h 144"/>
              <a:gd name="T80" fmla="*/ 150 w 176"/>
              <a:gd name="T81" fmla="*/ 80 h 144"/>
              <a:gd name="T82" fmla="*/ 26 w 176"/>
              <a:gd name="T83" fmla="*/ 80 h 144"/>
              <a:gd name="T84" fmla="*/ 24 w 176"/>
              <a:gd name="T85" fmla="*/ 82 h 144"/>
              <a:gd name="T86" fmla="*/ 26 w 176"/>
              <a:gd name="T87" fmla="*/ 84 h 144"/>
              <a:gd name="T88" fmla="*/ 30 w 176"/>
              <a:gd name="T89" fmla="*/ 16 h 144"/>
              <a:gd name="T90" fmla="*/ 26 w 176"/>
              <a:gd name="T91" fmla="*/ 16 h 144"/>
              <a:gd name="T92" fmla="*/ 24 w 176"/>
              <a:gd name="T93" fmla="*/ 18 h 144"/>
              <a:gd name="T94" fmla="*/ 26 w 176"/>
              <a:gd name="T95" fmla="*/ 20 h 144"/>
              <a:gd name="T96" fmla="*/ 30 w 176"/>
              <a:gd name="T97" fmla="*/ 20 h 144"/>
              <a:gd name="T98" fmla="*/ 32 w 176"/>
              <a:gd name="T99" fmla="*/ 18 h 144"/>
              <a:gd name="T100" fmla="*/ 30 w 176"/>
              <a:gd name="T101" fmla="*/ 16 h 144"/>
              <a:gd name="T102" fmla="*/ 46 w 176"/>
              <a:gd name="T103" fmla="*/ 16 h 144"/>
              <a:gd name="T104" fmla="*/ 42 w 176"/>
              <a:gd name="T105" fmla="*/ 16 h 144"/>
              <a:gd name="T106" fmla="*/ 40 w 176"/>
              <a:gd name="T107" fmla="*/ 18 h 144"/>
              <a:gd name="T108" fmla="*/ 42 w 176"/>
              <a:gd name="T109" fmla="*/ 20 h 144"/>
              <a:gd name="T110" fmla="*/ 46 w 176"/>
              <a:gd name="T111" fmla="*/ 20 h 144"/>
              <a:gd name="T112" fmla="*/ 48 w 176"/>
              <a:gd name="T113" fmla="*/ 18 h 144"/>
              <a:gd name="T114" fmla="*/ 46 w 176"/>
              <a:gd name="T115" fmla="*/ 1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76" h="144">
                <a:moveTo>
                  <a:pt x="26" y="108"/>
                </a:moveTo>
                <a:cubicBezTo>
                  <a:pt x="150" y="108"/>
                  <a:pt x="150" y="108"/>
                  <a:pt x="150" y="108"/>
                </a:cubicBezTo>
                <a:cubicBezTo>
                  <a:pt x="151" y="108"/>
                  <a:pt x="152" y="107"/>
                  <a:pt x="152" y="106"/>
                </a:cubicBezTo>
                <a:cubicBezTo>
                  <a:pt x="152" y="105"/>
                  <a:pt x="151" y="104"/>
                  <a:pt x="150" y="104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25" y="104"/>
                  <a:pt x="24" y="105"/>
                  <a:pt x="24" y="106"/>
                </a:cubicBezTo>
                <a:cubicBezTo>
                  <a:pt x="24" y="107"/>
                  <a:pt x="25" y="108"/>
                  <a:pt x="26" y="108"/>
                </a:cubicBez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7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28"/>
                </a:moveTo>
                <a:cubicBezTo>
                  <a:pt x="168" y="133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3"/>
                  <a:pt x="8" y="128"/>
                </a:cubicBezTo>
                <a:cubicBezTo>
                  <a:pt x="8" y="32"/>
                  <a:pt x="8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lnTo>
                  <a:pt x="168" y="128"/>
                </a:lnTo>
                <a:close/>
                <a:moveTo>
                  <a:pt x="168" y="28"/>
                </a:moveTo>
                <a:cubicBezTo>
                  <a:pt x="8" y="28"/>
                  <a:pt x="8" y="28"/>
                  <a:pt x="8" y="2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28"/>
                </a:lnTo>
                <a:close/>
                <a:moveTo>
                  <a:pt x="26" y="60"/>
                </a:moveTo>
                <a:cubicBezTo>
                  <a:pt x="86" y="60"/>
                  <a:pt x="86" y="60"/>
                  <a:pt x="86" y="60"/>
                </a:cubicBezTo>
                <a:cubicBezTo>
                  <a:pt x="87" y="60"/>
                  <a:pt x="88" y="59"/>
                  <a:pt x="88" y="58"/>
                </a:cubicBezTo>
                <a:cubicBezTo>
                  <a:pt x="88" y="57"/>
                  <a:pt x="87" y="56"/>
                  <a:pt x="8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4" y="57"/>
                  <a:pt x="24" y="58"/>
                </a:cubicBezTo>
                <a:cubicBezTo>
                  <a:pt x="24" y="59"/>
                  <a:pt x="25" y="60"/>
                  <a:pt x="26" y="60"/>
                </a:cubicBezTo>
                <a:close/>
                <a:moveTo>
                  <a:pt x="26" y="84"/>
                </a:moveTo>
                <a:cubicBezTo>
                  <a:pt x="150" y="84"/>
                  <a:pt x="150" y="84"/>
                  <a:pt x="150" y="84"/>
                </a:cubicBezTo>
                <a:cubicBezTo>
                  <a:pt x="151" y="84"/>
                  <a:pt x="152" y="83"/>
                  <a:pt x="152" y="82"/>
                </a:cubicBezTo>
                <a:cubicBezTo>
                  <a:pt x="152" y="81"/>
                  <a:pt x="151" y="80"/>
                  <a:pt x="150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5" y="80"/>
                  <a:pt x="24" y="81"/>
                  <a:pt x="24" y="82"/>
                </a:cubicBezTo>
                <a:cubicBezTo>
                  <a:pt x="24" y="83"/>
                  <a:pt x="25" y="84"/>
                  <a:pt x="26" y="84"/>
                </a:cubicBezTo>
                <a:close/>
                <a:moveTo>
                  <a:pt x="30" y="16"/>
                </a:moveTo>
                <a:cubicBezTo>
                  <a:pt x="26" y="16"/>
                  <a:pt x="26" y="16"/>
                  <a:pt x="26" y="16"/>
                </a:cubicBezTo>
                <a:cubicBezTo>
                  <a:pt x="25" y="16"/>
                  <a:pt x="24" y="17"/>
                  <a:pt x="24" y="18"/>
                </a:cubicBezTo>
                <a:cubicBezTo>
                  <a:pt x="24" y="19"/>
                  <a:pt x="25" y="20"/>
                  <a:pt x="26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20"/>
                  <a:pt x="32" y="19"/>
                  <a:pt x="32" y="18"/>
                </a:cubicBezTo>
                <a:cubicBezTo>
                  <a:pt x="32" y="17"/>
                  <a:pt x="31" y="16"/>
                  <a:pt x="30" y="16"/>
                </a:cubicBezTo>
                <a:close/>
                <a:moveTo>
                  <a:pt x="46" y="16"/>
                </a:moveTo>
                <a:cubicBezTo>
                  <a:pt x="42" y="16"/>
                  <a:pt x="42" y="16"/>
                  <a:pt x="42" y="16"/>
                </a:cubicBezTo>
                <a:cubicBezTo>
                  <a:pt x="41" y="16"/>
                  <a:pt x="40" y="17"/>
                  <a:pt x="40" y="18"/>
                </a:cubicBezTo>
                <a:cubicBezTo>
                  <a:pt x="40" y="19"/>
                  <a:pt x="41" y="20"/>
                  <a:pt x="42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19"/>
                  <a:pt x="48" y="18"/>
                </a:cubicBezTo>
                <a:cubicBezTo>
                  <a:pt x="48" y="17"/>
                  <a:pt x="47" y="16"/>
                  <a:pt x="46" y="1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3" name="Freeform 57"/>
          <p:cNvSpPr>
            <a:spLocks noEditPoints="1"/>
          </p:cNvSpPr>
          <p:nvPr/>
        </p:nvSpPr>
        <p:spPr bwMode="auto">
          <a:xfrm>
            <a:off x="5941790" y="2460734"/>
            <a:ext cx="335372" cy="334578"/>
          </a:xfrm>
          <a:custGeom>
            <a:avLst/>
            <a:gdLst>
              <a:gd name="T0" fmla="*/ 140 w 176"/>
              <a:gd name="T1" fmla="*/ 108 h 176"/>
              <a:gd name="T2" fmla="*/ 130 w 176"/>
              <a:gd name="T3" fmla="*/ 88 h 176"/>
              <a:gd name="T4" fmla="*/ 90 w 176"/>
              <a:gd name="T5" fmla="*/ 68 h 176"/>
              <a:gd name="T6" fmla="*/ 132 w 176"/>
              <a:gd name="T7" fmla="*/ 52 h 176"/>
              <a:gd name="T8" fmla="*/ 116 w 176"/>
              <a:gd name="T9" fmla="*/ 0 h 176"/>
              <a:gd name="T10" fmla="*/ 44 w 176"/>
              <a:gd name="T11" fmla="*/ 16 h 176"/>
              <a:gd name="T12" fmla="*/ 60 w 176"/>
              <a:gd name="T13" fmla="*/ 68 h 176"/>
              <a:gd name="T14" fmla="*/ 86 w 176"/>
              <a:gd name="T15" fmla="*/ 88 h 176"/>
              <a:gd name="T16" fmla="*/ 36 w 176"/>
              <a:gd name="T17" fmla="*/ 98 h 176"/>
              <a:gd name="T18" fmla="*/ 16 w 176"/>
              <a:gd name="T19" fmla="*/ 108 h 176"/>
              <a:gd name="T20" fmla="*/ 0 w 176"/>
              <a:gd name="T21" fmla="*/ 160 h 176"/>
              <a:gd name="T22" fmla="*/ 64 w 176"/>
              <a:gd name="T23" fmla="*/ 176 h 176"/>
              <a:gd name="T24" fmla="*/ 80 w 176"/>
              <a:gd name="T25" fmla="*/ 124 h 176"/>
              <a:gd name="T26" fmla="*/ 40 w 176"/>
              <a:gd name="T27" fmla="*/ 108 h 176"/>
              <a:gd name="T28" fmla="*/ 46 w 176"/>
              <a:gd name="T29" fmla="*/ 92 h 176"/>
              <a:gd name="T30" fmla="*/ 136 w 176"/>
              <a:gd name="T31" fmla="*/ 98 h 176"/>
              <a:gd name="T32" fmla="*/ 112 w 176"/>
              <a:gd name="T33" fmla="*/ 108 h 176"/>
              <a:gd name="T34" fmla="*/ 96 w 176"/>
              <a:gd name="T35" fmla="*/ 160 h 176"/>
              <a:gd name="T36" fmla="*/ 160 w 176"/>
              <a:gd name="T37" fmla="*/ 176 h 176"/>
              <a:gd name="T38" fmla="*/ 176 w 176"/>
              <a:gd name="T39" fmla="*/ 124 h 176"/>
              <a:gd name="T40" fmla="*/ 64 w 176"/>
              <a:gd name="T41" fmla="*/ 116 h 176"/>
              <a:gd name="T42" fmla="*/ 72 w 176"/>
              <a:gd name="T43" fmla="*/ 160 h 176"/>
              <a:gd name="T44" fmla="*/ 16 w 176"/>
              <a:gd name="T45" fmla="*/ 168 h 176"/>
              <a:gd name="T46" fmla="*/ 8 w 176"/>
              <a:gd name="T47" fmla="*/ 124 h 176"/>
              <a:gd name="T48" fmla="*/ 64 w 176"/>
              <a:gd name="T49" fmla="*/ 116 h 176"/>
              <a:gd name="T50" fmla="*/ 52 w 176"/>
              <a:gd name="T51" fmla="*/ 52 h 176"/>
              <a:gd name="T52" fmla="*/ 60 w 176"/>
              <a:gd name="T53" fmla="*/ 8 h 176"/>
              <a:gd name="T54" fmla="*/ 124 w 176"/>
              <a:gd name="T55" fmla="*/ 16 h 176"/>
              <a:gd name="T56" fmla="*/ 116 w 176"/>
              <a:gd name="T57" fmla="*/ 60 h 176"/>
              <a:gd name="T58" fmla="*/ 168 w 176"/>
              <a:gd name="T59" fmla="*/ 160 h 176"/>
              <a:gd name="T60" fmla="*/ 112 w 176"/>
              <a:gd name="T61" fmla="*/ 168 h 176"/>
              <a:gd name="T62" fmla="*/ 104 w 176"/>
              <a:gd name="T63" fmla="*/ 124 h 176"/>
              <a:gd name="T64" fmla="*/ 160 w 176"/>
              <a:gd name="T65" fmla="*/ 116 h 176"/>
              <a:gd name="T66" fmla="*/ 168 w 176"/>
              <a:gd name="T67" fmla="*/ 16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160" y="108"/>
                </a:moveTo>
                <a:cubicBezTo>
                  <a:pt x="140" y="108"/>
                  <a:pt x="140" y="108"/>
                  <a:pt x="140" y="108"/>
                </a:cubicBezTo>
                <a:cubicBezTo>
                  <a:pt x="140" y="98"/>
                  <a:pt x="140" y="98"/>
                  <a:pt x="140" y="98"/>
                </a:cubicBezTo>
                <a:cubicBezTo>
                  <a:pt x="140" y="93"/>
                  <a:pt x="136" y="88"/>
                  <a:pt x="130" y="88"/>
                </a:cubicBezTo>
                <a:cubicBezTo>
                  <a:pt x="90" y="88"/>
                  <a:pt x="90" y="88"/>
                  <a:pt x="90" y="88"/>
                </a:cubicBezTo>
                <a:cubicBezTo>
                  <a:pt x="90" y="68"/>
                  <a:pt x="90" y="68"/>
                  <a:pt x="90" y="6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5" y="68"/>
                  <a:pt x="132" y="61"/>
                  <a:pt x="132" y="52"/>
                </a:cubicBezTo>
                <a:cubicBezTo>
                  <a:pt x="132" y="16"/>
                  <a:pt x="132" y="16"/>
                  <a:pt x="132" y="16"/>
                </a:cubicBezTo>
                <a:cubicBezTo>
                  <a:pt x="132" y="7"/>
                  <a:pt x="125" y="0"/>
                  <a:pt x="1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51" y="0"/>
                  <a:pt x="44" y="7"/>
                  <a:pt x="44" y="16"/>
                </a:cubicBezTo>
                <a:cubicBezTo>
                  <a:pt x="44" y="52"/>
                  <a:pt x="44" y="52"/>
                  <a:pt x="44" y="52"/>
                </a:cubicBezTo>
                <a:cubicBezTo>
                  <a:pt x="44" y="61"/>
                  <a:pt x="51" y="68"/>
                  <a:pt x="60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86" y="88"/>
                  <a:pt x="86" y="88"/>
                  <a:pt x="86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0" y="88"/>
                  <a:pt x="36" y="93"/>
                  <a:pt x="36" y="9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6" y="108"/>
                  <a:pt x="16" y="108"/>
                  <a:pt x="16" y="108"/>
                </a:cubicBezTo>
                <a:cubicBezTo>
                  <a:pt x="7" y="108"/>
                  <a:pt x="0" y="115"/>
                  <a:pt x="0" y="124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73" y="176"/>
                  <a:pt x="80" y="169"/>
                  <a:pt x="80" y="160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80" y="115"/>
                  <a:pt x="73" y="108"/>
                  <a:pt x="64" y="108"/>
                </a:cubicBezTo>
                <a:cubicBezTo>
                  <a:pt x="40" y="108"/>
                  <a:pt x="40" y="108"/>
                  <a:pt x="40" y="10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95"/>
                  <a:pt x="43" y="92"/>
                  <a:pt x="46" y="92"/>
                </a:cubicBezTo>
                <a:cubicBezTo>
                  <a:pt x="130" y="92"/>
                  <a:pt x="130" y="92"/>
                  <a:pt x="130" y="92"/>
                </a:cubicBezTo>
                <a:cubicBezTo>
                  <a:pt x="133" y="92"/>
                  <a:pt x="136" y="95"/>
                  <a:pt x="136" y="9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03" y="108"/>
                  <a:pt x="96" y="115"/>
                  <a:pt x="96" y="124"/>
                </a:cubicBezTo>
                <a:cubicBezTo>
                  <a:pt x="96" y="160"/>
                  <a:pt x="96" y="160"/>
                  <a:pt x="96" y="160"/>
                </a:cubicBezTo>
                <a:cubicBezTo>
                  <a:pt x="96" y="169"/>
                  <a:pt x="103" y="176"/>
                  <a:pt x="112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9" y="176"/>
                  <a:pt x="176" y="169"/>
                  <a:pt x="176" y="160"/>
                </a:cubicBezTo>
                <a:cubicBezTo>
                  <a:pt x="176" y="124"/>
                  <a:pt x="176" y="124"/>
                  <a:pt x="176" y="124"/>
                </a:cubicBezTo>
                <a:cubicBezTo>
                  <a:pt x="176" y="115"/>
                  <a:pt x="169" y="108"/>
                  <a:pt x="160" y="108"/>
                </a:cubicBezTo>
                <a:close/>
                <a:moveTo>
                  <a:pt x="64" y="116"/>
                </a:moveTo>
                <a:cubicBezTo>
                  <a:pt x="68" y="116"/>
                  <a:pt x="72" y="120"/>
                  <a:pt x="72" y="124"/>
                </a:cubicBezTo>
                <a:cubicBezTo>
                  <a:pt x="72" y="160"/>
                  <a:pt x="72" y="160"/>
                  <a:pt x="72" y="160"/>
                </a:cubicBezTo>
                <a:cubicBezTo>
                  <a:pt x="72" y="165"/>
                  <a:pt x="68" y="168"/>
                  <a:pt x="64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5"/>
                  <a:pt x="8" y="160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0"/>
                  <a:pt x="12" y="116"/>
                  <a:pt x="16" y="116"/>
                </a:cubicBezTo>
                <a:lnTo>
                  <a:pt x="64" y="116"/>
                </a:lnTo>
                <a:close/>
                <a:moveTo>
                  <a:pt x="60" y="60"/>
                </a:moveTo>
                <a:cubicBezTo>
                  <a:pt x="56" y="60"/>
                  <a:pt x="52" y="57"/>
                  <a:pt x="52" y="52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2"/>
                  <a:pt x="56" y="8"/>
                  <a:pt x="6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20" y="8"/>
                  <a:pt x="124" y="12"/>
                  <a:pt x="124" y="16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24" y="57"/>
                  <a:pt x="120" y="60"/>
                  <a:pt x="116" y="60"/>
                </a:cubicBezTo>
                <a:lnTo>
                  <a:pt x="60" y="60"/>
                </a:lnTo>
                <a:close/>
                <a:moveTo>
                  <a:pt x="168" y="160"/>
                </a:moveTo>
                <a:cubicBezTo>
                  <a:pt x="168" y="165"/>
                  <a:pt x="164" y="168"/>
                  <a:pt x="160" y="168"/>
                </a:cubicBezTo>
                <a:cubicBezTo>
                  <a:pt x="112" y="168"/>
                  <a:pt x="112" y="168"/>
                  <a:pt x="112" y="168"/>
                </a:cubicBezTo>
                <a:cubicBezTo>
                  <a:pt x="108" y="168"/>
                  <a:pt x="104" y="165"/>
                  <a:pt x="104" y="160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4" y="120"/>
                  <a:pt x="108" y="116"/>
                  <a:pt x="112" y="116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64" y="116"/>
                  <a:pt x="168" y="120"/>
                  <a:pt x="168" y="124"/>
                </a:cubicBezTo>
                <a:lnTo>
                  <a:pt x="168" y="16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4" name="Freeform 61"/>
          <p:cNvSpPr>
            <a:spLocks noEditPoints="1"/>
          </p:cNvSpPr>
          <p:nvPr/>
        </p:nvSpPr>
        <p:spPr bwMode="auto">
          <a:xfrm>
            <a:off x="7034596" y="2505529"/>
            <a:ext cx="290972" cy="244988"/>
          </a:xfrm>
          <a:custGeom>
            <a:avLst/>
            <a:gdLst>
              <a:gd name="T0" fmla="*/ 54 w 152"/>
              <a:gd name="T1" fmla="*/ 67 h 128"/>
              <a:gd name="T2" fmla="*/ 55 w 152"/>
              <a:gd name="T3" fmla="*/ 69 h 128"/>
              <a:gd name="T4" fmla="*/ 53 w 152"/>
              <a:gd name="T5" fmla="*/ 70 h 128"/>
              <a:gd name="T6" fmla="*/ 52 w 152"/>
              <a:gd name="T7" fmla="*/ 70 h 128"/>
              <a:gd name="T8" fmla="*/ 31 w 152"/>
              <a:gd name="T9" fmla="*/ 54 h 128"/>
              <a:gd name="T10" fmla="*/ 30 w 152"/>
              <a:gd name="T11" fmla="*/ 52 h 128"/>
              <a:gd name="T12" fmla="*/ 31 w 152"/>
              <a:gd name="T13" fmla="*/ 51 h 128"/>
              <a:gd name="T14" fmla="*/ 52 w 152"/>
              <a:gd name="T15" fmla="*/ 35 h 128"/>
              <a:gd name="T16" fmla="*/ 55 w 152"/>
              <a:gd name="T17" fmla="*/ 35 h 128"/>
              <a:gd name="T18" fmla="*/ 54 w 152"/>
              <a:gd name="T19" fmla="*/ 38 h 128"/>
              <a:gd name="T20" fmla="*/ 35 w 152"/>
              <a:gd name="T21" fmla="*/ 52 h 128"/>
              <a:gd name="T22" fmla="*/ 54 w 152"/>
              <a:gd name="T23" fmla="*/ 67 h 128"/>
              <a:gd name="T24" fmla="*/ 100 w 152"/>
              <a:gd name="T25" fmla="*/ 35 h 128"/>
              <a:gd name="T26" fmla="*/ 98 w 152"/>
              <a:gd name="T27" fmla="*/ 35 h 128"/>
              <a:gd name="T28" fmla="*/ 98 w 152"/>
              <a:gd name="T29" fmla="*/ 38 h 128"/>
              <a:gd name="T30" fmla="*/ 117 w 152"/>
              <a:gd name="T31" fmla="*/ 52 h 128"/>
              <a:gd name="T32" fmla="*/ 98 w 152"/>
              <a:gd name="T33" fmla="*/ 67 h 128"/>
              <a:gd name="T34" fmla="*/ 97 w 152"/>
              <a:gd name="T35" fmla="*/ 69 h 128"/>
              <a:gd name="T36" fmla="*/ 99 w 152"/>
              <a:gd name="T37" fmla="*/ 70 h 128"/>
              <a:gd name="T38" fmla="*/ 100 w 152"/>
              <a:gd name="T39" fmla="*/ 70 h 128"/>
              <a:gd name="T40" fmla="*/ 121 w 152"/>
              <a:gd name="T41" fmla="*/ 54 h 128"/>
              <a:gd name="T42" fmla="*/ 122 w 152"/>
              <a:gd name="T43" fmla="*/ 52 h 128"/>
              <a:gd name="T44" fmla="*/ 121 w 152"/>
              <a:gd name="T45" fmla="*/ 51 h 128"/>
              <a:gd name="T46" fmla="*/ 100 w 152"/>
              <a:gd name="T47" fmla="*/ 35 h 128"/>
              <a:gd name="T48" fmla="*/ 84 w 152"/>
              <a:gd name="T49" fmla="*/ 34 h 128"/>
              <a:gd name="T50" fmla="*/ 81 w 152"/>
              <a:gd name="T51" fmla="*/ 35 h 128"/>
              <a:gd name="T52" fmla="*/ 67 w 152"/>
              <a:gd name="T53" fmla="*/ 67 h 128"/>
              <a:gd name="T54" fmla="*/ 68 w 152"/>
              <a:gd name="T55" fmla="*/ 70 h 128"/>
              <a:gd name="T56" fmla="*/ 69 w 152"/>
              <a:gd name="T57" fmla="*/ 70 h 128"/>
              <a:gd name="T58" fmla="*/ 71 w 152"/>
              <a:gd name="T59" fmla="*/ 69 h 128"/>
              <a:gd name="T60" fmla="*/ 85 w 152"/>
              <a:gd name="T61" fmla="*/ 37 h 128"/>
              <a:gd name="T62" fmla="*/ 84 w 152"/>
              <a:gd name="T63" fmla="*/ 34 h 128"/>
              <a:gd name="T64" fmla="*/ 136 w 152"/>
              <a:gd name="T65" fmla="*/ 120 h 128"/>
              <a:gd name="T66" fmla="*/ 16 w 152"/>
              <a:gd name="T67" fmla="*/ 120 h 128"/>
              <a:gd name="T68" fmla="*/ 12 w 152"/>
              <a:gd name="T69" fmla="*/ 124 h 128"/>
              <a:gd name="T70" fmla="*/ 16 w 152"/>
              <a:gd name="T71" fmla="*/ 128 h 128"/>
              <a:gd name="T72" fmla="*/ 136 w 152"/>
              <a:gd name="T73" fmla="*/ 128 h 128"/>
              <a:gd name="T74" fmla="*/ 140 w 152"/>
              <a:gd name="T75" fmla="*/ 124 h 128"/>
              <a:gd name="T76" fmla="*/ 136 w 152"/>
              <a:gd name="T77" fmla="*/ 120 h 128"/>
              <a:gd name="T78" fmla="*/ 152 w 152"/>
              <a:gd name="T79" fmla="*/ 12 h 128"/>
              <a:gd name="T80" fmla="*/ 152 w 152"/>
              <a:gd name="T81" fmla="*/ 96 h 128"/>
              <a:gd name="T82" fmla="*/ 140 w 152"/>
              <a:gd name="T83" fmla="*/ 108 h 128"/>
              <a:gd name="T84" fmla="*/ 12 w 152"/>
              <a:gd name="T85" fmla="*/ 108 h 128"/>
              <a:gd name="T86" fmla="*/ 0 w 152"/>
              <a:gd name="T87" fmla="*/ 96 h 128"/>
              <a:gd name="T88" fmla="*/ 0 w 152"/>
              <a:gd name="T89" fmla="*/ 12 h 128"/>
              <a:gd name="T90" fmla="*/ 12 w 152"/>
              <a:gd name="T91" fmla="*/ 0 h 128"/>
              <a:gd name="T92" fmla="*/ 140 w 152"/>
              <a:gd name="T93" fmla="*/ 0 h 128"/>
              <a:gd name="T94" fmla="*/ 152 w 152"/>
              <a:gd name="T95" fmla="*/ 12 h 128"/>
              <a:gd name="T96" fmla="*/ 144 w 152"/>
              <a:gd name="T97" fmla="*/ 12 h 128"/>
              <a:gd name="T98" fmla="*/ 140 w 152"/>
              <a:gd name="T99" fmla="*/ 8 h 128"/>
              <a:gd name="T100" fmla="*/ 12 w 152"/>
              <a:gd name="T101" fmla="*/ 8 h 128"/>
              <a:gd name="T102" fmla="*/ 8 w 152"/>
              <a:gd name="T103" fmla="*/ 12 h 128"/>
              <a:gd name="T104" fmla="*/ 8 w 152"/>
              <a:gd name="T105" fmla="*/ 96 h 128"/>
              <a:gd name="T106" fmla="*/ 12 w 152"/>
              <a:gd name="T107" fmla="*/ 100 h 128"/>
              <a:gd name="T108" fmla="*/ 140 w 152"/>
              <a:gd name="T109" fmla="*/ 100 h 128"/>
              <a:gd name="T110" fmla="*/ 144 w 152"/>
              <a:gd name="T111" fmla="*/ 96 h 128"/>
              <a:gd name="T112" fmla="*/ 144 w 152"/>
              <a:gd name="T113" fmla="*/ 1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28">
                <a:moveTo>
                  <a:pt x="54" y="67"/>
                </a:moveTo>
                <a:cubicBezTo>
                  <a:pt x="55" y="67"/>
                  <a:pt x="55" y="68"/>
                  <a:pt x="55" y="69"/>
                </a:cubicBezTo>
                <a:cubicBezTo>
                  <a:pt x="54" y="70"/>
                  <a:pt x="54" y="70"/>
                  <a:pt x="53" y="70"/>
                </a:cubicBezTo>
                <a:cubicBezTo>
                  <a:pt x="53" y="70"/>
                  <a:pt x="52" y="70"/>
                  <a:pt x="52" y="70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3"/>
                  <a:pt x="30" y="53"/>
                  <a:pt x="30" y="52"/>
                </a:cubicBezTo>
                <a:cubicBezTo>
                  <a:pt x="30" y="52"/>
                  <a:pt x="30" y="51"/>
                  <a:pt x="31" y="51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4"/>
                  <a:pt x="54" y="34"/>
                  <a:pt x="55" y="35"/>
                </a:cubicBezTo>
                <a:cubicBezTo>
                  <a:pt x="55" y="36"/>
                  <a:pt x="55" y="37"/>
                  <a:pt x="54" y="38"/>
                </a:cubicBezTo>
                <a:cubicBezTo>
                  <a:pt x="35" y="52"/>
                  <a:pt x="35" y="52"/>
                  <a:pt x="35" y="52"/>
                </a:cubicBezTo>
                <a:lnTo>
                  <a:pt x="54" y="67"/>
                </a:lnTo>
                <a:close/>
                <a:moveTo>
                  <a:pt x="100" y="35"/>
                </a:moveTo>
                <a:cubicBezTo>
                  <a:pt x="99" y="34"/>
                  <a:pt x="98" y="34"/>
                  <a:pt x="98" y="35"/>
                </a:cubicBezTo>
                <a:cubicBezTo>
                  <a:pt x="97" y="36"/>
                  <a:pt x="97" y="37"/>
                  <a:pt x="98" y="38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98" y="67"/>
                  <a:pt x="98" y="67"/>
                  <a:pt x="98" y="67"/>
                </a:cubicBezTo>
                <a:cubicBezTo>
                  <a:pt x="97" y="67"/>
                  <a:pt x="97" y="68"/>
                  <a:pt x="97" y="69"/>
                </a:cubicBezTo>
                <a:cubicBezTo>
                  <a:pt x="98" y="70"/>
                  <a:pt x="98" y="70"/>
                  <a:pt x="99" y="70"/>
                </a:cubicBezTo>
                <a:cubicBezTo>
                  <a:pt x="99" y="70"/>
                  <a:pt x="100" y="70"/>
                  <a:pt x="100" y="70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22" y="53"/>
                  <a:pt x="122" y="53"/>
                  <a:pt x="122" y="52"/>
                </a:cubicBezTo>
                <a:cubicBezTo>
                  <a:pt x="122" y="51"/>
                  <a:pt x="122" y="51"/>
                  <a:pt x="121" y="51"/>
                </a:cubicBezTo>
                <a:lnTo>
                  <a:pt x="100" y="35"/>
                </a:lnTo>
                <a:close/>
                <a:moveTo>
                  <a:pt x="84" y="34"/>
                </a:moveTo>
                <a:cubicBezTo>
                  <a:pt x="83" y="34"/>
                  <a:pt x="82" y="34"/>
                  <a:pt x="81" y="35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68"/>
                  <a:pt x="67" y="69"/>
                  <a:pt x="68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70" y="70"/>
                  <a:pt x="71" y="70"/>
                  <a:pt x="71" y="69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5" y="35"/>
                  <a:pt x="84" y="34"/>
                </a:cubicBezTo>
                <a:close/>
                <a:moveTo>
                  <a:pt x="136" y="120"/>
                </a:moveTo>
                <a:cubicBezTo>
                  <a:pt x="16" y="120"/>
                  <a:pt x="16" y="120"/>
                  <a:pt x="16" y="120"/>
                </a:cubicBezTo>
                <a:cubicBezTo>
                  <a:pt x="14" y="120"/>
                  <a:pt x="12" y="122"/>
                  <a:pt x="12" y="124"/>
                </a:cubicBezTo>
                <a:cubicBezTo>
                  <a:pt x="12" y="126"/>
                  <a:pt x="14" y="128"/>
                  <a:pt x="16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38" y="128"/>
                  <a:pt x="140" y="126"/>
                  <a:pt x="140" y="124"/>
                </a:cubicBezTo>
                <a:cubicBezTo>
                  <a:pt x="140" y="122"/>
                  <a:pt x="138" y="120"/>
                  <a:pt x="136" y="120"/>
                </a:cubicBezTo>
                <a:close/>
                <a:moveTo>
                  <a:pt x="152" y="12"/>
                </a:moveTo>
                <a:cubicBezTo>
                  <a:pt x="152" y="96"/>
                  <a:pt x="152" y="96"/>
                  <a:pt x="152" y="96"/>
                </a:cubicBezTo>
                <a:cubicBezTo>
                  <a:pt x="152" y="103"/>
                  <a:pt x="147" y="108"/>
                  <a:pt x="140" y="108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5" y="108"/>
                  <a:pt x="0" y="103"/>
                  <a:pt x="0" y="9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5" y="0"/>
                  <a:pt x="12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7" y="0"/>
                  <a:pt x="152" y="6"/>
                  <a:pt x="152" y="12"/>
                </a:cubicBezTo>
                <a:close/>
                <a:moveTo>
                  <a:pt x="144" y="12"/>
                </a:moveTo>
                <a:cubicBezTo>
                  <a:pt x="144" y="10"/>
                  <a:pt x="142" y="8"/>
                  <a:pt x="140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10"/>
                  <a:pt x="8" y="12"/>
                </a:cubicBezTo>
                <a:cubicBezTo>
                  <a:pt x="8" y="96"/>
                  <a:pt x="8" y="96"/>
                  <a:pt x="8" y="96"/>
                </a:cubicBezTo>
                <a:cubicBezTo>
                  <a:pt x="8" y="98"/>
                  <a:pt x="10" y="100"/>
                  <a:pt x="12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2" y="100"/>
                  <a:pt x="144" y="98"/>
                  <a:pt x="144" y="96"/>
                </a:cubicBezTo>
                <a:lnTo>
                  <a:pt x="144" y="1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" name="Freeform 65"/>
          <p:cNvSpPr>
            <a:spLocks noEditPoints="1"/>
          </p:cNvSpPr>
          <p:nvPr/>
        </p:nvSpPr>
        <p:spPr bwMode="auto">
          <a:xfrm>
            <a:off x="8060063" y="2505529"/>
            <a:ext cx="335372" cy="244988"/>
          </a:xfrm>
          <a:custGeom>
            <a:avLst/>
            <a:gdLst>
              <a:gd name="T0" fmla="*/ 105 w 176"/>
              <a:gd name="T1" fmla="*/ 76 h 128"/>
              <a:gd name="T2" fmla="*/ 102 w 176"/>
              <a:gd name="T3" fmla="*/ 61 h 128"/>
              <a:gd name="T4" fmla="*/ 87 w 176"/>
              <a:gd name="T5" fmla="*/ 59 h 128"/>
              <a:gd name="T6" fmla="*/ 100 w 176"/>
              <a:gd name="T7" fmla="*/ 63 h 128"/>
              <a:gd name="T8" fmla="*/ 104 w 176"/>
              <a:gd name="T9" fmla="*/ 76 h 128"/>
              <a:gd name="T10" fmla="*/ 110 w 176"/>
              <a:gd name="T11" fmla="*/ 54 h 128"/>
              <a:gd name="T12" fmla="*/ 117 w 176"/>
              <a:gd name="T13" fmla="*/ 76 h 128"/>
              <a:gd name="T14" fmla="*/ 119 w 176"/>
              <a:gd name="T15" fmla="*/ 75 h 128"/>
              <a:gd name="T16" fmla="*/ 88 w 176"/>
              <a:gd name="T17" fmla="*/ 45 h 128"/>
              <a:gd name="T18" fmla="*/ 89 w 176"/>
              <a:gd name="T19" fmla="*/ 48 h 128"/>
              <a:gd name="T20" fmla="*/ 98 w 176"/>
              <a:gd name="T21" fmla="*/ 88 h 128"/>
              <a:gd name="T22" fmla="*/ 86 w 176"/>
              <a:gd name="T23" fmla="*/ 89 h 128"/>
              <a:gd name="T24" fmla="*/ 75 w 176"/>
              <a:gd name="T25" fmla="*/ 78 h 128"/>
              <a:gd name="T26" fmla="*/ 77 w 176"/>
              <a:gd name="T27" fmla="*/ 68 h 128"/>
              <a:gd name="T28" fmla="*/ 62 w 176"/>
              <a:gd name="T29" fmla="*/ 46 h 128"/>
              <a:gd name="T30" fmla="*/ 70 w 176"/>
              <a:gd name="T31" fmla="*/ 95 h 128"/>
              <a:gd name="T32" fmla="*/ 104 w 176"/>
              <a:gd name="T33" fmla="*/ 110 h 128"/>
              <a:gd name="T34" fmla="*/ 107 w 176"/>
              <a:gd name="T35" fmla="*/ 87 h 128"/>
              <a:gd name="T36" fmla="*/ 99 w 176"/>
              <a:gd name="T37" fmla="*/ 106 h 128"/>
              <a:gd name="T38" fmla="*/ 73 w 176"/>
              <a:gd name="T39" fmla="*/ 92 h 128"/>
              <a:gd name="T40" fmla="*/ 63 w 176"/>
              <a:gd name="T41" fmla="*/ 50 h 128"/>
              <a:gd name="T42" fmla="*/ 74 w 176"/>
              <a:gd name="T43" fmla="*/ 61 h 128"/>
              <a:gd name="T44" fmla="*/ 70 w 176"/>
              <a:gd name="T45" fmla="*/ 70 h 128"/>
              <a:gd name="T46" fmla="*/ 77 w 176"/>
              <a:gd name="T47" fmla="*/ 87 h 128"/>
              <a:gd name="T48" fmla="*/ 95 w 176"/>
              <a:gd name="T49" fmla="*/ 94 h 128"/>
              <a:gd name="T50" fmla="*/ 105 w 176"/>
              <a:gd name="T51" fmla="*/ 90 h 128"/>
              <a:gd name="T52" fmla="*/ 133 w 176"/>
              <a:gd name="T53" fmla="*/ 33 h 128"/>
              <a:gd name="T54" fmla="*/ 43 w 176"/>
              <a:gd name="T55" fmla="*/ 33 h 128"/>
              <a:gd name="T56" fmla="*/ 48 w 176"/>
              <a:gd name="T57" fmla="*/ 128 h 128"/>
              <a:gd name="T58" fmla="*/ 176 w 176"/>
              <a:gd name="T59" fmla="*/ 80 h 128"/>
              <a:gd name="T60" fmla="*/ 128 w 176"/>
              <a:gd name="T61" fmla="*/ 120 h 128"/>
              <a:gd name="T62" fmla="*/ 8 w 176"/>
              <a:gd name="T63" fmla="*/ 80 h 128"/>
              <a:gd name="T64" fmla="*/ 50 w 176"/>
              <a:gd name="T65" fmla="*/ 35 h 128"/>
              <a:gd name="T66" fmla="*/ 126 w 176"/>
              <a:gd name="T67" fmla="*/ 35 h 128"/>
              <a:gd name="T68" fmla="*/ 168 w 176"/>
              <a:gd name="T69" fmla="*/ 8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28">
                <a:moveTo>
                  <a:pt x="104" y="76"/>
                </a:moveTo>
                <a:cubicBezTo>
                  <a:pt x="104" y="76"/>
                  <a:pt x="105" y="76"/>
                  <a:pt x="105" y="76"/>
                </a:cubicBezTo>
                <a:cubicBezTo>
                  <a:pt x="105" y="76"/>
                  <a:pt x="106" y="75"/>
                  <a:pt x="106" y="74"/>
                </a:cubicBezTo>
                <a:cubicBezTo>
                  <a:pt x="107" y="70"/>
                  <a:pt x="106" y="65"/>
                  <a:pt x="102" y="61"/>
                </a:cubicBezTo>
                <a:cubicBezTo>
                  <a:pt x="99" y="58"/>
                  <a:pt x="93" y="56"/>
                  <a:pt x="88" y="57"/>
                </a:cubicBezTo>
                <a:cubicBezTo>
                  <a:pt x="87" y="58"/>
                  <a:pt x="87" y="58"/>
                  <a:pt x="87" y="59"/>
                </a:cubicBezTo>
                <a:cubicBezTo>
                  <a:pt x="87" y="60"/>
                  <a:pt x="88" y="61"/>
                  <a:pt x="89" y="60"/>
                </a:cubicBezTo>
                <a:cubicBezTo>
                  <a:pt x="93" y="60"/>
                  <a:pt x="97" y="61"/>
                  <a:pt x="100" y="63"/>
                </a:cubicBezTo>
                <a:cubicBezTo>
                  <a:pt x="103" y="66"/>
                  <a:pt x="104" y="70"/>
                  <a:pt x="103" y="74"/>
                </a:cubicBezTo>
                <a:cubicBezTo>
                  <a:pt x="103" y="75"/>
                  <a:pt x="103" y="75"/>
                  <a:pt x="104" y="76"/>
                </a:cubicBezTo>
                <a:close/>
                <a:moveTo>
                  <a:pt x="89" y="48"/>
                </a:moveTo>
                <a:cubicBezTo>
                  <a:pt x="97" y="46"/>
                  <a:pt x="104" y="49"/>
                  <a:pt x="110" y="54"/>
                </a:cubicBezTo>
                <a:cubicBezTo>
                  <a:pt x="115" y="59"/>
                  <a:pt x="118" y="67"/>
                  <a:pt x="116" y="74"/>
                </a:cubicBezTo>
                <a:cubicBezTo>
                  <a:pt x="116" y="75"/>
                  <a:pt x="117" y="76"/>
                  <a:pt x="11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9" y="76"/>
                  <a:pt x="119" y="75"/>
                  <a:pt x="119" y="75"/>
                </a:cubicBezTo>
                <a:cubicBezTo>
                  <a:pt x="121" y="66"/>
                  <a:pt x="119" y="58"/>
                  <a:pt x="112" y="52"/>
                </a:cubicBezTo>
                <a:cubicBezTo>
                  <a:pt x="106" y="46"/>
                  <a:pt x="97" y="43"/>
                  <a:pt x="88" y="45"/>
                </a:cubicBezTo>
                <a:cubicBezTo>
                  <a:pt x="87" y="45"/>
                  <a:pt x="87" y="46"/>
                  <a:pt x="87" y="47"/>
                </a:cubicBezTo>
                <a:cubicBezTo>
                  <a:pt x="87" y="48"/>
                  <a:pt x="88" y="48"/>
                  <a:pt x="89" y="48"/>
                </a:cubicBezTo>
                <a:close/>
                <a:moveTo>
                  <a:pt x="107" y="87"/>
                </a:moveTo>
                <a:cubicBezTo>
                  <a:pt x="103" y="85"/>
                  <a:pt x="101" y="86"/>
                  <a:pt x="98" y="88"/>
                </a:cubicBezTo>
                <a:cubicBezTo>
                  <a:pt x="97" y="89"/>
                  <a:pt x="95" y="90"/>
                  <a:pt x="93" y="91"/>
                </a:cubicBezTo>
                <a:cubicBezTo>
                  <a:pt x="91" y="92"/>
                  <a:pt x="87" y="90"/>
                  <a:pt x="86" y="89"/>
                </a:cubicBezTo>
                <a:cubicBezTo>
                  <a:pt x="86" y="89"/>
                  <a:pt x="83" y="87"/>
                  <a:pt x="80" y="85"/>
                </a:cubicBezTo>
                <a:cubicBezTo>
                  <a:pt x="77" y="82"/>
                  <a:pt x="75" y="78"/>
                  <a:pt x="75" y="78"/>
                </a:cubicBezTo>
                <a:cubicBezTo>
                  <a:pt x="75" y="78"/>
                  <a:pt x="72" y="75"/>
                  <a:pt x="73" y="72"/>
                </a:cubicBezTo>
                <a:cubicBezTo>
                  <a:pt x="75" y="70"/>
                  <a:pt x="76" y="69"/>
                  <a:pt x="77" y="68"/>
                </a:cubicBezTo>
                <a:cubicBezTo>
                  <a:pt x="79" y="65"/>
                  <a:pt x="80" y="63"/>
                  <a:pt x="78" y="59"/>
                </a:cubicBezTo>
                <a:cubicBezTo>
                  <a:pt x="70" y="46"/>
                  <a:pt x="65" y="45"/>
                  <a:pt x="62" y="46"/>
                </a:cubicBezTo>
                <a:cubicBezTo>
                  <a:pt x="56" y="48"/>
                  <a:pt x="51" y="57"/>
                  <a:pt x="54" y="68"/>
                </a:cubicBezTo>
                <a:cubicBezTo>
                  <a:pt x="57" y="78"/>
                  <a:pt x="62" y="87"/>
                  <a:pt x="70" y="95"/>
                </a:cubicBezTo>
                <a:cubicBezTo>
                  <a:pt x="77" y="102"/>
                  <a:pt x="87" y="107"/>
                  <a:pt x="98" y="110"/>
                </a:cubicBezTo>
                <a:cubicBezTo>
                  <a:pt x="100" y="110"/>
                  <a:pt x="102" y="110"/>
                  <a:pt x="104" y="110"/>
                </a:cubicBezTo>
                <a:cubicBezTo>
                  <a:pt x="112" y="110"/>
                  <a:pt x="119" y="107"/>
                  <a:pt x="120" y="102"/>
                </a:cubicBezTo>
                <a:cubicBezTo>
                  <a:pt x="121" y="99"/>
                  <a:pt x="120" y="94"/>
                  <a:pt x="107" y="87"/>
                </a:cubicBezTo>
                <a:close/>
                <a:moveTo>
                  <a:pt x="116" y="101"/>
                </a:moveTo>
                <a:cubicBezTo>
                  <a:pt x="115" y="104"/>
                  <a:pt x="108" y="108"/>
                  <a:pt x="99" y="106"/>
                </a:cubicBezTo>
                <a:cubicBezTo>
                  <a:pt x="99" y="106"/>
                  <a:pt x="99" y="106"/>
                  <a:pt x="99" y="106"/>
                </a:cubicBezTo>
                <a:cubicBezTo>
                  <a:pt x="89" y="103"/>
                  <a:pt x="80" y="98"/>
                  <a:pt x="73" y="92"/>
                </a:cubicBezTo>
                <a:cubicBezTo>
                  <a:pt x="66" y="85"/>
                  <a:pt x="60" y="76"/>
                  <a:pt x="58" y="66"/>
                </a:cubicBezTo>
                <a:cubicBezTo>
                  <a:pt x="56" y="58"/>
                  <a:pt x="59" y="51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5" y="50"/>
                  <a:pt x="69" y="52"/>
                  <a:pt x="74" y="61"/>
                </a:cubicBezTo>
                <a:cubicBezTo>
                  <a:pt x="75" y="63"/>
                  <a:pt x="75" y="63"/>
                  <a:pt x="73" y="65"/>
                </a:cubicBezTo>
                <a:cubicBezTo>
                  <a:pt x="73" y="67"/>
                  <a:pt x="71" y="68"/>
                  <a:pt x="70" y="70"/>
                </a:cubicBezTo>
                <a:cubicBezTo>
                  <a:pt x="67" y="75"/>
                  <a:pt x="71" y="80"/>
                  <a:pt x="72" y="81"/>
                </a:cubicBezTo>
                <a:cubicBezTo>
                  <a:pt x="72" y="81"/>
                  <a:pt x="74" y="85"/>
                  <a:pt x="77" y="87"/>
                </a:cubicBezTo>
                <a:cubicBezTo>
                  <a:pt x="80" y="90"/>
                  <a:pt x="84" y="93"/>
                  <a:pt x="84" y="93"/>
                </a:cubicBezTo>
                <a:cubicBezTo>
                  <a:pt x="84" y="93"/>
                  <a:pt x="90" y="97"/>
                  <a:pt x="95" y="94"/>
                </a:cubicBezTo>
                <a:cubicBezTo>
                  <a:pt x="97" y="93"/>
                  <a:pt x="99" y="92"/>
                  <a:pt x="100" y="91"/>
                </a:cubicBezTo>
                <a:cubicBezTo>
                  <a:pt x="103" y="89"/>
                  <a:pt x="103" y="89"/>
                  <a:pt x="105" y="90"/>
                </a:cubicBezTo>
                <a:cubicBezTo>
                  <a:pt x="117" y="97"/>
                  <a:pt x="116" y="101"/>
                  <a:pt x="116" y="101"/>
                </a:cubicBezTo>
                <a:close/>
                <a:moveTo>
                  <a:pt x="133" y="33"/>
                </a:moveTo>
                <a:cubicBezTo>
                  <a:pt x="127" y="14"/>
                  <a:pt x="109" y="0"/>
                  <a:pt x="88" y="0"/>
                </a:cubicBezTo>
                <a:cubicBezTo>
                  <a:pt x="67" y="0"/>
                  <a:pt x="49" y="14"/>
                  <a:pt x="43" y="33"/>
                </a:cubicBezTo>
                <a:cubicBezTo>
                  <a:pt x="19" y="35"/>
                  <a:pt x="0" y="56"/>
                  <a:pt x="0" y="80"/>
                </a:cubicBezTo>
                <a:cubicBezTo>
                  <a:pt x="0" y="107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5" y="128"/>
                  <a:pt x="176" y="107"/>
                  <a:pt x="176" y="80"/>
                </a:cubicBezTo>
                <a:cubicBezTo>
                  <a:pt x="176" y="56"/>
                  <a:pt x="157" y="35"/>
                  <a:pt x="133" y="33"/>
                </a:cubicBez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60"/>
                  <a:pt x="23" y="43"/>
                  <a:pt x="44" y="40"/>
                </a:cubicBezTo>
                <a:cubicBezTo>
                  <a:pt x="47" y="40"/>
                  <a:pt x="49" y="38"/>
                  <a:pt x="50" y="35"/>
                </a:cubicBezTo>
                <a:cubicBezTo>
                  <a:pt x="56" y="19"/>
                  <a:pt x="71" y="8"/>
                  <a:pt x="88" y="8"/>
                </a:cubicBezTo>
                <a:cubicBezTo>
                  <a:pt x="105" y="8"/>
                  <a:pt x="120" y="19"/>
                  <a:pt x="126" y="35"/>
                </a:cubicBezTo>
                <a:cubicBezTo>
                  <a:pt x="127" y="38"/>
                  <a:pt x="129" y="40"/>
                  <a:pt x="132" y="40"/>
                </a:cubicBezTo>
                <a:cubicBezTo>
                  <a:pt x="153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6" name="Freeform 69"/>
          <p:cNvSpPr>
            <a:spLocks noEditPoints="1"/>
          </p:cNvSpPr>
          <p:nvPr/>
        </p:nvSpPr>
        <p:spPr bwMode="auto">
          <a:xfrm>
            <a:off x="9171478" y="2467870"/>
            <a:ext cx="278286" cy="320307"/>
          </a:xfrm>
          <a:custGeom>
            <a:avLst/>
            <a:gdLst>
              <a:gd name="T0" fmla="*/ 35 w 146"/>
              <a:gd name="T1" fmla="*/ 96 h 168"/>
              <a:gd name="T2" fmla="*/ 25 w 146"/>
              <a:gd name="T3" fmla="*/ 108 h 168"/>
              <a:gd name="T4" fmla="*/ 33 w 146"/>
              <a:gd name="T5" fmla="*/ 125 h 168"/>
              <a:gd name="T6" fmla="*/ 51 w 146"/>
              <a:gd name="T7" fmla="*/ 117 h 168"/>
              <a:gd name="T8" fmla="*/ 42 w 146"/>
              <a:gd name="T9" fmla="*/ 99 h 168"/>
              <a:gd name="T10" fmla="*/ 39 w 146"/>
              <a:gd name="T11" fmla="*/ 96 h 168"/>
              <a:gd name="T12" fmla="*/ 82 w 146"/>
              <a:gd name="T13" fmla="*/ 91 h 168"/>
              <a:gd name="T14" fmla="*/ 88 w 146"/>
              <a:gd name="T15" fmla="*/ 99 h 168"/>
              <a:gd name="T16" fmla="*/ 76 w 146"/>
              <a:gd name="T17" fmla="*/ 108 h 168"/>
              <a:gd name="T18" fmla="*/ 85 w 146"/>
              <a:gd name="T19" fmla="*/ 125 h 168"/>
              <a:gd name="T20" fmla="*/ 103 w 146"/>
              <a:gd name="T21" fmla="*/ 117 h 168"/>
              <a:gd name="T22" fmla="*/ 94 w 146"/>
              <a:gd name="T23" fmla="*/ 99 h 168"/>
              <a:gd name="T24" fmla="*/ 83 w 146"/>
              <a:gd name="T25" fmla="*/ 87 h 168"/>
              <a:gd name="T26" fmla="*/ 68 w 146"/>
              <a:gd name="T27" fmla="*/ 78 h 168"/>
              <a:gd name="T28" fmla="*/ 77 w 146"/>
              <a:gd name="T29" fmla="*/ 60 h 168"/>
              <a:gd name="T30" fmla="*/ 59 w 146"/>
              <a:gd name="T31" fmla="*/ 52 h 168"/>
              <a:gd name="T32" fmla="*/ 51 w 146"/>
              <a:gd name="T33" fmla="*/ 69 h 168"/>
              <a:gd name="T34" fmla="*/ 61 w 146"/>
              <a:gd name="T35" fmla="*/ 77 h 168"/>
              <a:gd name="T36" fmla="*/ 42 w 146"/>
              <a:gd name="T37" fmla="*/ 103 h 168"/>
              <a:gd name="T38" fmla="*/ 47 w 146"/>
              <a:gd name="T39" fmla="*/ 116 h 168"/>
              <a:gd name="T40" fmla="*/ 29 w 146"/>
              <a:gd name="T41" fmla="*/ 116 h 168"/>
              <a:gd name="T42" fmla="*/ 33 w 146"/>
              <a:gd name="T43" fmla="*/ 103 h 168"/>
              <a:gd name="T44" fmla="*/ 94 w 146"/>
              <a:gd name="T45" fmla="*/ 103 h 168"/>
              <a:gd name="T46" fmla="*/ 98 w 146"/>
              <a:gd name="T47" fmla="*/ 116 h 168"/>
              <a:gd name="T48" fmla="*/ 80 w 146"/>
              <a:gd name="T49" fmla="*/ 116 h 168"/>
              <a:gd name="T50" fmla="*/ 85 w 146"/>
              <a:gd name="T51" fmla="*/ 103 h 168"/>
              <a:gd name="T52" fmla="*/ 59 w 146"/>
              <a:gd name="T53" fmla="*/ 73 h 168"/>
              <a:gd name="T54" fmla="*/ 55 w 146"/>
              <a:gd name="T55" fmla="*/ 60 h 168"/>
              <a:gd name="T56" fmla="*/ 68 w 146"/>
              <a:gd name="T57" fmla="*/ 56 h 168"/>
              <a:gd name="T58" fmla="*/ 68 w 146"/>
              <a:gd name="T59" fmla="*/ 73 h 168"/>
              <a:gd name="T60" fmla="*/ 146 w 146"/>
              <a:gd name="T61" fmla="*/ 10 h 168"/>
              <a:gd name="T62" fmla="*/ 136 w 146"/>
              <a:gd name="T63" fmla="*/ 148 h 168"/>
              <a:gd name="T64" fmla="*/ 112 w 146"/>
              <a:gd name="T65" fmla="*/ 168 h 168"/>
              <a:gd name="T66" fmla="*/ 0 w 146"/>
              <a:gd name="T67" fmla="*/ 103 h 168"/>
              <a:gd name="T68" fmla="*/ 8 w 146"/>
              <a:gd name="T69" fmla="*/ 152 h 168"/>
              <a:gd name="T70" fmla="*/ 121 w 146"/>
              <a:gd name="T71" fmla="*/ 152 h 168"/>
              <a:gd name="T72" fmla="*/ 129 w 146"/>
              <a:gd name="T73" fmla="*/ 103 h 168"/>
              <a:gd name="T74" fmla="*/ 136 w 146"/>
              <a:gd name="T75" fmla="*/ 144 h 168"/>
              <a:gd name="T76" fmla="*/ 136 w 146"/>
              <a:gd name="T77" fmla="*/ 4 h 168"/>
              <a:gd name="T78" fmla="*/ 40 w 146"/>
              <a:gd name="T79" fmla="*/ 17 h 168"/>
              <a:gd name="T80" fmla="*/ 129 w 146"/>
              <a:gd name="T81" fmla="*/ 82 h 168"/>
              <a:gd name="T82" fmla="*/ 121 w 146"/>
              <a:gd name="T83" fmla="*/ 33 h 168"/>
              <a:gd name="T84" fmla="*/ 8 w 146"/>
              <a:gd name="T85" fmla="*/ 33 h 168"/>
              <a:gd name="T86" fmla="*/ 0 w 146"/>
              <a:gd name="T87" fmla="*/ 82 h 168"/>
              <a:gd name="T88" fmla="*/ 36 w 146"/>
              <a:gd name="T89" fmla="*/ 17 h 168"/>
              <a:gd name="T90" fmla="*/ 136 w 146"/>
              <a:gd name="T91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6" h="168">
                <a:moveTo>
                  <a:pt x="45" y="86"/>
                </a:moveTo>
                <a:cubicBezTo>
                  <a:pt x="39" y="86"/>
                  <a:pt x="35" y="91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9"/>
                  <a:pt x="35" y="99"/>
                  <a:pt x="35" y="99"/>
                </a:cubicBezTo>
                <a:cubicBezTo>
                  <a:pt x="33" y="99"/>
                  <a:pt x="33" y="99"/>
                  <a:pt x="33" y="99"/>
                </a:cubicBezTo>
                <a:cubicBezTo>
                  <a:pt x="29" y="99"/>
                  <a:pt x="25" y="103"/>
                  <a:pt x="25" y="108"/>
                </a:cubicBezTo>
                <a:cubicBezTo>
                  <a:pt x="25" y="108"/>
                  <a:pt x="25" y="108"/>
                  <a:pt x="25" y="108"/>
                </a:cubicBezTo>
                <a:cubicBezTo>
                  <a:pt x="25" y="117"/>
                  <a:pt x="25" y="117"/>
                  <a:pt x="25" y="117"/>
                </a:cubicBezTo>
                <a:cubicBezTo>
                  <a:pt x="25" y="121"/>
                  <a:pt x="29" y="125"/>
                  <a:pt x="33" y="125"/>
                </a:cubicBezTo>
                <a:cubicBezTo>
                  <a:pt x="33" y="125"/>
                  <a:pt x="33" y="125"/>
                  <a:pt x="33" y="125"/>
                </a:cubicBezTo>
                <a:cubicBezTo>
                  <a:pt x="42" y="125"/>
                  <a:pt x="42" y="125"/>
                  <a:pt x="42" y="125"/>
                </a:cubicBezTo>
                <a:cubicBezTo>
                  <a:pt x="47" y="125"/>
                  <a:pt x="51" y="121"/>
                  <a:pt x="51" y="117"/>
                </a:cubicBezTo>
                <a:cubicBezTo>
                  <a:pt x="51" y="117"/>
                  <a:pt x="51" y="117"/>
                  <a:pt x="51" y="117"/>
                </a:cubicBezTo>
                <a:cubicBezTo>
                  <a:pt x="51" y="107"/>
                  <a:pt x="51" y="107"/>
                  <a:pt x="51" y="107"/>
                </a:cubicBezTo>
                <a:cubicBezTo>
                  <a:pt x="51" y="103"/>
                  <a:pt x="47" y="99"/>
                  <a:pt x="42" y="99"/>
                </a:cubicBezTo>
                <a:cubicBezTo>
                  <a:pt x="42" y="99"/>
                  <a:pt x="42" y="99"/>
                  <a:pt x="42" y="99"/>
                </a:cubicBezTo>
                <a:cubicBezTo>
                  <a:pt x="39" y="99"/>
                  <a:pt x="39" y="99"/>
                  <a:pt x="39" y="99"/>
                </a:cubicBezTo>
                <a:cubicBezTo>
                  <a:pt x="39" y="96"/>
                  <a:pt x="39" y="96"/>
                  <a:pt x="39" y="96"/>
                </a:cubicBezTo>
                <a:cubicBezTo>
                  <a:pt x="39" y="93"/>
                  <a:pt x="42" y="91"/>
                  <a:pt x="45" y="91"/>
                </a:cubicBezTo>
                <a:cubicBezTo>
                  <a:pt x="45" y="91"/>
                  <a:pt x="45" y="91"/>
                  <a:pt x="45" y="91"/>
                </a:cubicBezTo>
                <a:cubicBezTo>
                  <a:pt x="82" y="91"/>
                  <a:pt x="82" y="91"/>
                  <a:pt x="82" y="91"/>
                </a:cubicBezTo>
                <a:cubicBezTo>
                  <a:pt x="85" y="90"/>
                  <a:pt x="88" y="93"/>
                  <a:pt x="88" y="96"/>
                </a:cubicBezTo>
                <a:cubicBezTo>
                  <a:pt x="88" y="96"/>
                  <a:pt x="88" y="96"/>
                  <a:pt x="88" y="96"/>
                </a:cubicBezTo>
                <a:cubicBezTo>
                  <a:pt x="88" y="99"/>
                  <a:pt x="88" y="99"/>
                  <a:pt x="88" y="99"/>
                </a:cubicBezTo>
                <a:cubicBezTo>
                  <a:pt x="85" y="99"/>
                  <a:pt x="85" y="99"/>
                  <a:pt x="85" y="99"/>
                </a:cubicBezTo>
                <a:cubicBezTo>
                  <a:pt x="80" y="99"/>
                  <a:pt x="76" y="103"/>
                  <a:pt x="76" y="108"/>
                </a:cubicBezTo>
                <a:cubicBezTo>
                  <a:pt x="76" y="108"/>
                  <a:pt x="76" y="108"/>
                  <a:pt x="76" y="108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6" y="121"/>
                  <a:pt x="80" y="125"/>
                  <a:pt x="85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94" y="125"/>
                  <a:pt x="94" y="125"/>
                  <a:pt x="94" y="125"/>
                </a:cubicBezTo>
                <a:cubicBezTo>
                  <a:pt x="99" y="125"/>
                  <a:pt x="103" y="121"/>
                  <a:pt x="103" y="117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103" y="103"/>
                  <a:pt x="99" y="99"/>
                  <a:pt x="94" y="99"/>
                </a:cubicBezTo>
                <a:cubicBezTo>
                  <a:pt x="94" y="99"/>
                  <a:pt x="94" y="99"/>
                  <a:pt x="94" y="99"/>
                </a:cubicBezTo>
                <a:cubicBezTo>
                  <a:pt x="92" y="99"/>
                  <a:pt x="92" y="99"/>
                  <a:pt x="92" y="99"/>
                </a:cubicBezTo>
                <a:cubicBezTo>
                  <a:pt x="92" y="96"/>
                  <a:pt x="92" y="96"/>
                  <a:pt x="92" y="96"/>
                </a:cubicBezTo>
                <a:cubicBezTo>
                  <a:pt x="92" y="91"/>
                  <a:pt x="88" y="87"/>
                  <a:pt x="83" y="87"/>
                </a:cubicBezTo>
                <a:cubicBezTo>
                  <a:pt x="65" y="87"/>
                  <a:pt x="65" y="87"/>
                  <a:pt x="65" y="87"/>
                </a:cubicBezTo>
                <a:cubicBezTo>
                  <a:pt x="65" y="78"/>
                  <a:pt x="65" y="78"/>
                  <a:pt x="65" y="78"/>
                </a:cubicBezTo>
                <a:cubicBezTo>
                  <a:pt x="68" y="78"/>
                  <a:pt x="68" y="78"/>
                  <a:pt x="68" y="78"/>
                </a:cubicBezTo>
                <a:cubicBezTo>
                  <a:pt x="73" y="78"/>
                  <a:pt x="77" y="74"/>
                  <a:pt x="77" y="69"/>
                </a:cubicBezTo>
                <a:cubicBezTo>
                  <a:pt x="77" y="69"/>
                  <a:pt x="77" y="69"/>
                  <a:pt x="77" y="6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55"/>
                  <a:pt x="73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4" y="52"/>
                  <a:pt x="51" y="55"/>
                  <a:pt x="51" y="60"/>
                </a:cubicBezTo>
                <a:cubicBezTo>
                  <a:pt x="51" y="60"/>
                  <a:pt x="51" y="60"/>
                  <a:pt x="51" y="60"/>
                </a:cubicBezTo>
                <a:cubicBezTo>
                  <a:pt x="51" y="69"/>
                  <a:pt x="51" y="69"/>
                  <a:pt x="51" y="69"/>
                </a:cubicBezTo>
                <a:cubicBezTo>
                  <a:pt x="51" y="74"/>
                  <a:pt x="54" y="77"/>
                  <a:pt x="59" y="77"/>
                </a:cubicBezTo>
                <a:cubicBezTo>
                  <a:pt x="59" y="77"/>
                  <a:pt x="59" y="77"/>
                  <a:pt x="59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86"/>
                  <a:pt x="61" y="86"/>
                  <a:pt x="61" y="86"/>
                </a:cubicBezTo>
                <a:lnTo>
                  <a:pt x="45" y="86"/>
                </a:lnTo>
                <a:close/>
                <a:moveTo>
                  <a:pt x="42" y="103"/>
                </a:moveTo>
                <a:cubicBezTo>
                  <a:pt x="45" y="103"/>
                  <a:pt x="47" y="105"/>
                  <a:pt x="47" y="107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47" y="116"/>
                  <a:pt x="47" y="116"/>
                  <a:pt x="47" y="116"/>
                </a:cubicBezTo>
                <a:cubicBezTo>
                  <a:pt x="46" y="119"/>
                  <a:pt x="45" y="121"/>
                  <a:pt x="42" y="121"/>
                </a:cubicBezTo>
                <a:cubicBezTo>
                  <a:pt x="33" y="121"/>
                  <a:pt x="33" y="121"/>
                  <a:pt x="33" y="121"/>
                </a:cubicBezTo>
                <a:cubicBezTo>
                  <a:pt x="31" y="121"/>
                  <a:pt x="29" y="119"/>
                  <a:pt x="29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29" y="107"/>
                  <a:pt x="29" y="107"/>
                  <a:pt x="29" y="107"/>
                </a:cubicBezTo>
                <a:cubicBezTo>
                  <a:pt x="29" y="105"/>
                  <a:pt x="31" y="103"/>
                  <a:pt x="33" y="103"/>
                </a:cubicBezTo>
                <a:cubicBezTo>
                  <a:pt x="33" y="103"/>
                  <a:pt x="33" y="103"/>
                  <a:pt x="33" y="103"/>
                </a:cubicBezTo>
                <a:lnTo>
                  <a:pt x="42" y="103"/>
                </a:lnTo>
                <a:close/>
                <a:moveTo>
                  <a:pt x="94" y="103"/>
                </a:moveTo>
                <a:cubicBezTo>
                  <a:pt x="96" y="103"/>
                  <a:pt x="98" y="105"/>
                  <a:pt x="98" y="107"/>
                </a:cubicBezTo>
                <a:cubicBezTo>
                  <a:pt x="98" y="107"/>
                  <a:pt x="98" y="107"/>
                  <a:pt x="98" y="107"/>
                </a:cubicBezTo>
                <a:cubicBezTo>
                  <a:pt x="98" y="116"/>
                  <a:pt x="98" y="116"/>
                  <a:pt x="98" y="116"/>
                </a:cubicBezTo>
                <a:cubicBezTo>
                  <a:pt x="98" y="119"/>
                  <a:pt x="96" y="121"/>
                  <a:pt x="94" y="121"/>
                </a:cubicBezTo>
                <a:cubicBezTo>
                  <a:pt x="85" y="121"/>
                  <a:pt x="85" y="121"/>
                  <a:pt x="85" y="121"/>
                </a:cubicBezTo>
                <a:cubicBezTo>
                  <a:pt x="82" y="121"/>
                  <a:pt x="80" y="119"/>
                  <a:pt x="80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80" y="105"/>
                  <a:pt x="82" y="103"/>
                  <a:pt x="85" y="103"/>
                </a:cubicBezTo>
                <a:cubicBezTo>
                  <a:pt x="85" y="103"/>
                  <a:pt x="85" y="103"/>
                  <a:pt x="85" y="103"/>
                </a:cubicBezTo>
                <a:lnTo>
                  <a:pt x="94" y="103"/>
                </a:lnTo>
                <a:close/>
                <a:moveTo>
                  <a:pt x="59" y="73"/>
                </a:moveTo>
                <a:cubicBezTo>
                  <a:pt x="57" y="73"/>
                  <a:pt x="55" y="72"/>
                  <a:pt x="55" y="69"/>
                </a:cubicBezTo>
                <a:cubicBezTo>
                  <a:pt x="55" y="69"/>
                  <a:pt x="55" y="69"/>
                  <a:pt x="55" y="69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58"/>
                  <a:pt x="57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1" y="56"/>
                  <a:pt x="72" y="58"/>
                  <a:pt x="72" y="60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71"/>
                  <a:pt x="70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lnTo>
                  <a:pt x="59" y="73"/>
                </a:lnTo>
                <a:close/>
                <a:moveTo>
                  <a:pt x="146" y="10"/>
                </a:moveTo>
                <a:cubicBezTo>
                  <a:pt x="146" y="138"/>
                  <a:pt x="146" y="138"/>
                  <a:pt x="146" y="138"/>
                </a:cubicBezTo>
                <a:cubicBezTo>
                  <a:pt x="146" y="138"/>
                  <a:pt x="146" y="138"/>
                  <a:pt x="146" y="138"/>
                </a:cubicBezTo>
                <a:cubicBezTo>
                  <a:pt x="146" y="144"/>
                  <a:pt x="142" y="148"/>
                  <a:pt x="136" y="148"/>
                </a:cubicBezTo>
                <a:cubicBezTo>
                  <a:pt x="129" y="148"/>
                  <a:pt x="129" y="148"/>
                  <a:pt x="129" y="148"/>
                </a:cubicBezTo>
                <a:cubicBezTo>
                  <a:pt x="129" y="152"/>
                  <a:pt x="129" y="152"/>
                  <a:pt x="129" y="152"/>
                </a:cubicBezTo>
                <a:cubicBezTo>
                  <a:pt x="129" y="162"/>
                  <a:pt x="122" y="168"/>
                  <a:pt x="112" y="168"/>
                </a:cubicBezTo>
                <a:cubicBezTo>
                  <a:pt x="18" y="168"/>
                  <a:pt x="18" y="168"/>
                  <a:pt x="18" y="168"/>
                </a:cubicBezTo>
                <a:cubicBezTo>
                  <a:pt x="8" y="168"/>
                  <a:pt x="0" y="161"/>
                  <a:pt x="0" y="152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1"/>
                  <a:pt x="2" y="99"/>
                  <a:pt x="4" y="99"/>
                </a:cubicBezTo>
                <a:cubicBezTo>
                  <a:pt x="6" y="99"/>
                  <a:pt x="8" y="101"/>
                  <a:pt x="8" y="103"/>
                </a:cubicBezTo>
                <a:cubicBezTo>
                  <a:pt x="8" y="152"/>
                  <a:pt x="8" y="152"/>
                  <a:pt x="8" y="152"/>
                </a:cubicBezTo>
                <a:cubicBezTo>
                  <a:pt x="8" y="158"/>
                  <a:pt x="14" y="160"/>
                  <a:pt x="18" y="160"/>
                </a:cubicBezTo>
                <a:cubicBezTo>
                  <a:pt x="112" y="160"/>
                  <a:pt x="112" y="160"/>
                  <a:pt x="112" y="160"/>
                </a:cubicBezTo>
                <a:cubicBezTo>
                  <a:pt x="115" y="160"/>
                  <a:pt x="121" y="159"/>
                  <a:pt x="121" y="152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21" y="101"/>
                  <a:pt x="123" y="99"/>
                  <a:pt x="125" y="99"/>
                </a:cubicBezTo>
                <a:cubicBezTo>
                  <a:pt x="127" y="99"/>
                  <a:pt x="129" y="101"/>
                  <a:pt x="129" y="103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40" y="144"/>
                  <a:pt x="142" y="141"/>
                  <a:pt x="142" y="138"/>
                </a:cubicBezTo>
                <a:cubicBezTo>
                  <a:pt x="142" y="10"/>
                  <a:pt x="142" y="10"/>
                  <a:pt x="142" y="10"/>
                </a:cubicBezTo>
                <a:cubicBezTo>
                  <a:pt x="142" y="7"/>
                  <a:pt x="140" y="4"/>
                  <a:pt x="136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3" y="4"/>
                  <a:pt x="40" y="7"/>
                  <a:pt x="40" y="10"/>
                </a:cubicBezTo>
                <a:cubicBezTo>
                  <a:pt x="40" y="17"/>
                  <a:pt x="40" y="17"/>
                  <a:pt x="40" y="17"/>
                </a:cubicBezTo>
                <a:cubicBezTo>
                  <a:pt x="111" y="17"/>
                  <a:pt x="111" y="17"/>
                  <a:pt x="111" y="17"/>
                </a:cubicBezTo>
                <a:cubicBezTo>
                  <a:pt x="122" y="17"/>
                  <a:pt x="129" y="24"/>
                  <a:pt x="129" y="33"/>
                </a:cubicBezTo>
                <a:cubicBezTo>
                  <a:pt x="129" y="82"/>
                  <a:pt x="129" y="82"/>
                  <a:pt x="129" y="82"/>
                </a:cubicBezTo>
                <a:cubicBezTo>
                  <a:pt x="129" y="84"/>
                  <a:pt x="127" y="86"/>
                  <a:pt x="125" y="86"/>
                </a:cubicBezTo>
                <a:cubicBezTo>
                  <a:pt x="123" y="86"/>
                  <a:pt x="121" y="84"/>
                  <a:pt x="121" y="82"/>
                </a:cubicBezTo>
                <a:cubicBezTo>
                  <a:pt x="121" y="33"/>
                  <a:pt x="121" y="33"/>
                  <a:pt x="121" y="33"/>
                </a:cubicBezTo>
                <a:cubicBezTo>
                  <a:pt x="121" y="27"/>
                  <a:pt x="116" y="25"/>
                  <a:pt x="111" y="25"/>
                </a:cubicBezTo>
                <a:cubicBezTo>
                  <a:pt x="17" y="25"/>
                  <a:pt x="17" y="25"/>
                  <a:pt x="17" y="25"/>
                </a:cubicBezTo>
                <a:cubicBezTo>
                  <a:pt x="14" y="25"/>
                  <a:pt x="8" y="26"/>
                  <a:pt x="8" y="33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4"/>
                  <a:pt x="6" y="86"/>
                  <a:pt x="4" y="86"/>
                </a:cubicBezTo>
                <a:cubicBezTo>
                  <a:pt x="2" y="86"/>
                  <a:pt x="0" y="84"/>
                  <a:pt x="0" y="82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23"/>
                  <a:pt x="7" y="17"/>
                  <a:pt x="17" y="17"/>
                </a:cubicBezTo>
                <a:cubicBezTo>
                  <a:pt x="36" y="17"/>
                  <a:pt x="36" y="17"/>
                  <a:pt x="36" y="17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5"/>
                  <a:pt x="40" y="0"/>
                  <a:pt x="4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2" y="0"/>
                  <a:pt x="146" y="5"/>
                  <a:pt x="146" y="1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7" name="Freeform 73"/>
          <p:cNvSpPr>
            <a:spLocks noEditPoints="1"/>
          </p:cNvSpPr>
          <p:nvPr/>
        </p:nvSpPr>
        <p:spPr bwMode="auto">
          <a:xfrm>
            <a:off x="10146823" y="2466284"/>
            <a:ext cx="321892" cy="323478"/>
          </a:xfrm>
          <a:custGeom>
            <a:avLst/>
            <a:gdLst>
              <a:gd name="T0" fmla="*/ 141 w 169"/>
              <a:gd name="T1" fmla="*/ 119 h 170"/>
              <a:gd name="T2" fmla="*/ 137 w 169"/>
              <a:gd name="T3" fmla="*/ 119 h 170"/>
              <a:gd name="T4" fmla="*/ 118 w 169"/>
              <a:gd name="T5" fmla="*/ 131 h 170"/>
              <a:gd name="T6" fmla="*/ 115 w 169"/>
              <a:gd name="T7" fmla="*/ 131 h 170"/>
              <a:gd name="T8" fmla="*/ 95 w 169"/>
              <a:gd name="T9" fmla="*/ 131 h 170"/>
              <a:gd name="T10" fmla="*/ 92 w 169"/>
              <a:gd name="T11" fmla="*/ 130 h 170"/>
              <a:gd name="T12" fmla="*/ 104 w 169"/>
              <a:gd name="T13" fmla="*/ 116 h 170"/>
              <a:gd name="T14" fmla="*/ 107 w 169"/>
              <a:gd name="T15" fmla="*/ 116 h 170"/>
              <a:gd name="T16" fmla="*/ 135 w 169"/>
              <a:gd name="T17" fmla="*/ 108 h 170"/>
              <a:gd name="T18" fmla="*/ 126 w 169"/>
              <a:gd name="T19" fmla="*/ 106 h 170"/>
              <a:gd name="T20" fmla="*/ 140 w 169"/>
              <a:gd name="T21" fmla="*/ 104 h 170"/>
              <a:gd name="T22" fmla="*/ 144 w 169"/>
              <a:gd name="T23" fmla="*/ 145 h 170"/>
              <a:gd name="T24" fmla="*/ 87 w 169"/>
              <a:gd name="T25" fmla="*/ 88 h 170"/>
              <a:gd name="T26" fmla="*/ 144 w 169"/>
              <a:gd name="T27" fmla="*/ 145 h 170"/>
              <a:gd name="T28" fmla="*/ 80 w 169"/>
              <a:gd name="T29" fmla="*/ 149 h 170"/>
              <a:gd name="T30" fmla="*/ 148 w 169"/>
              <a:gd name="T31" fmla="*/ 81 h 170"/>
              <a:gd name="T32" fmla="*/ 166 w 169"/>
              <a:gd name="T33" fmla="*/ 161 h 170"/>
              <a:gd name="T34" fmla="*/ 164 w 169"/>
              <a:gd name="T35" fmla="*/ 168 h 170"/>
              <a:gd name="T36" fmla="*/ 147 w 169"/>
              <a:gd name="T37" fmla="*/ 153 h 170"/>
              <a:gd name="T38" fmla="*/ 50 w 169"/>
              <a:gd name="T39" fmla="*/ 96 h 170"/>
              <a:gd name="T40" fmla="*/ 50 w 169"/>
              <a:gd name="T41" fmla="*/ 100 h 170"/>
              <a:gd name="T42" fmla="*/ 28 w 169"/>
              <a:gd name="T43" fmla="*/ 98 h 170"/>
              <a:gd name="T44" fmla="*/ 30 w 169"/>
              <a:gd name="T45" fmla="*/ 68 h 170"/>
              <a:gd name="T46" fmla="*/ 68 w 169"/>
              <a:gd name="T47" fmla="*/ 70 h 170"/>
              <a:gd name="T48" fmla="*/ 30 w 169"/>
              <a:gd name="T49" fmla="*/ 72 h 170"/>
              <a:gd name="T50" fmla="*/ 30 w 169"/>
              <a:gd name="T51" fmla="*/ 68 h 170"/>
              <a:gd name="T52" fmla="*/ 106 w 169"/>
              <a:gd name="T53" fmla="*/ 40 h 170"/>
              <a:gd name="T54" fmla="*/ 106 w 169"/>
              <a:gd name="T55" fmla="*/ 44 h 170"/>
              <a:gd name="T56" fmla="*/ 28 w 169"/>
              <a:gd name="T57" fmla="*/ 42 h 170"/>
              <a:gd name="T58" fmla="*/ 136 w 169"/>
              <a:gd name="T59" fmla="*/ 49 h 170"/>
              <a:gd name="T60" fmla="*/ 128 w 169"/>
              <a:gd name="T61" fmla="*/ 13 h 170"/>
              <a:gd name="T62" fmla="*/ 123 w 169"/>
              <a:gd name="T63" fmla="*/ 8 h 170"/>
              <a:gd name="T64" fmla="*/ 8 w 169"/>
              <a:gd name="T65" fmla="*/ 13 h 170"/>
              <a:gd name="T66" fmla="*/ 13 w 169"/>
              <a:gd name="T67" fmla="*/ 156 h 170"/>
              <a:gd name="T68" fmla="*/ 60 w 169"/>
              <a:gd name="T69" fmla="*/ 164 h 170"/>
              <a:gd name="T70" fmla="*/ 4 w 169"/>
              <a:gd name="T71" fmla="*/ 161 h 170"/>
              <a:gd name="T72" fmla="*/ 0 w 169"/>
              <a:gd name="T73" fmla="*/ 14 h 170"/>
              <a:gd name="T74" fmla="*/ 122 w 169"/>
              <a:gd name="T75" fmla="*/ 0 h 170"/>
              <a:gd name="T76" fmla="*/ 136 w 169"/>
              <a:gd name="T77" fmla="*/ 1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9" h="170">
                <a:moveTo>
                  <a:pt x="141" y="107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1" y="120"/>
                  <a:pt x="140" y="121"/>
                  <a:pt x="139" y="121"/>
                </a:cubicBezTo>
                <a:cubicBezTo>
                  <a:pt x="138" y="121"/>
                  <a:pt x="137" y="120"/>
                  <a:pt x="137" y="119"/>
                </a:cubicBezTo>
                <a:cubicBezTo>
                  <a:pt x="137" y="111"/>
                  <a:pt x="137" y="111"/>
                  <a:pt x="137" y="111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18" y="131"/>
                  <a:pt x="117" y="131"/>
                  <a:pt x="116" y="131"/>
                </a:cubicBezTo>
                <a:cubicBezTo>
                  <a:pt x="116" y="131"/>
                  <a:pt x="115" y="131"/>
                  <a:pt x="115" y="131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95" y="131"/>
                  <a:pt x="95" y="131"/>
                  <a:pt x="95" y="131"/>
                </a:cubicBezTo>
                <a:cubicBezTo>
                  <a:pt x="94" y="131"/>
                  <a:pt x="94" y="131"/>
                  <a:pt x="93" y="131"/>
                </a:cubicBezTo>
                <a:cubicBezTo>
                  <a:pt x="92" y="131"/>
                  <a:pt x="92" y="130"/>
                  <a:pt x="92" y="130"/>
                </a:cubicBezTo>
                <a:cubicBezTo>
                  <a:pt x="92" y="129"/>
                  <a:pt x="92" y="128"/>
                  <a:pt x="92" y="128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4" y="116"/>
                  <a:pt x="105" y="116"/>
                  <a:pt x="106" y="116"/>
                </a:cubicBezTo>
                <a:cubicBezTo>
                  <a:pt x="106" y="116"/>
                  <a:pt x="107" y="116"/>
                  <a:pt x="107" y="11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35" y="108"/>
                  <a:pt x="135" y="108"/>
                  <a:pt x="135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6" y="108"/>
                  <a:pt x="126" y="107"/>
                  <a:pt x="126" y="106"/>
                </a:cubicBezTo>
                <a:cubicBezTo>
                  <a:pt x="126" y="105"/>
                  <a:pt x="126" y="104"/>
                  <a:pt x="128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1" y="105"/>
                  <a:pt x="141" y="107"/>
                </a:cubicBezTo>
                <a:close/>
                <a:moveTo>
                  <a:pt x="144" y="145"/>
                </a:moveTo>
                <a:cubicBezTo>
                  <a:pt x="160" y="129"/>
                  <a:pt x="160" y="104"/>
                  <a:pt x="144" y="88"/>
                </a:cubicBezTo>
                <a:cubicBezTo>
                  <a:pt x="129" y="72"/>
                  <a:pt x="103" y="72"/>
                  <a:pt x="87" y="88"/>
                </a:cubicBezTo>
                <a:cubicBezTo>
                  <a:pt x="72" y="103"/>
                  <a:pt x="72" y="129"/>
                  <a:pt x="87" y="145"/>
                </a:cubicBezTo>
                <a:cubicBezTo>
                  <a:pt x="103" y="161"/>
                  <a:pt x="129" y="161"/>
                  <a:pt x="144" y="145"/>
                </a:cubicBezTo>
                <a:close/>
                <a:moveTo>
                  <a:pt x="147" y="153"/>
                </a:moveTo>
                <a:cubicBezTo>
                  <a:pt x="127" y="170"/>
                  <a:pt x="98" y="168"/>
                  <a:pt x="80" y="149"/>
                </a:cubicBezTo>
                <a:cubicBezTo>
                  <a:pt x="63" y="130"/>
                  <a:pt x="64" y="101"/>
                  <a:pt x="82" y="83"/>
                </a:cubicBezTo>
                <a:cubicBezTo>
                  <a:pt x="100" y="64"/>
                  <a:pt x="129" y="63"/>
                  <a:pt x="148" y="81"/>
                </a:cubicBezTo>
                <a:cubicBezTo>
                  <a:pt x="167" y="98"/>
                  <a:pt x="169" y="127"/>
                  <a:pt x="152" y="147"/>
                </a:cubicBezTo>
                <a:cubicBezTo>
                  <a:pt x="166" y="161"/>
                  <a:pt x="166" y="161"/>
                  <a:pt x="166" y="161"/>
                </a:cubicBezTo>
                <a:cubicBezTo>
                  <a:pt x="168" y="163"/>
                  <a:pt x="168" y="165"/>
                  <a:pt x="166" y="167"/>
                </a:cubicBezTo>
                <a:cubicBezTo>
                  <a:pt x="166" y="168"/>
                  <a:pt x="165" y="168"/>
                  <a:pt x="164" y="168"/>
                </a:cubicBezTo>
                <a:cubicBezTo>
                  <a:pt x="163" y="168"/>
                  <a:pt x="162" y="168"/>
                  <a:pt x="161" y="167"/>
                </a:cubicBezTo>
                <a:lnTo>
                  <a:pt x="147" y="153"/>
                </a:lnTo>
                <a:close/>
                <a:moveTo>
                  <a:pt x="30" y="96"/>
                </a:moveTo>
                <a:cubicBezTo>
                  <a:pt x="50" y="96"/>
                  <a:pt x="50" y="96"/>
                  <a:pt x="50" y="96"/>
                </a:cubicBezTo>
                <a:cubicBezTo>
                  <a:pt x="51" y="96"/>
                  <a:pt x="52" y="97"/>
                  <a:pt x="52" y="98"/>
                </a:cubicBezTo>
                <a:cubicBezTo>
                  <a:pt x="52" y="99"/>
                  <a:pt x="51" y="100"/>
                  <a:pt x="50" y="100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9" y="100"/>
                  <a:pt x="28" y="99"/>
                  <a:pt x="28" y="98"/>
                </a:cubicBezTo>
                <a:cubicBezTo>
                  <a:pt x="28" y="97"/>
                  <a:pt x="29" y="96"/>
                  <a:pt x="30" y="96"/>
                </a:cubicBezTo>
                <a:close/>
                <a:moveTo>
                  <a:pt x="30" y="68"/>
                </a:moveTo>
                <a:cubicBezTo>
                  <a:pt x="66" y="68"/>
                  <a:pt x="66" y="68"/>
                  <a:pt x="66" y="68"/>
                </a:cubicBezTo>
                <a:cubicBezTo>
                  <a:pt x="67" y="68"/>
                  <a:pt x="68" y="69"/>
                  <a:pt x="68" y="70"/>
                </a:cubicBezTo>
                <a:cubicBezTo>
                  <a:pt x="68" y="71"/>
                  <a:pt x="67" y="72"/>
                  <a:pt x="66" y="72"/>
                </a:cubicBezTo>
                <a:cubicBezTo>
                  <a:pt x="30" y="72"/>
                  <a:pt x="30" y="72"/>
                  <a:pt x="30" y="72"/>
                </a:cubicBezTo>
                <a:cubicBezTo>
                  <a:pt x="29" y="72"/>
                  <a:pt x="28" y="71"/>
                  <a:pt x="28" y="70"/>
                </a:cubicBezTo>
                <a:cubicBezTo>
                  <a:pt x="28" y="69"/>
                  <a:pt x="29" y="68"/>
                  <a:pt x="30" y="68"/>
                </a:cubicBezTo>
                <a:close/>
                <a:moveTo>
                  <a:pt x="30" y="40"/>
                </a:moveTo>
                <a:cubicBezTo>
                  <a:pt x="106" y="40"/>
                  <a:pt x="106" y="40"/>
                  <a:pt x="106" y="40"/>
                </a:cubicBezTo>
                <a:cubicBezTo>
                  <a:pt x="107" y="40"/>
                  <a:pt x="108" y="41"/>
                  <a:pt x="108" y="42"/>
                </a:cubicBezTo>
                <a:cubicBezTo>
                  <a:pt x="108" y="43"/>
                  <a:pt x="107" y="44"/>
                  <a:pt x="106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4"/>
                  <a:pt x="28" y="43"/>
                  <a:pt x="28" y="42"/>
                </a:cubicBezTo>
                <a:cubicBezTo>
                  <a:pt x="28" y="41"/>
                  <a:pt x="29" y="40"/>
                  <a:pt x="30" y="40"/>
                </a:cubicBezTo>
                <a:close/>
                <a:moveTo>
                  <a:pt x="136" y="49"/>
                </a:moveTo>
                <a:cubicBezTo>
                  <a:pt x="128" y="49"/>
                  <a:pt x="128" y="49"/>
                  <a:pt x="128" y="49"/>
                </a:cubicBezTo>
                <a:cubicBezTo>
                  <a:pt x="128" y="13"/>
                  <a:pt x="128" y="13"/>
                  <a:pt x="128" y="13"/>
                </a:cubicBezTo>
                <a:cubicBezTo>
                  <a:pt x="128" y="12"/>
                  <a:pt x="128" y="11"/>
                  <a:pt x="127" y="10"/>
                </a:cubicBezTo>
                <a:cubicBezTo>
                  <a:pt x="126" y="9"/>
                  <a:pt x="125" y="8"/>
                  <a:pt x="123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0" y="8"/>
                  <a:pt x="8" y="10"/>
                  <a:pt x="8" y="13"/>
                </a:cubicBezTo>
                <a:cubicBezTo>
                  <a:pt x="8" y="152"/>
                  <a:pt x="8" y="152"/>
                  <a:pt x="8" y="152"/>
                </a:cubicBezTo>
                <a:cubicBezTo>
                  <a:pt x="8" y="154"/>
                  <a:pt x="10" y="156"/>
                  <a:pt x="13" y="156"/>
                </a:cubicBezTo>
                <a:cubicBezTo>
                  <a:pt x="60" y="156"/>
                  <a:pt x="60" y="156"/>
                  <a:pt x="60" y="156"/>
                </a:cubicBezTo>
                <a:cubicBezTo>
                  <a:pt x="60" y="164"/>
                  <a:pt x="60" y="164"/>
                  <a:pt x="60" y="164"/>
                </a:cubicBezTo>
                <a:cubicBezTo>
                  <a:pt x="14" y="164"/>
                  <a:pt x="14" y="164"/>
                  <a:pt x="14" y="164"/>
                </a:cubicBezTo>
                <a:cubicBezTo>
                  <a:pt x="10" y="164"/>
                  <a:pt x="7" y="163"/>
                  <a:pt x="4" y="161"/>
                </a:cubicBezTo>
                <a:cubicBezTo>
                  <a:pt x="2" y="158"/>
                  <a:pt x="0" y="155"/>
                  <a:pt x="0" y="15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26" y="0"/>
                  <a:pt x="130" y="2"/>
                  <a:pt x="132" y="4"/>
                </a:cubicBezTo>
                <a:cubicBezTo>
                  <a:pt x="135" y="7"/>
                  <a:pt x="136" y="10"/>
                  <a:pt x="136" y="14"/>
                </a:cubicBezTo>
                <a:cubicBezTo>
                  <a:pt x="136" y="49"/>
                  <a:pt x="136" y="49"/>
                  <a:pt x="136" y="4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Freeform 77"/>
          <p:cNvSpPr>
            <a:spLocks noEditPoints="1"/>
          </p:cNvSpPr>
          <p:nvPr/>
        </p:nvSpPr>
        <p:spPr bwMode="auto">
          <a:xfrm>
            <a:off x="11190308" y="2452805"/>
            <a:ext cx="361535" cy="350435"/>
          </a:xfrm>
          <a:custGeom>
            <a:avLst/>
            <a:gdLst>
              <a:gd name="T0" fmla="*/ 56 w 456"/>
              <a:gd name="T1" fmla="*/ 147 h 442"/>
              <a:gd name="T2" fmla="*/ 48 w 456"/>
              <a:gd name="T3" fmla="*/ 89 h 442"/>
              <a:gd name="T4" fmla="*/ 410 w 456"/>
              <a:gd name="T5" fmla="*/ 89 h 442"/>
              <a:gd name="T6" fmla="*/ 331 w 456"/>
              <a:gd name="T7" fmla="*/ 442 h 442"/>
              <a:gd name="T8" fmla="*/ 5 w 456"/>
              <a:gd name="T9" fmla="*/ 283 h 442"/>
              <a:gd name="T10" fmla="*/ 32 w 456"/>
              <a:gd name="T11" fmla="*/ 257 h 442"/>
              <a:gd name="T12" fmla="*/ 142 w 456"/>
              <a:gd name="T13" fmla="*/ 422 h 442"/>
              <a:gd name="T14" fmla="*/ 436 w 456"/>
              <a:gd name="T15" fmla="*/ 279 h 442"/>
              <a:gd name="T16" fmla="*/ 230 w 456"/>
              <a:gd name="T17" fmla="*/ 22 h 442"/>
              <a:gd name="T18" fmla="*/ 211 w 456"/>
              <a:gd name="T19" fmla="*/ 164 h 442"/>
              <a:gd name="T20" fmla="*/ 163 w 456"/>
              <a:gd name="T21" fmla="*/ 211 h 442"/>
              <a:gd name="T22" fmla="*/ 211 w 456"/>
              <a:gd name="T23" fmla="*/ 164 h 442"/>
              <a:gd name="T24" fmla="*/ 173 w 456"/>
              <a:gd name="T25" fmla="*/ 173 h 442"/>
              <a:gd name="T26" fmla="*/ 202 w 456"/>
              <a:gd name="T27" fmla="*/ 202 h 442"/>
              <a:gd name="T28" fmla="*/ 317 w 456"/>
              <a:gd name="T29" fmla="*/ 240 h 442"/>
              <a:gd name="T30" fmla="*/ 269 w 456"/>
              <a:gd name="T31" fmla="*/ 288 h 442"/>
              <a:gd name="T32" fmla="*/ 317 w 456"/>
              <a:gd name="T33" fmla="*/ 240 h 442"/>
              <a:gd name="T34" fmla="*/ 278 w 456"/>
              <a:gd name="T35" fmla="*/ 250 h 442"/>
              <a:gd name="T36" fmla="*/ 307 w 456"/>
              <a:gd name="T37" fmla="*/ 279 h 442"/>
              <a:gd name="T38" fmla="*/ 259 w 456"/>
              <a:gd name="T39" fmla="*/ 259 h 442"/>
              <a:gd name="T40" fmla="*/ 183 w 456"/>
              <a:gd name="T41" fmla="*/ 336 h 442"/>
              <a:gd name="T42" fmla="*/ 259 w 456"/>
              <a:gd name="T43" fmla="*/ 259 h 442"/>
              <a:gd name="T44" fmla="*/ 250 w 456"/>
              <a:gd name="T45" fmla="*/ 269 h 442"/>
              <a:gd name="T46" fmla="*/ 192 w 456"/>
              <a:gd name="T47" fmla="*/ 327 h 442"/>
              <a:gd name="T48" fmla="*/ 365 w 456"/>
              <a:gd name="T49" fmla="*/ 125 h 442"/>
              <a:gd name="T50" fmla="*/ 269 w 456"/>
              <a:gd name="T51" fmla="*/ 221 h 442"/>
              <a:gd name="T52" fmla="*/ 365 w 456"/>
              <a:gd name="T53" fmla="*/ 125 h 442"/>
              <a:gd name="T54" fmla="*/ 278 w 456"/>
              <a:gd name="T55" fmla="*/ 135 h 442"/>
              <a:gd name="T56" fmla="*/ 355 w 456"/>
              <a:gd name="T57" fmla="*/ 211 h 442"/>
              <a:gd name="T58" fmla="*/ 173 w 456"/>
              <a:gd name="T59" fmla="*/ 231 h 442"/>
              <a:gd name="T60" fmla="*/ 125 w 456"/>
              <a:gd name="T61" fmla="*/ 279 h 442"/>
              <a:gd name="T62" fmla="*/ 173 w 456"/>
              <a:gd name="T63" fmla="*/ 231 h 442"/>
              <a:gd name="T64" fmla="*/ 163 w 456"/>
              <a:gd name="T65" fmla="*/ 240 h 442"/>
              <a:gd name="T66" fmla="*/ 135 w 456"/>
              <a:gd name="T67" fmla="*/ 269 h 442"/>
              <a:gd name="T68" fmla="*/ 135 w 456"/>
              <a:gd name="T69" fmla="*/ 173 h 442"/>
              <a:gd name="T70" fmla="*/ 106 w 456"/>
              <a:gd name="T71" fmla="*/ 202 h 442"/>
              <a:gd name="T72" fmla="*/ 135 w 456"/>
              <a:gd name="T73" fmla="*/ 173 h 442"/>
              <a:gd name="T74" fmla="*/ 125 w 456"/>
              <a:gd name="T75" fmla="*/ 183 h 442"/>
              <a:gd name="T76" fmla="*/ 115 w 456"/>
              <a:gd name="T77" fmla="*/ 192 h 442"/>
              <a:gd name="T78" fmla="*/ 58 w 456"/>
              <a:gd name="T79" fmla="*/ 164 h 442"/>
              <a:gd name="T80" fmla="*/ 39 w 456"/>
              <a:gd name="T81" fmla="*/ 183 h 442"/>
              <a:gd name="T82" fmla="*/ 58 w 456"/>
              <a:gd name="T83" fmla="*/ 164 h 442"/>
              <a:gd name="T84" fmla="*/ 20 w 456"/>
              <a:gd name="T85" fmla="*/ 211 h 442"/>
              <a:gd name="T86" fmla="*/ 0 w 456"/>
              <a:gd name="T87" fmla="*/ 192 h 442"/>
              <a:gd name="T88" fmla="*/ 68 w 456"/>
              <a:gd name="T89" fmla="*/ 202 h 442"/>
              <a:gd name="T90" fmla="*/ 48 w 456"/>
              <a:gd name="T91" fmla="*/ 221 h 442"/>
              <a:gd name="T92" fmla="*/ 68 w 456"/>
              <a:gd name="T93" fmla="*/ 202 h 442"/>
              <a:gd name="T94" fmla="*/ 115 w 456"/>
              <a:gd name="T95" fmla="*/ 240 h 442"/>
              <a:gd name="T96" fmla="*/ 87 w 456"/>
              <a:gd name="T97" fmla="*/ 211 h 442"/>
              <a:gd name="T98" fmla="*/ 106 w 456"/>
              <a:gd name="T99" fmla="*/ 221 h 442"/>
              <a:gd name="T100" fmla="*/ 96 w 456"/>
              <a:gd name="T101" fmla="*/ 231 h 442"/>
              <a:gd name="T102" fmla="*/ 106 w 456"/>
              <a:gd name="T103" fmla="*/ 22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56" h="442">
                <a:moveTo>
                  <a:pt x="68" y="101"/>
                </a:moveTo>
                <a:lnTo>
                  <a:pt x="56" y="147"/>
                </a:lnTo>
                <a:lnTo>
                  <a:pt x="36" y="142"/>
                </a:lnTo>
                <a:lnTo>
                  <a:pt x="48" y="89"/>
                </a:lnTo>
                <a:lnTo>
                  <a:pt x="230" y="0"/>
                </a:lnTo>
                <a:lnTo>
                  <a:pt x="410" y="89"/>
                </a:lnTo>
                <a:lnTo>
                  <a:pt x="456" y="283"/>
                </a:lnTo>
                <a:lnTo>
                  <a:pt x="331" y="442"/>
                </a:lnTo>
                <a:lnTo>
                  <a:pt x="130" y="442"/>
                </a:lnTo>
                <a:lnTo>
                  <a:pt x="5" y="283"/>
                </a:lnTo>
                <a:lnTo>
                  <a:pt x="12" y="252"/>
                </a:lnTo>
                <a:lnTo>
                  <a:pt x="32" y="257"/>
                </a:lnTo>
                <a:lnTo>
                  <a:pt x="27" y="279"/>
                </a:lnTo>
                <a:lnTo>
                  <a:pt x="142" y="422"/>
                </a:lnTo>
                <a:lnTo>
                  <a:pt x="324" y="422"/>
                </a:lnTo>
                <a:lnTo>
                  <a:pt x="436" y="279"/>
                </a:lnTo>
                <a:lnTo>
                  <a:pt x="396" y="101"/>
                </a:lnTo>
                <a:lnTo>
                  <a:pt x="230" y="22"/>
                </a:lnTo>
                <a:lnTo>
                  <a:pt x="68" y="101"/>
                </a:lnTo>
                <a:close/>
                <a:moveTo>
                  <a:pt x="211" y="164"/>
                </a:moveTo>
                <a:lnTo>
                  <a:pt x="211" y="211"/>
                </a:lnTo>
                <a:lnTo>
                  <a:pt x="163" y="211"/>
                </a:lnTo>
                <a:lnTo>
                  <a:pt x="163" y="164"/>
                </a:lnTo>
                <a:lnTo>
                  <a:pt x="211" y="164"/>
                </a:lnTo>
                <a:close/>
                <a:moveTo>
                  <a:pt x="202" y="173"/>
                </a:moveTo>
                <a:lnTo>
                  <a:pt x="173" y="173"/>
                </a:lnTo>
                <a:lnTo>
                  <a:pt x="173" y="202"/>
                </a:lnTo>
                <a:lnTo>
                  <a:pt x="202" y="202"/>
                </a:lnTo>
                <a:lnTo>
                  <a:pt x="202" y="173"/>
                </a:lnTo>
                <a:close/>
                <a:moveTo>
                  <a:pt x="317" y="240"/>
                </a:moveTo>
                <a:lnTo>
                  <a:pt x="317" y="288"/>
                </a:lnTo>
                <a:lnTo>
                  <a:pt x="269" y="288"/>
                </a:lnTo>
                <a:lnTo>
                  <a:pt x="269" y="240"/>
                </a:lnTo>
                <a:lnTo>
                  <a:pt x="317" y="240"/>
                </a:lnTo>
                <a:close/>
                <a:moveTo>
                  <a:pt x="307" y="250"/>
                </a:moveTo>
                <a:lnTo>
                  <a:pt x="278" y="250"/>
                </a:lnTo>
                <a:lnTo>
                  <a:pt x="278" y="279"/>
                </a:lnTo>
                <a:lnTo>
                  <a:pt x="307" y="279"/>
                </a:lnTo>
                <a:lnTo>
                  <a:pt x="307" y="250"/>
                </a:lnTo>
                <a:close/>
                <a:moveTo>
                  <a:pt x="259" y="259"/>
                </a:moveTo>
                <a:lnTo>
                  <a:pt x="259" y="336"/>
                </a:lnTo>
                <a:lnTo>
                  <a:pt x="183" y="336"/>
                </a:lnTo>
                <a:lnTo>
                  <a:pt x="183" y="259"/>
                </a:lnTo>
                <a:lnTo>
                  <a:pt x="259" y="259"/>
                </a:lnTo>
                <a:close/>
                <a:moveTo>
                  <a:pt x="250" y="327"/>
                </a:moveTo>
                <a:lnTo>
                  <a:pt x="250" y="269"/>
                </a:lnTo>
                <a:lnTo>
                  <a:pt x="192" y="269"/>
                </a:lnTo>
                <a:lnTo>
                  <a:pt x="192" y="327"/>
                </a:lnTo>
                <a:lnTo>
                  <a:pt x="250" y="327"/>
                </a:lnTo>
                <a:close/>
                <a:moveTo>
                  <a:pt x="365" y="125"/>
                </a:moveTo>
                <a:lnTo>
                  <a:pt x="365" y="221"/>
                </a:lnTo>
                <a:lnTo>
                  <a:pt x="269" y="221"/>
                </a:lnTo>
                <a:lnTo>
                  <a:pt x="269" y="125"/>
                </a:lnTo>
                <a:lnTo>
                  <a:pt x="365" y="125"/>
                </a:lnTo>
                <a:close/>
                <a:moveTo>
                  <a:pt x="355" y="135"/>
                </a:moveTo>
                <a:lnTo>
                  <a:pt x="278" y="135"/>
                </a:lnTo>
                <a:lnTo>
                  <a:pt x="278" y="211"/>
                </a:lnTo>
                <a:lnTo>
                  <a:pt x="355" y="211"/>
                </a:lnTo>
                <a:lnTo>
                  <a:pt x="355" y="135"/>
                </a:lnTo>
                <a:close/>
                <a:moveTo>
                  <a:pt x="173" y="231"/>
                </a:moveTo>
                <a:lnTo>
                  <a:pt x="173" y="279"/>
                </a:lnTo>
                <a:lnTo>
                  <a:pt x="125" y="279"/>
                </a:lnTo>
                <a:lnTo>
                  <a:pt x="125" y="231"/>
                </a:lnTo>
                <a:lnTo>
                  <a:pt x="173" y="231"/>
                </a:lnTo>
                <a:close/>
                <a:moveTo>
                  <a:pt x="163" y="269"/>
                </a:moveTo>
                <a:lnTo>
                  <a:pt x="163" y="240"/>
                </a:lnTo>
                <a:lnTo>
                  <a:pt x="135" y="240"/>
                </a:lnTo>
                <a:lnTo>
                  <a:pt x="135" y="269"/>
                </a:lnTo>
                <a:lnTo>
                  <a:pt x="163" y="269"/>
                </a:lnTo>
                <a:close/>
                <a:moveTo>
                  <a:pt x="135" y="173"/>
                </a:moveTo>
                <a:lnTo>
                  <a:pt x="135" y="202"/>
                </a:lnTo>
                <a:lnTo>
                  <a:pt x="106" y="202"/>
                </a:lnTo>
                <a:lnTo>
                  <a:pt x="106" y="173"/>
                </a:lnTo>
                <a:lnTo>
                  <a:pt x="135" y="173"/>
                </a:lnTo>
                <a:close/>
                <a:moveTo>
                  <a:pt x="125" y="192"/>
                </a:moveTo>
                <a:lnTo>
                  <a:pt x="125" y="183"/>
                </a:lnTo>
                <a:lnTo>
                  <a:pt x="115" y="183"/>
                </a:lnTo>
                <a:lnTo>
                  <a:pt x="115" y="192"/>
                </a:lnTo>
                <a:lnTo>
                  <a:pt x="125" y="192"/>
                </a:lnTo>
                <a:close/>
                <a:moveTo>
                  <a:pt x="58" y="164"/>
                </a:moveTo>
                <a:lnTo>
                  <a:pt x="58" y="183"/>
                </a:lnTo>
                <a:lnTo>
                  <a:pt x="39" y="183"/>
                </a:lnTo>
                <a:lnTo>
                  <a:pt x="39" y="164"/>
                </a:lnTo>
                <a:lnTo>
                  <a:pt x="58" y="164"/>
                </a:lnTo>
                <a:close/>
                <a:moveTo>
                  <a:pt x="20" y="192"/>
                </a:moveTo>
                <a:lnTo>
                  <a:pt x="20" y="211"/>
                </a:lnTo>
                <a:lnTo>
                  <a:pt x="0" y="211"/>
                </a:lnTo>
                <a:lnTo>
                  <a:pt x="0" y="192"/>
                </a:lnTo>
                <a:lnTo>
                  <a:pt x="20" y="192"/>
                </a:lnTo>
                <a:close/>
                <a:moveTo>
                  <a:pt x="68" y="202"/>
                </a:moveTo>
                <a:lnTo>
                  <a:pt x="68" y="221"/>
                </a:lnTo>
                <a:lnTo>
                  <a:pt x="48" y="221"/>
                </a:lnTo>
                <a:lnTo>
                  <a:pt x="48" y="202"/>
                </a:lnTo>
                <a:lnTo>
                  <a:pt x="68" y="202"/>
                </a:lnTo>
                <a:close/>
                <a:moveTo>
                  <a:pt x="115" y="211"/>
                </a:moveTo>
                <a:lnTo>
                  <a:pt x="115" y="240"/>
                </a:lnTo>
                <a:lnTo>
                  <a:pt x="87" y="240"/>
                </a:lnTo>
                <a:lnTo>
                  <a:pt x="87" y="211"/>
                </a:lnTo>
                <a:lnTo>
                  <a:pt x="115" y="211"/>
                </a:lnTo>
                <a:close/>
                <a:moveTo>
                  <a:pt x="106" y="221"/>
                </a:moveTo>
                <a:lnTo>
                  <a:pt x="96" y="221"/>
                </a:lnTo>
                <a:lnTo>
                  <a:pt x="96" y="231"/>
                </a:lnTo>
                <a:lnTo>
                  <a:pt x="106" y="231"/>
                </a:lnTo>
                <a:lnTo>
                  <a:pt x="106" y="2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9" name="Freeform 85"/>
          <p:cNvSpPr>
            <a:spLocks noEditPoints="1"/>
          </p:cNvSpPr>
          <p:nvPr/>
        </p:nvSpPr>
        <p:spPr bwMode="auto">
          <a:xfrm>
            <a:off x="1682581" y="3516390"/>
            <a:ext cx="339336" cy="304450"/>
          </a:xfrm>
          <a:custGeom>
            <a:avLst/>
            <a:gdLst>
              <a:gd name="T0" fmla="*/ 64 w 178"/>
              <a:gd name="T1" fmla="*/ 108 h 160"/>
              <a:gd name="T2" fmla="*/ 115 w 178"/>
              <a:gd name="T3" fmla="*/ 108 h 160"/>
              <a:gd name="T4" fmla="*/ 89 w 178"/>
              <a:gd name="T5" fmla="*/ 129 h 160"/>
              <a:gd name="T6" fmla="*/ 89 w 178"/>
              <a:gd name="T7" fmla="*/ 86 h 160"/>
              <a:gd name="T8" fmla="*/ 89 w 178"/>
              <a:gd name="T9" fmla="*/ 129 h 160"/>
              <a:gd name="T10" fmla="*/ 155 w 178"/>
              <a:gd name="T11" fmla="*/ 16 h 160"/>
              <a:gd name="T12" fmla="*/ 26 w 178"/>
              <a:gd name="T13" fmla="*/ 16 h 160"/>
              <a:gd name="T14" fmla="*/ 3 w 178"/>
              <a:gd name="T15" fmla="*/ 56 h 160"/>
              <a:gd name="T16" fmla="*/ 46 w 178"/>
              <a:gd name="T17" fmla="*/ 60 h 160"/>
              <a:gd name="T18" fmla="*/ 61 w 178"/>
              <a:gd name="T19" fmla="*/ 36 h 160"/>
              <a:gd name="T20" fmla="*/ 90 w 178"/>
              <a:gd name="T21" fmla="*/ 27 h 160"/>
              <a:gd name="T22" fmla="*/ 107 w 178"/>
              <a:gd name="T23" fmla="*/ 29 h 160"/>
              <a:gd name="T24" fmla="*/ 120 w 178"/>
              <a:gd name="T25" fmla="*/ 46 h 160"/>
              <a:gd name="T26" fmla="*/ 174 w 178"/>
              <a:gd name="T27" fmla="*/ 56 h 160"/>
              <a:gd name="T28" fmla="*/ 168 w 178"/>
              <a:gd name="T29" fmla="*/ 52 h 160"/>
              <a:gd name="T30" fmla="*/ 128 w 178"/>
              <a:gd name="T31" fmla="*/ 45 h 160"/>
              <a:gd name="T32" fmla="*/ 109 w 178"/>
              <a:gd name="T33" fmla="*/ 21 h 160"/>
              <a:gd name="T34" fmla="*/ 90 w 178"/>
              <a:gd name="T35" fmla="*/ 19 h 160"/>
              <a:gd name="T36" fmla="*/ 53 w 178"/>
              <a:gd name="T37" fmla="*/ 34 h 160"/>
              <a:gd name="T38" fmla="*/ 44 w 178"/>
              <a:gd name="T39" fmla="*/ 52 h 160"/>
              <a:gd name="T40" fmla="*/ 10 w 178"/>
              <a:gd name="T41" fmla="*/ 45 h 160"/>
              <a:gd name="T42" fmla="*/ 30 w 178"/>
              <a:gd name="T43" fmla="*/ 23 h 160"/>
              <a:gd name="T44" fmla="*/ 151 w 178"/>
              <a:gd name="T45" fmla="*/ 23 h 160"/>
              <a:gd name="T46" fmla="*/ 168 w 178"/>
              <a:gd name="T47" fmla="*/ 52 h 160"/>
              <a:gd name="T48" fmla="*/ 110 w 178"/>
              <a:gd name="T49" fmla="*/ 56 h 160"/>
              <a:gd name="T50" fmla="*/ 48 w 178"/>
              <a:gd name="T51" fmla="*/ 66 h 160"/>
              <a:gd name="T52" fmla="*/ 22 w 178"/>
              <a:gd name="T53" fmla="*/ 147 h 160"/>
              <a:gd name="T54" fmla="*/ 35 w 178"/>
              <a:gd name="T55" fmla="*/ 160 h 160"/>
              <a:gd name="T56" fmla="*/ 157 w 178"/>
              <a:gd name="T57" fmla="*/ 147 h 160"/>
              <a:gd name="T58" fmla="*/ 127 w 178"/>
              <a:gd name="T59" fmla="*/ 66 h 160"/>
              <a:gd name="T60" fmla="*/ 35 w 178"/>
              <a:gd name="T61" fmla="*/ 151 h 160"/>
              <a:gd name="T62" fmla="*/ 35 w 178"/>
              <a:gd name="T63" fmla="*/ 113 h 160"/>
              <a:gd name="T64" fmla="*/ 68 w 178"/>
              <a:gd name="T65" fmla="*/ 64 h 160"/>
              <a:gd name="T66" fmla="*/ 120 w 178"/>
              <a:gd name="T67" fmla="*/ 71 h 160"/>
              <a:gd name="T68" fmla="*/ 148 w 178"/>
              <a:gd name="T69" fmla="*/ 147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8" h="160">
                <a:moveTo>
                  <a:pt x="89" y="82"/>
                </a:moveTo>
                <a:cubicBezTo>
                  <a:pt x="75" y="82"/>
                  <a:pt x="64" y="93"/>
                  <a:pt x="64" y="108"/>
                </a:cubicBezTo>
                <a:cubicBezTo>
                  <a:pt x="64" y="122"/>
                  <a:pt x="75" y="134"/>
                  <a:pt x="89" y="134"/>
                </a:cubicBezTo>
                <a:cubicBezTo>
                  <a:pt x="103" y="134"/>
                  <a:pt x="115" y="122"/>
                  <a:pt x="115" y="108"/>
                </a:cubicBezTo>
                <a:cubicBezTo>
                  <a:pt x="115" y="93"/>
                  <a:pt x="103" y="82"/>
                  <a:pt x="89" y="82"/>
                </a:cubicBezTo>
                <a:close/>
                <a:moveTo>
                  <a:pt x="89" y="129"/>
                </a:moveTo>
                <a:cubicBezTo>
                  <a:pt x="78" y="129"/>
                  <a:pt x="68" y="120"/>
                  <a:pt x="68" y="108"/>
                </a:cubicBezTo>
                <a:cubicBezTo>
                  <a:pt x="68" y="96"/>
                  <a:pt x="78" y="86"/>
                  <a:pt x="89" y="86"/>
                </a:cubicBezTo>
                <a:cubicBezTo>
                  <a:pt x="101" y="86"/>
                  <a:pt x="110" y="96"/>
                  <a:pt x="110" y="108"/>
                </a:cubicBezTo>
                <a:cubicBezTo>
                  <a:pt x="110" y="120"/>
                  <a:pt x="101" y="129"/>
                  <a:pt x="89" y="129"/>
                </a:cubicBezTo>
                <a:close/>
                <a:moveTo>
                  <a:pt x="176" y="42"/>
                </a:moveTo>
                <a:cubicBezTo>
                  <a:pt x="174" y="32"/>
                  <a:pt x="166" y="22"/>
                  <a:pt x="155" y="16"/>
                </a:cubicBezTo>
                <a:cubicBezTo>
                  <a:pt x="136" y="5"/>
                  <a:pt x="113" y="0"/>
                  <a:pt x="91" y="0"/>
                </a:cubicBezTo>
                <a:cubicBezTo>
                  <a:pt x="69" y="0"/>
                  <a:pt x="46" y="5"/>
                  <a:pt x="26" y="16"/>
                </a:cubicBezTo>
                <a:cubicBezTo>
                  <a:pt x="14" y="22"/>
                  <a:pt x="5" y="32"/>
                  <a:pt x="2" y="43"/>
                </a:cubicBezTo>
                <a:cubicBezTo>
                  <a:pt x="0" y="48"/>
                  <a:pt x="1" y="53"/>
                  <a:pt x="3" y="56"/>
                </a:cubicBezTo>
                <a:cubicBezTo>
                  <a:pt x="5" y="60"/>
                  <a:pt x="10" y="64"/>
                  <a:pt x="21" y="64"/>
                </a:cubicBezTo>
                <a:cubicBezTo>
                  <a:pt x="28" y="64"/>
                  <a:pt x="36" y="62"/>
                  <a:pt x="46" y="60"/>
                </a:cubicBezTo>
                <a:cubicBezTo>
                  <a:pt x="55" y="58"/>
                  <a:pt x="56" y="55"/>
                  <a:pt x="58" y="46"/>
                </a:cubicBezTo>
                <a:cubicBezTo>
                  <a:pt x="58" y="44"/>
                  <a:pt x="59" y="40"/>
                  <a:pt x="61" y="36"/>
                </a:cubicBezTo>
                <a:cubicBezTo>
                  <a:pt x="62" y="32"/>
                  <a:pt x="70" y="29"/>
                  <a:pt x="73" y="29"/>
                </a:cubicBezTo>
                <a:cubicBezTo>
                  <a:pt x="73" y="29"/>
                  <a:pt x="82" y="27"/>
                  <a:pt x="90" y="27"/>
                </a:cubicBezTo>
                <a:cubicBezTo>
                  <a:pt x="90" y="27"/>
                  <a:pt x="90" y="27"/>
                  <a:pt x="90" y="27"/>
                </a:cubicBezTo>
                <a:cubicBezTo>
                  <a:pt x="98" y="27"/>
                  <a:pt x="107" y="29"/>
                  <a:pt x="107" y="29"/>
                </a:cubicBezTo>
                <a:cubicBezTo>
                  <a:pt x="110" y="29"/>
                  <a:pt x="118" y="31"/>
                  <a:pt x="119" y="36"/>
                </a:cubicBezTo>
                <a:cubicBezTo>
                  <a:pt x="119" y="40"/>
                  <a:pt x="120" y="43"/>
                  <a:pt x="120" y="46"/>
                </a:cubicBezTo>
                <a:cubicBezTo>
                  <a:pt x="122" y="54"/>
                  <a:pt x="122" y="57"/>
                  <a:pt x="131" y="60"/>
                </a:cubicBezTo>
                <a:cubicBezTo>
                  <a:pt x="162" y="68"/>
                  <a:pt x="171" y="61"/>
                  <a:pt x="174" y="56"/>
                </a:cubicBezTo>
                <a:cubicBezTo>
                  <a:pt x="177" y="52"/>
                  <a:pt x="178" y="47"/>
                  <a:pt x="176" y="42"/>
                </a:cubicBezTo>
                <a:close/>
                <a:moveTo>
                  <a:pt x="168" y="52"/>
                </a:moveTo>
                <a:cubicBezTo>
                  <a:pt x="168" y="52"/>
                  <a:pt x="162" y="59"/>
                  <a:pt x="133" y="52"/>
                </a:cubicBezTo>
                <a:cubicBezTo>
                  <a:pt x="129" y="51"/>
                  <a:pt x="129" y="51"/>
                  <a:pt x="128" y="45"/>
                </a:cubicBezTo>
                <a:cubicBezTo>
                  <a:pt x="128" y="42"/>
                  <a:pt x="127" y="38"/>
                  <a:pt x="126" y="34"/>
                </a:cubicBezTo>
                <a:cubicBezTo>
                  <a:pt x="124" y="23"/>
                  <a:pt x="110" y="21"/>
                  <a:pt x="109" y="21"/>
                </a:cubicBezTo>
                <a:cubicBezTo>
                  <a:pt x="108" y="21"/>
                  <a:pt x="99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82" y="19"/>
                  <a:pt x="72" y="21"/>
                  <a:pt x="72" y="21"/>
                </a:cubicBezTo>
                <a:cubicBezTo>
                  <a:pt x="70" y="21"/>
                  <a:pt x="56" y="24"/>
                  <a:pt x="53" y="34"/>
                </a:cubicBezTo>
                <a:cubicBezTo>
                  <a:pt x="52" y="38"/>
                  <a:pt x="51" y="42"/>
                  <a:pt x="50" y="45"/>
                </a:cubicBezTo>
                <a:cubicBezTo>
                  <a:pt x="48" y="51"/>
                  <a:pt x="48" y="51"/>
                  <a:pt x="44" y="52"/>
                </a:cubicBezTo>
                <a:cubicBezTo>
                  <a:pt x="20" y="58"/>
                  <a:pt x="11" y="55"/>
                  <a:pt x="10" y="52"/>
                </a:cubicBezTo>
                <a:cubicBezTo>
                  <a:pt x="9" y="51"/>
                  <a:pt x="9" y="48"/>
                  <a:pt x="10" y="45"/>
                </a:cubicBezTo>
                <a:cubicBezTo>
                  <a:pt x="11" y="38"/>
                  <a:pt x="18" y="29"/>
                  <a:pt x="30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48" y="13"/>
                  <a:pt x="70" y="8"/>
                  <a:pt x="91" y="8"/>
                </a:cubicBezTo>
                <a:cubicBezTo>
                  <a:pt x="112" y="8"/>
                  <a:pt x="133" y="13"/>
                  <a:pt x="151" y="23"/>
                </a:cubicBezTo>
                <a:cubicBezTo>
                  <a:pt x="162" y="29"/>
                  <a:pt x="167" y="37"/>
                  <a:pt x="169" y="43"/>
                </a:cubicBezTo>
                <a:cubicBezTo>
                  <a:pt x="169" y="47"/>
                  <a:pt x="169" y="50"/>
                  <a:pt x="168" y="52"/>
                </a:cubicBezTo>
                <a:close/>
                <a:moveTo>
                  <a:pt x="127" y="66"/>
                </a:moveTo>
                <a:cubicBezTo>
                  <a:pt x="122" y="57"/>
                  <a:pt x="117" y="56"/>
                  <a:pt x="110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3" y="56"/>
                  <a:pt x="53" y="56"/>
                  <a:pt x="48" y="66"/>
                </a:cubicBezTo>
                <a:cubicBezTo>
                  <a:pt x="46" y="70"/>
                  <a:pt x="28" y="99"/>
                  <a:pt x="26" y="111"/>
                </a:cubicBezTo>
                <a:cubicBezTo>
                  <a:pt x="25" y="119"/>
                  <a:pt x="22" y="145"/>
                  <a:pt x="22" y="147"/>
                </a:cubicBezTo>
                <a:cubicBezTo>
                  <a:pt x="22" y="147"/>
                  <a:pt x="22" y="147"/>
                  <a:pt x="22" y="147"/>
                </a:cubicBezTo>
                <a:cubicBezTo>
                  <a:pt x="22" y="154"/>
                  <a:pt x="28" y="160"/>
                  <a:pt x="35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51" y="160"/>
                  <a:pt x="157" y="154"/>
                  <a:pt x="157" y="147"/>
                </a:cubicBezTo>
                <a:cubicBezTo>
                  <a:pt x="157" y="145"/>
                  <a:pt x="154" y="118"/>
                  <a:pt x="152" y="111"/>
                </a:cubicBezTo>
                <a:cubicBezTo>
                  <a:pt x="150" y="99"/>
                  <a:pt x="129" y="69"/>
                  <a:pt x="127" y="66"/>
                </a:cubicBezTo>
                <a:close/>
                <a:moveTo>
                  <a:pt x="144" y="151"/>
                </a:moveTo>
                <a:cubicBezTo>
                  <a:pt x="35" y="151"/>
                  <a:pt x="35" y="151"/>
                  <a:pt x="35" y="151"/>
                </a:cubicBezTo>
                <a:cubicBezTo>
                  <a:pt x="33" y="151"/>
                  <a:pt x="30" y="149"/>
                  <a:pt x="30" y="147"/>
                </a:cubicBezTo>
                <a:cubicBezTo>
                  <a:pt x="31" y="144"/>
                  <a:pt x="33" y="120"/>
                  <a:pt x="35" y="113"/>
                </a:cubicBezTo>
                <a:cubicBezTo>
                  <a:pt x="36" y="104"/>
                  <a:pt x="50" y="80"/>
                  <a:pt x="55" y="70"/>
                </a:cubicBezTo>
                <a:cubicBezTo>
                  <a:pt x="58" y="65"/>
                  <a:pt x="63" y="64"/>
                  <a:pt x="68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4" y="64"/>
                  <a:pt x="116" y="64"/>
                  <a:pt x="120" y="71"/>
                </a:cubicBezTo>
                <a:cubicBezTo>
                  <a:pt x="126" y="80"/>
                  <a:pt x="142" y="105"/>
                  <a:pt x="144" y="113"/>
                </a:cubicBezTo>
                <a:cubicBezTo>
                  <a:pt x="146" y="119"/>
                  <a:pt x="147" y="140"/>
                  <a:pt x="148" y="147"/>
                </a:cubicBezTo>
                <a:cubicBezTo>
                  <a:pt x="148" y="149"/>
                  <a:pt x="147" y="151"/>
                  <a:pt x="144" y="15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89"/>
          <p:cNvSpPr>
            <a:spLocks noEditPoints="1"/>
          </p:cNvSpPr>
          <p:nvPr/>
        </p:nvSpPr>
        <p:spPr bwMode="auto">
          <a:xfrm>
            <a:off x="2708373" y="3530742"/>
            <a:ext cx="335371" cy="332992"/>
          </a:xfrm>
          <a:custGeom>
            <a:avLst/>
            <a:gdLst>
              <a:gd name="T0" fmla="*/ 76 w 176"/>
              <a:gd name="T1" fmla="*/ 59 h 175"/>
              <a:gd name="T2" fmla="*/ 61 w 176"/>
              <a:gd name="T3" fmla="*/ 97 h 175"/>
              <a:gd name="T4" fmla="*/ 58 w 176"/>
              <a:gd name="T5" fmla="*/ 100 h 175"/>
              <a:gd name="T6" fmla="*/ 77 w 176"/>
              <a:gd name="T7" fmla="*/ 116 h 175"/>
              <a:gd name="T8" fmla="*/ 79 w 176"/>
              <a:gd name="T9" fmla="*/ 114 h 175"/>
              <a:gd name="T10" fmla="*/ 78 w 176"/>
              <a:gd name="T11" fmla="*/ 57 h 175"/>
              <a:gd name="T12" fmla="*/ 102 w 176"/>
              <a:gd name="T13" fmla="*/ 4 h 175"/>
              <a:gd name="T14" fmla="*/ 156 w 176"/>
              <a:gd name="T15" fmla="*/ 46 h 175"/>
              <a:gd name="T16" fmla="*/ 88 w 176"/>
              <a:gd name="T17" fmla="*/ 31 h 175"/>
              <a:gd name="T18" fmla="*/ 19 w 176"/>
              <a:gd name="T19" fmla="*/ 45 h 175"/>
              <a:gd name="T20" fmla="*/ 74 w 176"/>
              <a:gd name="T21" fmla="*/ 4 h 175"/>
              <a:gd name="T22" fmla="*/ 0 w 176"/>
              <a:gd name="T23" fmla="*/ 87 h 175"/>
              <a:gd name="T24" fmla="*/ 8 w 176"/>
              <a:gd name="T25" fmla="*/ 116 h 175"/>
              <a:gd name="T26" fmla="*/ 12 w 176"/>
              <a:gd name="T27" fmla="*/ 111 h 175"/>
              <a:gd name="T28" fmla="*/ 18 w 176"/>
              <a:gd name="T29" fmla="*/ 49 h 175"/>
              <a:gd name="T30" fmla="*/ 32 w 176"/>
              <a:gd name="T31" fmla="*/ 87 h 175"/>
              <a:gd name="T32" fmla="*/ 86 w 176"/>
              <a:gd name="T33" fmla="*/ 167 h 175"/>
              <a:gd name="T34" fmla="*/ 23 w 176"/>
              <a:gd name="T35" fmla="*/ 140 h 175"/>
              <a:gd name="T36" fmla="*/ 88 w 176"/>
              <a:gd name="T37" fmla="*/ 175 h 175"/>
              <a:gd name="T38" fmla="*/ 152 w 176"/>
              <a:gd name="T39" fmla="*/ 140 h 175"/>
              <a:gd name="T40" fmla="*/ 90 w 176"/>
              <a:gd name="T41" fmla="*/ 167 h 175"/>
              <a:gd name="T42" fmla="*/ 144 w 176"/>
              <a:gd name="T43" fmla="*/ 87 h 175"/>
              <a:gd name="T44" fmla="*/ 158 w 176"/>
              <a:gd name="T45" fmla="*/ 49 h 175"/>
              <a:gd name="T46" fmla="*/ 164 w 176"/>
              <a:gd name="T47" fmla="*/ 111 h 175"/>
              <a:gd name="T48" fmla="*/ 168 w 176"/>
              <a:gd name="T49" fmla="*/ 116 h 175"/>
              <a:gd name="T50" fmla="*/ 176 w 176"/>
              <a:gd name="T51" fmla="*/ 87 h 175"/>
              <a:gd name="T52" fmla="*/ 140 w 176"/>
              <a:gd name="T53" fmla="*/ 87 h 175"/>
              <a:gd name="T54" fmla="*/ 36 w 176"/>
              <a:gd name="T55" fmla="*/ 87 h 175"/>
              <a:gd name="T56" fmla="*/ 88 w 176"/>
              <a:gd name="T57" fmla="*/ 35 h 175"/>
              <a:gd name="T58" fmla="*/ 140 w 176"/>
              <a:gd name="T59" fmla="*/ 87 h 175"/>
              <a:gd name="T60" fmla="*/ 97 w 176"/>
              <a:gd name="T61" fmla="*/ 57 h 175"/>
              <a:gd name="T62" fmla="*/ 96 w 176"/>
              <a:gd name="T63" fmla="*/ 115 h 175"/>
              <a:gd name="T64" fmla="*/ 100 w 176"/>
              <a:gd name="T65" fmla="*/ 115 h 175"/>
              <a:gd name="T66" fmla="*/ 114 w 176"/>
              <a:gd name="T67" fmla="*/ 76 h 175"/>
              <a:gd name="T68" fmla="*/ 117 w 176"/>
              <a:gd name="T69" fmla="*/ 7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5">
                <a:moveTo>
                  <a:pt x="78" y="57"/>
                </a:moveTo>
                <a:cubicBezTo>
                  <a:pt x="76" y="57"/>
                  <a:pt x="76" y="58"/>
                  <a:pt x="76" y="59"/>
                </a:cubicBezTo>
                <a:cubicBezTo>
                  <a:pt x="76" y="110"/>
                  <a:pt x="76" y="110"/>
                  <a:pt x="76" y="110"/>
                </a:cubicBezTo>
                <a:cubicBezTo>
                  <a:pt x="61" y="97"/>
                  <a:pt x="61" y="97"/>
                  <a:pt x="61" y="97"/>
                </a:cubicBezTo>
                <a:cubicBezTo>
                  <a:pt x="60" y="96"/>
                  <a:pt x="59" y="96"/>
                  <a:pt x="58" y="97"/>
                </a:cubicBezTo>
                <a:cubicBezTo>
                  <a:pt x="57" y="98"/>
                  <a:pt x="57" y="99"/>
                  <a:pt x="58" y="100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6" y="116"/>
                  <a:pt x="77" y="116"/>
                  <a:pt x="77" y="11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79" y="116"/>
                  <a:pt x="79" y="115"/>
                  <a:pt x="79" y="114"/>
                </a:cubicBezTo>
                <a:cubicBezTo>
                  <a:pt x="79" y="59"/>
                  <a:pt x="79" y="59"/>
                  <a:pt x="79" y="59"/>
                </a:cubicBezTo>
                <a:cubicBezTo>
                  <a:pt x="80" y="58"/>
                  <a:pt x="79" y="57"/>
                  <a:pt x="78" y="57"/>
                </a:cubicBezTo>
                <a:close/>
                <a:moveTo>
                  <a:pt x="106" y="1"/>
                </a:moveTo>
                <a:cubicBezTo>
                  <a:pt x="104" y="0"/>
                  <a:pt x="102" y="2"/>
                  <a:pt x="102" y="4"/>
                </a:cubicBezTo>
                <a:cubicBezTo>
                  <a:pt x="101" y="6"/>
                  <a:pt x="102" y="8"/>
                  <a:pt x="105" y="9"/>
                </a:cubicBezTo>
                <a:cubicBezTo>
                  <a:pt x="126" y="14"/>
                  <a:pt x="145" y="27"/>
                  <a:pt x="156" y="46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25" y="41"/>
                  <a:pt x="107" y="31"/>
                  <a:pt x="88" y="31"/>
                </a:cubicBezTo>
                <a:cubicBezTo>
                  <a:pt x="68" y="31"/>
                  <a:pt x="50" y="41"/>
                  <a:pt x="40" y="57"/>
                </a:cubicBezTo>
                <a:cubicBezTo>
                  <a:pt x="19" y="45"/>
                  <a:pt x="19" y="45"/>
                  <a:pt x="19" y="45"/>
                </a:cubicBezTo>
                <a:cubicBezTo>
                  <a:pt x="30" y="27"/>
                  <a:pt x="48" y="13"/>
                  <a:pt x="70" y="8"/>
                </a:cubicBezTo>
                <a:cubicBezTo>
                  <a:pt x="72" y="8"/>
                  <a:pt x="74" y="6"/>
                  <a:pt x="74" y="4"/>
                </a:cubicBezTo>
                <a:cubicBezTo>
                  <a:pt x="73" y="2"/>
                  <a:pt x="71" y="0"/>
                  <a:pt x="69" y="0"/>
                </a:cubicBezTo>
                <a:cubicBezTo>
                  <a:pt x="29" y="10"/>
                  <a:pt x="0" y="46"/>
                  <a:pt x="0" y="87"/>
                </a:cubicBezTo>
                <a:cubicBezTo>
                  <a:pt x="0" y="96"/>
                  <a:pt x="1" y="105"/>
                  <a:pt x="4" y="114"/>
                </a:cubicBezTo>
                <a:cubicBezTo>
                  <a:pt x="4" y="115"/>
                  <a:pt x="6" y="116"/>
                  <a:pt x="8" y="116"/>
                </a:cubicBezTo>
                <a:cubicBezTo>
                  <a:pt x="8" y="116"/>
                  <a:pt x="8" y="116"/>
                  <a:pt x="9" y="116"/>
                </a:cubicBezTo>
                <a:cubicBezTo>
                  <a:pt x="11" y="116"/>
                  <a:pt x="12" y="114"/>
                  <a:pt x="12" y="111"/>
                </a:cubicBezTo>
                <a:cubicBezTo>
                  <a:pt x="9" y="103"/>
                  <a:pt x="8" y="95"/>
                  <a:pt x="8" y="87"/>
                </a:cubicBezTo>
                <a:cubicBezTo>
                  <a:pt x="8" y="73"/>
                  <a:pt x="12" y="60"/>
                  <a:pt x="18" y="49"/>
                </a:cubicBezTo>
                <a:cubicBezTo>
                  <a:pt x="38" y="61"/>
                  <a:pt x="38" y="61"/>
                  <a:pt x="38" y="61"/>
                </a:cubicBezTo>
                <a:cubicBezTo>
                  <a:pt x="34" y="69"/>
                  <a:pt x="32" y="78"/>
                  <a:pt x="32" y="87"/>
                </a:cubicBezTo>
                <a:cubicBezTo>
                  <a:pt x="32" y="117"/>
                  <a:pt x="56" y="142"/>
                  <a:pt x="86" y="143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64" y="166"/>
                  <a:pt x="44" y="157"/>
                  <a:pt x="29" y="141"/>
                </a:cubicBezTo>
                <a:cubicBezTo>
                  <a:pt x="27" y="139"/>
                  <a:pt x="25" y="139"/>
                  <a:pt x="23" y="140"/>
                </a:cubicBezTo>
                <a:cubicBezTo>
                  <a:pt x="22" y="142"/>
                  <a:pt x="22" y="144"/>
                  <a:pt x="23" y="146"/>
                </a:cubicBezTo>
                <a:cubicBezTo>
                  <a:pt x="39" y="164"/>
                  <a:pt x="63" y="175"/>
                  <a:pt x="88" y="175"/>
                </a:cubicBezTo>
                <a:cubicBezTo>
                  <a:pt x="112" y="175"/>
                  <a:pt x="136" y="164"/>
                  <a:pt x="153" y="146"/>
                </a:cubicBezTo>
                <a:cubicBezTo>
                  <a:pt x="154" y="144"/>
                  <a:pt x="154" y="142"/>
                  <a:pt x="152" y="140"/>
                </a:cubicBezTo>
                <a:cubicBezTo>
                  <a:pt x="151" y="139"/>
                  <a:pt x="148" y="139"/>
                  <a:pt x="147" y="141"/>
                </a:cubicBezTo>
                <a:cubicBezTo>
                  <a:pt x="132" y="157"/>
                  <a:pt x="112" y="166"/>
                  <a:pt x="90" y="167"/>
                </a:cubicBezTo>
                <a:cubicBezTo>
                  <a:pt x="90" y="143"/>
                  <a:pt x="90" y="143"/>
                  <a:pt x="90" y="143"/>
                </a:cubicBezTo>
                <a:cubicBezTo>
                  <a:pt x="120" y="142"/>
                  <a:pt x="144" y="117"/>
                  <a:pt x="144" y="87"/>
                </a:cubicBezTo>
                <a:cubicBezTo>
                  <a:pt x="144" y="78"/>
                  <a:pt x="141" y="69"/>
                  <a:pt x="137" y="61"/>
                </a:cubicBezTo>
                <a:cubicBezTo>
                  <a:pt x="158" y="49"/>
                  <a:pt x="158" y="49"/>
                  <a:pt x="158" y="49"/>
                </a:cubicBezTo>
                <a:cubicBezTo>
                  <a:pt x="164" y="60"/>
                  <a:pt x="168" y="73"/>
                  <a:pt x="168" y="87"/>
                </a:cubicBezTo>
                <a:cubicBezTo>
                  <a:pt x="168" y="95"/>
                  <a:pt x="166" y="103"/>
                  <a:pt x="164" y="111"/>
                </a:cubicBezTo>
                <a:cubicBezTo>
                  <a:pt x="163" y="113"/>
                  <a:pt x="164" y="116"/>
                  <a:pt x="167" y="116"/>
                </a:cubicBezTo>
                <a:cubicBezTo>
                  <a:pt x="167" y="116"/>
                  <a:pt x="168" y="116"/>
                  <a:pt x="168" y="116"/>
                </a:cubicBezTo>
                <a:cubicBezTo>
                  <a:pt x="170" y="116"/>
                  <a:pt x="171" y="115"/>
                  <a:pt x="172" y="114"/>
                </a:cubicBezTo>
                <a:cubicBezTo>
                  <a:pt x="175" y="105"/>
                  <a:pt x="176" y="96"/>
                  <a:pt x="176" y="87"/>
                </a:cubicBezTo>
                <a:cubicBezTo>
                  <a:pt x="176" y="46"/>
                  <a:pt x="146" y="10"/>
                  <a:pt x="106" y="1"/>
                </a:cubicBezTo>
                <a:close/>
                <a:moveTo>
                  <a:pt x="140" y="87"/>
                </a:moveTo>
                <a:cubicBezTo>
                  <a:pt x="140" y="116"/>
                  <a:pt x="116" y="139"/>
                  <a:pt x="88" y="139"/>
                </a:cubicBezTo>
                <a:cubicBezTo>
                  <a:pt x="59" y="139"/>
                  <a:pt x="36" y="116"/>
                  <a:pt x="36" y="87"/>
                </a:cubicBezTo>
                <a:cubicBezTo>
                  <a:pt x="36" y="78"/>
                  <a:pt x="38" y="69"/>
                  <a:pt x="42" y="61"/>
                </a:cubicBezTo>
                <a:cubicBezTo>
                  <a:pt x="52" y="45"/>
                  <a:pt x="69" y="35"/>
                  <a:pt x="88" y="35"/>
                </a:cubicBezTo>
                <a:cubicBezTo>
                  <a:pt x="106" y="35"/>
                  <a:pt x="124" y="45"/>
                  <a:pt x="133" y="61"/>
                </a:cubicBezTo>
                <a:cubicBezTo>
                  <a:pt x="137" y="69"/>
                  <a:pt x="140" y="78"/>
                  <a:pt x="140" y="87"/>
                </a:cubicBezTo>
                <a:close/>
                <a:moveTo>
                  <a:pt x="99" y="57"/>
                </a:moveTo>
                <a:cubicBezTo>
                  <a:pt x="98" y="57"/>
                  <a:pt x="97" y="56"/>
                  <a:pt x="97" y="57"/>
                </a:cubicBezTo>
                <a:cubicBezTo>
                  <a:pt x="96" y="57"/>
                  <a:pt x="96" y="58"/>
                  <a:pt x="96" y="59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6" y="116"/>
                  <a:pt x="96" y="117"/>
                  <a:pt x="98" y="117"/>
                </a:cubicBezTo>
                <a:cubicBezTo>
                  <a:pt x="99" y="117"/>
                  <a:pt x="100" y="116"/>
                  <a:pt x="100" y="115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5" y="77"/>
                  <a:pt x="116" y="77"/>
                  <a:pt x="117" y="76"/>
                </a:cubicBezTo>
                <a:cubicBezTo>
                  <a:pt x="118" y="76"/>
                  <a:pt x="118" y="74"/>
                  <a:pt x="117" y="74"/>
                </a:cubicBezTo>
                <a:lnTo>
                  <a:pt x="99" y="5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93"/>
          <p:cNvSpPr>
            <a:spLocks noEditPoints="1"/>
          </p:cNvSpPr>
          <p:nvPr/>
        </p:nvSpPr>
        <p:spPr bwMode="auto">
          <a:xfrm>
            <a:off x="3825531" y="3552147"/>
            <a:ext cx="293351" cy="290179"/>
          </a:xfrm>
          <a:custGeom>
            <a:avLst/>
            <a:gdLst>
              <a:gd name="T0" fmla="*/ 84 w 153"/>
              <a:gd name="T1" fmla="*/ 78 h 152"/>
              <a:gd name="T2" fmla="*/ 98 w 153"/>
              <a:gd name="T3" fmla="*/ 80 h 152"/>
              <a:gd name="T4" fmla="*/ 98 w 153"/>
              <a:gd name="T5" fmla="*/ 76 h 152"/>
              <a:gd name="T6" fmla="*/ 58 w 153"/>
              <a:gd name="T7" fmla="*/ 76 h 152"/>
              <a:gd name="T8" fmla="*/ 58 w 153"/>
              <a:gd name="T9" fmla="*/ 80 h 152"/>
              <a:gd name="T10" fmla="*/ 72 w 153"/>
              <a:gd name="T11" fmla="*/ 78 h 152"/>
              <a:gd name="T12" fmla="*/ 58 w 153"/>
              <a:gd name="T13" fmla="*/ 76 h 152"/>
              <a:gd name="T14" fmla="*/ 12 w 153"/>
              <a:gd name="T15" fmla="*/ 32 h 152"/>
              <a:gd name="T16" fmla="*/ 22 w 153"/>
              <a:gd name="T17" fmla="*/ 8 h 152"/>
              <a:gd name="T18" fmla="*/ 140 w 153"/>
              <a:gd name="T19" fmla="*/ 14 h 152"/>
              <a:gd name="T20" fmla="*/ 144 w 153"/>
              <a:gd name="T21" fmla="*/ 36 h 152"/>
              <a:gd name="T22" fmla="*/ 148 w 153"/>
              <a:gd name="T23" fmla="*/ 14 h 152"/>
              <a:gd name="T24" fmla="*/ 22 w 153"/>
              <a:gd name="T25" fmla="*/ 0 h 152"/>
              <a:gd name="T26" fmla="*/ 4 w 153"/>
              <a:gd name="T27" fmla="*/ 32 h 152"/>
              <a:gd name="T28" fmla="*/ 124 w 153"/>
              <a:gd name="T29" fmla="*/ 46 h 152"/>
              <a:gd name="T30" fmla="*/ 34 w 153"/>
              <a:gd name="T31" fmla="*/ 44 h 152"/>
              <a:gd name="T32" fmla="*/ 34 w 153"/>
              <a:gd name="T33" fmla="*/ 48 h 152"/>
              <a:gd name="T34" fmla="*/ 124 w 153"/>
              <a:gd name="T35" fmla="*/ 46 h 152"/>
              <a:gd name="T36" fmla="*/ 30 w 153"/>
              <a:gd name="T37" fmla="*/ 80 h 152"/>
              <a:gd name="T38" fmla="*/ 44 w 153"/>
              <a:gd name="T39" fmla="*/ 78 h 152"/>
              <a:gd name="T40" fmla="*/ 30 w 153"/>
              <a:gd name="T41" fmla="*/ 76 h 152"/>
              <a:gd name="T42" fmla="*/ 17 w 153"/>
              <a:gd name="T43" fmla="*/ 106 h 152"/>
              <a:gd name="T44" fmla="*/ 17 w 153"/>
              <a:gd name="T45" fmla="*/ 98 h 152"/>
              <a:gd name="T46" fmla="*/ 9 w 153"/>
              <a:gd name="T47" fmla="*/ 58 h 152"/>
              <a:gd name="T48" fmla="*/ 22 w 153"/>
              <a:gd name="T49" fmla="*/ 46 h 152"/>
              <a:gd name="T50" fmla="*/ 1 w 153"/>
              <a:gd name="T51" fmla="*/ 58 h 152"/>
              <a:gd name="T52" fmla="*/ 17 w 153"/>
              <a:gd name="T53" fmla="*/ 106 h 152"/>
              <a:gd name="T54" fmla="*/ 133 w 153"/>
              <a:gd name="T55" fmla="*/ 46 h 152"/>
              <a:gd name="T56" fmla="*/ 145 w 153"/>
              <a:gd name="T57" fmla="*/ 58 h 152"/>
              <a:gd name="T58" fmla="*/ 137 w 153"/>
              <a:gd name="T59" fmla="*/ 98 h 152"/>
              <a:gd name="T60" fmla="*/ 137 w 153"/>
              <a:gd name="T61" fmla="*/ 106 h 152"/>
              <a:gd name="T62" fmla="*/ 153 w 153"/>
              <a:gd name="T63" fmla="*/ 58 h 152"/>
              <a:gd name="T64" fmla="*/ 34 w 153"/>
              <a:gd name="T65" fmla="*/ 108 h 152"/>
              <a:gd name="T66" fmla="*/ 77 w 153"/>
              <a:gd name="T67" fmla="*/ 123 h 152"/>
              <a:gd name="T68" fmla="*/ 78 w 153"/>
              <a:gd name="T69" fmla="*/ 124 h 152"/>
              <a:gd name="T70" fmla="*/ 95 w 153"/>
              <a:gd name="T71" fmla="*/ 108 h 152"/>
              <a:gd name="T72" fmla="*/ 124 w 153"/>
              <a:gd name="T73" fmla="*/ 106 h 152"/>
              <a:gd name="T74" fmla="*/ 94 w 153"/>
              <a:gd name="T75" fmla="*/ 104 h 152"/>
              <a:gd name="T76" fmla="*/ 78 w 153"/>
              <a:gd name="T77" fmla="*/ 118 h 152"/>
              <a:gd name="T78" fmla="*/ 62 w 153"/>
              <a:gd name="T79" fmla="*/ 104 h 152"/>
              <a:gd name="T80" fmla="*/ 32 w 153"/>
              <a:gd name="T81" fmla="*/ 106 h 152"/>
              <a:gd name="T82" fmla="*/ 144 w 153"/>
              <a:gd name="T83" fmla="*/ 116 h 152"/>
              <a:gd name="T84" fmla="*/ 140 w 153"/>
              <a:gd name="T85" fmla="*/ 134 h 152"/>
              <a:gd name="T86" fmla="*/ 22 w 153"/>
              <a:gd name="T87" fmla="*/ 144 h 152"/>
              <a:gd name="T88" fmla="*/ 12 w 153"/>
              <a:gd name="T89" fmla="*/ 120 h 152"/>
              <a:gd name="T90" fmla="*/ 4 w 153"/>
              <a:gd name="T91" fmla="*/ 120 h 152"/>
              <a:gd name="T92" fmla="*/ 22 w 153"/>
              <a:gd name="T93" fmla="*/ 152 h 152"/>
              <a:gd name="T94" fmla="*/ 148 w 153"/>
              <a:gd name="T95" fmla="*/ 134 h 152"/>
              <a:gd name="T96" fmla="*/ 144 w 153"/>
              <a:gd name="T97" fmla="*/ 116 h 152"/>
              <a:gd name="T98" fmla="*/ 126 w 153"/>
              <a:gd name="T99" fmla="*/ 76 h 152"/>
              <a:gd name="T100" fmla="*/ 112 w 153"/>
              <a:gd name="T101" fmla="*/ 78 h 152"/>
              <a:gd name="T102" fmla="*/ 126 w 153"/>
              <a:gd name="T103" fmla="*/ 80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3" h="152">
                <a:moveTo>
                  <a:pt x="86" y="76"/>
                </a:moveTo>
                <a:cubicBezTo>
                  <a:pt x="85" y="76"/>
                  <a:pt x="84" y="76"/>
                  <a:pt x="84" y="78"/>
                </a:cubicBezTo>
                <a:cubicBezTo>
                  <a:pt x="84" y="79"/>
                  <a:pt x="85" y="80"/>
                  <a:pt x="86" y="80"/>
                </a:cubicBezTo>
                <a:cubicBezTo>
                  <a:pt x="98" y="80"/>
                  <a:pt x="98" y="80"/>
                  <a:pt x="98" y="80"/>
                </a:cubicBezTo>
                <a:cubicBezTo>
                  <a:pt x="99" y="80"/>
                  <a:pt x="100" y="79"/>
                  <a:pt x="100" y="78"/>
                </a:cubicBezTo>
                <a:cubicBezTo>
                  <a:pt x="100" y="76"/>
                  <a:pt x="99" y="76"/>
                  <a:pt x="98" y="76"/>
                </a:cubicBezTo>
                <a:lnTo>
                  <a:pt x="86" y="76"/>
                </a:lnTo>
                <a:close/>
                <a:moveTo>
                  <a:pt x="58" y="76"/>
                </a:moveTo>
                <a:cubicBezTo>
                  <a:pt x="57" y="76"/>
                  <a:pt x="56" y="76"/>
                  <a:pt x="56" y="78"/>
                </a:cubicBezTo>
                <a:cubicBezTo>
                  <a:pt x="56" y="79"/>
                  <a:pt x="57" y="80"/>
                  <a:pt x="58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1" y="80"/>
                  <a:pt x="72" y="79"/>
                  <a:pt x="72" y="78"/>
                </a:cubicBezTo>
                <a:cubicBezTo>
                  <a:pt x="72" y="76"/>
                  <a:pt x="71" y="76"/>
                  <a:pt x="70" y="76"/>
                </a:cubicBezTo>
                <a:lnTo>
                  <a:pt x="58" y="76"/>
                </a:lnTo>
                <a:close/>
                <a:moveTo>
                  <a:pt x="8" y="36"/>
                </a:moveTo>
                <a:cubicBezTo>
                  <a:pt x="11" y="36"/>
                  <a:pt x="12" y="34"/>
                  <a:pt x="12" y="32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8"/>
                  <a:pt x="20" y="8"/>
                  <a:pt x="22" y="8"/>
                </a:cubicBezTo>
                <a:cubicBezTo>
                  <a:pt x="134" y="8"/>
                  <a:pt x="134" y="8"/>
                  <a:pt x="134" y="8"/>
                </a:cubicBezTo>
                <a:cubicBezTo>
                  <a:pt x="135" y="8"/>
                  <a:pt x="140" y="8"/>
                  <a:pt x="140" y="14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40" y="34"/>
                  <a:pt x="142" y="36"/>
                  <a:pt x="144" y="36"/>
                </a:cubicBezTo>
                <a:cubicBezTo>
                  <a:pt x="147" y="36"/>
                  <a:pt x="148" y="34"/>
                  <a:pt x="148" y="32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8" y="6"/>
                  <a:pt x="143" y="0"/>
                  <a:pt x="13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2" y="0"/>
                  <a:pt x="4" y="6"/>
                  <a:pt x="4" y="14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4"/>
                  <a:pt x="6" y="36"/>
                  <a:pt x="8" y="36"/>
                </a:cubicBezTo>
                <a:close/>
                <a:moveTo>
                  <a:pt x="124" y="46"/>
                </a:moveTo>
                <a:cubicBezTo>
                  <a:pt x="124" y="44"/>
                  <a:pt x="123" y="44"/>
                  <a:pt x="122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3" y="44"/>
                  <a:pt x="32" y="44"/>
                  <a:pt x="32" y="46"/>
                </a:cubicBezTo>
                <a:cubicBezTo>
                  <a:pt x="32" y="47"/>
                  <a:pt x="33" y="48"/>
                  <a:pt x="34" y="48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3" y="48"/>
                  <a:pt x="124" y="47"/>
                  <a:pt x="124" y="46"/>
                </a:cubicBezTo>
                <a:close/>
                <a:moveTo>
                  <a:pt x="28" y="78"/>
                </a:moveTo>
                <a:cubicBezTo>
                  <a:pt x="28" y="79"/>
                  <a:pt x="29" y="80"/>
                  <a:pt x="30" y="80"/>
                </a:cubicBezTo>
                <a:cubicBezTo>
                  <a:pt x="42" y="80"/>
                  <a:pt x="42" y="80"/>
                  <a:pt x="42" y="80"/>
                </a:cubicBezTo>
                <a:cubicBezTo>
                  <a:pt x="43" y="80"/>
                  <a:pt x="44" y="79"/>
                  <a:pt x="44" y="78"/>
                </a:cubicBezTo>
                <a:cubicBezTo>
                  <a:pt x="44" y="76"/>
                  <a:pt x="43" y="76"/>
                  <a:pt x="42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9" y="76"/>
                  <a:pt x="28" y="76"/>
                  <a:pt x="28" y="78"/>
                </a:cubicBezTo>
                <a:close/>
                <a:moveTo>
                  <a:pt x="17" y="106"/>
                </a:moveTo>
                <a:cubicBezTo>
                  <a:pt x="19" y="106"/>
                  <a:pt x="21" y="104"/>
                  <a:pt x="21" y="102"/>
                </a:cubicBezTo>
                <a:cubicBezTo>
                  <a:pt x="21" y="99"/>
                  <a:pt x="19" y="98"/>
                  <a:pt x="17" y="98"/>
                </a:cubicBezTo>
                <a:cubicBezTo>
                  <a:pt x="13" y="98"/>
                  <a:pt x="9" y="94"/>
                  <a:pt x="9" y="90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53"/>
                  <a:pt x="13" y="50"/>
                  <a:pt x="17" y="50"/>
                </a:cubicBezTo>
                <a:cubicBezTo>
                  <a:pt x="20" y="50"/>
                  <a:pt x="22" y="48"/>
                  <a:pt x="22" y="46"/>
                </a:cubicBezTo>
                <a:cubicBezTo>
                  <a:pt x="22" y="43"/>
                  <a:pt x="19" y="42"/>
                  <a:pt x="17" y="42"/>
                </a:cubicBezTo>
                <a:cubicBezTo>
                  <a:pt x="9" y="42"/>
                  <a:pt x="1" y="49"/>
                  <a:pt x="1" y="58"/>
                </a:cubicBezTo>
                <a:cubicBezTo>
                  <a:pt x="1" y="90"/>
                  <a:pt x="1" y="90"/>
                  <a:pt x="1" y="90"/>
                </a:cubicBezTo>
                <a:cubicBezTo>
                  <a:pt x="0" y="98"/>
                  <a:pt x="8" y="106"/>
                  <a:pt x="17" y="106"/>
                </a:cubicBezTo>
                <a:close/>
                <a:moveTo>
                  <a:pt x="137" y="42"/>
                </a:moveTo>
                <a:cubicBezTo>
                  <a:pt x="135" y="42"/>
                  <a:pt x="133" y="43"/>
                  <a:pt x="133" y="46"/>
                </a:cubicBezTo>
                <a:cubicBezTo>
                  <a:pt x="133" y="48"/>
                  <a:pt x="135" y="50"/>
                  <a:pt x="137" y="50"/>
                </a:cubicBezTo>
                <a:cubicBezTo>
                  <a:pt x="141" y="50"/>
                  <a:pt x="145" y="53"/>
                  <a:pt x="145" y="58"/>
                </a:cubicBezTo>
                <a:cubicBezTo>
                  <a:pt x="145" y="90"/>
                  <a:pt x="145" y="90"/>
                  <a:pt x="145" y="90"/>
                </a:cubicBezTo>
                <a:cubicBezTo>
                  <a:pt x="145" y="94"/>
                  <a:pt x="142" y="98"/>
                  <a:pt x="137" y="98"/>
                </a:cubicBezTo>
                <a:cubicBezTo>
                  <a:pt x="135" y="98"/>
                  <a:pt x="134" y="99"/>
                  <a:pt x="134" y="102"/>
                </a:cubicBezTo>
                <a:cubicBezTo>
                  <a:pt x="134" y="104"/>
                  <a:pt x="135" y="106"/>
                  <a:pt x="137" y="106"/>
                </a:cubicBezTo>
                <a:cubicBezTo>
                  <a:pt x="146" y="106"/>
                  <a:pt x="153" y="98"/>
                  <a:pt x="153" y="90"/>
                </a:cubicBezTo>
                <a:cubicBezTo>
                  <a:pt x="153" y="58"/>
                  <a:pt x="153" y="58"/>
                  <a:pt x="153" y="58"/>
                </a:cubicBezTo>
                <a:cubicBezTo>
                  <a:pt x="152" y="49"/>
                  <a:pt x="146" y="42"/>
                  <a:pt x="137" y="42"/>
                </a:cubicBezTo>
                <a:close/>
                <a:moveTo>
                  <a:pt x="34" y="108"/>
                </a:moveTo>
                <a:cubicBezTo>
                  <a:pt x="61" y="108"/>
                  <a:pt x="61" y="108"/>
                  <a:pt x="61" y="108"/>
                </a:cubicBezTo>
                <a:cubicBezTo>
                  <a:pt x="77" y="123"/>
                  <a:pt x="77" y="123"/>
                  <a:pt x="77" y="123"/>
                </a:cubicBezTo>
                <a:cubicBezTo>
                  <a:pt x="77" y="124"/>
                  <a:pt x="77" y="124"/>
                  <a:pt x="78" y="12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9" y="124"/>
                  <a:pt x="79" y="123"/>
                  <a:pt x="80" y="123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3" y="108"/>
                  <a:pt x="124" y="107"/>
                  <a:pt x="124" y="106"/>
                </a:cubicBezTo>
                <a:cubicBezTo>
                  <a:pt x="124" y="104"/>
                  <a:pt x="123" y="104"/>
                  <a:pt x="122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3" y="104"/>
                  <a:pt x="93" y="104"/>
                  <a:pt x="92" y="104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04"/>
                  <a:pt x="63" y="104"/>
                  <a:pt x="62" y="104"/>
                </a:cubicBezTo>
                <a:cubicBezTo>
                  <a:pt x="34" y="104"/>
                  <a:pt x="34" y="104"/>
                  <a:pt x="34" y="104"/>
                </a:cubicBezTo>
                <a:cubicBezTo>
                  <a:pt x="33" y="104"/>
                  <a:pt x="32" y="104"/>
                  <a:pt x="32" y="106"/>
                </a:cubicBezTo>
                <a:cubicBezTo>
                  <a:pt x="32" y="107"/>
                  <a:pt x="33" y="108"/>
                  <a:pt x="34" y="108"/>
                </a:cubicBezTo>
                <a:close/>
                <a:moveTo>
                  <a:pt x="144" y="116"/>
                </a:moveTo>
                <a:cubicBezTo>
                  <a:pt x="142" y="116"/>
                  <a:pt x="140" y="117"/>
                  <a:pt x="140" y="120"/>
                </a:cubicBezTo>
                <a:cubicBezTo>
                  <a:pt x="140" y="134"/>
                  <a:pt x="140" y="134"/>
                  <a:pt x="140" y="134"/>
                </a:cubicBezTo>
                <a:cubicBezTo>
                  <a:pt x="140" y="138"/>
                  <a:pt x="138" y="144"/>
                  <a:pt x="134" y="144"/>
                </a:cubicBezTo>
                <a:cubicBezTo>
                  <a:pt x="22" y="144"/>
                  <a:pt x="22" y="144"/>
                  <a:pt x="22" y="144"/>
                </a:cubicBezTo>
                <a:cubicBezTo>
                  <a:pt x="17" y="144"/>
                  <a:pt x="12" y="138"/>
                  <a:pt x="12" y="134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17"/>
                  <a:pt x="11" y="116"/>
                  <a:pt x="8" y="116"/>
                </a:cubicBezTo>
                <a:cubicBezTo>
                  <a:pt x="6" y="116"/>
                  <a:pt x="4" y="117"/>
                  <a:pt x="4" y="120"/>
                </a:cubicBezTo>
                <a:cubicBezTo>
                  <a:pt x="4" y="134"/>
                  <a:pt x="4" y="134"/>
                  <a:pt x="4" y="134"/>
                </a:cubicBezTo>
                <a:cubicBezTo>
                  <a:pt x="4" y="142"/>
                  <a:pt x="13" y="152"/>
                  <a:pt x="22" y="152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143" y="152"/>
                  <a:pt x="148" y="142"/>
                  <a:pt x="148" y="134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48" y="117"/>
                  <a:pt x="147" y="116"/>
                  <a:pt x="144" y="116"/>
                </a:cubicBezTo>
                <a:close/>
                <a:moveTo>
                  <a:pt x="128" y="78"/>
                </a:moveTo>
                <a:cubicBezTo>
                  <a:pt x="128" y="76"/>
                  <a:pt x="127" y="76"/>
                  <a:pt x="126" y="76"/>
                </a:cubicBezTo>
                <a:cubicBezTo>
                  <a:pt x="114" y="76"/>
                  <a:pt x="114" y="76"/>
                  <a:pt x="114" y="76"/>
                </a:cubicBezTo>
                <a:cubicBezTo>
                  <a:pt x="113" y="76"/>
                  <a:pt x="112" y="76"/>
                  <a:pt x="112" y="78"/>
                </a:cubicBezTo>
                <a:cubicBezTo>
                  <a:pt x="112" y="79"/>
                  <a:pt x="113" y="80"/>
                  <a:pt x="114" y="80"/>
                </a:cubicBezTo>
                <a:cubicBezTo>
                  <a:pt x="126" y="80"/>
                  <a:pt x="126" y="80"/>
                  <a:pt x="126" y="80"/>
                </a:cubicBezTo>
                <a:cubicBezTo>
                  <a:pt x="127" y="80"/>
                  <a:pt x="128" y="79"/>
                  <a:pt x="128" y="7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5"/>
          <p:cNvSpPr>
            <a:spLocks noEditPoints="1"/>
          </p:cNvSpPr>
          <p:nvPr/>
        </p:nvSpPr>
        <p:spPr bwMode="auto">
          <a:xfrm>
            <a:off x="1669500" y="1518700"/>
            <a:ext cx="365499" cy="275908"/>
          </a:xfrm>
          <a:custGeom>
            <a:avLst/>
            <a:gdLst>
              <a:gd name="T0" fmla="*/ 147 w 192"/>
              <a:gd name="T1" fmla="*/ 33 h 144"/>
              <a:gd name="T2" fmla="*/ 96 w 192"/>
              <a:gd name="T3" fmla="*/ 0 h 144"/>
              <a:gd name="T4" fmla="*/ 45 w 192"/>
              <a:gd name="T5" fmla="*/ 33 h 144"/>
              <a:gd name="T6" fmla="*/ 0 w 192"/>
              <a:gd name="T7" fmla="*/ 88 h 144"/>
              <a:gd name="T8" fmla="*/ 56 w 192"/>
              <a:gd name="T9" fmla="*/ 144 h 144"/>
              <a:gd name="T10" fmla="*/ 136 w 192"/>
              <a:gd name="T11" fmla="*/ 144 h 144"/>
              <a:gd name="T12" fmla="*/ 192 w 192"/>
              <a:gd name="T13" fmla="*/ 88 h 144"/>
              <a:gd name="T14" fmla="*/ 147 w 192"/>
              <a:gd name="T15" fmla="*/ 33 h 144"/>
              <a:gd name="T16" fmla="*/ 9 w 192"/>
              <a:gd name="T17" fmla="*/ 88 h 144"/>
              <a:gd name="T18" fmla="*/ 46 w 192"/>
              <a:gd name="T19" fmla="*/ 42 h 144"/>
              <a:gd name="T20" fmla="*/ 44 w 192"/>
              <a:gd name="T21" fmla="*/ 82 h 144"/>
              <a:gd name="T22" fmla="*/ 49 w 192"/>
              <a:gd name="T23" fmla="*/ 96 h 144"/>
              <a:gd name="T24" fmla="*/ 54 w 192"/>
              <a:gd name="T25" fmla="*/ 124 h 144"/>
              <a:gd name="T26" fmla="*/ 47 w 192"/>
              <a:gd name="T27" fmla="*/ 134 h 144"/>
              <a:gd name="T28" fmla="*/ 9 w 192"/>
              <a:gd name="T29" fmla="*/ 88 h 144"/>
              <a:gd name="T30" fmla="*/ 52 w 192"/>
              <a:gd name="T31" fmla="*/ 135 h 144"/>
              <a:gd name="T32" fmla="*/ 58 w 192"/>
              <a:gd name="T33" fmla="*/ 124 h 144"/>
              <a:gd name="T34" fmla="*/ 53 w 192"/>
              <a:gd name="T35" fmla="*/ 95 h 144"/>
              <a:gd name="T36" fmla="*/ 48 w 192"/>
              <a:gd name="T37" fmla="*/ 81 h 144"/>
              <a:gd name="T38" fmla="*/ 51 w 192"/>
              <a:gd name="T39" fmla="*/ 40 h 144"/>
              <a:gd name="T40" fmla="*/ 52 w 192"/>
              <a:gd name="T41" fmla="*/ 39 h 144"/>
              <a:gd name="T42" fmla="*/ 96 w 192"/>
              <a:gd name="T43" fmla="*/ 9 h 144"/>
              <a:gd name="T44" fmla="*/ 139 w 192"/>
              <a:gd name="T45" fmla="*/ 38 h 144"/>
              <a:gd name="T46" fmla="*/ 100 w 192"/>
              <a:gd name="T47" fmla="*/ 57 h 144"/>
              <a:gd name="T48" fmla="*/ 90 w 192"/>
              <a:gd name="T49" fmla="*/ 94 h 144"/>
              <a:gd name="T50" fmla="*/ 87 w 192"/>
              <a:gd name="T51" fmla="*/ 117 h 144"/>
              <a:gd name="T52" fmla="*/ 67 w 192"/>
              <a:gd name="T53" fmla="*/ 135 h 144"/>
              <a:gd name="T54" fmla="*/ 56 w 192"/>
              <a:gd name="T55" fmla="*/ 135 h 144"/>
              <a:gd name="T56" fmla="*/ 52 w 192"/>
              <a:gd name="T57" fmla="*/ 135 h 144"/>
              <a:gd name="T58" fmla="*/ 136 w 192"/>
              <a:gd name="T59" fmla="*/ 135 h 144"/>
              <a:gd name="T60" fmla="*/ 76 w 192"/>
              <a:gd name="T61" fmla="*/ 135 h 144"/>
              <a:gd name="T62" fmla="*/ 90 w 192"/>
              <a:gd name="T63" fmla="*/ 118 h 144"/>
              <a:gd name="T64" fmla="*/ 94 w 192"/>
              <a:gd name="T65" fmla="*/ 94 h 144"/>
              <a:gd name="T66" fmla="*/ 104 w 192"/>
              <a:gd name="T67" fmla="*/ 59 h 144"/>
              <a:gd name="T68" fmla="*/ 144 w 192"/>
              <a:gd name="T69" fmla="*/ 42 h 144"/>
              <a:gd name="T70" fmla="*/ 183 w 192"/>
              <a:gd name="T71" fmla="*/ 88 h 144"/>
              <a:gd name="T72" fmla="*/ 136 w 192"/>
              <a:gd name="T73" fmla="*/ 13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92" h="144">
                <a:moveTo>
                  <a:pt x="147" y="33"/>
                </a:moveTo>
                <a:cubicBezTo>
                  <a:pt x="138" y="13"/>
                  <a:pt x="118" y="0"/>
                  <a:pt x="96" y="0"/>
                </a:cubicBezTo>
                <a:cubicBezTo>
                  <a:pt x="74" y="0"/>
                  <a:pt x="54" y="13"/>
                  <a:pt x="45" y="33"/>
                </a:cubicBezTo>
                <a:cubicBezTo>
                  <a:pt x="19" y="38"/>
                  <a:pt x="0" y="61"/>
                  <a:pt x="0" y="88"/>
                </a:cubicBezTo>
                <a:cubicBezTo>
                  <a:pt x="0" y="119"/>
                  <a:pt x="25" y="144"/>
                  <a:pt x="56" y="144"/>
                </a:cubicBezTo>
                <a:cubicBezTo>
                  <a:pt x="136" y="144"/>
                  <a:pt x="136" y="144"/>
                  <a:pt x="136" y="144"/>
                </a:cubicBezTo>
                <a:cubicBezTo>
                  <a:pt x="167" y="144"/>
                  <a:pt x="192" y="119"/>
                  <a:pt x="192" y="88"/>
                </a:cubicBezTo>
                <a:cubicBezTo>
                  <a:pt x="192" y="61"/>
                  <a:pt x="173" y="38"/>
                  <a:pt x="147" y="33"/>
                </a:cubicBezTo>
                <a:close/>
                <a:moveTo>
                  <a:pt x="9" y="88"/>
                </a:moveTo>
                <a:cubicBezTo>
                  <a:pt x="9" y="66"/>
                  <a:pt x="25" y="46"/>
                  <a:pt x="46" y="42"/>
                </a:cubicBezTo>
                <a:cubicBezTo>
                  <a:pt x="41" y="56"/>
                  <a:pt x="40" y="70"/>
                  <a:pt x="44" y="82"/>
                </a:cubicBezTo>
                <a:cubicBezTo>
                  <a:pt x="46" y="88"/>
                  <a:pt x="48" y="92"/>
                  <a:pt x="49" y="96"/>
                </a:cubicBezTo>
                <a:cubicBezTo>
                  <a:pt x="54" y="108"/>
                  <a:pt x="56" y="115"/>
                  <a:pt x="54" y="124"/>
                </a:cubicBezTo>
                <a:cubicBezTo>
                  <a:pt x="53" y="127"/>
                  <a:pt x="51" y="131"/>
                  <a:pt x="47" y="134"/>
                </a:cubicBezTo>
                <a:cubicBezTo>
                  <a:pt x="25" y="130"/>
                  <a:pt x="9" y="111"/>
                  <a:pt x="9" y="88"/>
                </a:cubicBezTo>
                <a:close/>
                <a:moveTo>
                  <a:pt x="52" y="135"/>
                </a:moveTo>
                <a:cubicBezTo>
                  <a:pt x="55" y="132"/>
                  <a:pt x="57" y="128"/>
                  <a:pt x="58" y="124"/>
                </a:cubicBezTo>
                <a:cubicBezTo>
                  <a:pt x="60" y="115"/>
                  <a:pt x="58" y="107"/>
                  <a:pt x="53" y="95"/>
                </a:cubicBezTo>
                <a:cubicBezTo>
                  <a:pt x="52" y="91"/>
                  <a:pt x="50" y="86"/>
                  <a:pt x="48" y="81"/>
                </a:cubicBezTo>
                <a:cubicBezTo>
                  <a:pt x="44" y="68"/>
                  <a:pt x="45" y="55"/>
                  <a:pt x="51" y="40"/>
                </a:cubicBezTo>
                <a:cubicBezTo>
                  <a:pt x="52" y="40"/>
                  <a:pt x="52" y="39"/>
                  <a:pt x="52" y="39"/>
                </a:cubicBezTo>
                <a:cubicBezTo>
                  <a:pt x="60" y="21"/>
                  <a:pt x="77" y="9"/>
                  <a:pt x="96" y="9"/>
                </a:cubicBezTo>
                <a:cubicBezTo>
                  <a:pt x="115" y="9"/>
                  <a:pt x="132" y="20"/>
                  <a:pt x="139" y="38"/>
                </a:cubicBezTo>
                <a:cubicBezTo>
                  <a:pt x="123" y="38"/>
                  <a:pt x="109" y="45"/>
                  <a:pt x="100" y="57"/>
                </a:cubicBezTo>
                <a:cubicBezTo>
                  <a:pt x="90" y="70"/>
                  <a:pt x="90" y="83"/>
                  <a:pt x="90" y="94"/>
                </a:cubicBezTo>
                <a:cubicBezTo>
                  <a:pt x="90" y="102"/>
                  <a:pt x="90" y="109"/>
                  <a:pt x="87" y="117"/>
                </a:cubicBezTo>
                <a:cubicBezTo>
                  <a:pt x="83" y="125"/>
                  <a:pt x="76" y="132"/>
                  <a:pt x="67" y="135"/>
                </a:cubicBezTo>
                <a:cubicBezTo>
                  <a:pt x="56" y="135"/>
                  <a:pt x="56" y="135"/>
                  <a:pt x="56" y="135"/>
                </a:cubicBezTo>
                <a:cubicBezTo>
                  <a:pt x="55" y="135"/>
                  <a:pt x="53" y="135"/>
                  <a:pt x="52" y="135"/>
                </a:cubicBezTo>
                <a:close/>
                <a:moveTo>
                  <a:pt x="136" y="135"/>
                </a:moveTo>
                <a:cubicBezTo>
                  <a:pt x="76" y="135"/>
                  <a:pt x="76" y="135"/>
                  <a:pt x="76" y="135"/>
                </a:cubicBezTo>
                <a:cubicBezTo>
                  <a:pt x="82" y="131"/>
                  <a:pt x="87" y="125"/>
                  <a:pt x="90" y="118"/>
                </a:cubicBezTo>
                <a:cubicBezTo>
                  <a:pt x="94" y="110"/>
                  <a:pt x="94" y="102"/>
                  <a:pt x="94" y="94"/>
                </a:cubicBezTo>
                <a:cubicBezTo>
                  <a:pt x="94" y="83"/>
                  <a:pt x="94" y="71"/>
                  <a:pt x="104" y="59"/>
                </a:cubicBezTo>
                <a:cubicBezTo>
                  <a:pt x="113" y="47"/>
                  <a:pt x="126" y="41"/>
                  <a:pt x="144" y="42"/>
                </a:cubicBezTo>
                <a:cubicBezTo>
                  <a:pt x="167" y="46"/>
                  <a:pt x="183" y="65"/>
                  <a:pt x="183" y="88"/>
                </a:cubicBezTo>
                <a:cubicBezTo>
                  <a:pt x="183" y="114"/>
                  <a:pt x="162" y="135"/>
                  <a:pt x="136" y="13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TextBox 266"/>
          <p:cNvSpPr txBox="1"/>
          <p:nvPr/>
        </p:nvSpPr>
        <p:spPr>
          <a:xfrm>
            <a:off x="1530687" y="1853166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4" name="TextBox 102"/>
          <p:cNvSpPr txBox="1"/>
          <p:nvPr/>
        </p:nvSpPr>
        <p:spPr>
          <a:xfrm>
            <a:off x="4522080" y="3880752"/>
            <a:ext cx="105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L2CG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Freeform 97"/>
          <p:cNvSpPr>
            <a:spLocks noEditPoints="1"/>
          </p:cNvSpPr>
          <p:nvPr/>
        </p:nvSpPr>
        <p:spPr bwMode="auto">
          <a:xfrm>
            <a:off x="4867101" y="3554526"/>
            <a:ext cx="364706" cy="285422"/>
          </a:xfrm>
          <a:custGeom>
            <a:avLst/>
            <a:gdLst>
              <a:gd name="T0" fmla="*/ 142 w 192"/>
              <a:gd name="T1" fmla="*/ 140 h 149"/>
              <a:gd name="T2" fmla="*/ 184 w 192"/>
              <a:gd name="T3" fmla="*/ 100 h 149"/>
              <a:gd name="T4" fmla="*/ 134 w 192"/>
              <a:gd name="T5" fmla="*/ 61 h 149"/>
              <a:gd name="T6" fmla="*/ 96 w 192"/>
              <a:gd name="T7" fmla="*/ 8 h 149"/>
              <a:gd name="T8" fmla="*/ 58 w 192"/>
              <a:gd name="T9" fmla="*/ 61 h 149"/>
              <a:gd name="T10" fmla="*/ 8 w 192"/>
              <a:gd name="T11" fmla="*/ 100 h 149"/>
              <a:gd name="T12" fmla="*/ 54 w 192"/>
              <a:gd name="T13" fmla="*/ 140 h 149"/>
              <a:gd name="T14" fmla="*/ 48 w 192"/>
              <a:gd name="T15" fmla="*/ 148 h 149"/>
              <a:gd name="T16" fmla="*/ 48 w 192"/>
              <a:gd name="T17" fmla="*/ 52 h 149"/>
              <a:gd name="T18" fmla="*/ 48 w 192"/>
              <a:gd name="T19" fmla="*/ 48 h 149"/>
              <a:gd name="T20" fmla="*/ 144 w 192"/>
              <a:gd name="T21" fmla="*/ 48 h 149"/>
              <a:gd name="T22" fmla="*/ 144 w 192"/>
              <a:gd name="T23" fmla="*/ 52 h 149"/>
              <a:gd name="T24" fmla="*/ 144 w 192"/>
              <a:gd name="T25" fmla="*/ 148 h 149"/>
              <a:gd name="T26" fmla="*/ 75 w 192"/>
              <a:gd name="T27" fmla="*/ 114 h 149"/>
              <a:gd name="T28" fmla="*/ 98 w 192"/>
              <a:gd name="T29" fmla="*/ 118 h 149"/>
              <a:gd name="T30" fmla="*/ 75 w 192"/>
              <a:gd name="T31" fmla="*/ 122 h 149"/>
              <a:gd name="T32" fmla="*/ 71 w 192"/>
              <a:gd name="T33" fmla="*/ 133 h 149"/>
              <a:gd name="T34" fmla="*/ 50 w 192"/>
              <a:gd name="T35" fmla="*/ 121 h 149"/>
              <a:gd name="T36" fmla="*/ 50 w 192"/>
              <a:gd name="T37" fmla="*/ 115 h 149"/>
              <a:gd name="T38" fmla="*/ 74 w 192"/>
              <a:gd name="T39" fmla="*/ 104 h 149"/>
              <a:gd name="T40" fmla="*/ 75 w 192"/>
              <a:gd name="T41" fmla="*/ 114 h 149"/>
              <a:gd name="T42" fmla="*/ 116 w 192"/>
              <a:gd name="T43" fmla="*/ 84 h 149"/>
              <a:gd name="T44" fmla="*/ 122 w 192"/>
              <a:gd name="T45" fmla="*/ 81 h 149"/>
              <a:gd name="T46" fmla="*/ 142 w 192"/>
              <a:gd name="T47" fmla="*/ 94 h 149"/>
              <a:gd name="T48" fmla="*/ 122 w 192"/>
              <a:gd name="T49" fmla="*/ 111 h 149"/>
              <a:gd name="T50" fmla="*/ 116 w 192"/>
              <a:gd name="T51" fmla="*/ 107 h 149"/>
              <a:gd name="T52" fmla="*/ 96 w 192"/>
              <a:gd name="T53" fmla="*/ 100 h 149"/>
              <a:gd name="T54" fmla="*/ 96 w 192"/>
              <a:gd name="T55" fmla="*/ 92 h 149"/>
              <a:gd name="T56" fmla="*/ 75 w 192"/>
              <a:gd name="T57" fmla="*/ 83 h 149"/>
              <a:gd name="T58" fmla="*/ 74 w 192"/>
              <a:gd name="T59" fmla="*/ 93 h 149"/>
              <a:gd name="T60" fmla="*/ 50 w 192"/>
              <a:gd name="T61" fmla="*/ 83 h 149"/>
              <a:gd name="T62" fmla="*/ 50 w 192"/>
              <a:gd name="T63" fmla="*/ 76 h 149"/>
              <a:gd name="T64" fmla="*/ 71 w 192"/>
              <a:gd name="T65" fmla="*/ 64 h 149"/>
              <a:gd name="T66" fmla="*/ 75 w 192"/>
              <a:gd name="T67" fmla="*/ 75 h 149"/>
              <a:gd name="T68" fmla="*/ 98 w 192"/>
              <a:gd name="T69" fmla="*/ 79 h 149"/>
              <a:gd name="T70" fmla="*/ 75 w 192"/>
              <a:gd name="T71" fmla="*/ 83 h 149"/>
              <a:gd name="T72" fmla="*/ 96 w 192"/>
              <a:gd name="T73" fmla="*/ 137 h 149"/>
              <a:gd name="T74" fmla="*/ 96 w 192"/>
              <a:gd name="T75" fmla="*/ 129 h 149"/>
              <a:gd name="T76" fmla="*/ 116 w 192"/>
              <a:gd name="T77" fmla="*/ 122 h 149"/>
              <a:gd name="T78" fmla="*/ 122 w 192"/>
              <a:gd name="T79" fmla="*/ 119 h 149"/>
              <a:gd name="T80" fmla="*/ 142 w 192"/>
              <a:gd name="T81" fmla="*/ 136 h 149"/>
              <a:gd name="T82" fmla="*/ 122 w 192"/>
              <a:gd name="T83" fmla="*/ 148 h 149"/>
              <a:gd name="T84" fmla="*/ 116 w 192"/>
              <a:gd name="T85" fmla="*/ 14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2" h="149">
                <a:moveTo>
                  <a:pt x="142" y="148"/>
                </a:moveTo>
                <a:cubicBezTo>
                  <a:pt x="142" y="140"/>
                  <a:pt x="142" y="140"/>
                  <a:pt x="142" y="140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66" y="140"/>
                  <a:pt x="184" y="122"/>
                  <a:pt x="184" y="100"/>
                </a:cubicBezTo>
                <a:cubicBezTo>
                  <a:pt x="184" y="78"/>
                  <a:pt x="166" y="60"/>
                  <a:pt x="144" y="60"/>
                </a:cubicBezTo>
                <a:cubicBezTo>
                  <a:pt x="140" y="60"/>
                  <a:pt x="137" y="61"/>
                  <a:pt x="134" y="61"/>
                </a:cubicBezTo>
                <a:cubicBezTo>
                  <a:pt x="135" y="57"/>
                  <a:pt x="136" y="53"/>
                  <a:pt x="136" y="48"/>
                </a:cubicBezTo>
                <a:cubicBezTo>
                  <a:pt x="136" y="26"/>
                  <a:pt x="118" y="8"/>
                  <a:pt x="96" y="8"/>
                </a:cubicBezTo>
                <a:cubicBezTo>
                  <a:pt x="74" y="8"/>
                  <a:pt x="56" y="26"/>
                  <a:pt x="56" y="48"/>
                </a:cubicBezTo>
                <a:cubicBezTo>
                  <a:pt x="56" y="53"/>
                  <a:pt x="57" y="57"/>
                  <a:pt x="58" y="61"/>
                </a:cubicBezTo>
                <a:cubicBezTo>
                  <a:pt x="55" y="61"/>
                  <a:pt x="52" y="60"/>
                  <a:pt x="48" y="60"/>
                </a:cubicBezTo>
                <a:cubicBezTo>
                  <a:pt x="26" y="60"/>
                  <a:pt x="8" y="78"/>
                  <a:pt x="8" y="100"/>
                </a:cubicBezTo>
                <a:cubicBezTo>
                  <a:pt x="8" y="122"/>
                  <a:pt x="26" y="140"/>
                  <a:pt x="48" y="140"/>
                </a:cubicBezTo>
                <a:cubicBezTo>
                  <a:pt x="54" y="140"/>
                  <a:pt x="54" y="140"/>
                  <a:pt x="54" y="140"/>
                </a:cubicBezTo>
                <a:cubicBezTo>
                  <a:pt x="54" y="148"/>
                  <a:pt x="54" y="148"/>
                  <a:pt x="54" y="148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22" y="148"/>
                  <a:pt x="0" y="127"/>
                  <a:pt x="0" y="100"/>
                </a:cubicBezTo>
                <a:cubicBezTo>
                  <a:pt x="0" y="74"/>
                  <a:pt x="22" y="52"/>
                  <a:pt x="48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51"/>
                  <a:pt x="48" y="49"/>
                  <a:pt x="48" y="48"/>
                </a:cubicBezTo>
                <a:cubicBezTo>
                  <a:pt x="48" y="22"/>
                  <a:pt x="70" y="0"/>
                  <a:pt x="96" y="0"/>
                </a:cubicBezTo>
                <a:cubicBezTo>
                  <a:pt x="122" y="0"/>
                  <a:pt x="144" y="22"/>
                  <a:pt x="144" y="48"/>
                </a:cubicBezTo>
                <a:cubicBezTo>
                  <a:pt x="144" y="49"/>
                  <a:pt x="144" y="51"/>
                  <a:pt x="144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70" y="52"/>
                  <a:pt x="192" y="74"/>
                  <a:pt x="192" y="100"/>
                </a:cubicBezTo>
                <a:cubicBezTo>
                  <a:pt x="192" y="127"/>
                  <a:pt x="170" y="148"/>
                  <a:pt x="144" y="148"/>
                </a:cubicBezTo>
                <a:lnTo>
                  <a:pt x="142" y="148"/>
                </a:lnTo>
                <a:close/>
                <a:moveTo>
                  <a:pt x="75" y="114"/>
                </a:moveTo>
                <a:cubicBezTo>
                  <a:pt x="94" y="114"/>
                  <a:pt x="94" y="114"/>
                  <a:pt x="94" y="114"/>
                </a:cubicBezTo>
                <a:cubicBezTo>
                  <a:pt x="97" y="114"/>
                  <a:pt x="98" y="116"/>
                  <a:pt x="98" y="118"/>
                </a:cubicBezTo>
                <a:cubicBezTo>
                  <a:pt x="98" y="121"/>
                  <a:pt x="97" y="122"/>
                  <a:pt x="94" y="122"/>
                </a:cubicBezTo>
                <a:cubicBezTo>
                  <a:pt x="75" y="122"/>
                  <a:pt x="75" y="122"/>
                  <a:pt x="75" y="122"/>
                </a:cubicBezTo>
                <a:cubicBezTo>
                  <a:pt x="75" y="129"/>
                  <a:pt x="75" y="129"/>
                  <a:pt x="75" y="129"/>
                </a:cubicBezTo>
                <a:cubicBezTo>
                  <a:pt x="75" y="132"/>
                  <a:pt x="73" y="133"/>
                  <a:pt x="71" y="133"/>
                </a:cubicBezTo>
                <a:cubicBezTo>
                  <a:pt x="70" y="133"/>
                  <a:pt x="69" y="133"/>
                  <a:pt x="69" y="133"/>
                </a:cubicBezTo>
                <a:cubicBezTo>
                  <a:pt x="50" y="121"/>
                  <a:pt x="50" y="121"/>
                  <a:pt x="50" y="121"/>
                </a:cubicBezTo>
                <a:cubicBezTo>
                  <a:pt x="48" y="120"/>
                  <a:pt x="48" y="118"/>
                  <a:pt x="49" y="116"/>
                </a:cubicBezTo>
                <a:cubicBezTo>
                  <a:pt x="49" y="115"/>
                  <a:pt x="50" y="115"/>
                  <a:pt x="50" y="115"/>
                </a:cubicBezTo>
                <a:cubicBezTo>
                  <a:pt x="69" y="103"/>
                  <a:pt x="69" y="103"/>
                  <a:pt x="69" y="103"/>
                </a:cubicBezTo>
                <a:cubicBezTo>
                  <a:pt x="71" y="102"/>
                  <a:pt x="73" y="103"/>
                  <a:pt x="74" y="104"/>
                </a:cubicBezTo>
                <a:cubicBezTo>
                  <a:pt x="75" y="105"/>
                  <a:pt x="75" y="105"/>
                  <a:pt x="75" y="106"/>
                </a:cubicBezTo>
                <a:lnTo>
                  <a:pt x="75" y="114"/>
                </a:lnTo>
                <a:close/>
                <a:moveTo>
                  <a:pt x="116" y="92"/>
                </a:moveTo>
                <a:cubicBezTo>
                  <a:pt x="116" y="84"/>
                  <a:pt x="116" y="84"/>
                  <a:pt x="116" y="84"/>
                </a:cubicBezTo>
                <a:cubicBezTo>
                  <a:pt x="116" y="83"/>
                  <a:pt x="116" y="83"/>
                  <a:pt x="116" y="82"/>
                </a:cubicBezTo>
                <a:cubicBezTo>
                  <a:pt x="117" y="80"/>
                  <a:pt x="120" y="80"/>
                  <a:pt x="122" y="81"/>
                </a:cubicBezTo>
                <a:cubicBezTo>
                  <a:pt x="140" y="93"/>
                  <a:pt x="140" y="93"/>
                  <a:pt x="140" y="93"/>
                </a:cubicBezTo>
                <a:cubicBezTo>
                  <a:pt x="141" y="93"/>
                  <a:pt x="142" y="93"/>
                  <a:pt x="142" y="94"/>
                </a:cubicBezTo>
                <a:cubicBezTo>
                  <a:pt x="143" y="96"/>
                  <a:pt x="142" y="98"/>
                  <a:pt x="140" y="99"/>
                </a:cubicBezTo>
                <a:cubicBezTo>
                  <a:pt x="122" y="111"/>
                  <a:pt x="122" y="111"/>
                  <a:pt x="122" y="111"/>
                </a:cubicBezTo>
                <a:cubicBezTo>
                  <a:pt x="121" y="111"/>
                  <a:pt x="120" y="111"/>
                  <a:pt x="120" y="111"/>
                </a:cubicBezTo>
                <a:cubicBezTo>
                  <a:pt x="117" y="111"/>
                  <a:pt x="116" y="110"/>
                  <a:pt x="116" y="107"/>
                </a:cubicBezTo>
                <a:cubicBezTo>
                  <a:pt x="116" y="100"/>
                  <a:pt x="116" y="100"/>
                  <a:pt x="116" y="100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4" y="100"/>
                  <a:pt x="92" y="99"/>
                  <a:pt x="92" y="96"/>
                </a:cubicBezTo>
                <a:cubicBezTo>
                  <a:pt x="92" y="94"/>
                  <a:pt x="94" y="92"/>
                  <a:pt x="96" y="92"/>
                </a:cubicBezTo>
                <a:cubicBezTo>
                  <a:pt x="116" y="92"/>
                  <a:pt x="116" y="92"/>
                  <a:pt x="116" y="92"/>
                </a:cubicBezTo>
                <a:close/>
                <a:moveTo>
                  <a:pt x="75" y="83"/>
                </a:moveTo>
                <a:cubicBezTo>
                  <a:pt x="75" y="91"/>
                  <a:pt x="75" y="91"/>
                  <a:pt x="75" y="91"/>
                </a:cubicBezTo>
                <a:cubicBezTo>
                  <a:pt x="75" y="92"/>
                  <a:pt x="74" y="93"/>
                  <a:pt x="74" y="93"/>
                </a:cubicBezTo>
                <a:cubicBezTo>
                  <a:pt x="73" y="95"/>
                  <a:pt x="71" y="95"/>
                  <a:pt x="69" y="94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82"/>
                  <a:pt x="49" y="82"/>
                  <a:pt x="49" y="81"/>
                </a:cubicBezTo>
                <a:cubicBezTo>
                  <a:pt x="48" y="79"/>
                  <a:pt x="48" y="77"/>
                  <a:pt x="50" y="76"/>
                </a:cubicBezTo>
                <a:cubicBezTo>
                  <a:pt x="69" y="64"/>
                  <a:pt x="69" y="64"/>
                  <a:pt x="69" y="64"/>
                </a:cubicBezTo>
                <a:cubicBezTo>
                  <a:pt x="70" y="64"/>
                  <a:pt x="70" y="64"/>
                  <a:pt x="71" y="64"/>
                </a:cubicBezTo>
                <a:cubicBezTo>
                  <a:pt x="73" y="64"/>
                  <a:pt x="75" y="65"/>
                  <a:pt x="75" y="68"/>
                </a:cubicBezTo>
                <a:cubicBezTo>
                  <a:pt x="75" y="75"/>
                  <a:pt x="75" y="75"/>
                  <a:pt x="75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7" y="75"/>
                  <a:pt x="98" y="77"/>
                  <a:pt x="98" y="79"/>
                </a:cubicBezTo>
                <a:cubicBezTo>
                  <a:pt x="98" y="81"/>
                  <a:pt x="97" y="83"/>
                  <a:pt x="94" y="83"/>
                </a:cubicBezTo>
                <a:cubicBezTo>
                  <a:pt x="75" y="83"/>
                  <a:pt x="75" y="83"/>
                  <a:pt x="75" y="83"/>
                </a:cubicBezTo>
                <a:close/>
                <a:moveTo>
                  <a:pt x="116" y="137"/>
                </a:moveTo>
                <a:cubicBezTo>
                  <a:pt x="96" y="137"/>
                  <a:pt x="96" y="137"/>
                  <a:pt x="96" y="137"/>
                </a:cubicBezTo>
                <a:cubicBezTo>
                  <a:pt x="94" y="137"/>
                  <a:pt x="92" y="136"/>
                  <a:pt x="92" y="133"/>
                </a:cubicBezTo>
                <a:cubicBezTo>
                  <a:pt x="92" y="131"/>
                  <a:pt x="94" y="129"/>
                  <a:pt x="96" y="129"/>
                </a:cubicBezTo>
                <a:cubicBezTo>
                  <a:pt x="116" y="129"/>
                  <a:pt x="116" y="129"/>
                  <a:pt x="116" y="129"/>
                </a:cubicBezTo>
                <a:cubicBezTo>
                  <a:pt x="116" y="122"/>
                  <a:pt x="116" y="122"/>
                  <a:pt x="116" y="122"/>
                </a:cubicBezTo>
                <a:cubicBezTo>
                  <a:pt x="116" y="120"/>
                  <a:pt x="117" y="118"/>
                  <a:pt x="120" y="118"/>
                </a:cubicBezTo>
                <a:cubicBezTo>
                  <a:pt x="120" y="118"/>
                  <a:pt x="121" y="119"/>
                  <a:pt x="122" y="119"/>
                </a:cubicBezTo>
                <a:cubicBezTo>
                  <a:pt x="140" y="130"/>
                  <a:pt x="140" y="130"/>
                  <a:pt x="140" y="130"/>
                </a:cubicBezTo>
                <a:cubicBezTo>
                  <a:pt x="142" y="131"/>
                  <a:pt x="143" y="134"/>
                  <a:pt x="142" y="136"/>
                </a:cubicBezTo>
                <a:cubicBezTo>
                  <a:pt x="141" y="136"/>
                  <a:pt x="141" y="137"/>
                  <a:pt x="140" y="137"/>
                </a:cubicBezTo>
                <a:cubicBezTo>
                  <a:pt x="122" y="148"/>
                  <a:pt x="122" y="148"/>
                  <a:pt x="122" y="148"/>
                </a:cubicBezTo>
                <a:cubicBezTo>
                  <a:pt x="120" y="149"/>
                  <a:pt x="117" y="149"/>
                  <a:pt x="116" y="147"/>
                </a:cubicBezTo>
                <a:cubicBezTo>
                  <a:pt x="116" y="146"/>
                  <a:pt x="116" y="146"/>
                  <a:pt x="116" y="145"/>
                </a:cubicBezTo>
                <a:lnTo>
                  <a:pt x="116" y="13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TextBox 102"/>
          <p:cNvSpPr txBox="1"/>
          <p:nvPr/>
        </p:nvSpPr>
        <p:spPr>
          <a:xfrm>
            <a:off x="5916154" y="3907670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Freeform 42"/>
          <p:cNvSpPr>
            <a:spLocks noEditPoints="1"/>
          </p:cNvSpPr>
          <p:nvPr/>
        </p:nvSpPr>
        <p:spPr bwMode="auto">
          <a:xfrm>
            <a:off x="10155267" y="3574043"/>
            <a:ext cx="305005" cy="305005"/>
          </a:xfrm>
          <a:custGeom>
            <a:avLst/>
            <a:gdLst>
              <a:gd name="T0" fmla="*/ 3318 w 3696"/>
              <a:gd name="T1" fmla="*/ 966 h 3696"/>
              <a:gd name="T2" fmla="*/ 3276 w 3696"/>
              <a:gd name="T3" fmla="*/ 1008 h 3696"/>
              <a:gd name="T4" fmla="*/ 3276 w 3696"/>
              <a:gd name="T5" fmla="*/ 3335 h 3696"/>
              <a:gd name="T6" fmla="*/ 3125 w 3696"/>
              <a:gd name="T7" fmla="*/ 3536 h 3696"/>
              <a:gd name="T8" fmla="*/ 2890 w 3696"/>
              <a:gd name="T9" fmla="*/ 3452 h 3696"/>
              <a:gd name="T10" fmla="*/ 2050 w 3696"/>
              <a:gd name="T11" fmla="*/ 2083 h 3696"/>
              <a:gd name="T12" fmla="*/ 1991 w 3696"/>
              <a:gd name="T13" fmla="*/ 2066 h 3696"/>
              <a:gd name="T14" fmla="*/ 1974 w 3696"/>
              <a:gd name="T15" fmla="*/ 2125 h 3696"/>
              <a:gd name="T16" fmla="*/ 2814 w 3696"/>
              <a:gd name="T17" fmla="*/ 3494 h 3696"/>
              <a:gd name="T18" fmla="*/ 3058 w 3696"/>
              <a:gd name="T19" fmla="*/ 3629 h 3696"/>
              <a:gd name="T20" fmla="*/ 3142 w 3696"/>
              <a:gd name="T21" fmla="*/ 3620 h 3696"/>
              <a:gd name="T22" fmla="*/ 3352 w 3696"/>
              <a:gd name="T23" fmla="*/ 3335 h 3696"/>
              <a:gd name="T24" fmla="*/ 3352 w 3696"/>
              <a:gd name="T25" fmla="*/ 1008 h 3696"/>
              <a:gd name="T26" fmla="*/ 3318 w 3696"/>
              <a:gd name="T27" fmla="*/ 966 h 3696"/>
              <a:gd name="T28" fmla="*/ 378 w 3696"/>
              <a:gd name="T29" fmla="*/ 2730 h 3696"/>
              <a:gd name="T30" fmla="*/ 420 w 3696"/>
              <a:gd name="T31" fmla="*/ 2688 h 3696"/>
              <a:gd name="T32" fmla="*/ 420 w 3696"/>
              <a:gd name="T33" fmla="*/ 361 h 3696"/>
              <a:gd name="T34" fmla="*/ 571 w 3696"/>
              <a:gd name="T35" fmla="*/ 160 h 3696"/>
              <a:gd name="T36" fmla="*/ 806 w 3696"/>
              <a:gd name="T37" fmla="*/ 244 h 3696"/>
              <a:gd name="T38" fmla="*/ 1646 w 3696"/>
              <a:gd name="T39" fmla="*/ 1613 h 3696"/>
              <a:gd name="T40" fmla="*/ 1705 w 3696"/>
              <a:gd name="T41" fmla="*/ 1630 h 3696"/>
              <a:gd name="T42" fmla="*/ 1722 w 3696"/>
              <a:gd name="T43" fmla="*/ 1571 h 3696"/>
              <a:gd name="T44" fmla="*/ 882 w 3696"/>
              <a:gd name="T45" fmla="*/ 202 h 3696"/>
              <a:gd name="T46" fmla="*/ 546 w 3696"/>
              <a:gd name="T47" fmla="*/ 76 h 3696"/>
              <a:gd name="T48" fmla="*/ 336 w 3696"/>
              <a:gd name="T49" fmla="*/ 361 h 3696"/>
              <a:gd name="T50" fmla="*/ 336 w 3696"/>
              <a:gd name="T51" fmla="*/ 2688 h 3696"/>
              <a:gd name="T52" fmla="*/ 378 w 3696"/>
              <a:gd name="T53" fmla="*/ 2730 h 3696"/>
              <a:gd name="T54" fmla="*/ 3318 w 3696"/>
              <a:gd name="T55" fmla="*/ 0 h 3696"/>
              <a:gd name="T56" fmla="*/ 2940 w 3696"/>
              <a:gd name="T57" fmla="*/ 378 h 3696"/>
              <a:gd name="T58" fmla="*/ 2999 w 3696"/>
              <a:gd name="T59" fmla="*/ 580 h 3696"/>
              <a:gd name="T60" fmla="*/ 580 w 3696"/>
              <a:gd name="T61" fmla="*/ 2999 h 3696"/>
              <a:gd name="T62" fmla="*/ 378 w 3696"/>
              <a:gd name="T63" fmla="*/ 2940 h 3696"/>
              <a:gd name="T64" fmla="*/ 0 w 3696"/>
              <a:gd name="T65" fmla="*/ 3318 h 3696"/>
              <a:gd name="T66" fmla="*/ 378 w 3696"/>
              <a:gd name="T67" fmla="*/ 3696 h 3696"/>
              <a:gd name="T68" fmla="*/ 756 w 3696"/>
              <a:gd name="T69" fmla="*/ 3318 h 3696"/>
              <a:gd name="T70" fmla="*/ 697 w 3696"/>
              <a:gd name="T71" fmla="*/ 3116 h 3696"/>
              <a:gd name="T72" fmla="*/ 3116 w 3696"/>
              <a:gd name="T73" fmla="*/ 697 h 3696"/>
              <a:gd name="T74" fmla="*/ 3318 w 3696"/>
              <a:gd name="T75" fmla="*/ 756 h 3696"/>
              <a:gd name="T76" fmla="*/ 3696 w 3696"/>
              <a:gd name="T77" fmla="*/ 378 h 3696"/>
              <a:gd name="T78" fmla="*/ 3318 w 3696"/>
              <a:gd name="T79" fmla="*/ 0 h 3696"/>
              <a:gd name="T80" fmla="*/ 378 w 3696"/>
              <a:gd name="T81" fmla="*/ 3528 h 3696"/>
              <a:gd name="T82" fmla="*/ 168 w 3696"/>
              <a:gd name="T83" fmla="*/ 3318 h 3696"/>
              <a:gd name="T84" fmla="*/ 378 w 3696"/>
              <a:gd name="T85" fmla="*/ 3108 h 3696"/>
              <a:gd name="T86" fmla="*/ 588 w 3696"/>
              <a:gd name="T87" fmla="*/ 3318 h 3696"/>
              <a:gd name="T88" fmla="*/ 378 w 3696"/>
              <a:gd name="T89" fmla="*/ 3528 h 3696"/>
              <a:gd name="T90" fmla="*/ 3318 w 3696"/>
              <a:gd name="T91" fmla="*/ 588 h 3696"/>
              <a:gd name="T92" fmla="*/ 3108 w 3696"/>
              <a:gd name="T93" fmla="*/ 378 h 3696"/>
              <a:gd name="T94" fmla="*/ 3318 w 3696"/>
              <a:gd name="T95" fmla="*/ 168 h 3696"/>
              <a:gd name="T96" fmla="*/ 3528 w 3696"/>
              <a:gd name="T97" fmla="*/ 378 h 3696"/>
              <a:gd name="T98" fmla="*/ 3318 w 3696"/>
              <a:gd name="T99" fmla="*/ 588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96" h="3696">
                <a:moveTo>
                  <a:pt x="3318" y="966"/>
                </a:moveTo>
                <a:cubicBezTo>
                  <a:pt x="3293" y="966"/>
                  <a:pt x="3276" y="983"/>
                  <a:pt x="3276" y="1008"/>
                </a:cubicBezTo>
                <a:cubicBezTo>
                  <a:pt x="3276" y="3335"/>
                  <a:pt x="3276" y="3335"/>
                  <a:pt x="3276" y="3335"/>
                </a:cubicBezTo>
                <a:cubicBezTo>
                  <a:pt x="3276" y="3452"/>
                  <a:pt x="3192" y="3520"/>
                  <a:pt x="3125" y="3536"/>
                </a:cubicBezTo>
                <a:cubicBezTo>
                  <a:pt x="3058" y="3553"/>
                  <a:pt x="2948" y="3545"/>
                  <a:pt x="2890" y="3452"/>
                </a:cubicBezTo>
                <a:cubicBezTo>
                  <a:pt x="2050" y="2083"/>
                  <a:pt x="2050" y="2083"/>
                  <a:pt x="2050" y="2083"/>
                </a:cubicBezTo>
                <a:cubicBezTo>
                  <a:pt x="2041" y="2066"/>
                  <a:pt x="2008" y="2058"/>
                  <a:pt x="1991" y="2066"/>
                </a:cubicBezTo>
                <a:cubicBezTo>
                  <a:pt x="1974" y="2075"/>
                  <a:pt x="1966" y="2108"/>
                  <a:pt x="1974" y="2125"/>
                </a:cubicBezTo>
                <a:cubicBezTo>
                  <a:pt x="2814" y="3494"/>
                  <a:pt x="2814" y="3494"/>
                  <a:pt x="2814" y="3494"/>
                </a:cubicBezTo>
                <a:cubicBezTo>
                  <a:pt x="2873" y="3578"/>
                  <a:pt x="2957" y="3629"/>
                  <a:pt x="3058" y="3629"/>
                </a:cubicBezTo>
                <a:cubicBezTo>
                  <a:pt x="3083" y="3629"/>
                  <a:pt x="3116" y="3629"/>
                  <a:pt x="3142" y="3620"/>
                </a:cubicBezTo>
                <a:cubicBezTo>
                  <a:pt x="3268" y="3587"/>
                  <a:pt x="3352" y="3469"/>
                  <a:pt x="3352" y="3335"/>
                </a:cubicBezTo>
                <a:cubicBezTo>
                  <a:pt x="3352" y="1008"/>
                  <a:pt x="3352" y="1008"/>
                  <a:pt x="3352" y="1008"/>
                </a:cubicBezTo>
                <a:cubicBezTo>
                  <a:pt x="3360" y="983"/>
                  <a:pt x="3343" y="966"/>
                  <a:pt x="3318" y="966"/>
                </a:cubicBezTo>
                <a:close/>
                <a:moveTo>
                  <a:pt x="378" y="2730"/>
                </a:moveTo>
                <a:cubicBezTo>
                  <a:pt x="403" y="2730"/>
                  <a:pt x="420" y="2713"/>
                  <a:pt x="420" y="2688"/>
                </a:cubicBezTo>
                <a:cubicBezTo>
                  <a:pt x="420" y="361"/>
                  <a:pt x="420" y="361"/>
                  <a:pt x="420" y="361"/>
                </a:cubicBezTo>
                <a:cubicBezTo>
                  <a:pt x="420" y="244"/>
                  <a:pt x="504" y="176"/>
                  <a:pt x="571" y="160"/>
                </a:cubicBezTo>
                <a:cubicBezTo>
                  <a:pt x="638" y="143"/>
                  <a:pt x="748" y="151"/>
                  <a:pt x="806" y="244"/>
                </a:cubicBezTo>
                <a:cubicBezTo>
                  <a:pt x="1646" y="1613"/>
                  <a:pt x="1646" y="1613"/>
                  <a:pt x="1646" y="1613"/>
                </a:cubicBezTo>
                <a:cubicBezTo>
                  <a:pt x="1655" y="1630"/>
                  <a:pt x="1688" y="1638"/>
                  <a:pt x="1705" y="1630"/>
                </a:cubicBezTo>
                <a:cubicBezTo>
                  <a:pt x="1722" y="1621"/>
                  <a:pt x="1730" y="1588"/>
                  <a:pt x="1722" y="1571"/>
                </a:cubicBezTo>
                <a:cubicBezTo>
                  <a:pt x="882" y="202"/>
                  <a:pt x="882" y="202"/>
                  <a:pt x="882" y="202"/>
                </a:cubicBezTo>
                <a:cubicBezTo>
                  <a:pt x="806" y="84"/>
                  <a:pt x="672" y="42"/>
                  <a:pt x="546" y="76"/>
                </a:cubicBezTo>
                <a:cubicBezTo>
                  <a:pt x="420" y="118"/>
                  <a:pt x="336" y="227"/>
                  <a:pt x="336" y="361"/>
                </a:cubicBezTo>
                <a:cubicBezTo>
                  <a:pt x="336" y="2688"/>
                  <a:pt x="336" y="2688"/>
                  <a:pt x="336" y="2688"/>
                </a:cubicBezTo>
                <a:cubicBezTo>
                  <a:pt x="336" y="2713"/>
                  <a:pt x="353" y="2730"/>
                  <a:pt x="378" y="2730"/>
                </a:cubicBezTo>
                <a:close/>
                <a:moveTo>
                  <a:pt x="3318" y="0"/>
                </a:moveTo>
                <a:cubicBezTo>
                  <a:pt x="3108" y="0"/>
                  <a:pt x="2940" y="168"/>
                  <a:pt x="2940" y="378"/>
                </a:cubicBezTo>
                <a:cubicBezTo>
                  <a:pt x="2940" y="454"/>
                  <a:pt x="2965" y="521"/>
                  <a:pt x="2999" y="580"/>
                </a:cubicBezTo>
                <a:cubicBezTo>
                  <a:pt x="580" y="2999"/>
                  <a:pt x="580" y="2999"/>
                  <a:pt x="580" y="2999"/>
                </a:cubicBezTo>
                <a:cubicBezTo>
                  <a:pt x="521" y="2965"/>
                  <a:pt x="454" y="2940"/>
                  <a:pt x="378" y="2940"/>
                </a:cubicBezTo>
                <a:cubicBezTo>
                  <a:pt x="168" y="2940"/>
                  <a:pt x="0" y="3108"/>
                  <a:pt x="0" y="3318"/>
                </a:cubicBezTo>
                <a:cubicBezTo>
                  <a:pt x="0" y="3528"/>
                  <a:pt x="168" y="3696"/>
                  <a:pt x="378" y="3696"/>
                </a:cubicBezTo>
                <a:cubicBezTo>
                  <a:pt x="588" y="3696"/>
                  <a:pt x="756" y="3528"/>
                  <a:pt x="756" y="3318"/>
                </a:cubicBezTo>
                <a:cubicBezTo>
                  <a:pt x="756" y="3242"/>
                  <a:pt x="731" y="3175"/>
                  <a:pt x="697" y="3116"/>
                </a:cubicBezTo>
                <a:cubicBezTo>
                  <a:pt x="3116" y="697"/>
                  <a:pt x="3116" y="697"/>
                  <a:pt x="3116" y="697"/>
                </a:cubicBezTo>
                <a:cubicBezTo>
                  <a:pt x="3175" y="731"/>
                  <a:pt x="3242" y="756"/>
                  <a:pt x="3318" y="756"/>
                </a:cubicBezTo>
                <a:cubicBezTo>
                  <a:pt x="3528" y="756"/>
                  <a:pt x="3696" y="588"/>
                  <a:pt x="3696" y="378"/>
                </a:cubicBezTo>
                <a:cubicBezTo>
                  <a:pt x="3696" y="168"/>
                  <a:pt x="3528" y="0"/>
                  <a:pt x="3318" y="0"/>
                </a:cubicBezTo>
                <a:close/>
                <a:moveTo>
                  <a:pt x="378" y="3528"/>
                </a:moveTo>
                <a:cubicBezTo>
                  <a:pt x="260" y="3528"/>
                  <a:pt x="168" y="3436"/>
                  <a:pt x="168" y="3318"/>
                </a:cubicBezTo>
                <a:cubicBezTo>
                  <a:pt x="168" y="3200"/>
                  <a:pt x="260" y="3108"/>
                  <a:pt x="378" y="3108"/>
                </a:cubicBezTo>
                <a:cubicBezTo>
                  <a:pt x="496" y="3108"/>
                  <a:pt x="588" y="3200"/>
                  <a:pt x="588" y="3318"/>
                </a:cubicBezTo>
                <a:cubicBezTo>
                  <a:pt x="588" y="3436"/>
                  <a:pt x="496" y="3528"/>
                  <a:pt x="378" y="3528"/>
                </a:cubicBezTo>
                <a:close/>
                <a:moveTo>
                  <a:pt x="3318" y="588"/>
                </a:moveTo>
                <a:cubicBezTo>
                  <a:pt x="3200" y="588"/>
                  <a:pt x="3108" y="496"/>
                  <a:pt x="3108" y="378"/>
                </a:cubicBezTo>
                <a:cubicBezTo>
                  <a:pt x="3108" y="260"/>
                  <a:pt x="3200" y="168"/>
                  <a:pt x="3318" y="168"/>
                </a:cubicBezTo>
                <a:cubicBezTo>
                  <a:pt x="3436" y="168"/>
                  <a:pt x="3528" y="260"/>
                  <a:pt x="3528" y="378"/>
                </a:cubicBezTo>
                <a:cubicBezTo>
                  <a:pt x="3528" y="496"/>
                  <a:pt x="3436" y="588"/>
                  <a:pt x="3318" y="58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258" name="TextBox 266"/>
          <p:cNvSpPr txBox="1"/>
          <p:nvPr/>
        </p:nvSpPr>
        <p:spPr>
          <a:xfrm>
            <a:off x="9951742" y="3907670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TextBox 266"/>
          <p:cNvSpPr txBox="1"/>
          <p:nvPr/>
        </p:nvSpPr>
        <p:spPr>
          <a:xfrm>
            <a:off x="11146494" y="3927675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0" name="组合 8"/>
          <p:cNvGrpSpPr/>
          <p:nvPr/>
        </p:nvGrpSpPr>
        <p:grpSpPr>
          <a:xfrm>
            <a:off x="11209583" y="3548430"/>
            <a:ext cx="322985" cy="356233"/>
            <a:chOff x="12476163" y="2446338"/>
            <a:chExt cx="431800" cy="476250"/>
          </a:xfrm>
          <a:solidFill>
            <a:srgbClr val="484848"/>
          </a:solidFill>
        </p:grpSpPr>
        <p:sp>
          <p:nvSpPr>
            <p:cNvPr id="261" name="Freeform 26"/>
            <p:cNvSpPr/>
            <p:nvPr/>
          </p:nvSpPr>
          <p:spPr bwMode="auto">
            <a:xfrm>
              <a:off x="12560301" y="2543176"/>
              <a:ext cx="239713" cy="282575"/>
            </a:xfrm>
            <a:custGeom>
              <a:avLst/>
              <a:gdLst>
                <a:gd name="T0" fmla="*/ 89 w 89"/>
                <a:gd name="T1" fmla="*/ 34 h 105"/>
                <a:gd name="T2" fmla="*/ 60 w 89"/>
                <a:gd name="T3" fmla="*/ 0 h 105"/>
                <a:gd name="T4" fmla="*/ 52 w 89"/>
                <a:gd name="T5" fmla="*/ 0 h 105"/>
                <a:gd name="T6" fmla="*/ 50 w 89"/>
                <a:gd name="T7" fmla="*/ 0 h 105"/>
                <a:gd name="T8" fmla="*/ 21 w 89"/>
                <a:gd name="T9" fmla="*/ 14 h 105"/>
                <a:gd name="T10" fmla="*/ 12 w 89"/>
                <a:gd name="T11" fmla="*/ 33 h 105"/>
                <a:gd name="T12" fmla="*/ 12 w 89"/>
                <a:gd name="T13" fmla="*/ 33 h 105"/>
                <a:gd name="T14" fmla="*/ 12 w 89"/>
                <a:gd name="T15" fmla="*/ 37 h 105"/>
                <a:gd name="T16" fmla="*/ 1 w 89"/>
                <a:gd name="T17" fmla="*/ 63 h 105"/>
                <a:gd name="T18" fmla="*/ 1 w 89"/>
                <a:gd name="T19" fmla="*/ 65 h 105"/>
                <a:gd name="T20" fmla="*/ 2 w 89"/>
                <a:gd name="T21" fmla="*/ 66 h 105"/>
                <a:gd name="T22" fmla="*/ 12 w 89"/>
                <a:gd name="T23" fmla="*/ 66 h 105"/>
                <a:gd name="T24" fmla="*/ 12 w 89"/>
                <a:gd name="T25" fmla="*/ 85 h 105"/>
                <a:gd name="T26" fmla="*/ 14 w 89"/>
                <a:gd name="T27" fmla="*/ 87 h 105"/>
                <a:gd name="T28" fmla="*/ 29 w 89"/>
                <a:gd name="T29" fmla="*/ 87 h 105"/>
                <a:gd name="T30" fmla="*/ 29 w 89"/>
                <a:gd name="T31" fmla="*/ 104 h 105"/>
                <a:gd name="T32" fmla="*/ 33 w 89"/>
                <a:gd name="T33" fmla="*/ 104 h 105"/>
                <a:gd name="T34" fmla="*/ 33 w 89"/>
                <a:gd name="T35" fmla="*/ 85 h 105"/>
                <a:gd name="T36" fmla="*/ 31 w 89"/>
                <a:gd name="T37" fmla="*/ 83 h 105"/>
                <a:gd name="T38" fmla="*/ 16 w 89"/>
                <a:gd name="T39" fmla="*/ 83 h 105"/>
                <a:gd name="T40" fmla="*/ 16 w 89"/>
                <a:gd name="T41" fmla="*/ 64 h 105"/>
                <a:gd name="T42" fmla="*/ 14 w 89"/>
                <a:gd name="T43" fmla="*/ 62 h 105"/>
                <a:gd name="T44" fmla="*/ 6 w 89"/>
                <a:gd name="T45" fmla="*/ 62 h 105"/>
                <a:gd name="T46" fmla="*/ 16 w 89"/>
                <a:gd name="T47" fmla="*/ 38 h 105"/>
                <a:gd name="T48" fmla="*/ 16 w 89"/>
                <a:gd name="T49" fmla="*/ 37 h 105"/>
                <a:gd name="T50" fmla="*/ 16 w 89"/>
                <a:gd name="T51" fmla="*/ 34 h 105"/>
                <a:gd name="T52" fmla="*/ 16 w 89"/>
                <a:gd name="T53" fmla="*/ 34 h 105"/>
                <a:gd name="T54" fmla="*/ 16 w 89"/>
                <a:gd name="T55" fmla="*/ 33 h 105"/>
                <a:gd name="T56" fmla="*/ 24 w 89"/>
                <a:gd name="T57" fmla="*/ 17 h 105"/>
                <a:gd name="T58" fmla="*/ 50 w 89"/>
                <a:gd name="T59" fmla="*/ 4 h 105"/>
                <a:gd name="T60" fmla="*/ 52 w 89"/>
                <a:gd name="T61" fmla="*/ 4 h 105"/>
                <a:gd name="T62" fmla="*/ 59 w 89"/>
                <a:gd name="T63" fmla="*/ 4 h 105"/>
                <a:gd name="T64" fmla="*/ 85 w 89"/>
                <a:gd name="T65" fmla="*/ 34 h 105"/>
                <a:gd name="T66" fmla="*/ 77 w 89"/>
                <a:gd name="T67" fmla="*/ 73 h 105"/>
                <a:gd name="T68" fmla="*/ 77 w 89"/>
                <a:gd name="T69" fmla="*/ 74 h 105"/>
                <a:gd name="T70" fmla="*/ 77 w 89"/>
                <a:gd name="T71" fmla="*/ 88 h 105"/>
                <a:gd name="T72" fmla="*/ 78 w 89"/>
                <a:gd name="T73" fmla="*/ 105 h 105"/>
                <a:gd name="T74" fmla="*/ 82 w 89"/>
                <a:gd name="T75" fmla="*/ 104 h 105"/>
                <a:gd name="T76" fmla="*/ 81 w 89"/>
                <a:gd name="T77" fmla="*/ 87 h 105"/>
                <a:gd name="T78" fmla="*/ 81 w 89"/>
                <a:gd name="T79" fmla="*/ 74 h 105"/>
                <a:gd name="T80" fmla="*/ 89 w 89"/>
                <a:gd name="T81" fmla="*/ 3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9" h="105">
                  <a:moveTo>
                    <a:pt x="89" y="34"/>
                  </a:moveTo>
                  <a:cubicBezTo>
                    <a:pt x="89" y="14"/>
                    <a:pt x="79" y="3"/>
                    <a:pt x="60" y="0"/>
                  </a:cubicBezTo>
                  <a:cubicBezTo>
                    <a:pt x="57" y="0"/>
                    <a:pt x="55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8" y="0"/>
                    <a:pt x="27" y="5"/>
                    <a:pt x="21" y="14"/>
                  </a:cubicBezTo>
                  <a:cubicBezTo>
                    <a:pt x="16" y="20"/>
                    <a:pt x="13" y="26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6"/>
                    <a:pt x="12" y="37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0" y="64"/>
                    <a:pt x="0" y="65"/>
                    <a:pt x="1" y="65"/>
                  </a:cubicBezTo>
                  <a:cubicBezTo>
                    <a:pt x="1" y="66"/>
                    <a:pt x="2" y="66"/>
                    <a:pt x="2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87"/>
                    <a:pt x="13" y="87"/>
                    <a:pt x="14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33" y="104"/>
                    <a:pt x="33" y="104"/>
                    <a:pt x="33" y="104"/>
                  </a:cubicBezTo>
                  <a:cubicBezTo>
                    <a:pt x="33" y="85"/>
                    <a:pt x="33" y="85"/>
                    <a:pt x="33" y="85"/>
                  </a:cubicBezTo>
                  <a:cubicBezTo>
                    <a:pt x="33" y="84"/>
                    <a:pt x="32" y="83"/>
                    <a:pt x="31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3"/>
                    <a:pt x="15" y="62"/>
                    <a:pt x="14" y="62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7" y="37"/>
                    <a:pt x="16" y="37"/>
                  </a:cubicBezTo>
                  <a:cubicBezTo>
                    <a:pt x="16" y="36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27"/>
                    <a:pt x="20" y="22"/>
                    <a:pt x="24" y="17"/>
                  </a:cubicBezTo>
                  <a:cubicBezTo>
                    <a:pt x="29" y="9"/>
                    <a:pt x="39" y="4"/>
                    <a:pt x="50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5" y="4"/>
                    <a:pt x="57" y="4"/>
                    <a:pt x="59" y="4"/>
                  </a:cubicBezTo>
                  <a:cubicBezTo>
                    <a:pt x="76" y="6"/>
                    <a:pt x="85" y="16"/>
                    <a:pt x="85" y="34"/>
                  </a:cubicBezTo>
                  <a:cubicBezTo>
                    <a:pt x="85" y="43"/>
                    <a:pt x="83" y="53"/>
                    <a:pt x="77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8" y="105"/>
                    <a:pt x="78" y="105"/>
                    <a:pt x="78" y="105"/>
                  </a:cubicBezTo>
                  <a:cubicBezTo>
                    <a:pt x="82" y="104"/>
                    <a:pt x="82" y="104"/>
                    <a:pt x="82" y="104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7" y="56"/>
                    <a:pt x="89" y="45"/>
                    <a:pt x="89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  <p:sp>
          <p:nvSpPr>
            <p:cNvPr id="262" name="Freeform 27"/>
            <p:cNvSpPr/>
            <p:nvPr/>
          </p:nvSpPr>
          <p:spPr bwMode="auto">
            <a:xfrm>
              <a:off x="12642851" y="2576513"/>
              <a:ext cx="130175" cy="74613"/>
            </a:xfrm>
            <a:custGeom>
              <a:avLst/>
              <a:gdLst>
                <a:gd name="T0" fmla="*/ 48 w 48"/>
                <a:gd name="T1" fmla="*/ 24 h 28"/>
                <a:gd name="T2" fmla="*/ 44 w 48"/>
                <a:gd name="T3" fmla="*/ 20 h 28"/>
                <a:gd name="T4" fmla="*/ 40 w 48"/>
                <a:gd name="T5" fmla="*/ 22 h 28"/>
                <a:gd name="T6" fmla="*/ 17 w 48"/>
                <a:gd name="T7" fmla="*/ 14 h 28"/>
                <a:gd name="T8" fmla="*/ 17 w 48"/>
                <a:gd name="T9" fmla="*/ 12 h 28"/>
                <a:gd name="T10" fmla="*/ 17 w 48"/>
                <a:gd name="T11" fmla="*/ 11 h 28"/>
                <a:gd name="T12" fmla="*/ 25 w 48"/>
                <a:gd name="T13" fmla="*/ 10 h 28"/>
                <a:gd name="T14" fmla="*/ 31 w 48"/>
                <a:gd name="T15" fmla="*/ 13 h 28"/>
                <a:gd name="T16" fmla="*/ 37 w 48"/>
                <a:gd name="T17" fmla="*/ 7 h 28"/>
                <a:gd name="T18" fmla="*/ 31 w 48"/>
                <a:gd name="T19" fmla="*/ 0 h 28"/>
                <a:gd name="T20" fmla="*/ 24 w 48"/>
                <a:gd name="T21" fmla="*/ 6 h 28"/>
                <a:gd name="T22" fmla="*/ 25 w 48"/>
                <a:gd name="T23" fmla="*/ 8 h 28"/>
                <a:gd name="T24" fmla="*/ 17 w 48"/>
                <a:gd name="T25" fmla="*/ 9 h 28"/>
                <a:gd name="T26" fmla="*/ 9 w 48"/>
                <a:gd name="T27" fmla="*/ 4 h 28"/>
                <a:gd name="T28" fmla="*/ 0 w 48"/>
                <a:gd name="T29" fmla="*/ 12 h 28"/>
                <a:gd name="T30" fmla="*/ 9 w 48"/>
                <a:gd name="T31" fmla="*/ 21 h 28"/>
                <a:gd name="T32" fmla="*/ 16 w 48"/>
                <a:gd name="T33" fmla="*/ 16 h 28"/>
                <a:gd name="T34" fmla="*/ 39 w 48"/>
                <a:gd name="T35" fmla="*/ 24 h 28"/>
                <a:gd name="T36" fmla="*/ 39 w 48"/>
                <a:gd name="T37" fmla="*/ 24 h 28"/>
                <a:gd name="T38" fmla="*/ 44 w 48"/>
                <a:gd name="T39" fmla="*/ 28 h 28"/>
                <a:gd name="T40" fmla="*/ 48 w 48"/>
                <a:gd name="T41" fmla="*/ 2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48" y="24"/>
                  </a:moveTo>
                  <a:cubicBezTo>
                    <a:pt x="48" y="22"/>
                    <a:pt x="46" y="20"/>
                    <a:pt x="44" y="20"/>
                  </a:cubicBezTo>
                  <a:cubicBezTo>
                    <a:pt x="42" y="20"/>
                    <a:pt x="41" y="21"/>
                    <a:pt x="40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7" y="13"/>
                    <a:pt x="17" y="12"/>
                  </a:cubicBezTo>
                  <a:cubicBezTo>
                    <a:pt x="17" y="12"/>
                    <a:pt x="17" y="12"/>
                    <a:pt x="17" y="11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6" y="11"/>
                    <a:pt x="28" y="13"/>
                    <a:pt x="31" y="13"/>
                  </a:cubicBezTo>
                  <a:cubicBezTo>
                    <a:pt x="34" y="13"/>
                    <a:pt x="37" y="10"/>
                    <a:pt x="37" y="7"/>
                  </a:cubicBezTo>
                  <a:cubicBezTo>
                    <a:pt x="37" y="3"/>
                    <a:pt x="34" y="0"/>
                    <a:pt x="31" y="0"/>
                  </a:cubicBezTo>
                  <a:cubicBezTo>
                    <a:pt x="27" y="0"/>
                    <a:pt x="24" y="3"/>
                    <a:pt x="24" y="6"/>
                  </a:cubicBezTo>
                  <a:cubicBezTo>
                    <a:pt x="24" y="7"/>
                    <a:pt x="24" y="7"/>
                    <a:pt x="25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6"/>
                    <a:pt x="12" y="4"/>
                    <a:pt x="9" y="4"/>
                  </a:cubicBezTo>
                  <a:cubicBezTo>
                    <a:pt x="4" y="4"/>
                    <a:pt x="0" y="8"/>
                    <a:pt x="0" y="12"/>
                  </a:cubicBezTo>
                  <a:cubicBezTo>
                    <a:pt x="0" y="17"/>
                    <a:pt x="4" y="21"/>
                    <a:pt x="9" y="21"/>
                  </a:cubicBezTo>
                  <a:cubicBezTo>
                    <a:pt x="12" y="21"/>
                    <a:pt x="15" y="19"/>
                    <a:pt x="16" y="16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27"/>
                    <a:pt x="41" y="28"/>
                    <a:pt x="44" y="28"/>
                  </a:cubicBezTo>
                  <a:cubicBezTo>
                    <a:pt x="46" y="28"/>
                    <a:pt x="48" y="27"/>
                    <a:pt x="4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  <p:sp>
          <p:nvSpPr>
            <p:cNvPr id="263" name="Freeform 28"/>
            <p:cNvSpPr>
              <a:spLocks noEditPoints="1"/>
            </p:cNvSpPr>
            <p:nvPr/>
          </p:nvSpPr>
          <p:spPr bwMode="auto">
            <a:xfrm>
              <a:off x="12476163" y="2446338"/>
              <a:ext cx="431800" cy="476250"/>
            </a:xfrm>
            <a:custGeom>
              <a:avLst/>
              <a:gdLst>
                <a:gd name="T0" fmla="*/ 150 w 160"/>
                <a:gd name="T1" fmla="*/ 37 h 177"/>
                <a:gd name="T2" fmla="*/ 89 w 160"/>
                <a:gd name="T3" fmla="*/ 3 h 177"/>
                <a:gd name="T4" fmla="*/ 70 w 160"/>
                <a:gd name="T5" fmla="*/ 3 h 177"/>
                <a:gd name="T6" fmla="*/ 9 w 160"/>
                <a:gd name="T7" fmla="*/ 37 h 177"/>
                <a:gd name="T8" fmla="*/ 0 w 160"/>
                <a:gd name="T9" fmla="*/ 53 h 177"/>
                <a:gd name="T10" fmla="*/ 0 w 160"/>
                <a:gd name="T11" fmla="*/ 125 h 177"/>
                <a:gd name="T12" fmla="*/ 9 w 160"/>
                <a:gd name="T13" fmla="*/ 141 h 177"/>
                <a:gd name="T14" fmla="*/ 70 w 160"/>
                <a:gd name="T15" fmla="*/ 175 h 177"/>
                <a:gd name="T16" fmla="*/ 80 w 160"/>
                <a:gd name="T17" fmla="*/ 177 h 177"/>
                <a:gd name="T18" fmla="*/ 89 w 160"/>
                <a:gd name="T19" fmla="*/ 175 h 177"/>
                <a:gd name="T20" fmla="*/ 150 w 160"/>
                <a:gd name="T21" fmla="*/ 141 h 177"/>
                <a:gd name="T22" fmla="*/ 160 w 160"/>
                <a:gd name="T23" fmla="*/ 125 h 177"/>
                <a:gd name="T24" fmla="*/ 160 w 160"/>
                <a:gd name="T25" fmla="*/ 53 h 177"/>
                <a:gd name="T26" fmla="*/ 150 w 160"/>
                <a:gd name="T27" fmla="*/ 37 h 177"/>
                <a:gd name="T28" fmla="*/ 151 w 160"/>
                <a:gd name="T29" fmla="*/ 125 h 177"/>
                <a:gd name="T30" fmla="*/ 146 w 160"/>
                <a:gd name="T31" fmla="*/ 134 h 177"/>
                <a:gd name="T32" fmla="*/ 85 w 160"/>
                <a:gd name="T33" fmla="*/ 168 h 177"/>
                <a:gd name="T34" fmla="*/ 75 w 160"/>
                <a:gd name="T35" fmla="*/ 168 h 177"/>
                <a:gd name="T36" fmla="*/ 13 w 160"/>
                <a:gd name="T37" fmla="*/ 134 h 177"/>
                <a:gd name="T38" fmla="*/ 8 w 160"/>
                <a:gd name="T39" fmla="*/ 125 h 177"/>
                <a:gd name="T40" fmla="*/ 8 w 160"/>
                <a:gd name="T41" fmla="*/ 53 h 177"/>
                <a:gd name="T42" fmla="*/ 13 w 160"/>
                <a:gd name="T43" fmla="*/ 44 h 177"/>
                <a:gd name="T44" fmla="*/ 75 w 160"/>
                <a:gd name="T45" fmla="*/ 10 h 177"/>
                <a:gd name="T46" fmla="*/ 80 w 160"/>
                <a:gd name="T47" fmla="*/ 9 h 177"/>
                <a:gd name="T48" fmla="*/ 85 w 160"/>
                <a:gd name="T49" fmla="*/ 10 h 177"/>
                <a:gd name="T50" fmla="*/ 146 w 160"/>
                <a:gd name="T51" fmla="*/ 44 h 177"/>
                <a:gd name="T52" fmla="*/ 151 w 160"/>
                <a:gd name="T53" fmla="*/ 53 h 177"/>
                <a:gd name="T54" fmla="*/ 151 w 160"/>
                <a:gd name="T55" fmla="*/ 12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0" h="177">
                  <a:moveTo>
                    <a:pt x="150" y="37"/>
                  </a:moveTo>
                  <a:cubicBezTo>
                    <a:pt x="89" y="3"/>
                    <a:pt x="89" y="3"/>
                    <a:pt x="89" y="3"/>
                  </a:cubicBezTo>
                  <a:cubicBezTo>
                    <a:pt x="84" y="0"/>
                    <a:pt x="76" y="0"/>
                    <a:pt x="70" y="3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4" y="40"/>
                    <a:pt x="0" y="47"/>
                    <a:pt x="0" y="53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1"/>
                    <a:pt x="4" y="138"/>
                    <a:pt x="9" y="141"/>
                  </a:cubicBezTo>
                  <a:cubicBezTo>
                    <a:pt x="70" y="175"/>
                    <a:pt x="70" y="175"/>
                    <a:pt x="70" y="175"/>
                  </a:cubicBezTo>
                  <a:cubicBezTo>
                    <a:pt x="73" y="176"/>
                    <a:pt x="76" y="177"/>
                    <a:pt x="80" y="177"/>
                  </a:cubicBezTo>
                  <a:cubicBezTo>
                    <a:pt x="83" y="177"/>
                    <a:pt x="87" y="176"/>
                    <a:pt x="89" y="175"/>
                  </a:cubicBezTo>
                  <a:cubicBezTo>
                    <a:pt x="150" y="141"/>
                    <a:pt x="150" y="141"/>
                    <a:pt x="150" y="141"/>
                  </a:cubicBezTo>
                  <a:cubicBezTo>
                    <a:pt x="156" y="138"/>
                    <a:pt x="160" y="131"/>
                    <a:pt x="160" y="125"/>
                  </a:cubicBezTo>
                  <a:cubicBezTo>
                    <a:pt x="160" y="53"/>
                    <a:pt x="160" y="53"/>
                    <a:pt x="160" y="53"/>
                  </a:cubicBezTo>
                  <a:cubicBezTo>
                    <a:pt x="160" y="47"/>
                    <a:pt x="156" y="40"/>
                    <a:pt x="150" y="37"/>
                  </a:cubicBezTo>
                  <a:close/>
                  <a:moveTo>
                    <a:pt x="151" y="125"/>
                  </a:moveTo>
                  <a:cubicBezTo>
                    <a:pt x="151" y="128"/>
                    <a:pt x="149" y="132"/>
                    <a:pt x="146" y="134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2" y="169"/>
                    <a:pt x="77" y="169"/>
                    <a:pt x="75" y="168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1" y="132"/>
                    <a:pt x="8" y="128"/>
                    <a:pt x="8" y="125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8" y="50"/>
                    <a:pt x="11" y="46"/>
                    <a:pt x="13" y="44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6" y="10"/>
                    <a:pt x="78" y="9"/>
                    <a:pt x="80" y="9"/>
                  </a:cubicBezTo>
                  <a:cubicBezTo>
                    <a:pt x="82" y="9"/>
                    <a:pt x="84" y="10"/>
                    <a:pt x="85" y="10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9" y="46"/>
                    <a:pt x="151" y="50"/>
                    <a:pt x="151" y="53"/>
                  </a:cubicBezTo>
                  <a:lnTo>
                    <a:pt x="15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</p:grpSp>
      <p:sp>
        <p:nvSpPr>
          <p:cNvPr id="264" name="TextBox 102"/>
          <p:cNvSpPr txBox="1"/>
          <p:nvPr/>
        </p:nvSpPr>
        <p:spPr>
          <a:xfrm>
            <a:off x="6935464" y="3907670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CESS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TextBox 102"/>
          <p:cNvSpPr txBox="1"/>
          <p:nvPr/>
        </p:nvSpPr>
        <p:spPr>
          <a:xfrm>
            <a:off x="7875730" y="3907670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M-OLAP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TextBox 102"/>
          <p:cNvSpPr txBox="1"/>
          <p:nvPr/>
        </p:nvSpPr>
        <p:spPr>
          <a:xfrm>
            <a:off x="8766241" y="3907670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Green Channel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7" name="Freeform 5"/>
          <p:cNvSpPr>
            <a:spLocks noEditPoints="1"/>
          </p:cNvSpPr>
          <p:nvPr/>
        </p:nvSpPr>
        <p:spPr bwMode="auto">
          <a:xfrm>
            <a:off x="5949101" y="3562598"/>
            <a:ext cx="320751" cy="327897"/>
          </a:xfrm>
          <a:custGeom>
            <a:avLst/>
            <a:gdLst>
              <a:gd name="T0" fmla="*/ 138 w 168"/>
              <a:gd name="T1" fmla="*/ 37 h 172"/>
              <a:gd name="T2" fmla="*/ 89 w 168"/>
              <a:gd name="T3" fmla="*/ 0 h 172"/>
              <a:gd name="T4" fmla="*/ 42 w 168"/>
              <a:gd name="T5" fmla="*/ 13 h 172"/>
              <a:gd name="T6" fmla="*/ 26 w 168"/>
              <a:gd name="T7" fmla="*/ 41 h 172"/>
              <a:gd name="T8" fmla="*/ 0 w 168"/>
              <a:gd name="T9" fmla="*/ 105 h 172"/>
              <a:gd name="T10" fmla="*/ 29 w 168"/>
              <a:gd name="T11" fmla="*/ 134 h 172"/>
              <a:gd name="T12" fmla="*/ 79 w 168"/>
              <a:gd name="T13" fmla="*/ 171 h 172"/>
              <a:gd name="T14" fmla="*/ 125 w 168"/>
              <a:gd name="T15" fmla="*/ 158 h 172"/>
              <a:gd name="T16" fmla="*/ 142 w 168"/>
              <a:gd name="T17" fmla="*/ 130 h 172"/>
              <a:gd name="T18" fmla="*/ 168 w 168"/>
              <a:gd name="T19" fmla="*/ 62 h 172"/>
              <a:gd name="T20" fmla="*/ 45 w 168"/>
              <a:gd name="T21" fmla="*/ 151 h 172"/>
              <a:gd name="T22" fmla="*/ 31 w 168"/>
              <a:gd name="T23" fmla="*/ 124 h 172"/>
              <a:gd name="T24" fmla="*/ 8 w 168"/>
              <a:gd name="T25" fmla="*/ 86 h 172"/>
              <a:gd name="T26" fmla="*/ 36 w 168"/>
              <a:gd name="T27" fmla="*/ 84 h 172"/>
              <a:gd name="T28" fmla="*/ 8 w 168"/>
              <a:gd name="T29" fmla="*/ 82 h 172"/>
              <a:gd name="T30" fmla="*/ 31 w 168"/>
              <a:gd name="T31" fmla="*/ 48 h 172"/>
              <a:gd name="T32" fmla="*/ 45 w 168"/>
              <a:gd name="T33" fmla="*/ 21 h 172"/>
              <a:gd name="T34" fmla="*/ 24 w 168"/>
              <a:gd name="T35" fmla="*/ 84 h 172"/>
              <a:gd name="T36" fmla="*/ 28 w 168"/>
              <a:gd name="T37" fmla="*/ 88 h 172"/>
              <a:gd name="T38" fmla="*/ 147 w 168"/>
              <a:gd name="T39" fmla="*/ 82 h 172"/>
              <a:gd name="T40" fmla="*/ 139 w 168"/>
              <a:gd name="T41" fmla="*/ 92 h 172"/>
              <a:gd name="T42" fmla="*/ 159 w 168"/>
              <a:gd name="T43" fmla="*/ 105 h 172"/>
              <a:gd name="T44" fmla="*/ 130 w 168"/>
              <a:gd name="T45" fmla="*/ 132 h 172"/>
              <a:gd name="T46" fmla="*/ 88 w 168"/>
              <a:gd name="T47" fmla="*/ 163 h 172"/>
              <a:gd name="T48" fmla="*/ 125 w 168"/>
              <a:gd name="T49" fmla="*/ 24 h 172"/>
              <a:gd name="T50" fmla="*/ 158 w 168"/>
              <a:gd name="T51" fmla="*/ 60 h 172"/>
              <a:gd name="T52" fmla="*/ 143 w 168"/>
              <a:gd name="T53" fmla="*/ 84 h 172"/>
              <a:gd name="T54" fmla="*/ 135 w 168"/>
              <a:gd name="T55" fmla="*/ 84 h 172"/>
              <a:gd name="T56" fmla="*/ 58 w 168"/>
              <a:gd name="T57" fmla="*/ 126 h 172"/>
              <a:gd name="T58" fmla="*/ 54 w 168"/>
              <a:gd name="T59" fmla="*/ 141 h 172"/>
              <a:gd name="T60" fmla="*/ 68 w 168"/>
              <a:gd name="T61" fmla="*/ 122 h 172"/>
              <a:gd name="T62" fmla="*/ 52 w 168"/>
              <a:gd name="T63" fmla="*/ 75 h 172"/>
              <a:gd name="T64" fmla="*/ 61 w 168"/>
              <a:gd name="T65" fmla="*/ 42 h 172"/>
              <a:gd name="T66" fmla="*/ 46 w 168"/>
              <a:gd name="T67" fmla="*/ 38 h 172"/>
              <a:gd name="T68" fmla="*/ 64 w 168"/>
              <a:gd name="T69" fmla="*/ 51 h 172"/>
              <a:gd name="T70" fmla="*/ 48 w 168"/>
              <a:gd name="T71" fmla="*/ 99 h 172"/>
              <a:gd name="T72" fmla="*/ 58 w 168"/>
              <a:gd name="T73" fmla="*/ 126 h 172"/>
              <a:gd name="T74" fmla="*/ 54 w 168"/>
              <a:gd name="T75" fmla="*/ 129 h 172"/>
              <a:gd name="T76" fmla="*/ 54 w 168"/>
              <a:gd name="T77" fmla="*/ 43 h 172"/>
              <a:gd name="T78" fmla="*/ 58 w 168"/>
              <a:gd name="T79" fmla="*/ 39 h 172"/>
              <a:gd name="T80" fmla="*/ 109 w 168"/>
              <a:gd name="T81" fmla="*/ 126 h 172"/>
              <a:gd name="T82" fmla="*/ 119 w 168"/>
              <a:gd name="T83" fmla="*/ 99 h 172"/>
              <a:gd name="T84" fmla="*/ 104 w 168"/>
              <a:gd name="T85" fmla="*/ 51 h 172"/>
              <a:gd name="T86" fmla="*/ 121 w 168"/>
              <a:gd name="T87" fmla="*/ 39 h 172"/>
              <a:gd name="T88" fmla="*/ 106 w 168"/>
              <a:gd name="T89" fmla="*/ 43 h 172"/>
              <a:gd name="T90" fmla="*/ 115 w 168"/>
              <a:gd name="T91" fmla="*/ 75 h 172"/>
              <a:gd name="T92" fmla="*/ 100 w 168"/>
              <a:gd name="T93" fmla="*/ 122 h 172"/>
              <a:gd name="T94" fmla="*/ 113 w 168"/>
              <a:gd name="T95" fmla="*/ 141 h 172"/>
              <a:gd name="T96" fmla="*/ 113 w 168"/>
              <a:gd name="T97" fmla="*/ 35 h 172"/>
              <a:gd name="T98" fmla="*/ 109 w 168"/>
              <a:gd name="T99" fmla="*/ 39 h 172"/>
              <a:gd name="T100" fmla="*/ 109 w 168"/>
              <a:gd name="T101" fmla="*/ 133 h 172"/>
              <a:gd name="T102" fmla="*/ 113 w 168"/>
              <a:gd name="T103" fmla="*/ 13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8" h="172">
                <a:moveTo>
                  <a:pt x="162" y="52"/>
                </a:moveTo>
                <a:cubicBezTo>
                  <a:pt x="141" y="41"/>
                  <a:pt x="141" y="41"/>
                  <a:pt x="141" y="41"/>
                </a:cubicBezTo>
                <a:cubicBezTo>
                  <a:pt x="139" y="40"/>
                  <a:pt x="138" y="38"/>
                  <a:pt x="138" y="37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18"/>
                  <a:pt x="128" y="15"/>
                  <a:pt x="125" y="13"/>
                </a:cubicBezTo>
                <a:cubicBezTo>
                  <a:pt x="89" y="0"/>
                  <a:pt x="89" y="0"/>
                  <a:pt x="89" y="0"/>
                </a:cubicBezTo>
                <a:cubicBezTo>
                  <a:pt x="87" y="0"/>
                  <a:pt x="85" y="0"/>
                  <a:pt x="84" y="0"/>
                </a:cubicBezTo>
                <a:cubicBezTo>
                  <a:pt x="82" y="0"/>
                  <a:pt x="80" y="0"/>
                  <a:pt x="78" y="0"/>
                </a:cubicBezTo>
                <a:cubicBezTo>
                  <a:pt x="42" y="13"/>
                  <a:pt x="42" y="13"/>
                  <a:pt x="42" y="13"/>
                </a:cubicBezTo>
                <a:cubicBezTo>
                  <a:pt x="39" y="15"/>
                  <a:pt x="36" y="18"/>
                  <a:pt x="35" y="21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7" y="40"/>
                  <a:pt x="26" y="41"/>
                </a:cubicBezTo>
                <a:cubicBezTo>
                  <a:pt x="5" y="52"/>
                  <a:pt x="5" y="52"/>
                  <a:pt x="5" y="52"/>
                </a:cubicBezTo>
                <a:cubicBezTo>
                  <a:pt x="2" y="54"/>
                  <a:pt x="0" y="58"/>
                  <a:pt x="0" y="6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09"/>
                  <a:pt x="2" y="113"/>
                  <a:pt x="5" y="115"/>
                </a:cubicBezTo>
                <a:cubicBezTo>
                  <a:pt x="26" y="130"/>
                  <a:pt x="26" y="130"/>
                  <a:pt x="26" y="130"/>
                </a:cubicBezTo>
                <a:cubicBezTo>
                  <a:pt x="27" y="131"/>
                  <a:pt x="29" y="133"/>
                  <a:pt x="29" y="134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6" y="153"/>
                  <a:pt x="39" y="156"/>
                  <a:pt x="43" y="158"/>
                </a:cubicBezTo>
                <a:cubicBezTo>
                  <a:pt x="79" y="171"/>
                  <a:pt x="79" y="171"/>
                  <a:pt x="79" y="171"/>
                </a:cubicBezTo>
                <a:cubicBezTo>
                  <a:pt x="81" y="172"/>
                  <a:pt x="82" y="172"/>
                  <a:pt x="84" y="172"/>
                </a:cubicBezTo>
                <a:cubicBezTo>
                  <a:pt x="85" y="172"/>
                  <a:pt x="87" y="172"/>
                  <a:pt x="89" y="171"/>
                </a:cubicBezTo>
                <a:cubicBezTo>
                  <a:pt x="125" y="158"/>
                  <a:pt x="125" y="158"/>
                  <a:pt x="125" y="158"/>
                </a:cubicBezTo>
                <a:cubicBezTo>
                  <a:pt x="129" y="156"/>
                  <a:pt x="132" y="153"/>
                  <a:pt x="133" y="150"/>
                </a:cubicBezTo>
                <a:cubicBezTo>
                  <a:pt x="139" y="134"/>
                  <a:pt x="139" y="134"/>
                  <a:pt x="139" y="134"/>
                </a:cubicBezTo>
                <a:cubicBezTo>
                  <a:pt x="139" y="133"/>
                  <a:pt x="141" y="131"/>
                  <a:pt x="142" y="130"/>
                </a:cubicBezTo>
                <a:cubicBezTo>
                  <a:pt x="163" y="115"/>
                  <a:pt x="163" y="115"/>
                  <a:pt x="163" y="115"/>
                </a:cubicBezTo>
                <a:cubicBezTo>
                  <a:pt x="166" y="113"/>
                  <a:pt x="168" y="109"/>
                  <a:pt x="168" y="105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67" y="58"/>
                  <a:pt x="165" y="54"/>
                  <a:pt x="162" y="52"/>
                </a:cubicBezTo>
                <a:close/>
                <a:moveTo>
                  <a:pt x="80" y="163"/>
                </a:moveTo>
                <a:cubicBezTo>
                  <a:pt x="45" y="151"/>
                  <a:pt x="45" y="151"/>
                  <a:pt x="45" y="151"/>
                </a:cubicBezTo>
                <a:cubicBezTo>
                  <a:pt x="44" y="150"/>
                  <a:pt x="43" y="149"/>
                  <a:pt x="43" y="148"/>
                </a:cubicBezTo>
                <a:cubicBezTo>
                  <a:pt x="37" y="132"/>
                  <a:pt x="37" y="132"/>
                  <a:pt x="37" y="132"/>
                </a:cubicBezTo>
                <a:cubicBezTo>
                  <a:pt x="36" y="129"/>
                  <a:pt x="33" y="125"/>
                  <a:pt x="31" y="124"/>
                </a:cubicBezTo>
                <a:cubicBezTo>
                  <a:pt x="10" y="109"/>
                  <a:pt x="10" y="109"/>
                  <a:pt x="10" y="109"/>
                </a:cubicBezTo>
                <a:cubicBezTo>
                  <a:pt x="9" y="108"/>
                  <a:pt x="8" y="106"/>
                  <a:pt x="8" y="105"/>
                </a:cubicBezTo>
                <a:cubicBezTo>
                  <a:pt x="8" y="86"/>
                  <a:pt x="8" y="86"/>
                  <a:pt x="8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21" y="89"/>
                  <a:pt x="24" y="92"/>
                  <a:pt x="28" y="92"/>
                </a:cubicBezTo>
                <a:cubicBezTo>
                  <a:pt x="32" y="92"/>
                  <a:pt x="36" y="88"/>
                  <a:pt x="36" y="84"/>
                </a:cubicBezTo>
                <a:cubicBezTo>
                  <a:pt x="36" y="79"/>
                  <a:pt x="32" y="76"/>
                  <a:pt x="28" y="76"/>
                </a:cubicBezTo>
                <a:cubicBezTo>
                  <a:pt x="24" y="76"/>
                  <a:pt x="21" y="78"/>
                  <a:pt x="20" y="82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62"/>
                  <a:pt x="8" y="62"/>
                  <a:pt x="8" y="62"/>
                </a:cubicBezTo>
                <a:cubicBezTo>
                  <a:pt x="8" y="61"/>
                  <a:pt x="9" y="60"/>
                  <a:pt x="10" y="60"/>
                </a:cubicBezTo>
                <a:cubicBezTo>
                  <a:pt x="31" y="48"/>
                  <a:pt x="31" y="48"/>
                  <a:pt x="31" y="48"/>
                </a:cubicBezTo>
                <a:cubicBezTo>
                  <a:pt x="33" y="46"/>
                  <a:pt x="36" y="43"/>
                  <a:pt x="37" y="40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3"/>
                  <a:pt x="44" y="21"/>
                  <a:pt x="45" y="21"/>
                </a:cubicBezTo>
                <a:cubicBezTo>
                  <a:pt x="80" y="8"/>
                  <a:pt x="80" y="8"/>
                  <a:pt x="80" y="8"/>
                </a:cubicBezTo>
                <a:lnTo>
                  <a:pt x="80" y="163"/>
                </a:lnTo>
                <a:close/>
                <a:moveTo>
                  <a:pt x="24" y="84"/>
                </a:moveTo>
                <a:cubicBezTo>
                  <a:pt x="24" y="81"/>
                  <a:pt x="25" y="80"/>
                  <a:pt x="28" y="80"/>
                </a:cubicBezTo>
                <a:cubicBezTo>
                  <a:pt x="30" y="80"/>
                  <a:pt x="32" y="81"/>
                  <a:pt x="32" y="84"/>
                </a:cubicBezTo>
                <a:cubicBezTo>
                  <a:pt x="32" y="86"/>
                  <a:pt x="30" y="88"/>
                  <a:pt x="28" y="88"/>
                </a:cubicBezTo>
                <a:cubicBezTo>
                  <a:pt x="25" y="88"/>
                  <a:pt x="24" y="86"/>
                  <a:pt x="24" y="84"/>
                </a:cubicBezTo>
                <a:close/>
                <a:moveTo>
                  <a:pt x="159" y="82"/>
                </a:moveTo>
                <a:cubicBezTo>
                  <a:pt x="147" y="82"/>
                  <a:pt x="147" y="82"/>
                  <a:pt x="147" y="82"/>
                </a:cubicBezTo>
                <a:cubicBezTo>
                  <a:pt x="146" y="78"/>
                  <a:pt x="143" y="76"/>
                  <a:pt x="139" y="76"/>
                </a:cubicBezTo>
                <a:cubicBezTo>
                  <a:pt x="135" y="76"/>
                  <a:pt x="131" y="79"/>
                  <a:pt x="131" y="84"/>
                </a:cubicBezTo>
                <a:cubicBezTo>
                  <a:pt x="131" y="88"/>
                  <a:pt x="135" y="92"/>
                  <a:pt x="139" y="92"/>
                </a:cubicBezTo>
                <a:cubicBezTo>
                  <a:pt x="143" y="92"/>
                  <a:pt x="146" y="89"/>
                  <a:pt x="147" y="86"/>
                </a:cubicBezTo>
                <a:cubicBezTo>
                  <a:pt x="159" y="86"/>
                  <a:pt x="159" y="86"/>
                  <a:pt x="159" y="86"/>
                </a:cubicBezTo>
                <a:cubicBezTo>
                  <a:pt x="159" y="105"/>
                  <a:pt x="159" y="105"/>
                  <a:pt x="159" y="105"/>
                </a:cubicBezTo>
                <a:cubicBezTo>
                  <a:pt x="159" y="106"/>
                  <a:pt x="158" y="108"/>
                  <a:pt x="158" y="109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4" y="125"/>
                  <a:pt x="131" y="129"/>
                  <a:pt x="130" y="132"/>
                </a:cubicBezTo>
                <a:cubicBezTo>
                  <a:pt x="125" y="148"/>
                  <a:pt x="125" y="148"/>
                  <a:pt x="125" y="148"/>
                </a:cubicBezTo>
                <a:cubicBezTo>
                  <a:pt x="124" y="149"/>
                  <a:pt x="123" y="150"/>
                  <a:pt x="122" y="151"/>
                </a:cubicBezTo>
                <a:cubicBezTo>
                  <a:pt x="88" y="163"/>
                  <a:pt x="88" y="163"/>
                  <a:pt x="88" y="163"/>
                </a:cubicBezTo>
                <a:cubicBezTo>
                  <a:pt x="88" y="8"/>
                  <a:pt x="88" y="8"/>
                  <a:pt x="88" y="8"/>
                </a:cubicBezTo>
                <a:cubicBezTo>
                  <a:pt x="122" y="21"/>
                  <a:pt x="122" y="21"/>
                  <a:pt x="122" y="21"/>
                </a:cubicBezTo>
                <a:cubicBezTo>
                  <a:pt x="123" y="21"/>
                  <a:pt x="125" y="22"/>
                  <a:pt x="125" y="24"/>
                </a:cubicBezTo>
                <a:cubicBezTo>
                  <a:pt x="130" y="40"/>
                  <a:pt x="130" y="40"/>
                  <a:pt x="130" y="40"/>
                </a:cubicBezTo>
                <a:cubicBezTo>
                  <a:pt x="131" y="43"/>
                  <a:pt x="134" y="46"/>
                  <a:pt x="137" y="48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58" y="60"/>
                  <a:pt x="159" y="61"/>
                  <a:pt x="159" y="62"/>
                </a:cubicBezTo>
                <a:lnTo>
                  <a:pt x="159" y="82"/>
                </a:lnTo>
                <a:close/>
                <a:moveTo>
                  <a:pt x="143" y="84"/>
                </a:moveTo>
                <a:cubicBezTo>
                  <a:pt x="143" y="84"/>
                  <a:pt x="143" y="84"/>
                  <a:pt x="143" y="84"/>
                </a:cubicBezTo>
                <a:cubicBezTo>
                  <a:pt x="143" y="86"/>
                  <a:pt x="142" y="88"/>
                  <a:pt x="139" y="88"/>
                </a:cubicBezTo>
                <a:cubicBezTo>
                  <a:pt x="137" y="88"/>
                  <a:pt x="135" y="86"/>
                  <a:pt x="135" y="84"/>
                </a:cubicBezTo>
                <a:cubicBezTo>
                  <a:pt x="135" y="81"/>
                  <a:pt x="137" y="80"/>
                  <a:pt x="139" y="80"/>
                </a:cubicBezTo>
                <a:cubicBezTo>
                  <a:pt x="142" y="80"/>
                  <a:pt x="143" y="81"/>
                  <a:pt x="143" y="84"/>
                </a:cubicBezTo>
                <a:close/>
                <a:moveTo>
                  <a:pt x="58" y="126"/>
                </a:moveTo>
                <a:cubicBezTo>
                  <a:pt x="57" y="126"/>
                  <a:pt x="55" y="125"/>
                  <a:pt x="54" y="125"/>
                </a:cubicBezTo>
                <a:cubicBezTo>
                  <a:pt x="49" y="125"/>
                  <a:pt x="46" y="129"/>
                  <a:pt x="46" y="133"/>
                </a:cubicBezTo>
                <a:cubicBezTo>
                  <a:pt x="46" y="137"/>
                  <a:pt x="49" y="141"/>
                  <a:pt x="54" y="141"/>
                </a:cubicBezTo>
                <a:cubicBezTo>
                  <a:pt x="58" y="141"/>
                  <a:pt x="62" y="137"/>
                  <a:pt x="62" y="133"/>
                </a:cubicBezTo>
                <a:cubicBezTo>
                  <a:pt x="62" y="132"/>
                  <a:pt x="61" y="130"/>
                  <a:pt x="61" y="129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52" y="96"/>
                  <a:pt x="52" y="96"/>
                  <a:pt x="52" y="96"/>
                </a:cubicBezTo>
                <a:cubicBezTo>
                  <a:pt x="52" y="75"/>
                  <a:pt x="52" y="75"/>
                  <a:pt x="52" y="75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49"/>
                  <a:pt x="68" y="49"/>
                  <a:pt x="68" y="49"/>
                </a:cubicBezTo>
                <a:cubicBezTo>
                  <a:pt x="61" y="42"/>
                  <a:pt x="61" y="42"/>
                  <a:pt x="61" y="42"/>
                </a:cubicBezTo>
                <a:cubicBezTo>
                  <a:pt x="62" y="41"/>
                  <a:pt x="62" y="39"/>
                  <a:pt x="62" y="38"/>
                </a:cubicBezTo>
                <a:cubicBezTo>
                  <a:pt x="62" y="34"/>
                  <a:pt x="59" y="30"/>
                  <a:pt x="54" y="30"/>
                </a:cubicBezTo>
                <a:cubicBezTo>
                  <a:pt x="50" y="30"/>
                  <a:pt x="46" y="34"/>
                  <a:pt x="46" y="38"/>
                </a:cubicBezTo>
                <a:cubicBezTo>
                  <a:pt x="46" y="43"/>
                  <a:pt x="50" y="46"/>
                  <a:pt x="54" y="46"/>
                </a:cubicBezTo>
                <a:cubicBezTo>
                  <a:pt x="56" y="46"/>
                  <a:pt x="57" y="46"/>
                  <a:pt x="58" y="45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64"/>
                  <a:pt x="64" y="64"/>
                  <a:pt x="64" y="64"/>
                </a:cubicBezTo>
                <a:cubicBezTo>
                  <a:pt x="48" y="72"/>
                  <a:pt x="48" y="72"/>
                  <a:pt x="48" y="72"/>
                </a:cubicBezTo>
                <a:cubicBezTo>
                  <a:pt x="48" y="99"/>
                  <a:pt x="48" y="99"/>
                  <a:pt x="48" y="99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64" y="120"/>
                  <a:pt x="64" y="120"/>
                  <a:pt x="64" y="120"/>
                </a:cubicBezTo>
                <a:lnTo>
                  <a:pt x="58" y="126"/>
                </a:lnTo>
                <a:close/>
                <a:moveTo>
                  <a:pt x="54" y="137"/>
                </a:moveTo>
                <a:cubicBezTo>
                  <a:pt x="51" y="137"/>
                  <a:pt x="50" y="136"/>
                  <a:pt x="50" y="133"/>
                </a:cubicBezTo>
                <a:cubicBezTo>
                  <a:pt x="50" y="131"/>
                  <a:pt x="51" y="129"/>
                  <a:pt x="54" y="129"/>
                </a:cubicBezTo>
                <a:cubicBezTo>
                  <a:pt x="56" y="129"/>
                  <a:pt x="58" y="131"/>
                  <a:pt x="58" y="133"/>
                </a:cubicBezTo>
                <a:cubicBezTo>
                  <a:pt x="58" y="136"/>
                  <a:pt x="56" y="137"/>
                  <a:pt x="54" y="137"/>
                </a:cubicBezTo>
                <a:close/>
                <a:moveTo>
                  <a:pt x="54" y="43"/>
                </a:moveTo>
                <a:cubicBezTo>
                  <a:pt x="52" y="43"/>
                  <a:pt x="50" y="41"/>
                  <a:pt x="50" y="39"/>
                </a:cubicBezTo>
                <a:cubicBezTo>
                  <a:pt x="50" y="36"/>
                  <a:pt x="52" y="35"/>
                  <a:pt x="54" y="35"/>
                </a:cubicBezTo>
                <a:cubicBezTo>
                  <a:pt x="57" y="35"/>
                  <a:pt x="58" y="36"/>
                  <a:pt x="58" y="39"/>
                </a:cubicBezTo>
                <a:cubicBezTo>
                  <a:pt x="58" y="41"/>
                  <a:pt x="56" y="43"/>
                  <a:pt x="54" y="43"/>
                </a:cubicBezTo>
                <a:close/>
                <a:moveTo>
                  <a:pt x="113" y="125"/>
                </a:moveTo>
                <a:cubicBezTo>
                  <a:pt x="112" y="125"/>
                  <a:pt x="111" y="126"/>
                  <a:pt x="109" y="126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04" y="107"/>
                  <a:pt x="104" y="107"/>
                  <a:pt x="104" y="107"/>
                </a:cubicBezTo>
                <a:cubicBezTo>
                  <a:pt x="119" y="99"/>
                  <a:pt x="119" y="99"/>
                  <a:pt x="119" y="99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04" y="65"/>
                  <a:pt x="104" y="65"/>
                  <a:pt x="104" y="65"/>
                </a:cubicBezTo>
                <a:cubicBezTo>
                  <a:pt x="104" y="51"/>
                  <a:pt x="104" y="51"/>
                  <a:pt x="104" y="51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110" y="46"/>
                  <a:pt x="111" y="47"/>
                  <a:pt x="113" y="47"/>
                </a:cubicBezTo>
                <a:cubicBezTo>
                  <a:pt x="117" y="47"/>
                  <a:pt x="121" y="43"/>
                  <a:pt x="121" y="39"/>
                </a:cubicBezTo>
                <a:cubicBezTo>
                  <a:pt x="121" y="34"/>
                  <a:pt x="117" y="31"/>
                  <a:pt x="113" y="31"/>
                </a:cubicBezTo>
                <a:cubicBezTo>
                  <a:pt x="109" y="31"/>
                  <a:pt x="105" y="34"/>
                  <a:pt x="105" y="39"/>
                </a:cubicBezTo>
                <a:cubicBezTo>
                  <a:pt x="105" y="40"/>
                  <a:pt x="105" y="41"/>
                  <a:pt x="106" y="43"/>
                </a:cubicBezTo>
                <a:cubicBezTo>
                  <a:pt x="100" y="49"/>
                  <a:pt x="100" y="49"/>
                  <a:pt x="100" y="49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115" y="75"/>
                  <a:pt x="115" y="75"/>
                  <a:pt x="115" y="75"/>
                </a:cubicBezTo>
                <a:cubicBezTo>
                  <a:pt x="115" y="97"/>
                  <a:pt x="115" y="97"/>
                  <a:pt x="115" y="97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100" y="122"/>
                  <a:pt x="100" y="122"/>
                  <a:pt x="100" y="122"/>
                </a:cubicBezTo>
                <a:cubicBezTo>
                  <a:pt x="107" y="130"/>
                  <a:pt x="107" y="130"/>
                  <a:pt x="107" y="130"/>
                </a:cubicBezTo>
                <a:cubicBezTo>
                  <a:pt x="106" y="131"/>
                  <a:pt x="105" y="132"/>
                  <a:pt x="105" y="134"/>
                </a:cubicBezTo>
                <a:cubicBezTo>
                  <a:pt x="105" y="138"/>
                  <a:pt x="109" y="141"/>
                  <a:pt x="113" y="141"/>
                </a:cubicBezTo>
                <a:cubicBezTo>
                  <a:pt x="118" y="141"/>
                  <a:pt x="121" y="138"/>
                  <a:pt x="121" y="134"/>
                </a:cubicBezTo>
                <a:cubicBezTo>
                  <a:pt x="121" y="129"/>
                  <a:pt x="118" y="125"/>
                  <a:pt x="113" y="125"/>
                </a:cubicBezTo>
                <a:close/>
                <a:moveTo>
                  <a:pt x="113" y="35"/>
                </a:moveTo>
                <a:cubicBezTo>
                  <a:pt x="115" y="35"/>
                  <a:pt x="117" y="36"/>
                  <a:pt x="117" y="39"/>
                </a:cubicBezTo>
                <a:cubicBezTo>
                  <a:pt x="117" y="41"/>
                  <a:pt x="115" y="43"/>
                  <a:pt x="113" y="43"/>
                </a:cubicBezTo>
                <a:cubicBezTo>
                  <a:pt x="111" y="43"/>
                  <a:pt x="109" y="41"/>
                  <a:pt x="109" y="39"/>
                </a:cubicBezTo>
                <a:cubicBezTo>
                  <a:pt x="109" y="36"/>
                  <a:pt x="111" y="35"/>
                  <a:pt x="113" y="35"/>
                </a:cubicBezTo>
                <a:close/>
                <a:moveTo>
                  <a:pt x="113" y="137"/>
                </a:moveTo>
                <a:cubicBezTo>
                  <a:pt x="111" y="137"/>
                  <a:pt x="109" y="136"/>
                  <a:pt x="109" y="133"/>
                </a:cubicBezTo>
                <a:cubicBezTo>
                  <a:pt x="109" y="131"/>
                  <a:pt x="111" y="129"/>
                  <a:pt x="113" y="129"/>
                </a:cubicBezTo>
                <a:cubicBezTo>
                  <a:pt x="116" y="129"/>
                  <a:pt x="117" y="131"/>
                  <a:pt x="117" y="133"/>
                </a:cubicBezTo>
                <a:cubicBezTo>
                  <a:pt x="117" y="136"/>
                  <a:pt x="116" y="137"/>
                  <a:pt x="113" y="13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9"/>
          <p:cNvSpPr>
            <a:spLocks noEditPoints="1"/>
          </p:cNvSpPr>
          <p:nvPr/>
        </p:nvSpPr>
        <p:spPr bwMode="auto">
          <a:xfrm>
            <a:off x="7034792" y="3565376"/>
            <a:ext cx="290581" cy="322339"/>
          </a:xfrm>
          <a:custGeom>
            <a:avLst/>
            <a:gdLst>
              <a:gd name="T0" fmla="*/ 86 w 152"/>
              <a:gd name="T1" fmla="*/ 3 h 169"/>
              <a:gd name="T2" fmla="*/ 9 w 152"/>
              <a:gd name="T3" fmla="*/ 35 h 169"/>
              <a:gd name="T4" fmla="*/ 0 w 152"/>
              <a:gd name="T5" fmla="*/ 119 h 169"/>
              <a:gd name="T6" fmla="*/ 68 w 152"/>
              <a:gd name="T7" fmla="*/ 166 h 169"/>
              <a:gd name="T8" fmla="*/ 86 w 152"/>
              <a:gd name="T9" fmla="*/ 166 h 169"/>
              <a:gd name="T10" fmla="*/ 152 w 152"/>
              <a:gd name="T11" fmla="*/ 119 h 169"/>
              <a:gd name="T12" fmla="*/ 144 w 152"/>
              <a:gd name="T13" fmla="*/ 35 h 169"/>
              <a:gd name="T14" fmla="*/ 140 w 152"/>
              <a:gd name="T15" fmla="*/ 127 h 169"/>
              <a:gd name="T16" fmla="*/ 72 w 152"/>
              <a:gd name="T17" fmla="*/ 160 h 169"/>
              <a:gd name="T18" fmla="*/ 8 w 152"/>
              <a:gd name="T19" fmla="*/ 119 h 169"/>
              <a:gd name="T20" fmla="*/ 13 w 152"/>
              <a:gd name="T21" fmla="*/ 42 h 169"/>
              <a:gd name="T22" fmla="*/ 77 w 152"/>
              <a:gd name="T23" fmla="*/ 8 h 169"/>
              <a:gd name="T24" fmla="*/ 140 w 152"/>
              <a:gd name="T25" fmla="*/ 42 h 169"/>
              <a:gd name="T26" fmla="*/ 144 w 152"/>
              <a:gd name="T27" fmla="*/ 119 h 169"/>
              <a:gd name="T28" fmla="*/ 80 w 152"/>
              <a:gd name="T29" fmla="*/ 80 h 169"/>
              <a:gd name="T30" fmla="*/ 78 w 152"/>
              <a:gd name="T31" fmla="*/ 117 h 169"/>
              <a:gd name="T32" fmla="*/ 76 w 152"/>
              <a:gd name="T33" fmla="*/ 80 h 169"/>
              <a:gd name="T34" fmla="*/ 60 w 152"/>
              <a:gd name="T35" fmla="*/ 92 h 169"/>
              <a:gd name="T36" fmla="*/ 76 w 152"/>
              <a:gd name="T37" fmla="*/ 74 h 169"/>
              <a:gd name="T38" fmla="*/ 94 w 152"/>
              <a:gd name="T39" fmla="*/ 89 h 169"/>
              <a:gd name="T40" fmla="*/ 93 w 152"/>
              <a:gd name="T41" fmla="*/ 93 h 169"/>
              <a:gd name="T42" fmla="*/ 124 w 152"/>
              <a:gd name="T43" fmla="*/ 71 h 169"/>
              <a:gd name="T44" fmla="*/ 124 w 152"/>
              <a:gd name="T45" fmla="*/ 87 h 169"/>
              <a:gd name="T46" fmla="*/ 116 w 152"/>
              <a:gd name="T47" fmla="*/ 108 h 169"/>
              <a:gd name="T48" fmla="*/ 89 w 152"/>
              <a:gd name="T49" fmla="*/ 106 h 169"/>
              <a:gd name="T50" fmla="*/ 116 w 152"/>
              <a:gd name="T51" fmla="*/ 104 h 169"/>
              <a:gd name="T52" fmla="*/ 120 w 152"/>
              <a:gd name="T53" fmla="*/ 87 h 169"/>
              <a:gd name="T54" fmla="*/ 120 w 152"/>
              <a:gd name="T55" fmla="*/ 71 h 169"/>
              <a:gd name="T56" fmla="*/ 43 w 152"/>
              <a:gd name="T57" fmla="*/ 64 h 169"/>
              <a:gd name="T58" fmla="*/ 32 w 152"/>
              <a:gd name="T59" fmla="*/ 71 h 169"/>
              <a:gd name="T60" fmla="*/ 32 w 152"/>
              <a:gd name="T61" fmla="*/ 87 h 169"/>
              <a:gd name="T62" fmla="*/ 39 w 152"/>
              <a:gd name="T63" fmla="*/ 104 h 169"/>
              <a:gd name="T64" fmla="*/ 66 w 152"/>
              <a:gd name="T65" fmla="*/ 106 h 169"/>
              <a:gd name="T66" fmla="*/ 39 w 152"/>
              <a:gd name="T67" fmla="*/ 108 h 169"/>
              <a:gd name="T68" fmla="*/ 28 w 152"/>
              <a:gd name="T69" fmla="*/ 87 h 169"/>
              <a:gd name="T70" fmla="*/ 28 w 152"/>
              <a:gd name="T71" fmla="*/ 71 h 169"/>
              <a:gd name="T72" fmla="*/ 43 w 152"/>
              <a:gd name="T73" fmla="*/ 60 h 169"/>
              <a:gd name="T74" fmla="*/ 124 w 152"/>
              <a:gd name="T75" fmla="*/ 7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69">
                <a:moveTo>
                  <a:pt x="144" y="35"/>
                </a:moveTo>
                <a:cubicBezTo>
                  <a:pt x="86" y="3"/>
                  <a:pt x="86" y="3"/>
                  <a:pt x="86" y="3"/>
                </a:cubicBezTo>
                <a:cubicBezTo>
                  <a:pt x="81" y="0"/>
                  <a:pt x="73" y="0"/>
                  <a:pt x="68" y="3"/>
                </a:cubicBezTo>
                <a:cubicBezTo>
                  <a:pt x="9" y="35"/>
                  <a:pt x="9" y="35"/>
                  <a:pt x="9" y="35"/>
                </a:cubicBezTo>
                <a:cubicBezTo>
                  <a:pt x="4" y="38"/>
                  <a:pt x="0" y="44"/>
                  <a:pt x="0" y="5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4" y="131"/>
                  <a:pt x="9" y="134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0" y="168"/>
                  <a:pt x="74" y="169"/>
                  <a:pt x="77" y="169"/>
                </a:cubicBezTo>
                <a:cubicBezTo>
                  <a:pt x="80" y="169"/>
                  <a:pt x="83" y="168"/>
                  <a:pt x="86" y="166"/>
                </a:cubicBezTo>
                <a:cubicBezTo>
                  <a:pt x="144" y="134"/>
                  <a:pt x="144" y="134"/>
                  <a:pt x="144" y="134"/>
                </a:cubicBezTo>
                <a:cubicBezTo>
                  <a:pt x="149" y="131"/>
                  <a:pt x="152" y="124"/>
                  <a:pt x="152" y="119"/>
                </a:cubicBezTo>
                <a:cubicBezTo>
                  <a:pt x="152" y="50"/>
                  <a:pt x="152" y="50"/>
                  <a:pt x="152" y="50"/>
                </a:cubicBezTo>
                <a:cubicBezTo>
                  <a:pt x="152" y="44"/>
                  <a:pt x="149" y="38"/>
                  <a:pt x="144" y="35"/>
                </a:cubicBezTo>
                <a:close/>
                <a:moveTo>
                  <a:pt x="144" y="119"/>
                </a:moveTo>
                <a:cubicBezTo>
                  <a:pt x="144" y="122"/>
                  <a:pt x="142" y="126"/>
                  <a:pt x="140" y="127"/>
                </a:cubicBezTo>
                <a:cubicBezTo>
                  <a:pt x="82" y="160"/>
                  <a:pt x="82" y="160"/>
                  <a:pt x="82" y="160"/>
                </a:cubicBezTo>
                <a:cubicBezTo>
                  <a:pt x="79" y="161"/>
                  <a:pt x="74" y="161"/>
                  <a:pt x="72" y="160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1" y="126"/>
                  <a:pt x="8" y="122"/>
                  <a:pt x="8" y="119"/>
                </a:cubicBezTo>
                <a:cubicBezTo>
                  <a:pt x="8" y="50"/>
                  <a:pt x="8" y="50"/>
                  <a:pt x="8" y="50"/>
                </a:cubicBezTo>
                <a:cubicBezTo>
                  <a:pt x="8" y="47"/>
                  <a:pt x="11" y="43"/>
                  <a:pt x="13" y="42"/>
                </a:cubicBezTo>
                <a:cubicBezTo>
                  <a:pt x="72" y="9"/>
                  <a:pt x="72" y="9"/>
                  <a:pt x="72" y="9"/>
                </a:cubicBezTo>
                <a:cubicBezTo>
                  <a:pt x="73" y="9"/>
                  <a:pt x="75" y="8"/>
                  <a:pt x="77" y="8"/>
                </a:cubicBezTo>
                <a:cubicBezTo>
                  <a:pt x="79" y="8"/>
                  <a:pt x="81" y="9"/>
                  <a:pt x="82" y="9"/>
                </a:cubicBezTo>
                <a:cubicBezTo>
                  <a:pt x="140" y="42"/>
                  <a:pt x="140" y="42"/>
                  <a:pt x="140" y="42"/>
                </a:cubicBezTo>
                <a:cubicBezTo>
                  <a:pt x="142" y="43"/>
                  <a:pt x="144" y="47"/>
                  <a:pt x="144" y="50"/>
                </a:cubicBezTo>
                <a:lnTo>
                  <a:pt x="144" y="119"/>
                </a:lnTo>
                <a:close/>
                <a:moveTo>
                  <a:pt x="92" y="92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80" y="116"/>
                  <a:pt x="79" y="117"/>
                  <a:pt x="78" y="117"/>
                </a:cubicBezTo>
                <a:cubicBezTo>
                  <a:pt x="77" y="117"/>
                  <a:pt x="76" y="116"/>
                  <a:pt x="76" y="115"/>
                </a:cubicBezTo>
                <a:cubicBezTo>
                  <a:pt x="76" y="80"/>
                  <a:pt x="76" y="80"/>
                  <a:pt x="76" y="80"/>
                </a:cubicBezTo>
                <a:cubicBezTo>
                  <a:pt x="63" y="92"/>
                  <a:pt x="63" y="92"/>
                  <a:pt x="63" y="92"/>
                </a:cubicBezTo>
                <a:cubicBezTo>
                  <a:pt x="62" y="93"/>
                  <a:pt x="60" y="93"/>
                  <a:pt x="60" y="92"/>
                </a:cubicBezTo>
                <a:cubicBezTo>
                  <a:pt x="59" y="91"/>
                  <a:pt x="59" y="90"/>
                  <a:pt x="60" y="89"/>
                </a:cubicBezTo>
                <a:cubicBezTo>
                  <a:pt x="76" y="74"/>
                  <a:pt x="76" y="74"/>
                  <a:pt x="76" y="74"/>
                </a:cubicBezTo>
                <a:cubicBezTo>
                  <a:pt x="76" y="73"/>
                  <a:pt x="78" y="73"/>
                  <a:pt x="78" y="74"/>
                </a:cubicBezTo>
                <a:cubicBezTo>
                  <a:pt x="94" y="89"/>
                  <a:pt x="94" y="89"/>
                  <a:pt x="94" y="89"/>
                </a:cubicBezTo>
                <a:cubicBezTo>
                  <a:pt x="95" y="90"/>
                  <a:pt x="95" y="91"/>
                  <a:pt x="94" y="92"/>
                </a:cubicBezTo>
                <a:cubicBezTo>
                  <a:pt x="94" y="92"/>
                  <a:pt x="94" y="93"/>
                  <a:pt x="93" y="93"/>
                </a:cubicBezTo>
                <a:cubicBezTo>
                  <a:pt x="93" y="93"/>
                  <a:pt x="93" y="92"/>
                  <a:pt x="92" y="92"/>
                </a:cubicBezTo>
                <a:close/>
                <a:moveTo>
                  <a:pt x="124" y="71"/>
                </a:moveTo>
                <a:cubicBezTo>
                  <a:pt x="124" y="84"/>
                  <a:pt x="124" y="84"/>
                  <a:pt x="124" y="84"/>
                </a:cubicBezTo>
                <a:cubicBezTo>
                  <a:pt x="124" y="87"/>
                  <a:pt x="124" y="87"/>
                  <a:pt x="124" y="87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102"/>
                  <a:pt x="121" y="108"/>
                  <a:pt x="116" y="108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89" y="108"/>
                  <a:pt x="89" y="108"/>
                  <a:pt x="89" y="106"/>
                </a:cubicBezTo>
                <a:cubicBezTo>
                  <a:pt x="89" y="105"/>
                  <a:pt x="89" y="104"/>
                  <a:pt x="91" y="104"/>
                </a:cubicBezTo>
                <a:cubicBezTo>
                  <a:pt x="116" y="104"/>
                  <a:pt x="116" y="104"/>
                  <a:pt x="116" y="104"/>
                </a:cubicBezTo>
                <a:cubicBezTo>
                  <a:pt x="119" y="104"/>
                  <a:pt x="120" y="99"/>
                  <a:pt x="120" y="96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67"/>
                  <a:pt x="119" y="64"/>
                  <a:pt x="116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39" y="64"/>
                  <a:pt x="39" y="64"/>
                  <a:pt x="39" y="64"/>
                </a:cubicBezTo>
                <a:cubicBezTo>
                  <a:pt x="35" y="64"/>
                  <a:pt x="32" y="67"/>
                  <a:pt x="32" y="71"/>
                </a:cubicBezTo>
                <a:cubicBezTo>
                  <a:pt x="32" y="80"/>
                  <a:pt x="32" y="80"/>
                  <a:pt x="32" y="80"/>
                </a:cubicBezTo>
                <a:cubicBezTo>
                  <a:pt x="32" y="87"/>
                  <a:pt x="32" y="87"/>
                  <a:pt x="32" y="87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99"/>
                  <a:pt x="35" y="104"/>
                  <a:pt x="39" y="104"/>
                </a:cubicBezTo>
                <a:cubicBezTo>
                  <a:pt x="64" y="104"/>
                  <a:pt x="64" y="104"/>
                  <a:pt x="64" y="104"/>
                </a:cubicBezTo>
                <a:cubicBezTo>
                  <a:pt x="65" y="104"/>
                  <a:pt x="66" y="105"/>
                  <a:pt x="66" y="106"/>
                </a:cubicBezTo>
                <a:cubicBezTo>
                  <a:pt x="66" y="108"/>
                  <a:pt x="65" y="108"/>
                  <a:pt x="64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3" y="108"/>
                  <a:pt x="28" y="102"/>
                  <a:pt x="28" y="96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0"/>
                  <a:pt x="28" y="80"/>
                  <a:pt x="28" y="80"/>
                </a:cubicBezTo>
                <a:cubicBezTo>
                  <a:pt x="28" y="71"/>
                  <a:pt x="28" y="71"/>
                  <a:pt x="28" y="71"/>
                </a:cubicBezTo>
                <a:cubicBezTo>
                  <a:pt x="28" y="65"/>
                  <a:pt x="33" y="60"/>
                  <a:pt x="39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121" y="60"/>
                  <a:pt x="124" y="65"/>
                  <a:pt x="124" y="7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Freeform 13"/>
          <p:cNvSpPr>
            <a:spLocks noEditPoints="1"/>
          </p:cNvSpPr>
          <p:nvPr/>
        </p:nvSpPr>
        <p:spPr bwMode="auto">
          <a:xfrm>
            <a:off x="8082856" y="3562201"/>
            <a:ext cx="289787" cy="328691"/>
          </a:xfrm>
          <a:custGeom>
            <a:avLst/>
            <a:gdLst>
              <a:gd name="T0" fmla="*/ 85 w 152"/>
              <a:gd name="T1" fmla="*/ 3 h 172"/>
              <a:gd name="T2" fmla="*/ 9 w 152"/>
              <a:gd name="T3" fmla="*/ 36 h 172"/>
              <a:gd name="T4" fmla="*/ 0 w 152"/>
              <a:gd name="T5" fmla="*/ 121 h 172"/>
              <a:gd name="T6" fmla="*/ 67 w 152"/>
              <a:gd name="T7" fmla="*/ 170 h 172"/>
              <a:gd name="T8" fmla="*/ 85 w 152"/>
              <a:gd name="T9" fmla="*/ 170 h 172"/>
              <a:gd name="T10" fmla="*/ 152 w 152"/>
              <a:gd name="T11" fmla="*/ 121 h 172"/>
              <a:gd name="T12" fmla="*/ 143 w 152"/>
              <a:gd name="T13" fmla="*/ 36 h 172"/>
              <a:gd name="T14" fmla="*/ 139 w 152"/>
              <a:gd name="T15" fmla="*/ 130 h 172"/>
              <a:gd name="T16" fmla="*/ 71 w 152"/>
              <a:gd name="T17" fmla="*/ 163 h 172"/>
              <a:gd name="T18" fmla="*/ 8 w 152"/>
              <a:gd name="T19" fmla="*/ 121 h 172"/>
              <a:gd name="T20" fmla="*/ 13 w 152"/>
              <a:gd name="T21" fmla="*/ 43 h 172"/>
              <a:gd name="T22" fmla="*/ 76 w 152"/>
              <a:gd name="T23" fmla="*/ 9 h 172"/>
              <a:gd name="T24" fmla="*/ 139 w 152"/>
              <a:gd name="T25" fmla="*/ 43 h 172"/>
              <a:gd name="T26" fmla="*/ 144 w 152"/>
              <a:gd name="T27" fmla="*/ 121 h 172"/>
              <a:gd name="T28" fmla="*/ 67 w 152"/>
              <a:gd name="T29" fmla="*/ 130 h 172"/>
              <a:gd name="T30" fmla="*/ 85 w 152"/>
              <a:gd name="T31" fmla="*/ 130 h 172"/>
              <a:gd name="T32" fmla="*/ 76 w 152"/>
              <a:gd name="T33" fmla="*/ 134 h 172"/>
              <a:gd name="T34" fmla="*/ 76 w 152"/>
              <a:gd name="T35" fmla="*/ 125 h 172"/>
              <a:gd name="T36" fmla="*/ 76 w 152"/>
              <a:gd name="T37" fmla="*/ 134 h 172"/>
              <a:gd name="T38" fmla="*/ 110 w 152"/>
              <a:gd name="T39" fmla="*/ 114 h 172"/>
              <a:gd name="T40" fmla="*/ 85 w 152"/>
              <a:gd name="T41" fmla="*/ 94 h 172"/>
              <a:gd name="T42" fmla="*/ 78 w 152"/>
              <a:gd name="T43" fmla="*/ 121 h 172"/>
              <a:gd name="T44" fmla="*/ 74 w 152"/>
              <a:gd name="T45" fmla="*/ 98 h 172"/>
              <a:gd name="T46" fmla="*/ 45 w 152"/>
              <a:gd name="T47" fmla="*/ 107 h 172"/>
              <a:gd name="T48" fmla="*/ 33 w 152"/>
              <a:gd name="T49" fmla="*/ 111 h 172"/>
              <a:gd name="T50" fmla="*/ 43 w 152"/>
              <a:gd name="T51" fmla="*/ 103 h 172"/>
              <a:gd name="T52" fmla="*/ 65 w 152"/>
              <a:gd name="T53" fmla="*/ 87 h 172"/>
              <a:gd name="T54" fmla="*/ 45 w 152"/>
              <a:gd name="T55" fmla="*/ 71 h 172"/>
              <a:gd name="T56" fmla="*/ 67 w 152"/>
              <a:gd name="T57" fmla="*/ 79 h 172"/>
              <a:gd name="T58" fmla="*/ 74 w 152"/>
              <a:gd name="T59" fmla="*/ 50 h 172"/>
              <a:gd name="T60" fmla="*/ 76 w 152"/>
              <a:gd name="T61" fmla="*/ 37 h 172"/>
              <a:gd name="T62" fmla="*/ 78 w 152"/>
              <a:gd name="T63" fmla="*/ 50 h 172"/>
              <a:gd name="T64" fmla="*/ 85 w 152"/>
              <a:gd name="T65" fmla="*/ 79 h 172"/>
              <a:gd name="T66" fmla="*/ 106 w 152"/>
              <a:gd name="T67" fmla="*/ 71 h 172"/>
              <a:gd name="T68" fmla="*/ 87 w 152"/>
              <a:gd name="T69" fmla="*/ 87 h 172"/>
              <a:gd name="T70" fmla="*/ 109 w 152"/>
              <a:gd name="T71" fmla="*/ 103 h 172"/>
              <a:gd name="T72" fmla="*/ 119 w 152"/>
              <a:gd name="T73" fmla="*/ 111 h 172"/>
              <a:gd name="T74" fmla="*/ 39 w 152"/>
              <a:gd name="T75" fmla="*/ 74 h 172"/>
              <a:gd name="T76" fmla="*/ 43 w 152"/>
              <a:gd name="T77" fmla="*/ 57 h 172"/>
              <a:gd name="T78" fmla="*/ 34 w 152"/>
              <a:gd name="T79" fmla="*/ 73 h 172"/>
              <a:gd name="T80" fmla="*/ 39 w 152"/>
              <a:gd name="T81" fmla="*/ 60 h 172"/>
              <a:gd name="T82" fmla="*/ 43 w 152"/>
              <a:gd name="T83" fmla="*/ 67 h 172"/>
              <a:gd name="T84" fmla="*/ 35 w 152"/>
              <a:gd name="T85" fmla="*/ 63 h 172"/>
              <a:gd name="T86" fmla="*/ 105 w 152"/>
              <a:gd name="T87" fmla="*/ 63 h 172"/>
              <a:gd name="T88" fmla="*/ 113 w 152"/>
              <a:gd name="T89" fmla="*/ 74 h 172"/>
              <a:gd name="T90" fmla="*/ 122 w 152"/>
              <a:gd name="T91" fmla="*/ 67 h 172"/>
              <a:gd name="T92" fmla="*/ 109 w 152"/>
              <a:gd name="T93" fmla="*/ 57 h 172"/>
              <a:gd name="T94" fmla="*/ 116 w 152"/>
              <a:gd name="T95" fmla="*/ 69 h 172"/>
              <a:gd name="T96" fmla="*/ 109 w 152"/>
              <a:gd name="T97" fmla="*/ 64 h 172"/>
              <a:gd name="T98" fmla="*/ 113 w 152"/>
              <a:gd name="T99" fmla="*/ 60 h 172"/>
              <a:gd name="T100" fmla="*/ 118 w 152"/>
              <a:gd name="T101" fmla="*/ 6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52" h="172">
                <a:moveTo>
                  <a:pt x="143" y="36"/>
                </a:moveTo>
                <a:cubicBezTo>
                  <a:pt x="85" y="3"/>
                  <a:pt x="85" y="3"/>
                  <a:pt x="85" y="3"/>
                </a:cubicBezTo>
                <a:cubicBezTo>
                  <a:pt x="80" y="0"/>
                  <a:pt x="72" y="0"/>
                  <a:pt x="67" y="3"/>
                </a:cubicBezTo>
                <a:cubicBezTo>
                  <a:pt x="9" y="36"/>
                  <a:pt x="9" y="36"/>
                  <a:pt x="9" y="36"/>
                </a:cubicBezTo>
                <a:cubicBezTo>
                  <a:pt x="4" y="39"/>
                  <a:pt x="0" y="46"/>
                  <a:pt x="0" y="5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7"/>
                  <a:pt x="4" y="134"/>
                  <a:pt x="9" y="137"/>
                </a:cubicBezTo>
                <a:cubicBezTo>
                  <a:pt x="67" y="170"/>
                  <a:pt x="67" y="170"/>
                  <a:pt x="67" y="170"/>
                </a:cubicBezTo>
                <a:cubicBezTo>
                  <a:pt x="70" y="171"/>
                  <a:pt x="73" y="172"/>
                  <a:pt x="76" y="172"/>
                </a:cubicBezTo>
                <a:cubicBezTo>
                  <a:pt x="79" y="172"/>
                  <a:pt x="83" y="171"/>
                  <a:pt x="85" y="170"/>
                </a:cubicBezTo>
                <a:cubicBezTo>
                  <a:pt x="143" y="137"/>
                  <a:pt x="143" y="137"/>
                  <a:pt x="143" y="137"/>
                </a:cubicBezTo>
                <a:cubicBezTo>
                  <a:pt x="148" y="134"/>
                  <a:pt x="152" y="127"/>
                  <a:pt x="152" y="121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46"/>
                  <a:pt x="148" y="39"/>
                  <a:pt x="143" y="36"/>
                </a:cubicBezTo>
                <a:close/>
                <a:moveTo>
                  <a:pt x="144" y="121"/>
                </a:moveTo>
                <a:cubicBezTo>
                  <a:pt x="144" y="124"/>
                  <a:pt x="142" y="128"/>
                  <a:pt x="139" y="130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79" y="164"/>
                  <a:pt x="74" y="164"/>
                  <a:pt x="71" y="163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0" y="128"/>
                  <a:pt x="8" y="124"/>
                  <a:pt x="8" y="12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49"/>
                  <a:pt x="10" y="44"/>
                  <a:pt x="13" y="43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9"/>
                  <a:pt x="74" y="9"/>
                  <a:pt x="76" y="9"/>
                </a:cubicBezTo>
                <a:cubicBezTo>
                  <a:pt x="78" y="9"/>
                  <a:pt x="80" y="9"/>
                  <a:pt x="81" y="10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2" y="44"/>
                  <a:pt x="144" y="49"/>
                  <a:pt x="144" y="51"/>
                </a:cubicBezTo>
                <a:lnTo>
                  <a:pt x="144" y="121"/>
                </a:lnTo>
                <a:close/>
                <a:moveTo>
                  <a:pt x="76" y="121"/>
                </a:moveTo>
                <a:cubicBezTo>
                  <a:pt x="71" y="121"/>
                  <a:pt x="67" y="125"/>
                  <a:pt x="67" y="130"/>
                </a:cubicBezTo>
                <a:cubicBezTo>
                  <a:pt x="67" y="134"/>
                  <a:pt x="71" y="138"/>
                  <a:pt x="76" y="138"/>
                </a:cubicBezTo>
                <a:cubicBezTo>
                  <a:pt x="81" y="138"/>
                  <a:pt x="85" y="134"/>
                  <a:pt x="85" y="130"/>
                </a:cubicBezTo>
                <a:cubicBezTo>
                  <a:pt x="85" y="125"/>
                  <a:pt x="81" y="121"/>
                  <a:pt x="76" y="121"/>
                </a:cubicBezTo>
                <a:close/>
                <a:moveTo>
                  <a:pt x="76" y="134"/>
                </a:moveTo>
                <a:cubicBezTo>
                  <a:pt x="73" y="134"/>
                  <a:pt x="71" y="132"/>
                  <a:pt x="71" y="130"/>
                </a:cubicBezTo>
                <a:cubicBezTo>
                  <a:pt x="71" y="127"/>
                  <a:pt x="73" y="125"/>
                  <a:pt x="76" y="125"/>
                </a:cubicBezTo>
                <a:cubicBezTo>
                  <a:pt x="79" y="125"/>
                  <a:pt x="81" y="127"/>
                  <a:pt x="81" y="130"/>
                </a:cubicBezTo>
                <a:cubicBezTo>
                  <a:pt x="81" y="132"/>
                  <a:pt x="79" y="134"/>
                  <a:pt x="76" y="134"/>
                </a:cubicBezTo>
                <a:close/>
                <a:moveTo>
                  <a:pt x="119" y="111"/>
                </a:moveTo>
                <a:cubicBezTo>
                  <a:pt x="117" y="115"/>
                  <a:pt x="113" y="116"/>
                  <a:pt x="110" y="114"/>
                </a:cubicBezTo>
                <a:cubicBezTo>
                  <a:pt x="107" y="112"/>
                  <a:pt x="106" y="109"/>
                  <a:pt x="107" y="107"/>
                </a:cubicBezTo>
                <a:cubicBezTo>
                  <a:pt x="85" y="94"/>
                  <a:pt x="85" y="94"/>
                  <a:pt x="85" y="94"/>
                </a:cubicBezTo>
                <a:cubicBezTo>
                  <a:pt x="83" y="96"/>
                  <a:pt x="81" y="97"/>
                  <a:pt x="78" y="98"/>
                </a:cubicBezTo>
                <a:cubicBezTo>
                  <a:pt x="78" y="121"/>
                  <a:pt x="78" y="121"/>
                  <a:pt x="78" y="121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74" y="98"/>
                  <a:pt x="74" y="98"/>
                  <a:pt x="74" y="98"/>
                </a:cubicBezTo>
                <a:cubicBezTo>
                  <a:pt x="71" y="97"/>
                  <a:pt x="69" y="96"/>
                  <a:pt x="67" y="9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6" y="109"/>
                  <a:pt x="45" y="112"/>
                  <a:pt x="42" y="114"/>
                </a:cubicBezTo>
                <a:cubicBezTo>
                  <a:pt x="39" y="116"/>
                  <a:pt x="35" y="115"/>
                  <a:pt x="33" y="111"/>
                </a:cubicBezTo>
                <a:cubicBezTo>
                  <a:pt x="31" y="108"/>
                  <a:pt x="32" y="104"/>
                  <a:pt x="35" y="102"/>
                </a:cubicBezTo>
                <a:cubicBezTo>
                  <a:pt x="38" y="101"/>
                  <a:pt x="41" y="101"/>
                  <a:pt x="43" y="103"/>
                </a:cubicBezTo>
                <a:cubicBezTo>
                  <a:pt x="65" y="90"/>
                  <a:pt x="65" y="90"/>
                  <a:pt x="65" y="90"/>
                </a:cubicBezTo>
                <a:cubicBezTo>
                  <a:pt x="65" y="89"/>
                  <a:pt x="65" y="88"/>
                  <a:pt x="65" y="87"/>
                </a:cubicBezTo>
                <a:cubicBezTo>
                  <a:pt x="65" y="85"/>
                  <a:pt x="65" y="84"/>
                  <a:pt x="65" y="83"/>
                </a:cubicBezTo>
                <a:cubicBezTo>
                  <a:pt x="45" y="71"/>
                  <a:pt x="45" y="71"/>
                  <a:pt x="45" y="71"/>
                </a:cubicBezTo>
                <a:cubicBezTo>
                  <a:pt x="47" y="68"/>
                  <a:pt x="47" y="68"/>
                  <a:pt x="47" y="68"/>
                </a:cubicBezTo>
                <a:cubicBezTo>
                  <a:pt x="67" y="79"/>
                  <a:pt x="67" y="79"/>
                  <a:pt x="67" y="79"/>
                </a:cubicBezTo>
                <a:cubicBezTo>
                  <a:pt x="69" y="77"/>
                  <a:pt x="71" y="76"/>
                  <a:pt x="74" y="75"/>
                </a:cubicBezTo>
                <a:cubicBezTo>
                  <a:pt x="74" y="50"/>
                  <a:pt x="74" y="50"/>
                  <a:pt x="74" y="50"/>
                </a:cubicBezTo>
                <a:cubicBezTo>
                  <a:pt x="71" y="49"/>
                  <a:pt x="69" y="47"/>
                  <a:pt x="69" y="44"/>
                </a:cubicBezTo>
                <a:cubicBezTo>
                  <a:pt x="69" y="40"/>
                  <a:pt x="72" y="37"/>
                  <a:pt x="76" y="37"/>
                </a:cubicBezTo>
                <a:cubicBezTo>
                  <a:pt x="80" y="37"/>
                  <a:pt x="83" y="40"/>
                  <a:pt x="83" y="44"/>
                </a:cubicBezTo>
                <a:cubicBezTo>
                  <a:pt x="83" y="47"/>
                  <a:pt x="81" y="49"/>
                  <a:pt x="78" y="50"/>
                </a:cubicBezTo>
                <a:cubicBezTo>
                  <a:pt x="78" y="75"/>
                  <a:pt x="78" y="75"/>
                  <a:pt x="78" y="75"/>
                </a:cubicBezTo>
                <a:cubicBezTo>
                  <a:pt x="81" y="76"/>
                  <a:pt x="83" y="77"/>
                  <a:pt x="85" y="79"/>
                </a:cubicBezTo>
                <a:cubicBezTo>
                  <a:pt x="104" y="68"/>
                  <a:pt x="104" y="68"/>
                  <a:pt x="104" y="68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87" y="83"/>
                  <a:pt x="87" y="83"/>
                  <a:pt x="87" y="83"/>
                </a:cubicBezTo>
                <a:cubicBezTo>
                  <a:pt x="87" y="84"/>
                  <a:pt x="87" y="85"/>
                  <a:pt x="87" y="87"/>
                </a:cubicBezTo>
                <a:cubicBezTo>
                  <a:pt x="87" y="88"/>
                  <a:pt x="87" y="89"/>
                  <a:pt x="87" y="90"/>
                </a:cubicBezTo>
                <a:cubicBezTo>
                  <a:pt x="109" y="103"/>
                  <a:pt x="109" y="103"/>
                  <a:pt x="109" y="103"/>
                </a:cubicBezTo>
                <a:cubicBezTo>
                  <a:pt x="111" y="101"/>
                  <a:pt x="114" y="101"/>
                  <a:pt x="117" y="102"/>
                </a:cubicBezTo>
                <a:cubicBezTo>
                  <a:pt x="120" y="104"/>
                  <a:pt x="121" y="108"/>
                  <a:pt x="119" y="111"/>
                </a:cubicBezTo>
                <a:close/>
                <a:moveTo>
                  <a:pt x="34" y="73"/>
                </a:moveTo>
                <a:cubicBezTo>
                  <a:pt x="36" y="73"/>
                  <a:pt x="37" y="74"/>
                  <a:pt x="39" y="74"/>
                </a:cubicBezTo>
                <a:cubicBezTo>
                  <a:pt x="42" y="74"/>
                  <a:pt x="45" y="72"/>
                  <a:pt x="46" y="69"/>
                </a:cubicBezTo>
                <a:cubicBezTo>
                  <a:pt x="49" y="65"/>
                  <a:pt x="47" y="60"/>
                  <a:pt x="43" y="57"/>
                </a:cubicBezTo>
                <a:cubicBezTo>
                  <a:pt x="39" y="55"/>
                  <a:pt x="33" y="57"/>
                  <a:pt x="31" y="61"/>
                </a:cubicBezTo>
                <a:cubicBezTo>
                  <a:pt x="29" y="65"/>
                  <a:pt x="30" y="70"/>
                  <a:pt x="34" y="73"/>
                </a:cubicBezTo>
                <a:close/>
                <a:moveTo>
                  <a:pt x="35" y="63"/>
                </a:moveTo>
                <a:cubicBezTo>
                  <a:pt x="35" y="61"/>
                  <a:pt x="37" y="60"/>
                  <a:pt x="39" y="60"/>
                </a:cubicBezTo>
                <a:cubicBezTo>
                  <a:pt x="40" y="60"/>
                  <a:pt x="40" y="61"/>
                  <a:pt x="41" y="61"/>
                </a:cubicBezTo>
                <a:cubicBezTo>
                  <a:pt x="43" y="62"/>
                  <a:pt x="44" y="65"/>
                  <a:pt x="43" y="67"/>
                </a:cubicBezTo>
                <a:cubicBezTo>
                  <a:pt x="42" y="70"/>
                  <a:pt x="39" y="70"/>
                  <a:pt x="36" y="69"/>
                </a:cubicBezTo>
                <a:cubicBezTo>
                  <a:pt x="34" y="68"/>
                  <a:pt x="33" y="65"/>
                  <a:pt x="35" y="63"/>
                </a:cubicBezTo>
                <a:close/>
                <a:moveTo>
                  <a:pt x="109" y="57"/>
                </a:moveTo>
                <a:cubicBezTo>
                  <a:pt x="107" y="59"/>
                  <a:pt x="105" y="61"/>
                  <a:pt x="105" y="63"/>
                </a:cubicBezTo>
                <a:cubicBezTo>
                  <a:pt x="104" y="65"/>
                  <a:pt x="104" y="67"/>
                  <a:pt x="106" y="69"/>
                </a:cubicBezTo>
                <a:cubicBezTo>
                  <a:pt x="107" y="72"/>
                  <a:pt x="110" y="74"/>
                  <a:pt x="113" y="74"/>
                </a:cubicBezTo>
                <a:cubicBezTo>
                  <a:pt x="115" y="74"/>
                  <a:pt x="116" y="73"/>
                  <a:pt x="118" y="73"/>
                </a:cubicBezTo>
                <a:cubicBezTo>
                  <a:pt x="120" y="72"/>
                  <a:pt x="121" y="70"/>
                  <a:pt x="122" y="67"/>
                </a:cubicBezTo>
                <a:cubicBezTo>
                  <a:pt x="122" y="65"/>
                  <a:pt x="122" y="63"/>
                  <a:pt x="121" y="61"/>
                </a:cubicBezTo>
                <a:cubicBezTo>
                  <a:pt x="118" y="57"/>
                  <a:pt x="113" y="55"/>
                  <a:pt x="109" y="57"/>
                </a:cubicBezTo>
                <a:close/>
                <a:moveTo>
                  <a:pt x="118" y="66"/>
                </a:moveTo>
                <a:cubicBezTo>
                  <a:pt x="117" y="68"/>
                  <a:pt x="117" y="69"/>
                  <a:pt x="116" y="69"/>
                </a:cubicBezTo>
                <a:cubicBezTo>
                  <a:pt x="113" y="70"/>
                  <a:pt x="110" y="70"/>
                  <a:pt x="109" y="67"/>
                </a:cubicBezTo>
                <a:cubicBezTo>
                  <a:pt x="108" y="66"/>
                  <a:pt x="108" y="65"/>
                  <a:pt x="109" y="64"/>
                </a:cubicBezTo>
                <a:cubicBezTo>
                  <a:pt x="109" y="63"/>
                  <a:pt x="110" y="62"/>
                  <a:pt x="111" y="61"/>
                </a:cubicBezTo>
                <a:cubicBezTo>
                  <a:pt x="112" y="61"/>
                  <a:pt x="112" y="60"/>
                  <a:pt x="113" y="60"/>
                </a:cubicBezTo>
                <a:cubicBezTo>
                  <a:pt x="115" y="60"/>
                  <a:pt x="116" y="61"/>
                  <a:pt x="117" y="63"/>
                </a:cubicBezTo>
                <a:cubicBezTo>
                  <a:pt x="118" y="64"/>
                  <a:pt x="118" y="65"/>
                  <a:pt x="118" y="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17"/>
          <p:cNvSpPr>
            <a:spLocks noEditPoints="1"/>
          </p:cNvSpPr>
          <p:nvPr/>
        </p:nvSpPr>
        <p:spPr bwMode="auto">
          <a:xfrm>
            <a:off x="9137146" y="3565376"/>
            <a:ext cx="346951" cy="322339"/>
          </a:xfrm>
          <a:custGeom>
            <a:avLst/>
            <a:gdLst>
              <a:gd name="T0" fmla="*/ 139 w 182"/>
              <a:gd name="T1" fmla="*/ 56 h 169"/>
              <a:gd name="T2" fmla="*/ 163 w 182"/>
              <a:gd name="T3" fmla="*/ 169 h 169"/>
              <a:gd name="T4" fmla="*/ 131 w 182"/>
              <a:gd name="T5" fmla="*/ 49 h 169"/>
              <a:gd name="T6" fmla="*/ 90 w 182"/>
              <a:gd name="T7" fmla="*/ 9 h 169"/>
              <a:gd name="T8" fmla="*/ 48 w 182"/>
              <a:gd name="T9" fmla="*/ 49 h 169"/>
              <a:gd name="T10" fmla="*/ 20 w 182"/>
              <a:gd name="T11" fmla="*/ 169 h 169"/>
              <a:gd name="T12" fmla="*/ 5 w 182"/>
              <a:gd name="T13" fmla="*/ 56 h 169"/>
              <a:gd name="T14" fmla="*/ 88 w 182"/>
              <a:gd name="T15" fmla="*/ 1 h 169"/>
              <a:gd name="T16" fmla="*/ 181 w 182"/>
              <a:gd name="T17" fmla="*/ 53 h 169"/>
              <a:gd name="T18" fmla="*/ 138 w 182"/>
              <a:gd name="T19" fmla="*/ 145 h 169"/>
              <a:gd name="T20" fmla="*/ 129 w 182"/>
              <a:gd name="T21" fmla="*/ 153 h 169"/>
              <a:gd name="T22" fmla="*/ 128 w 182"/>
              <a:gd name="T23" fmla="*/ 158 h 169"/>
              <a:gd name="T24" fmla="*/ 111 w 182"/>
              <a:gd name="T25" fmla="*/ 158 h 169"/>
              <a:gd name="T26" fmla="*/ 71 w 182"/>
              <a:gd name="T27" fmla="*/ 158 h 169"/>
              <a:gd name="T28" fmla="*/ 54 w 182"/>
              <a:gd name="T29" fmla="*/ 158 h 169"/>
              <a:gd name="T30" fmla="*/ 52 w 182"/>
              <a:gd name="T31" fmla="*/ 153 h 169"/>
              <a:gd name="T32" fmla="*/ 44 w 182"/>
              <a:gd name="T33" fmla="*/ 145 h 169"/>
              <a:gd name="T34" fmla="*/ 65 w 182"/>
              <a:gd name="T35" fmla="*/ 96 h 169"/>
              <a:gd name="T36" fmla="*/ 117 w 182"/>
              <a:gd name="T37" fmla="*/ 96 h 169"/>
              <a:gd name="T38" fmla="*/ 62 w 182"/>
              <a:gd name="T39" fmla="*/ 136 h 169"/>
              <a:gd name="T40" fmla="*/ 48 w 182"/>
              <a:gd name="T41" fmla="*/ 136 h 169"/>
              <a:gd name="T42" fmla="*/ 58 w 182"/>
              <a:gd name="T43" fmla="*/ 156 h 169"/>
              <a:gd name="T44" fmla="*/ 125 w 182"/>
              <a:gd name="T45" fmla="*/ 153 h 169"/>
              <a:gd name="T46" fmla="*/ 124 w 182"/>
              <a:gd name="T47" fmla="*/ 156 h 169"/>
              <a:gd name="T48" fmla="*/ 120 w 182"/>
              <a:gd name="T49" fmla="*/ 129 h 169"/>
              <a:gd name="T50" fmla="*/ 134 w 182"/>
              <a:gd name="T51" fmla="*/ 129 h 169"/>
              <a:gd name="T52" fmla="*/ 67 w 182"/>
              <a:gd name="T53" fmla="*/ 99 h 169"/>
              <a:gd name="T54" fmla="*/ 64 w 182"/>
              <a:gd name="T55" fmla="*/ 125 h 169"/>
              <a:gd name="T56" fmla="*/ 64 w 182"/>
              <a:gd name="T57" fmla="*/ 140 h 169"/>
              <a:gd name="T58" fmla="*/ 54 w 182"/>
              <a:gd name="T59" fmla="*/ 149 h 169"/>
              <a:gd name="T60" fmla="*/ 134 w 182"/>
              <a:gd name="T61" fmla="*/ 140 h 169"/>
              <a:gd name="T62" fmla="*/ 116 w 182"/>
              <a:gd name="T63" fmla="*/ 127 h 169"/>
              <a:gd name="T64" fmla="*/ 134 w 182"/>
              <a:gd name="T65" fmla="*/ 123 h 169"/>
              <a:gd name="T66" fmla="*/ 93 w 182"/>
              <a:gd name="T67" fmla="*/ 23 h 169"/>
              <a:gd name="T68" fmla="*/ 89 w 182"/>
              <a:gd name="T69" fmla="*/ 39 h 169"/>
              <a:gd name="T70" fmla="*/ 91 w 182"/>
              <a:gd name="T71" fmla="*/ 68 h 169"/>
              <a:gd name="T72" fmla="*/ 91 w 182"/>
              <a:gd name="T73" fmla="*/ 48 h 169"/>
              <a:gd name="T74" fmla="*/ 68 w 182"/>
              <a:gd name="T75" fmla="*/ 89 h 169"/>
              <a:gd name="T76" fmla="*/ 76 w 182"/>
              <a:gd name="T77" fmla="*/ 85 h 169"/>
              <a:gd name="T78" fmla="*/ 68 w 182"/>
              <a:gd name="T79" fmla="*/ 89 h 169"/>
              <a:gd name="T80" fmla="*/ 95 w 182"/>
              <a:gd name="T81" fmla="*/ 89 h 169"/>
              <a:gd name="T82" fmla="*/ 87 w 182"/>
              <a:gd name="T83" fmla="*/ 85 h 169"/>
              <a:gd name="T84" fmla="*/ 114 w 182"/>
              <a:gd name="T85" fmla="*/ 87 h 169"/>
              <a:gd name="T86" fmla="*/ 102 w 182"/>
              <a:gd name="T87" fmla="*/ 8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2" h="169">
                <a:moveTo>
                  <a:pt x="181" y="53"/>
                </a:moveTo>
                <a:cubicBezTo>
                  <a:pt x="181" y="54"/>
                  <a:pt x="179" y="56"/>
                  <a:pt x="178" y="56"/>
                </a:cubicBezTo>
                <a:cubicBezTo>
                  <a:pt x="139" y="56"/>
                  <a:pt x="139" y="56"/>
                  <a:pt x="139" y="56"/>
                </a:cubicBezTo>
                <a:cubicBezTo>
                  <a:pt x="167" y="164"/>
                  <a:pt x="167" y="164"/>
                  <a:pt x="167" y="164"/>
                </a:cubicBezTo>
                <a:cubicBezTo>
                  <a:pt x="167" y="166"/>
                  <a:pt x="166" y="168"/>
                  <a:pt x="164" y="169"/>
                </a:cubicBezTo>
                <a:cubicBezTo>
                  <a:pt x="164" y="169"/>
                  <a:pt x="163" y="169"/>
                  <a:pt x="163" y="169"/>
                </a:cubicBezTo>
                <a:cubicBezTo>
                  <a:pt x="161" y="169"/>
                  <a:pt x="160" y="168"/>
                  <a:pt x="159" y="166"/>
                </a:cubicBezTo>
                <a:cubicBezTo>
                  <a:pt x="130" y="53"/>
                  <a:pt x="130" y="53"/>
                  <a:pt x="130" y="53"/>
                </a:cubicBezTo>
                <a:cubicBezTo>
                  <a:pt x="130" y="51"/>
                  <a:pt x="130" y="50"/>
                  <a:pt x="131" y="49"/>
                </a:cubicBezTo>
                <a:cubicBezTo>
                  <a:pt x="132" y="48"/>
                  <a:pt x="133" y="48"/>
                  <a:pt x="134" y="48"/>
                </a:cubicBezTo>
                <a:cubicBezTo>
                  <a:pt x="162" y="48"/>
                  <a:pt x="162" y="48"/>
                  <a:pt x="162" y="48"/>
                </a:cubicBezTo>
                <a:cubicBezTo>
                  <a:pt x="90" y="9"/>
                  <a:pt x="90" y="9"/>
                  <a:pt x="90" y="9"/>
                </a:cubicBezTo>
                <a:cubicBezTo>
                  <a:pt x="20" y="48"/>
                  <a:pt x="20" y="48"/>
                  <a:pt x="20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6" y="48"/>
                  <a:pt x="47" y="48"/>
                  <a:pt x="48" y="49"/>
                </a:cubicBezTo>
                <a:cubicBezTo>
                  <a:pt x="49" y="50"/>
                  <a:pt x="49" y="51"/>
                  <a:pt x="49" y="53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24" y="168"/>
                  <a:pt x="22" y="169"/>
                  <a:pt x="20" y="169"/>
                </a:cubicBezTo>
                <a:cubicBezTo>
                  <a:pt x="18" y="168"/>
                  <a:pt x="16" y="166"/>
                  <a:pt x="17" y="164"/>
                </a:cubicBezTo>
                <a:cubicBezTo>
                  <a:pt x="40" y="56"/>
                  <a:pt x="40" y="56"/>
                  <a:pt x="40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3" y="56"/>
                  <a:pt x="1" y="54"/>
                  <a:pt x="1" y="53"/>
                </a:cubicBezTo>
                <a:cubicBezTo>
                  <a:pt x="0" y="51"/>
                  <a:pt x="1" y="49"/>
                  <a:pt x="3" y="48"/>
                </a:cubicBezTo>
                <a:cubicBezTo>
                  <a:pt x="88" y="1"/>
                  <a:pt x="88" y="1"/>
                  <a:pt x="88" y="1"/>
                </a:cubicBezTo>
                <a:cubicBezTo>
                  <a:pt x="90" y="0"/>
                  <a:pt x="91" y="0"/>
                  <a:pt x="92" y="1"/>
                </a:cubicBezTo>
                <a:cubicBezTo>
                  <a:pt x="179" y="48"/>
                  <a:pt x="179" y="48"/>
                  <a:pt x="179" y="48"/>
                </a:cubicBezTo>
                <a:cubicBezTo>
                  <a:pt x="181" y="49"/>
                  <a:pt x="182" y="51"/>
                  <a:pt x="181" y="53"/>
                </a:cubicBezTo>
                <a:close/>
                <a:moveTo>
                  <a:pt x="138" y="121"/>
                </a:moveTo>
                <a:cubicBezTo>
                  <a:pt x="138" y="121"/>
                  <a:pt x="138" y="122"/>
                  <a:pt x="138" y="122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145"/>
                  <a:pt x="138" y="146"/>
                  <a:pt x="137" y="146"/>
                </a:cubicBezTo>
                <a:cubicBezTo>
                  <a:pt x="130" y="152"/>
                  <a:pt x="130" y="152"/>
                  <a:pt x="130" y="152"/>
                </a:cubicBezTo>
                <a:cubicBezTo>
                  <a:pt x="130" y="153"/>
                  <a:pt x="129" y="153"/>
                  <a:pt x="129" y="153"/>
                </a:cubicBezTo>
                <a:cubicBezTo>
                  <a:pt x="129" y="153"/>
                  <a:pt x="129" y="153"/>
                  <a:pt x="129" y="153"/>
                </a:cubicBezTo>
                <a:cubicBezTo>
                  <a:pt x="129" y="153"/>
                  <a:pt x="129" y="153"/>
                  <a:pt x="129" y="153"/>
                </a:cubicBezTo>
                <a:cubicBezTo>
                  <a:pt x="128" y="158"/>
                  <a:pt x="128" y="158"/>
                  <a:pt x="128" y="158"/>
                </a:cubicBezTo>
                <a:cubicBezTo>
                  <a:pt x="128" y="159"/>
                  <a:pt x="127" y="160"/>
                  <a:pt x="126" y="160"/>
                </a:cubicBezTo>
                <a:cubicBezTo>
                  <a:pt x="113" y="160"/>
                  <a:pt x="113" y="160"/>
                  <a:pt x="113" y="160"/>
                </a:cubicBezTo>
                <a:cubicBezTo>
                  <a:pt x="112" y="160"/>
                  <a:pt x="111" y="159"/>
                  <a:pt x="111" y="158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72" y="153"/>
                  <a:pt x="72" y="153"/>
                  <a:pt x="72" y="153"/>
                </a:cubicBezTo>
                <a:cubicBezTo>
                  <a:pt x="71" y="158"/>
                  <a:pt x="71" y="158"/>
                  <a:pt x="71" y="158"/>
                </a:cubicBezTo>
                <a:cubicBezTo>
                  <a:pt x="71" y="159"/>
                  <a:pt x="70" y="160"/>
                  <a:pt x="69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5" y="160"/>
                  <a:pt x="54" y="159"/>
                  <a:pt x="54" y="158"/>
                </a:cubicBezTo>
                <a:cubicBezTo>
                  <a:pt x="53" y="153"/>
                  <a:pt x="53" y="153"/>
                  <a:pt x="53" y="153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2" y="152"/>
                  <a:pt x="52" y="152"/>
                  <a:pt x="52" y="152"/>
                </a:cubicBezTo>
                <a:cubicBezTo>
                  <a:pt x="45" y="146"/>
                  <a:pt x="45" y="146"/>
                  <a:pt x="45" y="146"/>
                </a:cubicBezTo>
                <a:cubicBezTo>
                  <a:pt x="44" y="146"/>
                  <a:pt x="44" y="145"/>
                  <a:pt x="44" y="145"/>
                </a:cubicBezTo>
                <a:cubicBezTo>
                  <a:pt x="44" y="122"/>
                  <a:pt x="44" y="122"/>
                  <a:pt x="44" y="122"/>
                </a:cubicBezTo>
                <a:cubicBezTo>
                  <a:pt x="44" y="122"/>
                  <a:pt x="44" y="121"/>
                  <a:pt x="44" y="121"/>
                </a:cubicBezTo>
                <a:cubicBezTo>
                  <a:pt x="65" y="96"/>
                  <a:pt x="65" y="96"/>
                  <a:pt x="65" y="96"/>
                </a:cubicBezTo>
                <a:cubicBezTo>
                  <a:pt x="65" y="95"/>
                  <a:pt x="65" y="95"/>
                  <a:pt x="66" y="95"/>
                </a:cubicBezTo>
                <a:cubicBezTo>
                  <a:pt x="115" y="95"/>
                  <a:pt x="115" y="95"/>
                  <a:pt x="115" y="95"/>
                </a:cubicBezTo>
                <a:cubicBezTo>
                  <a:pt x="116" y="95"/>
                  <a:pt x="117" y="95"/>
                  <a:pt x="117" y="96"/>
                </a:cubicBezTo>
                <a:lnTo>
                  <a:pt x="138" y="121"/>
                </a:lnTo>
                <a:close/>
                <a:moveTo>
                  <a:pt x="48" y="136"/>
                </a:moveTo>
                <a:cubicBezTo>
                  <a:pt x="62" y="136"/>
                  <a:pt x="62" y="136"/>
                  <a:pt x="62" y="136"/>
                </a:cubicBezTo>
                <a:cubicBezTo>
                  <a:pt x="62" y="129"/>
                  <a:pt x="62" y="129"/>
                  <a:pt x="62" y="129"/>
                </a:cubicBezTo>
                <a:cubicBezTo>
                  <a:pt x="48" y="129"/>
                  <a:pt x="48" y="129"/>
                  <a:pt x="48" y="129"/>
                </a:cubicBezTo>
                <a:lnTo>
                  <a:pt x="48" y="136"/>
                </a:lnTo>
                <a:close/>
                <a:moveTo>
                  <a:pt x="68" y="153"/>
                </a:moveTo>
                <a:cubicBezTo>
                  <a:pt x="57" y="153"/>
                  <a:pt x="57" y="153"/>
                  <a:pt x="57" y="153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68" y="156"/>
                  <a:pt x="68" y="156"/>
                  <a:pt x="68" y="156"/>
                </a:cubicBezTo>
                <a:lnTo>
                  <a:pt x="68" y="153"/>
                </a:lnTo>
                <a:close/>
                <a:moveTo>
                  <a:pt x="125" y="153"/>
                </a:moveTo>
                <a:cubicBezTo>
                  <a:pt x="114" y="153"/>
                  <a:pt x="114" y="153"/>
                  <a:pt x="114" y="153"/>
                </a:cubicBezTo>
                <a:cubicBezTo>
                  <a:pt x="114" y="156"/>
                  <a:pt x="114" y="156"/>
                  <a:pt x="114" y="156"/>
                </a:cubicBezTo>
                <a:cubicBezTo>
                  <a:pt x="124" y="156"/>
                  <a:pt x="124" y="156"/>
                  <a:pt x="124" y="156"/>
                </a:cubicBezTo>
                <a:lnTo>
                  <a:pt x="125" y="153"/>
                </a:lnTo>
                <a:close/>
                <a:moveTo>
                  <a:pt x="134" y="129"/>
                </a:moveTo>
                <a:cubicBezTo>
                  <a:pt x="120" y="129"/>
                  <a:pt x="120" y="129"/>
                  <a:pt x="120" y="129"/>
                </a:cubicBezTo>
                <a:cubicBezTo>
                  <a:pt x="120" y="136"/>
                  <a:pt x="120" y="136"/>
                  <a:pt x="120" y="136"/>
                </a:cubicBezTo>
                <a:cubicBezTo>
                  <a:pt x="134" y="136"/>
                  <a:pt x="134" y="136"/>
                  <a:pt x="134" y="136"/>
                </a:cubicBezTo>
                <a:lnTo>
                  <a:pt x="134" y="129"/>
                </a:lnTo>
                <a:close/>
                <a:moveTo>
                  <a:pt x="134" y="123"/>
                </a:moveTo>
                <a:cubicBezTo>
                  <a:pt x="114" y="99"/>
                  <a:pt x="114" y="99"/>
                  <a:pt x="114" y="99"/>
                </a:cubicBezTo>
                <a:cubicBezTo>
                  <a:pt x="67" y="99"/>
                  <a:pt x="67" y="99"/>
                  <a:pt x="67" y="99"/>
                </a:cubicBezTo>
                <a:cubicBezTo>
                  <a:pt x="48" y="123"/>
                  <a:pt x="48" y="123"/>
                  <a:pt x="48" y="123"/>
                </a:cubicBezTo>
                <a:cubicBezTo>
                  <a:pt x="48" y="125"/>
                  <a:pt x="48" y="125"/>
                  <a:pt x="48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65" y="125"/>
                  <a:pt x="66" y="126"/>
                  <a:pt x="66" y="127"/>
                </a:cubicBezTo>
                <a:cubicBezTo>
                  <a:pt x="66" y="138"/>
                  <a:pt x="66" y="138"/>
                  <a:pt x="66" y="138"/>
                </a:cubicBezTo>
                <a:cubicBezTo>
                  <a:pt x="66" y="139"/>
                  <a:pt x="65" y="140"/>
                  <a:pt x="64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54" y="149"/>
                  <a:pt x="54" y="149"/>
                  <a:pt x="54" y="149"/>
                </a:cubicBezTo>
                <a:cubicBezTo>
                  <a:pt x="128" y="149"/>
                  <a:pt x="128" y="149"/>
                  <a:pt x="128" y="149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18" y="140"/>
                  <a:pt x="118" y="140"/>
                  <a:pt x="118" y="140"/>
                </a:cubicBezTo>
                <a:cubicBezTo>
                  <a:pt x="117" y="140"/>
                  <a:pt x="116" y="139"/>
                  <a:pt x="116" y="138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6"/>
                  <a:pt x="117" y="125"/>
                  <a:pt x="118" y="125"/>
                </a:cubicBezTo>
                <a:cubicBezTo>
                  <a:pt x="134" y="125"/>
                  <a:pt x="134" y="125"/>
                  <a:pt x="134" y="125"/>
                </a:cubicBezTo>
                <a:lnTo>
                  <a:pt x="134" y="123"/>
                </a:lnTo>
                <a:close/>
                <a:moveTo>
                  <a:pt x="91" y="41"/>
                </a:moveTo>
                <a:cubicBezTo>
                  <a:pt x="92" y="41"/>
                  <a:pt x="93" y="40"/>
                  <a:pt x="93" y="39"/>
                </a:cubicBezTo>
                <a:cubicBezTo>
                  <a:pt x="93" y="23"/>
                  <a:pt x="93" y="23"/>
                  <a:pt x="93" y="23"/>
                </a:cubicBezTo>
                <a:cubicBezTo>
                  <a:pt x="93" y="22"/>
                  <a:pt x="92" y="21"/>
                  <a:pt x="91" y="21"/>
                </a:cubicBezTo>
                <a:cubicBezTo>
                  <a:pt x="90" y="21"/>
                  <a:pt x="89" y="22"/>
                  <a:pt x="89" y="23"/>
                </a:cubicBezTo>
                <a:cubicBezTo>
                  <a:pt x="89" y="39"/>
                  <a:pt x="89" y="39"/>
                  <a:pt x="89" y="39"/>
                </a:cubicBezTo>
                <a:cubicBezTo>
                  <a:pt x="89" y="40"/>
                  <a:pt x="90" y="41"/>
                  <a:pt x="91" y="41"/>
                </a:cubicBezTo>
                <a:close/>
                <a:moveTo>
                  <a:pt x="89" y="66"/>
                </a:moveTo>
                <a:cubicBezTo>
                  <a:pt x="89" y="67"/>
                  <a:pt x="90" y="68"/>
                  <a:pt x="91" y="68"/>
                </a:cubicBezTo>
                <a:cubicBezTo>
                  <a:pt x="92" y="68"/>
                  <a:pt x="93" y="67"/>
                  <a:pt x="93" y="66"/>
                </a:cubicBezTo>
                <a:cubicBezTo>
                  <a:pt x="93" y="50"/>
                  <a:pt x="93" y="50"/>
                  <a:pt x="93" y="50"/>
                </a:cubicBezTo>
                <a:cubicBezTo>
                  <a:pt x="93" y="49"/>
                  <a:pt x="92" y="48"/>
                  <a:pt x="91" y="48"/>
                </a:cubicBezTo>
                <a:cubicBezTo>
                  <a:pt x="90" y="48"/>
                  <a:pt x="89" y="49"/>
                  <a:pt x="89" y="50"/>
                </a:cubicBezTo>
                <a:lnTo>
                  <a:pt x="89" y="66"/>
                </a:lnTo>
                <a:close/>
                <a:moveTo>
                  <a:pt x="68" y="89"/>
                </a:moveTo>
                <a:cubicBezTo>
                  <a:pt x="76" y="89"/>
                  <a:pt x="76" y="89"/>
                  <a:pt x="76" y="89"/>
                </a:cubicBezTo>
                <a:cubicBezTo>
                  <a:pt x="77" y="89"/>
                  <a:pt x="78" y="88"/>
                  <a:pt x="78" y="87"/>
                </a:cubicBezTo>
                <a:cubicBezTo>
                  <a:pt x="78" y="86"/>
                  <a:pt x="77" y="85"/>
                  <a:pt x="76" y="85"/>
                </a:cubicBezTo>
                <a:cubicBezTo>
                  <a:pt x="68" y="85"/>
                  <a:pt x="68" y="85"/>
                  <a:pt x="68" y="85"/>
                </a:cubicBezTo>
                <a:cubicBezTo>
                  <a:pt x="67" y="85"/>
                  <a:pt x="66" y="86"/>
                  <a:pt x="66" y="87"/>
                </a:cubicBezTo>
                <a:cubicBezTo>
                  <a:pt x="66" y="88"/>
                  <a:pt x="67" y="89"/>
                  <a:pt x="68" y="89"/>
                </a:cubicBezTo>
                <a:close/>
                <a:moveTo>
                  <a:pt x="85" y="87"/>
                </a:moveTo>
                <a:cubicBezTo>
                  <a:pt x="85" y="88"/>
                  <a:pt x="86" y="89"/>
                  <a:pt x="87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6" y="89"/>
                  <a:pt x="97" y="88"/>
                  <a:pt x="97" y="87"/>
                </a:cubicBezTo>
                <a:cubicBezTo>
                  <a:pt x="97" y="86"/>
                  <a:pt x="96" y="85"/>
                  <a:pt x="95" y="85"/>
                </a:cubicBezTo>
                <a:cubicBezTo>
                  <a:pt x="87" y="85"/>
                  <a:pt x="87" y="85"/>
                  <a:pt x="87" y="85"/>
                </a:cubicBezTo>
                <a:cubicBezTo>
                  <a:pt x="86" y="85"/>
                  <a:pt x="85" y="86"/>
                  <a:pt x="85" y="87"/>
                </a:cubicBezTo>
                <a:close/>
                <a:moveTo>
                  <a:pt x="112" y="89"/>
                </a:moveTo>
                <a:cubicBezTo>
                  <a:pt x="113" y="89"/>
                  <a:pt x="114" y="88"/>
                  <a:pt x="114" y="87"/>
                </a:cubicBezTo>
                <a:cubicBezTo>
                  <a:pt x="114" y="86"/>
                  <a:pt x="113" y="85"/>
                  <a:pt x="112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3" y="85"/>
                  <a:pt x="102" y="86"/>
                  <a:pt x="102" y="87"/>
                </a:cubicBezTo>
                <a:cubicBezTo>
                  <a:pt x="102" y="88"/>
                  <a:pt x="103" y="89"/>
                  <a:pt x="104" y="89"/>
                </a:cubicBezTo>
                <a:lnTo>
                  <a:pt x="112" y="89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TextBox 266"/>
          <p:cNvSpPr txBox="1"/>
          <p:nvPr/>
        </p:nvSpPr>
        <p:spPr>
          <a:xfrm>
            <a:off x="1523473" y="5021255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HWSQL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2" name="TextBox 266"/>
          <p:cNvSpPr txBox="1"/>
          <p:nvPr/>
        </p:nvSpPr>
        <p:spPr>
          <a:xfrm>
            <a:off x="2483873" y="5021255"/>
            <a:ext cx="784371" cy="41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Database</a:t>
            </a: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Taurus</a:t>
            </a:r>
          </a:p>
        </p:txBody>
      </p:sp>
      <p:sp>
        <p:nvSpPr>
          <p:cNvPr id="273" name="Freeform 53"/>
          <p:cNvSpPr>
            <a:spLocks noEditPoints="1"/>
          </p:cNvSpPr>
          <p:nvPr/>
        </p:nvSpPr>
        <p:spPr bwMode="auto">
          <a:xfrm>
            <a:off x="1688011" y="4688018"/>
            <a:ext cx="328476" cy="359111"/>
          </a:xfrm>
          <a:custGeom>
            <a:avLst/>
            <a:gdLst>
              <a:gd name="T0" fmla="*/ 94 w 160"/>
              <a:gd name="T1" fmla="*/ 4 h 176"/>
              <a:gd name="T2" fmla="*/ 14 w 160"/>
              <a:gd name="T3" fmla="*/ 34 h 176"/>
              <a:gd name="T4" fmla="*/ 0 w 160"/>
              <a:gd name="T5" fmla="*/ 118 h 176"/>
              <a:gd name="T6" fmla="*/ 66 w 160"/>
              <a:gd name="T7" fmla="*/ 173 h 176"/>
              <a:gd name="T8" fmla="*/ 94 w 160"/>
              <a:gd name="T9" fmla="*/ 173 h 176"/>
              <a:gd name="T10" fmla="*/ 160 w 160"/>
              <a:gd name="T11" fmla="*/ 118 h 176"/>
              <a:gd name="T12" fmla="*/ 146 w 160"/>
              <a:gd name="T13" fmla="*/ 34 h 176"/>
              <a:gd name="T14" fmla="*/ 146 w 160"/>
              <a:gd name="T15" fmla="*/ 133 h 176"/>
              <a:gd name="T16" fmla="*/ 137 w 160"/>
              <a:gd name="T17" fmla="*/ 118 h 176"/>
              <a:gd name="T18" fmla="*/ 148 w 160"/>
              <a:gd name="T19" fmla="*/ 110 h 176"/>
              <a:gd name="T20" fmla="*/ 113 w 160"/>
              <a:gd name="T21" fmla="*/ 95 h 176"/>
              <a:gd name="T22" fmla="*/ 88 w 160"/>
              <a:gd name="T23" fmla="*/ 70 h 176"/>
              <a:gd name="T24" fmla="*/ 98 w 160"/>
              <a:gd name="T25" fmla="*/ 52 h 176"/>
              <a:gd name="T26" fmla="*/ 87 w 160"/>
              <a:gd name="T27" fmla="*/ 53 h 176"/>
              <a:gd name="T28" fmla="*/ 84 w 160"/>
              <a:gd name="T29" fmla="*/ 38 h 176"/>
              <a:gd name="T30" fmla="*/ 70 w 160"/>
              <a:gd name="T31" fmla="*/ 46 h 176"/>
              <a:gd name="T32" fmla="*/ 64 w 160"/>
              <a:gd name="T33" fmla="*/ 37 h 176"/>
              <a:gd name="T34" fmla="*/ 58 w 160"/>
              <a:gd name="T35" fmla="*/ 57 h 176"/>
              <a:gd name="T36" fmla="*/ 40 w 160"/>
              <a:gd name="T37" fmla="*/ 58 h 176"/>
              <a:gd name="T38" fmla="*/ 17 w 160"/>
              <a:gd name="T39" fmla="*/ 61 h 176"/>
              <a:gd name="T40" fmla="*/ 26 w 160"/>
              <a:gd name="T41" fmla="*/ 74 h 176"/>
              <a:gd name="T42" fmla="*/ 31 w 160"/>
              <a:gd name="T43" fmla="*/ 79 h 176"/>
              <a:gd name="T44" fmla="*/ 34 w 160"/>
              <a:gd name="T45" fmla="*/ 84 h 176"/>
              <a:gd name="T46" fmla="*/ 52 w 160"/>
              <a:gd name="T47" fmla="*/ 119 h 176"/>
              <a:gd name="T48" fmla="*/ 64 w 160"/>
              <a:gd name="T49" fmla="*/ 129 h 176"/>
              <a:gd name="T50" fmla="*/ 74 w 160"/>
              <a:gd name="T51" fmla="*/ 126 h 176"/>
              <a:gd name="T52" fmla="*/ 88 w 160"/>
              <a:gd name="T53" fmla="*/ 135 h 176"/>
              <a:gd name="T54" fmla="*/ 89 w 160"/>
              <a:gd name="T55" fmla="*/ 131 h 176"/>
              <a:gd name="T56" fmla="*/ 67 w 160"/>
              <a:gd name="T57" fmla="*/ 111 h 176"/>
              <a:gd name="T58" fmla="*/ 63 w 160"/>
              <a:gd name="T59" fmla="*/ 111 h 176"/>
              <a:gd name="T60" fmla="*/ 62 w 160"/>
              <a:gd name="T61" fmla="*/ 125 h 176"/>
              <a:gd name="T62" fmla="*/ 54 w 160"/>
              <a:gd name="T63" fmla="*/ 99 h 176"/>
              <a:gd name="T64" fmla="*/ 38 w 160"/>
              <a:gd name="T65" fmla="*/ 82 h 176"/>
              <a:gd name="T66" fmla="*/ 34 w 160"/>
              <a:gd name="T67" fmla="*/ 76 h 176"/>
              <a:gd name="T68" fmla="*/ 28 w 160"/>
              <a:gd name="T69" fmla="*/ 71 h 176"/>
              <a:gd name="T70" fmla="*/ 20 w 160"/>
              <a:gd name="T71" fmla="*/ 61 h 176"/>
              <a:gd name="T72" fmla="*/ 39 w 160"/>
              <a:gd name="T73" fmla="*/ 62 h 176"/>
              <a:gd name="T74" fmla="*/ 42 w 160"/>
              <a:gd name="T75" fmla="*/ 62 h 176"/>
              <a:gd name="T76" fmla="*/ 58 w 160"/>
              <a:gd name="T77" fmla="*/ 60 h 176"/>
              <a:gd name="T78" fmla="*/ 82 w 160"/>
              <a:gd name="T79" fmla="*/ 73 h 176"/>
              <a:gd name="T80" fmla="*/ 108 w 160"/>
              <a:gd name="T81" fmla="*/ 97 h 176"/>
              <a:gd name="T82" fmla="*/ 143 w 160"/>
              <a:gd name="T83" fmla="*/ 109 h 176"/>
              <a:gd name="T84" fmla="*/ 126 w 160"/>
              <a:gd name="T85" fmla="*/ 116 h 176"/>
              <a:gd name="T86" fmla="*/ 124 w 160"/>
              <a:gd name="T87" fmla="*/ 119 h 176"/>
              <a:gd name="T88" fmla="*/ 142 w 160"/>
              <a:gd name="T89" fmla="*/ 136 h 176"/>
              <a:gd name="T90" fmla="*/ 70 w 160"/>
              <a:gd name="T91" fmla="*/ 165 h 176"/>
              <a:gd name="T92" fmla="*/ 8 w 160"/>
              <a:gd name="T93" fmla="*/ 119 h 176"/>
              <a:gd name="T94" fmla="*/ 18 w 160"/>
              <a:gd name="T95" fmla="*/ 41 h 176"/>
              <a:gd name="T96" fmla="*/ 80 w 160"/>
              <a:gd name="T97" fmla="*/ 9 h 176"/>
              <a:gd name="T98" fmla="*/ 142 w 160"/>
              <a:gd name="T99" fmla="*/ 41 h 176"/>
              <a:gd name="T100" fmla="*/ 152 w 160"/>
              <a:gd name="T101" fmla="*/ 119 h 176"/>
              <a:gd name="T102" fmla="*/ 72 w 160"/>
              <a:gd name="T103" fmla="*/ 67 h 176"/>
              <a:gd name="T104" fmla="*/ 65 w 160"/>
              <a:gd name="T105" fmla="*/ 46 h 176"/>
              <a:gd name="T106" fmla="*/ 69 w 160"/>
              <a:gd name="T107" fmla="*/ 52 h 176"/>
              <a:gd name="T108" fmla="*/ 82 w 160"/>
              <a:gd name="T109" fmla="*/ 44 h 176"/>
              <a:gd name="T110" fmla="*/ 84 w 160"/>
              <a:gd name="T111" fmla="*/ 58 h 176"/>
              <a:gd name="T112" fmla="*/ 91 w 160"/>
              <a:gd name="T113" fmla="*/ 57 h 176"/>
              <a:gd name="T114" fmla="*/ 48 w 160"/>
              <a:gd name="T115" fmla="*/ 71 h 176"/>
              <a:gd name="T116" fmla="*/ 48 w 160"/>
              <a:gd name="T117" fmla="*/ 77 h 176"/>
              <a:gd name="T118" fmla="*/ 46 w 160"/>
              <a:gd name="T119" fmla="*/ 75 h 176"/>
              <a:gd name="T120" fmla="*/ 44 w 160"/>
              <a:gd name="T121" fmla="*/ 73 h 176"/>
              <a:gd name="T122" fmla="*/ 44 w 160"/>
              <a:gd name="T123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76">
                <a:moveTo>
                  <a:pt x="146" y="34"/>
                </a:moveTo>
                <a:cubicBezTo>
                  <a:pt x="94" y="4"/>
                  <a:pt x="94" y="4"/>
                  <a:pt x="94" y="4"/>
                </a:cubicBezTo>
                <a:cubicBezTo>
                  <a:pt x="86" y="0"/>
                  <a:pt x="74" y="0"/>
                  <a:pt x="66" y="4"/>
                </a:cubicBezTo>
                <a:cubicBezTo>
                  <a:pt x="14" y="34"/>
                  <a:pt x="14" y="34"/>
                  <a:pt x="14" y="34"/>
                </a:cubicBezTo>
                <a:cubicBezTo>
                  <a:pt x="6" y="39"/>
                  <a:pt x="0" y="49"/>
                  <a:pt x="0" y="5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8"/>
                  <a:pt x="6" y="138"/>
                  <a:pt x="14" y="143"/>
                </a:cubicBezTo>
                <a:cubicBezTo>
                  <a:pt x="66" y="173"/>
                  <a:pt x="66" y="173"/>
                  <a:pt x="66" y="173"/>
                </a:cubicBezTo>
                <a:cubicBezTo>
                  <a:pt x="70" y="175"/>
                  <a:pt x="75" y="176"/>
                  <a:pt x="80" y="176"/>
                </a:cubicBezTo>
                <a:cubicBezTo>
                  <a:pt x="85" y="176"/>
                  <a:pt x="90" y="175"/>
                  <a:pt x="94" y="173"/>
                </a:cubicBezTo>
                <a:cubicBezTo>
                  <a:pt x="146" y="143"/>
                  <a:pt x="146" y="143"/>
                  <a:pt x="146" y="143"/>
                </a:cubicBezTo>
                <a:cubicBezTo>
                  <a:pt x="154" y="138"/>
                  <a:pt x="160" y="127"/>
                  <a:pt x="160" y="118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60" y="49"/>
                  <a:pt x="154" y="39"/>
                  <a:pt x="146" y="34"/>
                </a:cubicBezTo>
                <a:close/>
                <a:moveTo>
                  <a:pt x="152" y="119"/>
                </a:moveTo>
                <a:cubicBezTo>
                  <a:pt x="152" y="123"/>
                  <a:pt x="150" y="129"/>
                  <a:pt x="146" y="133"/>
                </a:cubicBezTo>
                <a:cubicBezTo>
                  <a:pt x="142" y="130"/>
                  <a:pt x="135" y="125"/>
                  <a:pt x="130" y="119"/>
                </a:cubicBezTo>
                <a:cubicBezTo>
                  <a:pt x="132" y="119"/>
                  <a:pt x="136" y="118"/>
                  <a:pt x="137" y="118"/>
                </a:cubicBezTo>
                <a:cubicBezTo>
                  <a:pt x="143" y="116"/>
                  <a:pt x="147" y="112"/>
                  <a:pt x="147" y="111"/>
                </a:cubicBezTo>
                <a:cubicBezTo>
                  <a:pt x="148" y="111"/>
                  <a:pt x="148" y="111"/>
                  <a:pt x="148" y="110"/>
                </a:cubicBezTo>
                <a:cubicBezTo>
                  <a:pt x="147" y="109"/>
                  <a:pt x="147" y="109"/>
                  <a:pt x="147" y="108"/>
                </a:cubicBezTo>
                <a:cubicBezTo>
                  <a:pt x="135" y="98"/>
                  <a:pt x="120" y="96"/>
                  <a:pt x="113" y="95"/>
                </a:cubicBezTo>
                <a:cubicBezTo>
                  <a:pt x="112" y="95"/>
                  <a:pt x="112" y="94"/>
                  <a:pt x="111" y="94"/>
                </a:cubicBezTo>
                <a:cubicBezTo>
                  <a:pt x="108" y="88"/>
                  <a:pt x="97" y="75"/>
                  <a:pt x="88" y="70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53"/>
                  <a:pt x="98" y="53"/>
                  <a:pt x="98" y="52"/>
                </a:cubicBezTo>
                <a:cubicBezTo>
                  <a:pt x="97" y="51"/>
                  <a:pt x="96" y="51"/>
                  <a:pt x="96" y="51"/>
                </a:cubicBezTo>
                <a:cubicBezTo>
                  <a:pt x="87" y="53"/>
                  <a:pt x="87" y="53"/>
                  <a:pt x="87" y="53"/>
                </a:cubicBezTo>
                <a:cubicBezTo>
                  <a:pt x="85" y="40"/>
                  <a:pt x="85" y="40"/>
                  <a:pt x="85" y="40"/>
                </a:cubicBezTo>
                <a:cubicBezTo>
                  <a:pt x="85" y="39"/>
                  <a:pt x="84" y="39"/>
                  <a:pt x="84" y="38"/>
                </a:cubicBezTo>
                <a:cubicBezTo>
                  <a:pt x="83" y="38"/>
                  <a:pt x="82" y="38"/>
                  <a:pt x="82" y="38"/>
                </a:cubicBezTo>
                <a:cubicBezTo>
                  <a:pt x="70" y="46"/>
                  <a:pt x="70" y="46"/>
                  <a:pt x="70" y="46"/>
                </a:cubicBezTo>
                <a:cubicBezTo>
                  <a:pt x="66" y="38"/>
                  <a:pt x="66" y="38"/>
                  <a:pt x="66" y="38"/>
                </a:cubicBezTo>
                <a:cubicBezTo>
                  <a:pt x="66" y="37"/>
                  <a:pt x="65" y="37"/>
                  <a:pt x="64" y="37"/>
                </a:cubicBezTo>
                <a:cubicBezTo>
                  <a:pt x="64" y="37"/>
                  <a:pt x="63" y="38"/>
                  <a:pt x="63" y="39"/>
                </a:cubicBezTo>
                <a:cubicBezTo>
                  <a:pt x="58" y="57"/>
                  <a:pt x="58" y="57"/>
                  <a:pt x="58" y="57"/>
                </a:cubicBezTo>
                <a:cubicBezTo>
                  <a:pt x="52" y="55"/>
                  <a:pt x="43" y="58"/>
                  <a:pt x="41" y="59"/>
                </a:cubicBezTo>
                <a:cubicBezTo>
                  <a:pt x="40" y="59"/>
                  <a:pt x="40" y="59"/>
                  <a:pt x="40" y="58"/>
                </a:cubicBezTo>
                <a:cubicBezTo>
                  <a:pt x="33" y="56"/>
                  <a:pt x="24" y="53"/>
                  <a:pt x="20" y="57"/>
                </a:cubicBezTo>
                <a:cubicBezTo>
                  <a:pt x="18" y="57"/>
                  <a:pt x="17" y="59"/>
                  <a:pt x="17" y="61"/>
                </a:cubicBezTo>
                <a:cubicBezTo>
                  <a:pt x="16" y="67"/>
                  <a:pt x="21" y="71"/>
                  <a:pt x="24" y="73"/>
                </a:cubicBezTo>
                <a:cubicBezTo>
                  <a:pt x="25" y="73"/>
                  <a:pt x="26" y="74"/>
                  <a:pt x="26" y="74"/>
                </a:cubicBezTo>
                <a:cubicBezTo>
                  <a:pt x="27" y="75"/>
                  <a:pt x="27" y="75"/>
                  <a:pt x="27" y="75"/>
                </a:cubicBezTo>
                <a:cubicBezTo>
                  <a:pt x="28" y="76"/>
                  <a:pt x="30" y="77"/>
                  <a:pt x="31" y="79"/>
                </a:cubicBezTo>
                <a:cubicBezTo>
                  <a:pt x="31" y="79"/>
                  <a:pt x="31" y="80"/>
                  <a:pt x="32" y="81"/>
                </a:cubicBezTo>
                <a:cubicBezTo>
                  <a:pt x="32" y="81"/>
                  <a:pt x="33" y="83"/>
                  <a:pt x="34" y="84"/>
                </a:cubicBezTo>
                <a:cubicBezTo>
                  <a:pt x="37" y="90"/>
                  <a:pt x="46" y="97"/>
                  <a:pt x="50" y="100"/>
                </a:cubicBezTo>
                <a:cubicBezTo>
                  <a:pt x="49" y="108"/>
                  <a:pt x="50" y="112"/>
                  <a:pt x="52" y="119"/>
                </a:cubicBezTo>
                <a:cubicBezTo>
                  <a:pt x="53" y="124"/>
                  <a:pt x="57" y="129"/>
                  <a:pt x="60" y="129"/>
                </a:cubicBezTo>
                <a:cubicBezTo>
                  <a:pt x="62" y="130"/>
                  <a:pt x="63" y="129"/>
                  <a:pt x="64" y="129"/>
                </a:cubicBezTo>
                <a:cubicBezTo>
                  <a:pt x="66" y="127"/>
                  <a:pt x="66" y="124"/>
                  <a:pt x="66" y="118"/>
                </a:cubicBezTo>
                <a:cubicBezTo>
                  <a:pt x="69" y="121"/>
                  <a:pt x="72" y="124"/>
                  <a:pt x="74" y="126"/>
                </a:cubicBezTo>
                <a:cubicBezTo>
                  <a:pt x="80" y="132"/>
                  <a:pt x="87" y="135"/>
                  <a:pt x="87" y="135"/>
                </a:cubicBezTo>
                <a:cubicBezTo>
                  <a:pt x="88" y="135"/>
                  <a:pt x="88" y="135"/>
                  <a:pt x="88" y="135"/>
                </a:cubicBezTo>
                <a:cubicBezTo>
                  <a:pt x="89" y="135"/>
                  <a:pt x="90" y="135"/>
                  <a:pt x="90" y="134"/>
                </a:cubicBezTo>
                <a:cubicBezTo>
                  <a:pt x="90" y="133"/>
                  <a:pt x="90" y="132"/>
                  <a:pt x="89" y="131"/>
                </a:cubicBezTo>
                <a:cubicBezTo>
                  <a:pt x="89" y="131"/>
                  <a:pt x="83" y="128"/>
                  <a:pt x="77" y="123"/>
                </a:cubicBezTo>
                <a:cubicBezTo>
                  <a:pt x="74" y="120"/>
                  <a:pt x="67" y="111"/>
                  <a:pt x="67" y="111"/>
                </a:cubicBezTo>
                <a:cubicBezTo>
                  <a:pt x="66" y="111"/>
                  <a:pt x="66" y="110"/>
                  <a:pt x="65" y="110"/>
                </a:cubicBezTo>
                <a:cubicBezTo>
                  <a:pt x="64" y="110"/>
                  <a:pt x="64" y="111"/>
                  <a:pt x="63" y="111"/>
                </a:cubicBezTo>
                <a:cubicBezTo>
                  <a:pt x="63" y="112"/>
                  <a:pt x="63" y="112"/>
                  <a:pt x="63" y="115"/>
                </a:cubicBezTo>
                <a:cubicBezTo>
                  <a:pt x="63" y="117"/>
                  <a:pt x="62" y="124"/>
                  <a:pt x="62" y="125"/>
                </a:cubicBezTo>
                <a:cubicBezTo>
                  <a:pt x="61" y="125"/>
                  <a:pt x="57" y="123"/>
                  <a:pt x="56" y="118"/>
                </a:cubicBezTo>
                <a:cubicBezTo>
                  <a:pt x="54" y="111"/>
                  <a:pt x="53" y="107"/>
                  <a:pt x="54" y="99"/>
                </a:cubicBezTo>
                <a:cubicBezTo>
                  <a:pt x="54" y="98"/>
                  <a:pt x="54" y="97"/>
                  <a:pt x="54" y="97"/>
                </a:cubicBezTo>
                <a:cubicBezTo>
                  <a:pt x="48" y="93"/>
                  <a:pt x="40" y="87"/>
                  <a:pt x="38" y="82"/>
                </a:cubicBezTo>
                <a:cubicBezTo>
                  <a:pt x="37" y="81"/>
                  <a:pt x="36" y="80"/>
                  <a:pt x="36" y="79"/>
                </a:cubicBezTo>
                <a:cubicBezTo>
                  <a:pt x="36" y="77"/>
                  <a:pt x="35" y="77"/>
                  <a:pt x="34" y="76"/>
                </a:cubicBezTo>
                <a:cubicBezTo>
                  <a:pt x="33" y="74"/>
                  <a:pt x="32" y="73"/>
                  <a:pt x="30" y="72"/>
                </a:cubicBezTo>
                <a:cubicBezTo>
                  <a:pt x="28" y="71"/>
                  <a:pt x="28" y="71"/>
                  <a:pt x="28" y="71"/>
                </a:cubicBezTo>
                <a:cubicBezTo>
                  <a:pt x="28" y="71"/>
                  <a:pt x="27" y="70"/>
                  <a:pt x="26" y="70"/>
                </a:cubicBezTo>
                <a:cubicBezTo>
                  <a:pt x="24" y="68"/>
                  <a:pt x="20" y="65"/>
                  <a:pt x="20" y="61"/>
                </a:cubicBezTo>
                <a:cubicBezTo>
                  <a:pt x="20" y="61"/>
                  <a:pt x="21" y="60"/>
                  <a:pt x="22" y="60"/>
                </a:cubicBezTo>
                <a:cubicBezTo>
                  <a:pt x="24" y="58"/>
                  <a:pt x="30" y="59"/>
                  <a:pt x="39" y="62"/>
                </a:cubicBezTo>
                <a:cubicBezTo>
                  <a:pt x="40" y="62"/>
                  <a:pt x="40" y="62"/>
                  <a:pt x="41" y="62"/>
                </a:cubicBezTo>
                <a:cubicBezTo>
                  <a:pt x="41" y="62"/>
                  <a:pt x="42" y="62"/>
                  <a:pt x="42" y="62"/>
                </a:cubicBezTo>
                <a:cubicBezTo>
                  <a:pt x="42" y="62"/>
                  <a:pt x="52" y="59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1"/>
                  <a:pt x="60" y="65"/>
                  <a:pt x="70" y="70"/>
                </a:cubicBezTo>
                <a:cubicBezTo>
                  <a:pt x="76" y="72"/>
                  <a:pt x="80" y="73"/>
                  <a:pt x="82" y="73"/>
                </a:cubicBezTo>
                <a:cubicBezTo>
                  <a:pt x="83" y="73"/>
                  <a:pt x="84" y="73"/>
                  <a:pt x="85" y="72"/>
                </a:cubicBezTo>
                <a:cubicBezTo>
                  <a:pt x="94" y="77"/>
                  <a:pt x="105" y="91"/>
                  <a:pt x="108" y="97"/>
                </a:cubicBezTo>
                <a:cubicBezTo>
                  <a:pt x="109" y="98"/>
                  <a:pt x="110" y="98"/>
                  <a:pt x="113" y="98"/>
                </a:cubicBezTo>
                <a:cubicBezTo>
                  <a:pt x="119" y="99"/>
                  <a:pt x="132" y="101"/>
                  <a:pt x="143" y="109"/>
                </a:cubicBezTo>
                <a:cubicBezTo>
                  <a:pt x="141" y="111"/>
                  <a:pt x="139" y="112"/>
                  <a:pt x="136" y="113"/>
                </a:cubicBezTo>
                <a:cubicBezTo>
                  <a:pt x="134" y="114"/>
                  <a:pt x="128" y="115"/>
                  <a:pt x="126" y="116"/>
                </a:cubicBezTo>
                <a:cubicBezTo>
                  <a:pt x="125" y="116"/>
                  <a:pt x="124" y="117"/>
                  <a:pt x="124" y="117"/>
                </a:cubicBezTo>
                <a:cubicBezTo>
                  <a:pt x="124" y="118"/>
                  <a:pt x="124" y="119"/>
                  <a:pt x="124" y="119"/>
                </a:cubicBezTo>
                <a:cubicBezTo>
                  <a:pt x="129" y="124"/>
                  <a:pt x="138" y="131"/>
                  <a:pt x="143" y="135"/>
                </a:cubicBezTo>
                <a:cubicBezTo>
                  <a:pt x="143" y="135"/>
                  <a:pt x="142" y="135"/>
                  <a:pt x="142" y="136"/>
                </a:cubicBezTo>
                <a:cubicBezTo>
                  <a:pt x="91" y="165"/>
                  <a:pt x="91" y="165"/>
                  <a:pt x="91" y="165"/>
                </a:cubicBezTo>
                <a:cubicBezTo>
                  <a:pt x="85" y="169"/>
                  <a:pt x="76" y="169"/>
                  <a:pt x="70" y="165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3" y="133"/>
                  <a:pt x="8" y="125"/>
                  <a:pt x="8" y="11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2"/>
                  <a:pt x="13" y="44"/>
                  <a:pt x="18" y="41"/>
                </a:cubicBezTo>
                <a:cubicBezTo>
                  <a:pt x="70" y="11"/>
                  <a:pt x="70" y="11"/>
                  <a:pt x="70" y="11"/>
                </a:cubicBezTo>
                <a:cubicBezTo>
                  <a:pt x="72" y="9"/>
                  <a:pt x="76" y="9"/>
                  <a:pt x="80" y="9"/>
                </a:cubicBezTo>
                <a:cubicBezTo>
                  <a:pt x="84" y="9"/>
                  <a:pt x="88" y="9"/>
                  <a:pt x="90" y="1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7" y="44"/>
                  <a:pt x="152" y="52"/>
                  <a:pt x="152" y="59"/>
                </a:cubicBezTo>
                <a:lnTo>
                  <a:pt x="152" y="119"/>
                </a:lnTo>
                <a:close/>
                <a:moveTo>
                  <a:pt x="84" y="69"/>
                </a:moveTo>
                <a:cubicBezTo>
                  <a:pt x="82" y="69"/>
                  <a:pt x="78" y="69"/>
                  <a:pt x="72" y="67"/>
                </a:cubicBezTo>
                <a:cubicBezTo>
                  <a:pt x="65" y="64"/>
                  <a:pt x="62" y="61"/>
                  <a:pt x="62" y="60"/>
                </a:cubicBezTo>
                <a:cubicBezTo>
                  <a:pt x="65" y="46"/>
                  <a:pt x="65" y="46"/>
                  <a:pt x="65" y="46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1"/>
                  <a:pt x="68" y="51"/>
                  <a:pt x="69" y="52"/>
                </a:cubicBezTo>
                <a:cubicBezTo>
                  <a:pt x="69" y="52"/>
                  <a:pt x="70" y="52"/>
                  <a:pt x="70" y="51"/>
                </a:cubicBezTo>
                <a:cubicBezTo>
                  <a:pt x="82" y="44"/>
                  <a:pt x="82" y="44"/>
                  <a:pt x="82" y="44"/>
                </a:cubicBezTo>
                <a:cubicBezTo>
                  <a:pt x="84" y="57"/>
                  <a:pt x="84" y="57"/>
                  <a:pt x="84" y="57"/>
                </a:cubicBezTo>
                <a:cubicBezTo>
                  <a:pt x="84" y="57"/>
                  <a:pt x="84" y="58"/>
                  <a:pt x="84" y="58"/>
                </a:cubicBezTo>
                <a:cubicBezTo>
                  <a:pt x="85" y="59"/>
                  <a:pt x="86" y="59"/>
                  <a:pt x="86" y="59"/>
                </a:cubicBezTo>
                <a:cubicBezTo>
                  <a:pt x="91" y="57"/>
                  <a:pt x="91" y="57"/>
                  <a:pt x="91" y="57"/>
                </a:cubicBezTo>
                <a:lnTo>
                  <a:pt x="84" y="69"/>
                </a:lnTo>
                <a:close/>
                <a:moveTo>
                  <a:pt x="48" y="71"/>
                </a:moveTo>
                <a:cubicBezTo>
                  <a:pt x="49" y="72"/>
                  <a:pt x="50" y="73"/>
                  <a:pt x="50" y="75"/>
                </a:cubicBezTo>
                <a:cubicBezTo>
                  <a:pt x="50" y="76"/>
                  <a:pt x="49" y="77"/>
                  <a:pt x="48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7" y="77"/>
                  <a:pt x="46" y="76"/>
                  <a:pt x="46" y="75"/>
                </a:cubicBezTo>
                <a:cubicBezTo>
                  <a:pt x="46" y="75"/>
                  <a:pt x="46" y="74"/>
                  <a:pt x="45" y="74"/>
                </a:cubicBezTo>
                <a:cubicBezTo>
                  <a:pt x="44" y="73"/>
                  <a:pt x="44" y="73"/>
                  <a:pt x="44" y="73"/>
                </a:cubicBezTo>
                <a:cubicBezTo>
                  <a:pt x="42" y="72"/>
                  <a:pt x="42" y="71"/>
                  <a:pt x="42" y="70"/>
                </a:cubicBezTo>
                <a:cubicBezTo>
                  <a:pt x="42" y="69"/>
                  <a:pt x="43" y="68"/>
                  <a:pt x="44" y="69"/>
                </a:cubicBezTo>
                <a:cubicBezTo>
                  <a:pt x="46" y="69"/>
                  <a:pt x="47" y="70"/>
                  <a:pt x="48" y="7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Freeform 57"/>
          <p:cNvSpPr>
            <a:spLocks noEditPoints="1"/>
          </p:cNvSpPr>
          <p:nvPr/>
        </p:nvSpPr>
        <p:spPr bwMode="auto">
          <a:xfrm>
            <a:off x="2720755" y="4691422"/>
            <a:ext cx="310606" cy="352305"/>
          </a:xfrm>
          <a:custGeom>
            <a:avLst/>
            <a:gdLst>
              <a:gd name="T0" fmla="*/ 117 w 152"/>
              <a:gd name="T1" fmla="*/ 59 h 172"/>
              <a:gd name="T2" fmla="*/ 77 w 152"/>
              <a:gd name="T3" fmla="*/ 66 h 172"/>
              <a:gd name="T4" fmla="*/ 36 w 152"/>
              <a:gd name="T5" fmla="*/ 61 h 172"/>
              <a:gd name="T6" fmla="*/ 25 w 152"/>
              <a:gd name="T7" fmla="*/ 47 h 172"/>
              <a:gd name="T8" fmla="*/ 22 w 152"/>
              <a:gd name="T9" fmla="*/ 49 h 172"/>
              <a:gd name="T10" fmla="*/ 35 w 152"/>
              <a:gd name="T11" fmla="*/ 65 h 172"/>
              <a:gd name="T12" fmla="*/ 76 w 152"/>
              <a:gd name="T13" fmla="*/ 70 h 172"/>
              <a:gd name="T14" fmla="*/ 116 w 152"/>
              <a:gd name="T15" fmla="*/ 65 h 172"/>
              <a:gd name="T16" fmla="*/ 129 w 152"/>
              <a:gd name="T17" fmla="*/ 49 h 172"/>
              <a:gd name="T18" fmla="*/ 126 w 152"/>
              <a:gd name="T19" fmla="*/ 47 h 172"/>
              <a:gd name="T20" fmla="*/ 99 w 152"/>
              <a:gd name="T21" fmla="*/ 80 h 172"/>
              <a:gd name="T22" fmla="*/ 86 w 152"/>
              <a:gd name="T23" fmla="*/ 126 h 172"/>
              <a:gd name="T24" fmla="*/ 76 w 152"/>
              <a:gd name="T25" fmla="*/ 129 h 172"/>
              <a:gd name="T26" fmla="*/ 65 w 152"/>
              <a:gd name="T27" fmla="*/ 126 h 172"/>
              <a:gd name="T28" fmla="*/ 52 w 152"/>
              <a:gd name="T29" fmla="*/ 80 h 172"/>
              <a:gd name="T30" fmla="*/ 40 w 152"/>
              <a:gd name="T31" fmla="*/ 80 h 172"/>
              <a:gd name="T32" fmla="*/ 51 w 152"/>
              <a:gd name="T33" fmla="*/ 84 h 172"/>
              <a:gd name="T34" fmla="*/ 61 w 152"/>
              <a:gd name="T35" fmla="*/ 127 h 172"/>
              <a:gd name="T36" fmla="*/ 73 w 152"/>
              <a:gd name="T37" fmla="*/ 132 h 172"/>
              <a:gd name="T38" fmla="*/ 77 w 152"/>
              <a:gd name="T39" fmla="*/ 132 h 172"/>
              <a:gd name="T40" fmla="*/ 90 w 152"/>
              <a:gd name="T41" fmla="*/ 127 h 172"/>
              <a:gd name="T42" fmla="*/ 100 w 152"/>
              <a:gd name="T43" fmla="*/ 84 h 172"/>
              <a:gd name="T44" fmla="*/ 112 w 152"/>
              <a:gd name="T45" fmla="*/ 80 h 172"/>
              <a:gd name="T46" fmla="*/ 143 w 152"/>
              <a:gd name="T47" fmla="*/ 36 h 172"/>
              <a:gd name="T48" fmla="*/ 67 w 152"/>
              <a:gd name="T49" fmla="*/ 3 h 172"/>
              <a:gd name="T50" fmla="*/ 0 w 152"/>
              <a:gd name="T51" fmla="*/ 51 h 172"/>
              <a:gd name="T52" fmla="*/ 9 w 152"/>
              <a:gd name="T53" fmla="*/ 137 h 172"/>
              <a:gd name="T54" fmla="*/ 76 w 152"/>
              <a:gd name="T55" fmla="*/ 172 h 172"/>
              <a:gd name="T56" fmla="*/ 143 w 152"/>
              <a:gd name="T57" fmla="*/ 137 h 172"/>
              <a:gd name="T58" fmla="*/ 152 w 152"/>
              <a:gd name="T59" fmla="*/ 51 h 172"/>
              <a:gd name="T60" fmla="*/ 144 w 152"/>
              <a:gd name="T61" fmla="*/ 122 h 172"/>
              <a:gd name="T62" fmla="*/ 81 w 152"/>
              <a:gd name="T63" fmla="*/ 163 h 172"/>
              <a:gd name="T64" fmla="*/ 13 w 152"/>
              <a:gd name="T65" fmla="*/ 130 h 172"/>
              <a:gd name="T66" fmla="*/ 8 w 152"/>
              <a:gd name="T67" fmla="*/ 51 h 172"/>
              <a:gd name="T68" fmla="*/ 71 w 152"/>
              <a:gd name="T69" fmla="*/ 10 h 172"/>
              <a:gd name="T70" fmla="*/ 81 w 152"/>
              <a:gd name="T71" fmla="*/ 10 h 172"/>
              <a:gd name="T72" fmla="*/ 144 w 152"/>
              <a:gd name="T73" fmla="*/ 5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2" h="172">
                <a:moveTo>
                  <a:pt x="126" y="47"/>
                </a:moveTo>
                <a:cubicBezTo>
                  <a:pt x="117" y="59"/>
                  <a:pt x="117" y="59"/>
                  <a:pt x="117" y="59"/>
                </a:cubicBezTo>
                <a:cubicBezTo>
                  <a:pt x="117" y="60"/>
                  <a:pt x="116" y="61"/>
                  <a:pt x="115" y="61"/>
                </a:cubicBezTo>
                <a:cubicBezTo>
                  <a:pt x="77" y="66"/>
                  <a:pt x="77" y="66"/>
                  <a:pt x="77" y="66"/>
                </a:cubicBezTo>
                <a:cubicBezTo>
                  <a:pt x="76" y="66"/>
                  <a:pt x="75" y="66"/>
                  <a:pt x="74" y="66"/>
                </a:cubicBezTo>
                <a:cubicBezTo>
                  <a:pt x="36" y="61"/>
                  <a:pt x="36" y="61"/>
                  <a:pt x="36" y="61"/>
                </a:cubicBezTo>
                <a:cubicBezTo>
                  <a:pt x="35" y="61"/>
                  <a:pt x="34" y="60"/>
                  <a:pt x="34" y="59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6"/>
                  <a:pt x="23" y="46"/>
                  <a:pt x="22" y="47"/>
                </a:cubicBezTo>
                <a:cubicBezTo>
                  <a:pt x="22" y="47"/>
                  <a:pt x="21" y="48"/>
                  <a:pt x="22" y="49"/>
                </a:cubicBezTo>
                <a:cubicBezTo>
                  <a:pt x="31" y="62"/>
                  <a:pt x="31" y="62"/>
                  <a:pt x="31" y="62"/>
                </a:cubicBezTo>
                <a:cubicBezTo>
                  <a:pt x="32" y="63"/>
                  <a:pt x="34" y="64"/>
                  <a:pt x="35" y="65"/>
                </a:cubicBezTo>
                <a:cubicBezTo>
                  <a:pt x="73" y="70"/>
                  <a:pt x="73" y="70"/>
                  <a:pt x="73" y="70"/>
                </a:cubicBezTo>
                <a:cubicBezTo>
                  <a:pt x="74" y="70"/>
                  <a:pt x="75" y="70"/>
                  <a:pt x="76" y="70"/>
                </a:cubicBezTo>
                <a:cubicBezTo>
                  <a:pt x="76" y="70"/>
                  <a:pt x="77" y="70"/>
                  <a:pt x="78" y="70"/>
                </a:cubicBezTo>
                <a:cubicBezTo>
                  <a:pt x="116" y="65"/>
                  <a:pt x="116" y="65"/>
                  <a:pt x="116" y="65"/>
                </a:cubicBezTo>
                <a:cubicBezTo>
                  <a:pt x="118" y="64"/>
                  <a:pt x="119" y="63"/>
                  <a:pt x="120" y="62"/>
                </a:cubicBezTo>
                <a:cubicBezTo>
                  <a:pt x="129" y="49"/>
                  <a:pt x="129" y="49"/>
                  <a:pt x="129" y="49"/>
                </a:cubicBezTo>
                <a:cubicBezTo>
                  <a:pt x="130" y="49"/>
                  <a:pt x="130" y="47"/>
                  <a:pt x="129" y="47"/>
                </a:cubicBezTo>
                <a:cubicBezTo>
                  <a:pt x="128" y="46"/>
                  <a:pt x="127" y="46"/>
                  <a:pt x="126" y="47"/>
                </a:cubicBezTo>
                <a:close/>
                <a:moveTo>
                  <a:pt x="109" y="78"/>
                </a:moveTo>
                <a:cubicBezTo>
                  <a:pt x="99" y="80"/>
                  <a:pt x="99" y="80"/>
                  <a:pt x="99" y="80"/>
                </a:cubicBezTo>
                <a:cubicBezTo>
                  <a:pt x="97" y="80"/>
                  <a:pt x="96" y="82"/>
                  <a:pt x="95" y="84"/>
                </a:cubicBezTo>
                <a:cubicBezTo>
                  <a:pt x="86" y="126"/>
                  <a:pt x="86" y="126"/>
                  <a:pt x="86" y="126"/>
                </a:cubicBezTo>
                <a:cubicBezTo>
                  <a:pt x="86" y="126"/>
                  <a:pt x="86" y="127"/>
                  <a:pt x="85" y="127"/>
                </a:cubicBezTo>
                <a:cubicBezTo>
                  <a:pt x="76" y="129"/>
                  <a:pt x="76" y="129"/>
                  <a:pt x="76" y="129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27"/>
                  <a:pt x="65" y="126"/>
                  <a:pt x="65" y="126"/>
                </a:cubicBezTo>
                <a:cubicBezTo>
                  <a:pt x="56" y="84"/>
                  <a:pt x="56" y="84"/>
                  <a:pt x="56" y="84"/>
                </a:cubicBezTo>
                <a:cubicBezTo>
                  <a:pt x="56" y="82"/>
                  <a:pt x="54" y="80"/>
                  <a:pt x="52" y="80"/>
                </a:cubicBezTo>
                <a:cubicBezTo>
                  <a:pt x="42" y="78"/>
                  <a:pt x="42" y="78"/>
                  <a:pt x="42" y="78"/>
                </a:cubicBezTo>
                <a:cubicBezTo>
                  <a:pt x="41" y="78"/>
                  <a:pt x="40" y="79"/>
                  <a:pt x="40" y="80"/>
                </a:cubicBezTo>
                <a:cubicBezTo>
                  <a:pt x="39" y="81"/>
                  <a:pt x="40" y="82"/>
                  <a:pt x="41" y="82"/>
                </a:cubicBezTo>
                <a:cubicBezTo>
                  <a:pt x="51" y="84"/>
                  <a:pt x="51" y="84"/>
                  <a:pt x="51" y="84"/>
                </a:cubicBezTo>
                <a:cubicBezTo>
                  <a:pt x="52" y="84"/>
                  <a:pt x="52" y="84"/>
                  <a:pt x="52" y="85"/>
                </a:cubicBezTo>
                <a:cubicBezTo>
                  <a:pt x="61" y="127"/>
                  <a:pt x="61" y="127"/>
                  <a:pt x="61" y="127"/>
                </a:cubicBezTo>
                <a:cubicBezTo>
                  <a:pt x="62" y="129"/>
                  <a:pt x="63" y="131"/>
                  <a:pt x="65" y="131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5" y="132"/>
                  <a:pt x="76" y="133"/>
                  <a:pt x="76" y="133"/>
                </a:cubicBezTo>
                <a:cubicBezTo>
                  <a:pt x="76" y="133"/>
                  <a:pt x="76" y="132"/>
                  <a:pt x="77" y="132"/>
                </a:cubicBezTo>
                <a:cubicBezTo>
                  <a:pt x="86" y="131"/>
                  <a:pt x="86" y="131"/>
                  <a:pt x="86" y="131"/>
                </a:cubicBezTo>
                <a:cubicBezTo>
                  <a:pt x="88" y="131"/>
                  <a:pt x="90" y="129"/>
                  <a:pt x="90" y="127"/>
                </a:cubicBezTo>
                <a:cubicBezTo>
                  <a:pt x="99" y="85"/>
                  <a:pt x="99" y="85"/>
                  <a:pt x="99" y="85"/>
                </a:cubicBezTo>
                <a:cubicBezTo>
                  <a:pt x="99" y="84"/>
                  <a:pt x="100" y="84"/>
                  <a:pt x="100" y="84"/>
                </a:cubicBezTo>
                <a:cubicBezTo>
                  <a:pt x="110" y="82"/>
                  <a:pt x="110" y="82"/>
                  <a:pt x="110" y="82"/>
                </a:cubicBezTo>
                <a:cubicBezTo>
                  <a:pt x="111" y="82"/>
                  <a:pt x="112" y="81"/>
                  <a:pt x="112" y="80"/>
                </a:cubicBezTo>
                <a:cubicBezTo>
                  <a:pt x="111" y="79"/>
                  <a:pt x="110" y="78"/>
                  <a:pt x="109" y="78"/>
                </a:cubicBezTo>
                <a:close/>
                <a:moveTo>
                  <a:pt x="143" y="36"/>
                </a:moveTo>
                <a:cubicBezTo>
                  <a:pt x="85" y="3"/>
                  <a:pt x="85" y="3"/>
                  <a:pt x="85" y="3"/>
                </a:cubicBezTo>
                <a:cubicBezTo>
                  <a:pt x="80" y="0"/>
                  <a:pt x="72" y="0"/>
                  <a:pt x="67" y="3"/>
                </a:cubicBezTo>
                <a:cubicBezTo>
                  <a:pt x="9" y="36"/>
                  <a:pt x="9" y="36"/>
                  <a:pt x="9" y="36"/>
                </a:cubicBezTo>
                <a:cubicBezTo>
                  <a:pt x="4" y="39"/>
                  <a:pt x="0" y="45"/>
                  <a:pt x="0" y="51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7"/>
                  <a:pt x="4" y="134"/>
                  <a:pt x="9" y="137"/>
                </a:cubicBezTo>
                <a:cubicBezTo>
                  <a:pt x="67" y="170"/>
                  <a:pt x="67" y="170"/>
                  <a:pt x="67" y="170"/>
                </a:cubicBezTo>
                <a:cubicBezTo>
                  <a:pt x="69" y="172"/>
                  <a:pt x="72" y="172"/>
                  <a:pt x="76" y="172"/>
                </a:cubicBezTo>
                <a:cubicBezTo>
                  <a:pt x="79" y="172"/>
                  <a:pt x="82" y="172"/>
                  <a:pt x="85" y="170"/>
                </a:cubicBezTo>
                <a:cubicBezTo>
                  <a:pt x="143" y="137"/>
                  <a:pt x="143" y="137"/>
                  <a:pt x="143" y="137"/>
                </a:cubicBezTo>
                <a:cubicBezTo>
                  <a:pt x="148" y="134"/>
                  <a:pt x="152" y="127"/>
                  <a:pt x="152" y="122"/>
                </a:cubicBezTo>
                <a:cubicBezTo>
                  <a:pt x="152" y="51"/>
                  <a:pt x="152" y="51"/>
                  <a:pt x="152" y="51"/>
                </a:cubicBezTo>
                <a:cubicBezTo>
                  <a:pt x="152" y="45"/>
                  <a:pt x="148" y="39"/>
                  <a:pt x="143" y="36"/>
                </a:cubicBezTo>
                <a:close/>
                <a:moveTo>
                  <a:pt x="144" y="122"/>
                </a:moveTo>
                <a:cubicBezTo>
                  <a:pt x="144" y="125"/>
                  <a:pt x="141" y="129"/>
                  <a:pt x="139" y="130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78" y="165"/>
                  <a:pt x="73" y="165"/>
                  <a:pt x="71" y="163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0" y="129"/>
                  <a:pt x="8" y="125"/>
                  <a:pt x="8" y="122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48"/>
                  <a:pt x="10" y="44"/>
                  <a:pt x="13" y="43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9"/>
                  <a:pt x="74" y="8"/>
                  <a:pt x="76" y="8"/>
                </a:cubicBezTo>
                <a:cubicBezTo>
                  <a:pt x="78" y="8"/>
                  <a:pt x="80" y="9"/>
                  <a:pt x="81" y="10"/>
                </a:cubicBezTo>
                <a:cubicBezTo>
                  <a:pt x="139" y="43"/>
                  <a:pt x="139" y="43"/>
                  <a:pt x="139" y="43"/>
                </a:cubicBezTo>
                <a:cubicBezTo>
                  <a:pt x="141" y="44"/>
                  <a:pt x="144" y="48"/>
                  <a:pt x="144" y="51"/>
                </a:cubicBezTo>
                <a:lnTo>
                  <a:pt x="144" y="12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TextBox 266"/>
          <p:cNvSpPr txBox="1"/>
          <p:nvPr/>
        </p:nvSpPr>
        <p:spPr>
          <a:xfrm>
            <a:off x="4541142" y="5021255"/>
            <a:ext cx="10166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Collaboration</a:t>
            </a:r>
            <a:endParaRPr lang="en-US" altLang="zh-CN" sz="1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Freeform 56"/>
          <p:cNvSpPr>
            <a:spLocks noEditPoints="1"/>
          </p:cNvSpPr>
          <p:nvPr/>
        </p:nvSpPr>
        <p:spPr bwMode="auto">
          <a:xfrm>
            <a:off x="4884546" y="4702275"/>
            <a:ext cx="329816" cy="330598"/>
          </a:xfrm>
          <a:custGeom>
            <a:avLst/>
            <a:gdLst>
              <a:gd name="T0" fmla="*/ 144 w 176"/>
              <a:gd name="T1" fmla="*/ 120 h 176"/>
              <a:gd name="T2" fmla="*/ 128 w 176"/>
              <a:gd name="T3" fmla="*/ 89 h 176"/>
              <a:gd name="T4" fmla="*/ 128 w 176"/>
              <a:gd name="T5" fmla="*/ 31 h 176"/>
              <a:gd name="T6" fmla="*/ 124 w 176"/>
              <a:gd name="T7" fmla="*/ 0 h 176"/>
              <a:gd name="T8" fmla="*/ 120 w 176"/>
              <a:gd name="T9" fmla="*/ 31 h 176"/>
              <a:gd name="T10" fmla="*/ 88 w 176"/>
              <a:gd name="T11" fmla="*/ 47 h 176"/>
              <a:gd name="T12" fmla="*/ 32 w 176"/>
              <a:gd name="T13" fmla="*/ 48 h 176"/>
              <a:gd name="T14" fmla="*/ 0 w 176"/>
              <a:gd name="T15" fmla="*/ 52 h 176"/>
              <a:gd name="T16" fmla="*/ 31 w 176"/>
              <a:gd name="T17" fmla="*/ 56 h 176"/>
              <a:gd name="T18" fmla="*/ 48 w 176"/>
              <a:gd name="T19" fmla="*/ 87 h 176"/>
              <a:gd name="T20" fmla="*/ 48 w 176"/>
              <a:gd name="T21" fmla="*/ 89 h 176"/>
              <a:gd name="T22" fmla="*/ 36 w 176"/>
              <a:gd name="T23" fmla="*/ 160 h 176"/>
              <a:gd name="T24" fmla="*/ 68 w 176"/>
              <a:gd name="T25" fmla="*/ 160 h 176"/>
              <a:gd name="T26" fmla="*/ 56 w 176"/>
              <a:gd name="T27" fmla="*/ 112 h 176"/>
              <a:gd name="T28" fmla="*/ 88 w 176"/>
              <a:gd name="T29" fmla="*/ 128 h 176"/>
              <a:gd name="T30" fmla="*/ 160 w 176"/>
              <a:gd name="T31" fmla="*/ 139 h 176"/>
              <a:gd name="T32" fmla="*/ 160 w 176"/>
              <a:gd name="T33" fmla="*/ 107 h 176"/>
              <a:gd name="T34" fmla="*/ 124 w 176"/>
              <a:gd name="T35" fmla="*/ 8 h 176"/>
              <a:gd name="T36" fmla="*/ 124 w 176"/>
              <a:gd name="T37" fmla="*/ 24 h 176"/>
              <a:gd name="T38" fmla="*/ 16 w 176"/>
              <a:gd name="T39" fmla="*/ 60 h 176"/>
              <a:gd name="T40" fmla="*/ 16 w 176"/>
              <a:gd name="T41" fmla="*/ 44 h 176"/>
              <a:gd name="T42" fmla="*/ 16 w 176"/>
              <a:gd name="T43" fmla="*/ 60 h 176"/>
              <a:gd name="T44" fmla="*/ 52 w 176"/>
              <a:gd name="T45" fmla="*/ 168 h 176"/>
              <a:gd name="T46" fmla="*/ 46 w 176"/>
              <a:gd name="T47" fmla="*/ 154 h 176"/>
              <a:gd name="T48" fmla="*/ 52 w 176"/>
              <a:gd name="T49" fmla="*/ 153 h 176"/>
              <a:gd name="T50" fmla="*/ 60 w 176"/>
              <a:gd name="T51" fmla="*/ 160 h 176"/>
              <a:gd name="T52" fmla="*/ 80 w 176"/>
              <a:gd name="T53" fmla="*/ 56 h 176"/>
              <a:gd name="T54" fmla="*/ 91 w 176"/>
              <a:gd name="T55" fmla="*/ 56 h 176"/>
              <a:gd name="T56" fmla="*/ 88 w 176"/>
              <a:gd name="T57" fmla="*/ 120 h 176"/>
              <a:gd name="T58" fmla="*/ 160 w 176"/>
              <a:gd name="T59" fmla="*/ 132 h 176"/>
              <a:gd name="T60" fmla="*/ 160 w 176"/>
              <a:gd name="T61" fmla="*/ 116 h 176"/>
              <a:gd name="T62" fmla="*/ 160 w 176"/>
              <a:gd name="T63" fmla="*/ 1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76">
                <a:moveTo>
                  <a:pt x="160" y="107"/>
                </a:moveTo>
                <a:cubicBezTo>
                  <a:pt x="152" y="107"/>
                  <a:pt x="146" y="112"/>
                  <a:pt x="144" y="120"/>
                </a:cubicBezTo>
                <a:cubicBezTo>
                  <a:pt x="110" y="120"/>
                  <a:pt x="110" y="120"/>
                  <a:pt x="110" y="120"/>
                </a:cubicBezTo>
                <a:cubicBezTo>
                  <a:pt x="121" y="116"/>
                  <a:pt x="127" y="102"/>
                  <a:pt x="128" y="89"/>
                </a:cubicBezTo>
                <a:cubicBezTo>
                  <a:pt x="128" y="89"/>
                  <a:pt x="128" y="89"/>
                  <a:pt x="128" y="89"/>
                </a:cubicBezTo>
                <a:cubicBezTo>
                  <a:pt x="128" y="31"/>
                  <a:pt x="128" y="31"/>
                  <a:pt x="128" y="31"/>
                </a:cubicBezTo>
                <a:cubicBezTo>
                  <a:pt x="135" y="30"/>
                  <a:pt x="140" y="23"/>
                  <a:pt x="140" y="16"/>
                </a:cubicBezTo>
                <a:cubicBezTo>
                  <a:pt x="140" y="7"/>
                  <a:pt x="133" y="0"/>
                  <a:pt x="124" y="0"/>
                </a:cubicBezTo>
                <a:cubicBezTo>
                  <a:pt x="115" y="0"/>
                  <a:pt x="108" y="7"/>
                  <a:pt x="108" y="16"/>
                </a:cubicBezTo>
                <a:cubicBezTo>
                  <a:pt x="108" y="23"/>
                  <a:pt x="113" y="30"/>
                  <a:pt x="120" y="31"/>
                </a:cubicBezTo>
                <a:cubicBezTo>
                  <a:pt x="120" y="64"/>
                  <a:pt x="120" y="64"/>
                  <a:pt x="120" y="64"/>
                </a:cubicBezTo>
                <a:cubicBezTo>
                  <a:pt x="113" y="54"/>
                  <a:pt x="101" y="47"/>
                  <a:pt x="88" y="47"/>
                </a:cubicBezTo>
                <a:cubicBezTo>
                  <a:pt x="85" y="47"/>
                  <a:pt x="82" y="48"/>
                  <a:pt x="79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30" y="40"/>
                  <a:pt x="24" y="35"/>
                  <a:pt x="16" y="35"/>
                </a:cubicBezTo>
                <a:cubicBezTo>
                  <a:pt x="7" y="35"/>
                  <a:pt x="0" y="43"/>
                  <a:pt x="0" y="52"/>
                </a:cubicBezTo>
                <a:cubicBezTo>
                  <a:pt x="0" y="60"/>
                  <a:pt x="7" y="67"/>
                  <a:pt x="16" y="67"/>
                </a:cubicBezTo>
                <a:cubicBezTo>
                  <a:pt x="23" y="67"/>
                  <a:pt x="29" y="64"/>
                  <a:pt x="31" y="56"/>
                </a:cubicBezTo>
                <a:cubicBezTo>
                  <a:pt x="63" y="56"/>
                  <a:pt x="63" y="56"/>
                  <a:pt x="63" y="56"/>
                </a:cubicBezTo>
                <a:cubicBezTo>
                  <a:pt x="54" y="64"/>
                  <a:pt x="48" y="75"/>
                  <a:pt x="48" y="87"/>
                </a:cubicBezTo>
                <a:cubicBezTo>
                  <a:pt x="48" y="88"/>
                  <a:pt x="48" y="88"/>
                  <a:pt x="48" y="89"/>
                </a:cubicBezTo>
                <a:cubicBezTo>
                  <a:pt x="48" y="89"/>
                  <a:pt x="48" y="89"/>
                  <a:pt x="48" y="89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1" y="146"/>
                  <a:pt x="36" y="152"/>
                  <a:pt x="36" y="160"/>
                </a:cubicBezTo>
                <a:cubicBezTo>
                  <a:pt x="36" y="169"/>
                  <a:pt x="43" y="176"/>
                  <a:pt x="52" y="176"/>
                </a:cubicBezTo>
                <a:cubicBezTo>
                  <a:pt x="61" y="176"/>
                  <a:pt x="68" y="169"/>
                  <a:pt x="68" y="160"/>
                </a:cubicBezTo>
                <a:cubicBezTo>
                  <a:pt x="68" y="152"/>
                  <a:pt x="63" y="146"/>
                  <a:pt x="56" y="14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63" y="121"/>
                  <a:pt x="73" y="126"/>
                  <a:pt x="85" y="127"/>
                </a:cubicBezTo>
                <a:cubicBezTo>
                  <a:pt x="86" y="128"/>
                  <a:pt x="87" y="128"/>
                  <a:pt x="88" y="128"/>
                </a:cubicBezTo>
                <a:cubicBezTo>
                  <a:pt x="145" y="128"/>
                  <a:pt x="145" y="128"/>
                  <a:pt x="145" y="128"/>
                </a:cubicBezTo>
                <a:cubicBezTo>
                  <a:pt x="147" y="136"/>
                  <a:pt x="153" y="139"/>
                  <a:pt x="160" y="139"/>
                </a:cubicBezTo>
                <a:cubicBezTo>
                  <a:pt x="169" y="139"/>
                  <a:pt x="176" y="132"/>
                  <a:pt x="176" y="123"/>
                </a:cubicBezTo>
                <a:cubicBezTo>
                  <a:pt x="176" y="115"/>
                  <a:pt x="169" y="107"/>
                  <a:pt x="160" y="107"/>
                </a:cubicBezTo>
                <a:close/>
                <a:moveTo>
                  <a:pt x="116" y="16"/>
                </a:moveTo>
                <a:cubicBezTo>
                  <a:pt x="116" y="12"/>
                  <a:pt x="120" y="8"/>
                  <a:pt x="124" y="8"/>
                </a:cubicBezTo>
                <a:cubicBezTo>
                  <a:pt x="128" y="8"/>
                  <a:pt x="132" y="12"/>
                  <a:pt x="132" y="16"/>
                </a:cubicBezTo>
                <a:cubicBezTo>
                  <a:pt x="132" y="20"/>
                  <a:pt x="128" y="24"/>
                  <a:pt x="124" y="24"/>
                </a:cubicBezTo>
                <a:cubicBezTo>
                  <a:pt x="120" y="24"/>
                  <a:pt x="116" y="20"/>
                  <a:pt x="116" y="16"/>
                </a:cubicBezTo>
                <a:close/>
                <a:moveTo>
                  <a:pt x="16" y="60"/>
                </a:moveTo>
                <a:cubicBezTo>
                  <a:pt x="12" y="60"/>
                  <a:pt x="8" y="56"/>
                  <a:pt x="8" y="52"/>
                </a:cubicBezTo>
                <a:cubicBezTo>
                  <a:pt x="8" y="48"/>
                  <a:pt x="12" y="44"/>
                  <a:pt x="16" y="44"/>
                </a:cubicBezTo>
                <a:cubicBezTo>
                  <a:pt x="20" y="44"/>
                  <a:pt x="24" y="48"/>
                  <a:pt x="24" y="52"/>
                </a:cubicBezTo>
                <a:cubicBezTo>
                  <a:pt x="24" y="56"/>
                  <a:pt x="20" y="60"/>
                  <a:pt x="16" y="60"/>
                </a:cubicBezTo>
                <a:close/>
                <a:moveTo>
                  <a:pt x="60" y="160"/>
                </a:moveTo>
                <a:cubicBezTo>
                  <a:pt x="60" y="164"/>
                  <a:pt x="56" y="168"/>
                  <a:pt x="52" y="168"/>
                </a:cubicBezTo>
                <a:cubicBezTo>
                  <a:pt x="48" y="168"/>
                  <a:pt x="44" y="164"/>
                  <a:pt x="44" y="160"/>
                </a:cubicBezTo>
                <a:cubicBezTo>
                  <a:pt x="44" y="158"/>
                  <a:pt x="45" y="156"/>
                  <a:pt x="46" y="154"/>
                </a:cubicBezTo>
                <a:cubicBezTo>
                  <a:pt x="47" y="153"/>
                  <a:pt x="48" y="153"/>
                  <a:pt x="50" y="152"/>
                </a:cubicBezTo>
                <a:cubicBezTo>
                  <a:pt x="50" y="153"/>
                  <a:pt x="51" y="153"/>
                  <a:pt x="52" y="153"/>
                </a:cubicBezTo>
                <a:cubicBezTo>
                  <a:pt x="53" y="153"/>
                  <a:pt x="54" y="153"/>
                  <a:pt x="54" y="152"/>
                </a:cubicBezTo>
                <a:cubicBezTo>
                  <a:pt x="58" y="153"/>
                  <a:pt x="60" y="156"/>
                  <a:pt x="60" y="160"/>
                </a:cubicBezTo>
                <a:close/>
                <a:moveTo>
                  <a:pt x="56" y="87"/>
                </a:moveTo>
                <a:cubicBezTo>
                  <a:pt x="56" y="73"/>
                  <a:pt x="66" y="60"/>
                  <a:pt x="80" y="56"/>
                </a:cubicBezTo>
                <a:cubicBezTo>
                  <a:pt x="88" y="56"/>
                  <a:pt x="88" y="56"/>
                  <a:pt x="88" y="56"/>
                </a:cubicBezTo>
                <a:cubicBezTo>
                  <a:pt x="89" y="56"/>
                  <a:pt x="90" y="56"/>
                  <a:pt x="91" y="56"/>
                </a:cubicBezTo>
                <a:cubicBezTo>
                  <a:pt x="107" y="57"/>
                  <a:pt x="120" y="71"/>
                  <a:pt x="120" y="88"/>
                </a:cubicBezTo>
                <a:cubicBezTo>
                  <a:pt x="120" y="105"/>
                  <a:pt x="106" y="120"/>
                  <a:pt x="88" y="120"/>
                </a:cubicBezTo>
                <a:cubicBezTo>
                  <a:pt x="70" y="120"/>
                  <a:pt x="56" y="105"/>
                  <a:pt x="56" y="87"/>
                </a:cubicBezTo>
                <a:close/>
                <a:moveTo>
                  <a:pt x="160" y="132"/>
                </a:moveTo>
                <a:cubicBezTo>
                  <a:pt x="156" y="132"/>
                  <a:pt x="152" y="128"/>
                  <a:pt x="152" y="124"/>
                </a:cubicBezTo>
                <a:cubicBezTo>
                  <a:pt x="152" y="120"/>
                  <a:pt x="156" y="116"/>
                  <a:pt x="160" y="116"/>
                </a:cubicBezTo>
                <a:cubicBezTo>
                  <a:pt x="164" y="116"/>
                  <a:pt x="168" y="120"/>
                  <a:pt x="168" y="124"/>
                </a:cubicBezTo>
                <a:cubicBezTo>
                  <a:pt x="168" y="128"/>
                  <a:pt x="164" y="132"/>
                  <a:pt x="160" y="13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77" name="Freeform 13"/>
          <p:cNvSpPr>
            <a:spLocks noEditPoints="1"/>
          </p:cNvSpPr>
          <p:nvPr/>
        </p:nvSpPr>
        <p:spPr bwMode="auto">
          <a:xfrm>
            <a:off x="9130214" y="4703762"/>
            <a:ext cx="360814" cy="327625"/>
          </a:xfrm>
          <a:custGeom>
            <a:avLst/>
            <a:gdLst>
              <a:gd name="T0" fmla="*/ 90 w 176"/>
              <a:gd name="T1" fmla="*/ 40 h 160"/>
              <a:gd name="T2" fmla="*/ 90 w 176"/>
              <a:gd name="T3" fmla="*/ 44 h 160"/>
              <a:gd name="T4" fmla="*/ 144 w 176"/>
              <a:gd name="T5" fmla="*/ 42 h 160"/>
              <a:gd name="T6" fmla="*/ 34 w 176"/>
              <a:gd name="T7" fmla="*/ 96 h 160"/>
              <a:gd name="T8" fmla="*/ 56 w 176"/>
              <a:gd name="T9" fmla="*/ 94 h 160"/>
              <a:gd name="T10" fmla="*/ 34 w 176"/>
              <a:gd name="T11" fmla="*/ 92 h 160"/>
              <a:gd name="T12" fmla="*/ 34 w 176"/>
              <a:gd name="T13" fmla="*/ 96 h 160"/>
              <a:gd name="T14" fmla="*/ 164 w 176"/>
              <a:gd name="T15" fmla="*/ 152 h 160"/>
              <a:gd name="T16" fmla="*/ 148 w 176"/>
              <a:gd name="T17" fmla="*/ 0 h 160"/>
              <a:gd name="T18" fmla="*/ 68 w 176"/>
              <a:gd name="T19" fmla="*/ 16 h 160"/>
              <a:gd name="T20" fmla="*/ 28 w 176"/>
              <a:gd name="T21" fmla="*/ 60 h 160"/>
              <a:gd name="T22" fmla="*/ 12 w 176"/>
              <a:gd name="T23" fmla="*/ 152 h 160"/>
              <a:gd name="T24" fmla="*/ 0 w 176"/>
              <a:gd name="T25" fmla="*/ 156 h 160"/>
              <a:gd name="T26" fmla="*/ 68 w 176"/>
              <a:gd name="T27" fmla="*/ 160 h 160"/>
              <a:gd name="T28" fmla="*/ 172 w 176"/>
              <a:gd name="T29" fmla="*/ 160 h 160"/>
              <a:gd name="T30" fmla="*/ 172 w 176"/>
              <a:gd name="T31" fmla="*/ 152 h 160"/>
              <a:gd name="T32" fmla="*/ 20 w 176"/>
              <a:gd name="T33" fmla="*/ 152 h 160"/>
              <a:gd name="T34" fmla="*/ 28 w 176"/>
              <a:gd name="T35" fmla="*/ 68 h 160"/>
              <a:gd name="T36" fmla="*/ 68 w 176"/>
              <a:gd name="T37" fmla="*/ 152 h 160"/>
              <a:gd name="T38" fmla="*/ 76 w 176"/>
              <a:gd name="T39" fmla="*/ 152 h 160"/>
              <a:gd name="T40" fmla="*/ 84 w 176"/>
              <a:gd name="T41" fmla="*/ 8 h 160"/>
              <a:gd name="T42" fmla="*/ 156 w 176"/>
              <a:gd name="T43" fmla="*/ 16 h 160"/>
              <a:gd name="T44" fmla="*/ 34 w 176"/>
              <a:gd name="T45" fmla="*/ 120 h 160"/>
              <a:gd name="T46" fmla="*/ 56 w 176"/>
              <a:gd name="T47" fmla="*/ 118 h 160"/>
              <a:gd name="T48" fmla="*/ 34 w 176"/>
              <a:gd name="T49" fmla="*/ 116 h 160"/>
              <a:gd name="T50" fmla="*/ 34 w 176"/>
              <a:gd name="T51" fmla="*/ 120 h 160"/>
              <a:gd name="T52" fmla="*/ 90 w 176"/>
              <a:gd name="T53" fmla="*/ 112 h 160"/>
              <a:gd name="T54" fmla="*/ 90 w 176"/>
              <a:gd name="T55" fmla="*/ 116 h 160"/>
              <a:gd name="T56" fmla="*/ 144 w 176"/>
              <a:gd name="T57" fmla="*/ 114 h 160"/>
              <a:gd name="T58" fmla="*/ 142 w 176"/>
              <a:gd name="T59" fmla="*/ 64 h 160"/>
              <a:gd name="T60" fmla="*/ 88 w 176"/>
              <a:gd name="T61" fmla="*/ 66 h 160"/>
              <a:gd name="T62" fmla="*/ 142 w 176"/>
              <a:gd name="T63" fmla="*/ 68 h 160"/>
              <a:gd name="T64" fmla="*/ 142 w 176"/>
              <a:gd name="T65" fmla="*/ 64 h 160"/>
              <a:gd name="T66" fmla="*/ 90 w 176"/>
              <a:gd name="T67" fmla="*/ 88 h 160"/>
              <a:gd name="T68" fmla="*/ 90 w 176"/>
              <a:gd name="T69" fmla="*/ 92 h 160"/>
              <a:gd name="T70" fmla="*/ 144 w 176"/>
              <a:gd name="T71" fmla="*/ 9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60">
                <a:moveTo>
                  <a:pt x="142" y="40"/>
                </a:moveTo>
                <a:cubicBezTo>
                  <a:pt x="90" y="40"/>
                  <a:pt x="90" y="40"/>
                  <a:pt x="90" y="40"/>
                </a:cubicBezTo>
                <a:cubicBezTo>
                  <a:pt x="89" y="40"/>
                  <a:pt x="88" y="41"/>
                  <a:pt x="88" y="42"/>
                </a:cubicBezTo>
                <a:cubicBezTo>
                  <a:pt x="88" y="43"/>
                  <a:pt x="89" y="44"/>
                  <a:pt x="90" y="44"/>
                </a:cubicBezTo>
                <a:cubicBezTo>
                  <a:pt x="142" y="44"/>
                  <a:pt x="142" y="44"/>
                  <a:pt x="142" y="44"/>
                </a:cubicBezTo>
                <a:cubicBezTo>
                  <a:pt x="143" y="44"/>
                  <a:pt x="144" y="43"/>
                  <a:pt x="144" y="42"/>
                </a:cubicBezTo>
                <a:cubicBezTo>
                  <a:pt x="144" y="41"/>
                  <a:pt x="143" y="40"/>
                  <a:pt x="142" y="40"/>
                </a:cubicBezTo>
                <a:close/>
                <a:moveTo>
                  <a:pt x="34" y="96"/>
                </a:moveTo>
                <a:cubicBezTo>
                  <a:pt x="54" y="96"/>
                  <a:pt x="54" y="96"/>
                  <a:pt x="54" y="96"/>
                </a:cubicBezTo>
                <a:cubicBezTo>
                  <a:pt x="55" y="96"/>
                  <a:pt x="56" y="95"/>
                  <a:pt x="56" y="94"/>
                </a:cubicBezTo>
                <a:cubicBezTo>
                  <a:pt x="56" y="93"/>
                  <a:pt x="55" y="92"/>
                  <a:pt x="54" y="92"/>
                </a:cubicBezTo>
                <a:cubicBezTo>
                  <a:pt x="34" y="92"/>
                  <a:pt x="34" y="92"/>
                  <a:pt x="34" y="92"/>
                </a:cubicBezTo>
                <a:cubicBezTo>
                  <a:pt x="33" y="92"/>
                  <a:pt x="32" y="93"/>
                  <a:pt x="32" y="94"/>
                </a:cubicBezTo>
                <a:cubicBezTo>
                  <a:pt x="32" y="95"/>
                  <a:pt x="33" y="96"/>
                  <a:pt x="34" y="96"/>
                </a:cubicBezTo>
                <a:close/>
                <a:moveTo>
                  <a:pt x="172" y="152"/>
                </a:moveTo>
                <a:cubicBezTo>
                  <a:pt x="164" y="152"/>
                  <a:pt x="164" y="152"/>
                  <a:pt x="164" y="152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7"/>
                  <a:pt x="157" y="0"/>
                  <a:pt x="148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75" y="0"/>
                  <a:pt x="68" y="7"/>
                  <a:pt x="68" y="16"/>
                </a:cubicBezTo>
                <a:cubicBezTo>
                  <a:pt x="68" y="60"/>
                  <a:pt x="68" y="60"/>
                  <a:pt x="68" y="60"/>
                </a:cubicBezTo>
                <a:cubicBezTo>
                  <a:pt x="28" y="60"/>
                  <a:pt x="28" y="60"/>
                  <a:pt x="28" y="60"/>
                </a:cubicBezTo>
                <a:cubicBezTo>
                  <a:pt x="19" y="60"/>
                  <a:pt x="12" y="67"/>
                  <a:pt x="12" y="76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4" y="152"/>
                  <a:pt x="4" y="152"/>
                  <a:pt x="4" y="152"/>
                </a:cubicBezTo>
                <a:cubicBezTo>
                  <a:pt x="2" y="152"/>
                  <a:pt x="0" y="154"/>
                  <a:pt x="0" y="156"/>
                </a:cubicBezTo>
                <a:cubicBezTo>
                  <a:pt x="0" y="158"/>
                  <a:pt x="2" y="160"/>
                  <a:pt x="4" y="160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164" y="160"/>
                  <a:pt x="164" y="160"/>
                  <a:pt x="164" y="160"/>
                </a:cubicBezTo>
                <a:cubicBezTo>
                  <a:pt x="172" y="160"/>
                  <a:pt x="172" y="160"/>
                  <a:pt x="172" y="160"/>
                </a:cubicBezTo>
                <a:cubicBezTo>
                  <a:pt x="174" y="160"/>
                  <a:pt x="176" y="158"/>
                  <a:pt x="176" y="156"/>
                </a:cubicBezTo>
                <a:cubicBezTo>
                  <a:pt x="176" y="154"/>
                  <a:pt x="174" y="152"/>
                  <a:pt x="172" y="152"/>
                </a:cubicBezTo>
                <a:close/>
                <a:moveTo>
                  <a:pt x="68" y="152"/>
                </a:moveTo>
                <a:cubicBezTo>
                  <a:pt x="20" y="152"/>
                  <a:pt x="20" y="152"/>
                  <a:pt x="20" y="152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2"/>
                  <a:pt x="24" y="68"/>
                  <a:pt x="28" y="68"/>
                </a:cubicBezTo>
                <a:cubicBezTo>
                  <a:pt x="68" y="68"/>
                  <a:pt x="68" y="68"/>
                  <a:pt x="68" y="68"/>
                </a:cubicBezTo>
                <a:lnTo>
                  <a:pt x="68" y="152"/>
                </a:lnTo>
                <a:close/>
                <a:moveTo>
                  <a:pt x="156" y="152"/>
                </a:moveTo>
                <a:cubicBezTo>
                  <a:pt x="76" y="152"/>
                  <a:pt x="76" y="152"/>
                  <a:pt x="76" y="152"/>
                </a:cubicBezTo>
                <a:cubicBezTo>
                  <a:pt x="76" y="16"/>
                  <a:pt x="76" y="16"/>
                  <a:pt x="76" y="16"/>
                </a:cubicBezTo>
                <a:cubicBezTo>
                  <a:pt x="76" y="12"/>
                  <a:pt x="80" y="8"/>
                  <a:pt x="84" y="8"/>
                </a:cubicBezTo>
                <a:cubicBezTo>
                  <a:pt x="148" y="8"/>
                  <a:pt x="148" y="8"/>
                  <a:pt x="148" y="8"/>
                </a:cubicBezTo>
                <a:cubicBezTo>
                  <a:pt x="152" y="8"/>
                  <a:pt x="156" y="12"/>
                  <a:pt x="156" y="16"/>
                </a:cubicBezTo>
                <a:lnTo>
                  <a:pt x="156" y="152"/>
                </a:lnTo>
                <a:close/>
                <a:moveTo>
                  <a:pt x="34" y="120"/>
                </a:moveTo>
                <a:cubicBezTo>
                  <a:pt x="54" y="120"/>
                  <a:pt x="54" y="120"/>
                  <a:pt x="54" y="120"/>
                </a:cubicBezTo>
                <a:cubicBezTo>
                  <a:pt x="55" y="120"/>
                  <a:pt x="56" y="119"/>
                  <a:pt x="56" y="118"/>
                </a:cubicBezTo>
                <a:cubicBezTo>
                  <a:pt x="56" y="117"/>
                  <a:pt x="55" y="116"/>
                  <a:pt x="5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2" y="117"/>
                  <a:pt x="32" y="118"/>
                </a:cubicBezTo>
                <a:cubicBezTo>
                  <a:pt x="32" y="119"/>
                  <a:pt x="33" y="120"/>
                  <a:pt x="34" y="120"/>
                </a:cubicBezTo>
                <a:close/>
                <a:moveTo>
                  <a:pt x="142" y="112"/>
                </a:moveTo>
                <a:cubicBezTo>
                  <a:pt x="90" y="112"/>
                  <a:pt x="90" y="112"/>
                  <a:pt x="90" y="112"/>
                </a:cubicBezTo>
                <a:cubicBezTo>
                  <a:pt x="89" y="112"/>
                  <a:pt x="88" y="113"/>
                  <a:pt x="88" y="114"/>
                </a:cubicBezTo>
                <a:cubicBezTo>
                  <a:pt x="88" y="115"/>
                  <a:pt x="89" y="116"/>
                  <a:pt x="90" y="116"/>
                </a:cubicBezTo>
                <a:cubicBezTo>
                  <a:pt x="142" y="116"/>
                  <a:pt x="142" y="116"/>
                  <a:pt x="142" y="116"/>
                </a:cubicBezTo>
                <a:cubicBezTo>
                  <a:pt x="143" y="116"/>
                  <a:pt x="144" y="115"/>
                  <a:pt x="144" y="114"/>
                </a:cubicBezTo>
                <a:cubicBezTo>
                  <a:pt x="144" y="113"/>
                  <a:pt x="143" y="112"/>
                  <a:pt x="142" y="112"/>
                </a:cubicBezTo>
                <a:close/>
                <a:moveTo>
                  <a:pt x="142" y="64"/>
                </a:moveTo>
                <a:cubicBezTo>
                  <a:pt x="90" y="64"/>
                  <a:pt x="90" y="64"/>
                  <a:pt x="90" y="64"/>
                </a:cubicBezTo>
                <a:cubicBezTo>
                  <a:pt x="89" y="64"/>
                  <a:pt x="88" y="65"/>
                  <a:pt x="88" y="66"/>
                </a:cubicBezTo>
                <a:cubicBezTo>
                  <a:pt x="88" y="67"/>
                  <a:pt x="89" y="68"/>
                  <a:pt x="90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43" y="68"/>
                  <a:pt x="144" y="67"/>
                  <a:pt x="144" y="66"/>
                </a:cubicBezTo>
                <a:cubicBezTo>
                  <a:pt x="144" y="65"/>
                  <a:pt x="143" y="64"/>
                  <a:pt x="142" y="64"/>
                </a:cubicBezTo>
                <a:close/>
                <a:moveTo>
                  <a:pt x="142" y="88"/>
                </a:moveTo>
                <a:cubicBezTo>
                  <a:pt x="90" y="88"/>
                  <a:pt x="90" y="88"/>
                  <a:pt x="90" y="88"/>
                </a:cubicBezTo>
                <a:cubicBezTo>
                  <a:pt x="89" y="88"/>
                  <a:pt x="88" y="89"/>
                  <a:pt x="88" y="90"/>
                </a:cubicBezTo>
                <a:cubicBezTo>
                  <a:pt x="88" y="91"/>
                  <a:pt x="89" y="92"/>
                  <a:pt x="90" y="92"/>
                </a:cubicBezTo>
                <a:cubicBezTo>
                  <a:pt x="142" y="92"/>
                  <a:pt x="142" y="92"/>
                  <a:pt x="142" y="92"/>
                </a:cubicBezTo>
                <a:cubicBezTo>
                  <a:pt x="143" y="92"/>
                  <a:pt x="144" y="91"/>
                  <a:pt x="144" y="90"/>
                </a:cubicBezTo>
                <a:cubicBezTo>
                  <a:pt x="144" y="89"/>
                  <a:pt x="143" y="88"/>
                  <a:pt x="142" y="8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TextBox 73"/>
          <p:cNvSpPr txBox="1"/>
          <p:nvPr/>
        </p:nvSpPr>
        <p:spPr>
          <a:xfrm>
            <a:off x="9115651" y="5021255"/>
            <a:ext cx="389940" cy="25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TextBox 102"/>
          <p:cNvSpPr txBox="1"/>
          <p:nvPr/>
        </p:nvSpPr>
        <p:spPr>
          <a:xfrm>
            <a:off x="10746545" y="5021255"/>
            <a:ext cx="1249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onsole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Freeform 10"/>
          <p:cNvSpPr>
            <a:spLocks noEditPoints="1"/>
          </p:cNvSpPr>
          <p:nvPr/>
        </p:nvSpPr>
        <p:spPr bwMode="auto">
          <a:xfrm>
            <a:off x="11217506" y="4729653"/>
            <a:ext cx="307139" cy="275843"/>
          </a:xfrm>
          <a:custGeom>
            <a:avLst/>
            <a:gdLst>
              <a:gd name="T0" fmla="*/ 92 w 176"/>
              <a:gd name="T1" fmla="*/ 76 h 160"/>
              <a:gd name="T2" fmla="*/ 88 w 176"/>
              <a:gd name="T3" fmla="*/ 0 h 160"/>
              <a:gd name="T4" fmla="*/ 84 w 176"/>
              <a:gd name="T5" fmla="*/ 76 h 160"/>
              <a:gd name="T6" fmla="*/ 64 w 176"/>
              <a:gd name="T7" fmla="*/ 100 h 160"/>
              <a:gd name="T8" fmla="*/ 112 w 176"/>
              <a:gd name="T9" fmla="*/ 100 h 160"/>
              <a:gd name="T10" fmla="*/ 88 w 176"/>
              <a:gd name="T11" fmla="*/ 116 h 160"/>
              <a:gd name="T12" fmla="*/ 88 w 176"/>
              <a:gd name="T13" fmla="*/ 84 h 160"/>
              <a:gd name="T14" fmla="*/ 88 w 176"/>
              <a:gd name="T15" fmla="*/ 116 h 160"/>
              <a:gd name="T16" fmla="*/ 28 w 176"/>
              <a:gd name="T17" fmla="*/ 20 h 160"/>
              <a:gd name="T18" fmla="*/ 24 w 176"/>
              <a:gd name="T19" fmla="*/ 0 h 160"/>
              <a:gd name="T20" fmla="*/ 20 w 176"/>
              <a:gd name="T21" fmla="*/ 20 h 160"/>
              <a:gd name="T22" fmla="*/ 152 w 176"/>
              <a:gd name="T23" fmla="*/ 24 h 160"/>
              <a:gd name="T24" fmla="*/ 156 w 176"/>
              <a:gd name="T25" fmla="*/ 4 h 160"/>
              <a:gd name="T26" fmla="*/ 148 w 176"/>
              <a:gd name="T27" fmla="*/ 4 h 160"/>
              <a:gd name="T28" fmla="*/ 152 w 176"/>
              <a:gd name="T29" fmla="*/ 24 h 160"/>
              <a:gd name="T30" fmla="*/ 152 w 176"/>
              <a:gd name="T31" fmla="*/ 36 h 160"/>
              <a:gd name="T32" fmla="*/ 148 w 176"/>
              <a:gd name="T33" fmla="*/ 84 h 160"/>
              <a:gd name="T34" fmla="*/ 148 w 176"/>
              <a:gd name="T35" fmla="*/ 156 h 160"/>
              <a:gd name="T36" fmla="*/ 156 w 176"/>
              <a:gd name="T37" fmla="*/ 156 h 160"/>
              <a:gd name="T38" fmla="*/ 156 w 176"/>
              <a:gd name="T39" fmla="*/ 84 h 160"/>
              <a:gd name="T40" fmla="*/ 152 w 176"/>
              <a:gd name="T41" fmla="*/ 76 h 160"/>
              <a:gd name="T42" fmla="*/ 152 w 176"/>
              <a:gd name="T43" fmla="*/ 44 h 160"/>
              <a:gd name="T44" fmla="*/ 152 w 176"/>
              <a:gd name="T45" fmla="*/ 76 h 160"/>
              <a:gd name="T46" fmla="*/ 84 w 176"/>
              <a:gd name="T47" fmla="*/ 140 h 160"/>
              <a:gd name="T48" fmla="*/ 88 w 176"/>
              <a:gd name="T49" fmla="*/ 160 h 160"/>
              <a:gd name="T50" fmla="*/ 92 w 176"/>
              <a:gd name="T51" fmla="*/ 140 h 160"/>
              <a:gd name="T52" fmla="*/ 24 w 176"/>
              <a:gd name="T53" fmla="*/ 36 h 160"/>
              <a:gd name="T54" fmla="*/ 20 w 176"/>
              <a:gd name="T55" fmla="*/ 84 h 160"/>
              <a:gd name="T56" fmla="*/ 20 w 176"/>
              <a:gd name="T57" fmla="*/ 156 h 160"/>
              <a:gd name="T58" fmla="*/ 28 w 176"/>
              <a:gd name="T59" fmla="*/ 156 h 160"/>
              <a:gd name="T60" fmla="*/ 28 w 176"/>
              <a:gd name="T61" fmla="*/ 84 h 160"/>
              <a:gd name="T62" fmla="*/ 24 w 176"/>
              <a:gd name="T63" fmla="*/ 36 h 160"/>
              <a:gd name="T64" fmla="*/ 8 w 176"/>
              <a:gd name="T65" fmla="*/ 60 h 160"/>
              <a:gd name="T66" fmla="*/ 40 w 176"/>
              <a:gd name="T67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60">
                <a:moveTo>
                  <a:pt x="92" y="76"/>
                </a:moveTo>
                <a:cubicBezTo>
                  <a:pt x="92" y="76"/>
                  <a:pt x="92" y="76"/>
                  <a:pt x="92" y="76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2"/>
                  <a:pt x="91" y="0"/>
                  <a:pt x="88" y="0"/>
                </a:cubicBezTo>
                <a:cubicBezTo>
                  <a:pt x="86" y="0"/>
                  <a:pt x="84" y="2"/>
                  <a:pt x="84" y="4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6"/>
                  <a:pt x="84" y="76"/>
                  <a:pt x="84" y="76"/>
                </a:cubicBezTo>
                <a:cubicBezTo>
                  <a:pt x="73" y="78"/>
                  <a:pt x="64" y="88"/>
                  <a:pt x="64" y="100"/>
                </a:cubicBezTo>
                <a:cubicBezTo>
                  <a:pt x="64" y="113"/>
                  <a:pt x="75" y="124"/>
                  <a:pt x="88" y="124"/>
                </a:cubicBezTo>
                <a:cubicBezTo>
                  <a:pt x="102" y="124"/>
                  <a:pt x="112" y="113"/>
                  <a:pt x="112" y="100"/>
                </a:cubicBezTo>
                <a:cubicBezTo>
                  <a:pt x="112" y="88"/>
                  <a:pt x="104" y="78"/>
                  <a:pt x="92" y="76"/>
                </a:cubicBezTo>
                <a:close/>
                <a:moveTo>
                  <a:pt x="88" y="116"/>
                </a:moveTo>
                <a:cubicBezTo>
                  <a:pt x="80" y="116"/>
                  <a:pt x="72" y="109"/>
                  <a:pt x="72" y="100"/>
                </a:cubicBezTo>
                <a:cubicBezTo>
                  <a:pt x="72" y="91"/>
                  <a:pt x="80" y="84"/>
                  <a:pt x="88" y="84"/>
                </a:cubicBezTo>
                <a:cubicBezTo>
                  <a:pt x="97" y="84"/>
                  <a:pt x="104" y="91"/>
                  <a:pt x="104" y="100"/>
                </a:cubicBezTo>
                <a:cubicBezTo>
                  <a:pt x="104" y="109"/>
                  <a:pt x="97" y="116"/>
                  <a:pt x="88" y="116"/>
                </a:cubicBezTo>
                <a:close/>
                <a:moveTo>
                  <a:pt x="24" y="24"/>
                </a:moveTo>
                <a:cubicBezTo>
                  <a:pt x="27" y="24"/>
                  <a:pt x="28" y="22"/>
                  <a:pt x="28" y="20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2"/>
                  <a:pt x="27" y="0"/>
                  <a:pt x="24" y="0"/>
                </a:cubicBezTo>
                <a:cubicBezTo>
                  <a:pt x="22" y="0"/>
                  <a:pt x="20" y="2"/>
                  <a:pt x="20" y="4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2"/>
                  <a:pt x="22" y="24"/>
                  <a:pt x="24" y="24"/>
                </a:cubicBezTo>
                <a:close/>
                <a:moveTo>
                  <a:pt x="152" y="24"/>
                </a:moveTo>
                <a:cubicBezTo>
                  <a:pt x="155" y="24"/>
                  <a:pt x="156" y="22"/>
                  <a:pt x="156" y="20"/>
                </a:cubicBezTo>
                <a:cubicBezTo>
                  <a:pt x="156" y="4"/>
                  <a:pt x="156" y="4"/>
                  <a:pt x="156" y="4"/>
                </a:cubicBezTo>
                <a:cubicBezTo>
                  <a:pt x="156" y="2"/>
                  <a:pt x="155" y="0"/>
                  <a:pt x="152" y="0"/>
                </a:cubicBezTo>
                <a:cubicBezTo>
                  <a:pt x="150" y="0"/>
                  <a:pt x="148" y="2"/>
                  <a:pt x="148" y="4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22"/>
                  <a:pt x="150" y="24"/>
                  <a:pt x="152" y="24"/>
                </a:cubicBezTo>
                <a:close/>
                <a:moveTo>
                  <a:pt x="176" y="60"/>
                </a:moveTo>
                <a:cubicBezTo>
                  <a:pt x="176" y="47"/>
                  <a:pt x="166" y="36"/>
                  <a:pt x="152" y="36"/>
                </a:cubicBezTo>
                <a:cubicBezTo>
                  <a:pt x="139" y="36"/>
                  <a:pt x="128" y="47"/>
                  <a:pt x="128" y="60"/>
                </a:cubicBezTo>
                <a:cubicBezTo>
                  <a:pt x="128" y="72"/>
                  <a:pt x="137" y="82"/>
                  <a:pt x="148" y="84"/>
                </a:cubicBezTo>
                <a:cubicBezTo>
                  <a:pt x="148" y="84"/>
                  <a:pt x="148" y="84"/>
                  <a:pt x="148" y="84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48" y="158"/>
                  <a:pt x="150" y="160"/>
                  <a:pt x="152" y="160"/>
                </a:cubicBezTo>
                <a:cubicBezTo>
                  <a:pt x="155" y="160"/>
                  <a:pt x="156" y="158"/>
                  <a:pt x="156" y="156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68" y="82"/>
                  <a:pt x="176" y="72"/>
                  <a:pt x="176" y="60"/>
                </a:cubicBezTo>
                <a:close/>
                <a:moveTo>
                  <a:pt x="152" y="76"/>
                </a:moveTo>
                <a:cubicBezTo>
                  <a:pt x="144" y="76"/>
                  <a:pt x="136" y="69"/>
                  <a:pt x="136" y="60"/>
                </a:cubicBezTo>
                <a:cubicBezTo>
                  <a:pt x="136" y="51"/>
                  <a:pt x="144" y="44"/>
                  <a:pt x="152" y="44"/>
                </a:cubicBezTo>
                <a:cubicBezTo>
                  <a:pt x="161" y="44"/>
                  <a:pt x="168" y="51"/>
                  <a:pt x="168" y="60"/>
                </a:cubicBezTo>
                <a:cubicBezTo>
                  <a:pt x="168" y="69"/>
                  <a:pt x="161" y="76"/>
                  <a:pt x="152" y="76"/>
                </a:cubicBezTo>
                <a:close/>
                <a:moveTo>
                  <a:pt x="88" y="136"/>
                </a:moveTo>
                <a:cubicBezTo>
                  <a:pt x="86" y="136"/>
                  <a:pt x="84" y="138"/>
                  <a:pt x="84" y="140"/>
                </a:cubicBezTo>
                <a:cubicBezTo>
                  <a:pt x="84" y="156"/>
                  <a:pt x="84" y="156"/>
                  <a:pt x="84" y="156"/>
                </a:cubicBezTo>
                <a:cubicBezTo>
                  <a:pt x="84" y="158"/>
                  <a:pt x="86" y="160"/>
                  <a:pt x="88" y="160"/>
                </a:cubicBezTo>
                <a:cubicBezTo>
                  <a:pt x="91" y="160"/>
                  <a:pt x="92" y="158"/>
                  <a:pt x="92" y="156"/>
                </a:cubicBezTo>
                <a:cubicBezTo>
                  <a:pt x="92" y="140"/>
                  <a:pt x="92" y="140"/>
                  <a:pt x="92" y="140"/>
                </a:cubicBezTo>
                <a:cubicBezTo>
                  <a:pt x="92" y="138"/>
                  <a:pt x="91" y="136"/>
                  <a:pt x="88" y="136"/>
                </a:cubicBezTo>
                <a:close/>
                <a:moveTo>
                  <a:pt x="24" y="36"/>
                </a:moveTo>
                <a:cubicBezTo>
                  <a:pt x="11" y="36"/>
                  <a:pt x="0" y="47"/>
                  <a:pt x="0" y="60"/>
                </a:cubicBezTo>
                <a:cubicBezTo>
                  <a:pt x="0" y="72"/>
                  <a:pt x="9" y="82"/>
                  <a:pt x="20" y="84"/>
                </a:cubicBezTo>
                <a:cubicBezTo>
                  <a:pt x="20" y="84"/>
                  <a:pt x="20" y="84"/>
                  <a:pt x="20" y="84"/>
                </a:cubicBezTo>
                <a:cubicBezTo>
                  <a:pt x="20" y="156"/>
                  <a:pt x="20" y="156"/>
                  <a:pt x="20" y="156"/>
                </a:cubicBezTo>
                <a:cubicBezTo>
                  <a:pt x="20" y="158"/>
                  <a:pt x="22" y="160"/>
                  <a:pt x="24" y="160"/>
                </a:cubicBezTo>
                <a:cubicBezTo>
                  <a:pt x="27" y="160"/>
                  <a:pt x="28" y="158"/>
                  <a:pt x="28" y="156"/>
                </a:cubicBezTo>
                <a:cubicBezTo>
                  <a:pt x="28" y="84"/>
                  <a:pt x="28" y="84"/>
                  <a:pt x="28" y="84"/>
                </a:cubicBezTo>
                <a:cubicBezTo>
                  <a:pt x="28" y="84"/>
                  <a:pt x="28" y="84"/>
                  <a:pt x="28" y="84"/>
                </a:cubicBezTo>
                <a:cubicBezTo>
                  <a:pt x="40" y="82"/>
                  <a:pt x="48" y="72"/>
                  <a:pt x="48" y="60"/>
                </a:cubicBezTo>
                <a:cubicBezTo>
                  <a:pt x="48" y="47"/>
                  <a:pt x="38" y="36"/>
                  <a:pt x="24" y="36"/>
                </a:cubicBezTo>
                <a:close/>
                <a:moveTo>
                  <a:pt x="24" y="76"/>
                </a:moveTo>
                <a:cubicBezTo>
                  <a:pt x="16" y="76"/>
                  <a:pt x="8" y="69"/>
                  <a:pt x="8" y="60"/>
                </a:cubicBezTo>
                <a:cubicBezTo>
                  <a:pt x="8" y="51"/>
                  <a:pt x="16" y="44"/>
                  <a:pt x="24" y="44"/>
                </a:cubicBezTo>
                <a:cubicBezTo>
                  <a:pt x="33" y="44"/>
                  <a:pt x="40" y="51"/>
                  <a:pt x="40" y="60"/>
                </a:cubicBezTo>
                <a:cubicBezTo>
                  <a:pt x="40" y="69"/>
                  <a:pt x="33" y="76"/>
                  <a:pt x="24" y="7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/>
          </a:p>
        </p:txBody>
      </p:sp>
      <p:sp>
        <p:nvSpPr>
          <p:cNvPr id="281" name="TextBox 102"/>
          <p:cNvSpPr txBox="1"/>
          <p:nvPr/>
        </p:nvSpPr>
        <p:spPr>
          <a:xfrm>
            <a:off x="3769219" y="5021255"/>
            <a:ext cx="405974" cy="25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dcc</a:t>
            </a:r>
          </a:p>
        </p:txBody>
      </p:sp>
      <p:sp>
        <p:nvSpPr>
          <p:cNvPr id="282" name="TextBox 266"/>
          <p:cNvSpPr txBox="1"/>
          <p:nvPr/>
        </p:nvSpPr>
        <p:spPr>
          <a:xfrm>
            <a:off x="8000764" y="5021255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TextBox 102"/>
          <p:cNvSpPr txBox="1"/>
          <p:nvPr/>
        </p:nvSpPr>
        <p:spPr>
          <a:xfrm>
            <a:off x="5740540" y="5021255"/>
            <a:ext cx="737873" cy="25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domains</a:t>
            </a:r>
          </a:p>
        </p:txBody>
      </p:sp>
      <p:sp>
        <p:nvSpPr>
          <p:cNvPr id="284" name="TextBox 102"/>
          <p:cNvSpPr txBox="1"/>
          <p:nvPr/>
        </p:nvSpPr>
        <p:spPr>
          <a:xfrm>
            <a:off x="6994732" y="5021255"/>
            <a:ext cx="370701" cy="25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efs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Freeform 21"/>
          <p:cNvSpPr>
            <a:spLocks noEditPoints="1"/>
          </p:cNvSpPr>
          <p:nvPr/>
        </p:nvSpPr>
        <p:spPr bwMode="auto">
          <a:xfrm>
            <a:off x="3800309" y="4716101"/>
            <a:ext cx="343794" cy="302947"/>
          </a:xfrm>
          <a:custGeom>
            <a:avLst/>
            <a:gdLst>
              <a:gd name="T0" fmla="*/ 152 w 168"/>
              <a:gd name="T1" fmla="*/ 22 h 148"/>
              <a:gd name="T2" fmla="*/ 164 w 168"/>
              <a:gd name="T3" fmla="*/ 35 h 148"/>
              <a:gd name="T4" fmla="*/ 154 w 168"/>
              <a:gd name="T5" fmla="*/ 124 h 148"/>
              <a:gd name="T6" fmla="*/ 154 w 168"/>
              <a:gd name="T7" fmla="*/ 128 h 148"/>
              <a:gd name="T8" fmla="*/ 168 w 168"/>
              <a:gd name="T9" fmla="*/ 35 h 148"/>
              <a:gd name="T10" fmla="*/ 126 w 168"/>
              <a:gd name="T11" fmla="*/ 20 h 148"/>
              <a:gd name="T12" fmla="*/ 52 w 168"/>
              <a:gd name="T13" fmla="*/ 22 h 148"/>
              <a:gd name="T14" fmla="*/ 126 w 168"/>
              <a:gd name="T15" fmla="*/ 24 h 148"/>
              <a:gd name="T16" fmla="*/ 126 w 168"/>
              <a:gd name="T17" fmla="*/ 20 h 148"/>
              <a:gd name="T18" fmla="*/ 36 w 168"/>
              <a:gd name="T19" fmla="*/ 104 h 148"/>
              <a:gd name="T20" fmla="*/ 20 w 168"/>
              <a:gd name="T21" fmla="*/ 132 h 148"/>
              <a:gd name="T22" fmla="*/ 132 w 168"/>
              <a:gd name="T23" fmla="*/ 148 h 148"/>
              <a:gd name="T24" fmla="*/ 148 w 168"/>
              <a:gd name="T25" fmla="*/ 120 h 148"/>
              <a:gd name="T26" fmla="*/ 140 w 168"/>
              <a:gd name="T27" fmla="*/ 132 h 148"/>
              <a:gd name="T28" fmla="*/ 36 w 168"/>
              <a:gd name="T29" fmla="*/ 140 h 148"/>
              <a:gd name="T30" fmla="*/ 28 w 168"/>
              <a:gd name="T31" fmla="*/ 120 h 148"/>
              <a:gd name="T32" fmla="*/ 132 w 168"/>
              <a:gd name="T33" fmla="*/ 112 h 148"/>
              <a:gd name="T34" fmla="*/ 140 w 168"/>
              <a:gd name="T35" fmla="*/ 132 h 148"/>
              <a:gd name="T36" fmla="*/ 16 w 168"/>
              <a:gd name="T37" fmla="*/ 22 h 148"/>
              <a:gd name="T38" fmla="*/ 0 w 168"/>
              <a:gd name="T39" fmla="*/ 35 h 148"/>
              <a:gd name="T40" fmla="*/ 14 w 168"/>
              <a:gd name="T41" fmla="*/ 128 h 148"/>
              <a:gd name="T42" fmla="*/ 14 w 168"/>
              <a:gd name="T43" fmla="*/ 124 h 148"/>
              <a:gd name="T44" fmla="*/ 4 w 168"/>
              <a:gd name="T45" fmla="*/ 35 h 148"/>
              <a:gd name="T46" fmla="*/ 42 w 168"/>
              <a:gd name="T47" fmla="*/ 124 h 148"/>
              <a:gd name="T48" fmla="*/ 42 w 168"/>
              <a:gd name="T49" fmla="*/ 128 h 148"/>
              <a:gd name="T50" fmla="*/ 42 w 168"/>
              <a:gd name="T51" fmla="*/ 124 h 148"/>
              <a:gd name="T52" fmla="*/ 54 w 168"/>
              <a:gd name="T53" fmla="*/ 124 h 148"/>
              <a:gd name="T54" fmla="*/ 54 w 168"/>
              <a:gd name="T55" fmla="*/ 128 h 148"/>
              <a:gd name="T56" fmla="*/ 128 w 168"/>
              <a:gd name="T57" fmla="*/ 126 h 148"/>
              <a:gd name="T58" fmla="*/ 132 w 168"/>
              <a:gd name="T59" fmla="*/ 52 h 148"/>
              <a:gd name="T60" fmla="*/ 20 w 168"/>
              <a:gd name="T61" fmla="*/ 68 h 148"/>
              <a:gd name="T62" fmla="*/ 36 w 168"/>
              <a:gd name="T63" fmla="*/ 96 h 148"/>
              <a:gd name="T64" fmla="*/ 148 w 168"/>
              <a:gd name="T65" fmla="*/ 80 h 148"/>
              <a:gd name="T66" fmla="*/ 132 w 168"/>
              <a:gd name="T67" fmla="*/ 52 h 148"/>
              <a:gd name="T68" fmla="*/ 132 w 168"/>
              <a:gd name="T69" fmla="*/ 88 h 148"/>
              <a:gd name="T70" fmla="*/ 28 w 168"/>
              <a:gd name="T71" fmla="*/ 80 h 148"/>
              <a:gd name="T72" fmla="*/ 36 w 168"/>
              <a:gd name="T73" fmla="*/ 60 h 148"/>
              <a:gd name="T74" fmla="*/ 140 w 168"/>
              <a:gd name="T75" fmla="*/ 68 h 148"/>
              <a:gd name="T76" fmla="*/ 42 w 168"/>
              <a:gd name="T77" fmla="*/ 20 h 148"/>
              <a:gd name="T78" fmla="*/ 42 w 168"/>
              <a:gd name="T79" fmla="*/ 24 h 148"/>
              <a:gd name="T80" fmla="*/ 42 w 168"/>
              <a:gd name="T81" fmla="*/ 20 h 148"/>
              <a:gd name="T82" fmla="*/ 40 w 168"/>
              <a:gd name="T83" fmla="*/ 74 h 148"/>
              <a:gd name="T84" fmla="*/ 44 w 168"/>
              <a:gd name="T85" fmla="*/ 74 h 148"/>
              <a:gd name="T86" fmla="*/ 132 w 168"/>
              <a:gd name="T87" fmla="*/ 0 h 148"/>
              <a:gd name="T88" fmla="*/ 20 w 168"/>
              <a:gd name="T89" fmla="*/ 16 h 148"/>
              <a:gd name="T90" fmla="*/ 36 w 168"/>
              <a:gd name="T91" fmla="*/ 44 h 148"/>
              <a:gd name="T92" fmla="*/ 148 w 168"/>
              <a:gd name="T93" fmla="*/ 28 h 148"/>
              <a:gd name="T94" fmla="*/ 132 w 168"/>
              <a:gd name="T95" fmla="*/ 0 h 148"/>
              <a:gd name="T96" fmla="*/ 132 w 168"/>
              <a:gd name="T97" fmla="*/ 36 h 148"/>
              <a:gd name="T98" fmla="*/ 28 w 168"/>
              <a:gd name="T99" fmla="*/ 28 h 148"/>
              <a:gd name="T100" fmla="*/ 36 w 168"/>
              <a:gd name="T101" fmla="*/ 8 h 148"/>
              <a:gd name="T102" fmla="*/ 140 w 168"/>
              <a:gd name="T103" fmla="*/ 16 h 148"/>
              <a:gd name="T104" fmla="*/ 126 w 168"/>
              <a:gd name="T105" fmla="*/ 72 h 148"/>
              <a:gd name="T106" fmla="*/ 52 w 168"/>
              <a:gd name="T107" fmla="*/ 74 h 148"/>
              <a:gd name="T108" fmla="*/ 126 w 168"/>
              <a:gd name="T109" fmla="*/ 76 h 148"/>
              <a:gd name="T110" fmla="*/ 126 w 168"/>
              <a:gd name="T111" fmla="*/ 7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8" h="148">
                <a:moveTo>
                  <a:pt x="154" y="20"/>
                </a:moveTo>
                <a:cubicBezTo>
                  <a:pt x="153" y="20"/>
                  <a:pt x="152" y="20"/>
                  <a:pt x="152" y="22"/>
                </a:cubicBezTo>
                <a:cubicBezTo>
                  <a:pt x="152" y="23"/>
                  <a:pt x="153" y="24"/>
                  <a:pt x="154" y="24"/>
                </a:cubicBezTo>
                <a:cubicBezTo>
                  <a:pt x="160" y="24"/>
                  <a:pt x="164" y="29"/>
                  <a:pt x="164" y="35"/>
                </a:cubicBezTo>
                <a:cubicBezTo>
                  <a:pt x="164" y="112"/>
                  <a:pt x="164" y="112"/>
                  <a:pt x="164" y="112"/>
                </a:cubicBezTo>
                <a:cubicBezTo>
                  <a:pt x="164" y="118"/>
                  <a:pt x="160" y="124"/>
                  <a:pt x="154" y="124"/>
                </a:cubicBezTo>
                <a:cubicBezTo>
                  <a:pt x="153" y="124"/>
                  <a:pt x="152" y="124"/>
                  <a:pt x="152" y="126"/>
                </a:cubicBezTo>
                <a:cubicBezTo>
                  <a:pt x="152" y="127"/>
                  <a:pt x="153" y="128"/>
                  <a:pt x="154" y="128"/>
                </a:cubicBezTo>
                <a:cubicBezTo>
                  <a:pt x="162" y="128"/>
                  <a:pt x="168" y="121"/>
                  <a:pt x="168" y="112"/>
                </a:cubicBezTo>
                <a:cubicBezTo>
                  <a:pt x="168" y="35"/>
                  <a:pt x="168" y="35"/>
                  <a:pt x="168" y="35"/>
                </a:cubicBezTo>
                <a:cubicBezTo>
                  <a:pt x="168" y="26"/>
                  <a:pt x="162" y="20"/>
                  <a:pt x="154" y="20"/>
                </a:cubicBezTo>
                <a:close/>
                <a:moveTo>
                  <a:pt x="126" y="20"/>
                </a:moveTo>
                <a:cubicBezTo>
                  <a:pt x="54" y="20"/>
                  <a:pt x="54" y="20"/>
                  <a:pt x="54" y="20"/>
                </a:cubicBezTo>
                <a:cubicBezTo>
                  <a:pt x="53" y="20"/>
                  <a:pt x="52" y="20"/>
                  <a:pt x="52" y="22"/>
                </a:cubicBezTo>
                <a:cubicBezTo>
                  <a:pt x="52" y="23"/>
                  <a:pt x="53" y="24"/>
                  <a:pt x="54" y="24"/>
                </a:cubicBezTo>
                <a:cubicBezTo>
                  <a:pt x="126" y="24"/>
                  <a:pt x="126" y="24"/>
                  <a:pt x="126" y="24"/>
                </a:cubicBezTo>
                <a:cubicBezTo>
                  <a:pt x="127" y="24"/>
                  <a:pt x="128" y="23"/>
                  <a:pt x="128" y="22"/>
                </a:cubicBezTo>
                <a:cubicBezTo>
                  <a:pt x="128" y="20"/>
                  <a:pt x="127" y="20"/>
                  <a:pt x="126" y="20"/>
                </a:cubicBezTo>
                <a:close/>
                <a:moveTo>
                  <a:pt x="132" y="104"/>
                </a:moveTo>
                <a:cubicBezTo>
                  <a:pt x="36" y="104"/>
                  <a:pt x="36" y="104"/>
                  <a:pt x="36" y="104"/>
                </a:cubicBezTo>
                <a:cubicBezTo>
                  <a:pt x="27" y="104"/>
                  <a:pt x="20" y="111"/>
                  <a:pt x="20" y="120"/>
                </a:cubicBezTo>
                <a:cubicBezTo>
                  <a:pt x="20" y="132"/>
                  <a:pt x="20" y="132"/>
                  <a:pt x="20" y="132"/>
                </a:cubicBezTo>
                <a:cubicBezTo>
                  <a:pt x="20" y="140"/>
                  <a:pt x="27" y="148"/>
                  <a:pt x="36" y="148"/>
                </a:cubicBezTo>
                <a:cubicBezTo>
                  <a:pt x="132" y="148"/>
                  <a:pt x="132" y="148"/>
                  <a:pt x="132" y="148"/>
                </a:cubicBezTo>
                <a:cubicBezTo>
                  <a:pt x="141" y="148"/>
                  <a:pt x="148" y="140"/>
                  <a:pt x="148" y="132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48" y="111"/>
                  <a:pt x="141" y="104"/>
                  <a:pt x="132" y="104"/>
                </a:cubicBezTo>
                <a:close/>
                <a:moveTo>
                  <a:pt x="140" y="132"/>
                </a:moveTo>
                <a:cubicBezTo>
                  <a:pt x="140" y="136"/>
                  <a:pt x="136" y="140"/>
                  <a:pt x="132" y="140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2" y="140"/>
                  <a:pt x="28" y="136"/>
                  <a:pt x="28" y="132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28" y="115"/>
                  <a:pt x="32" y="112"/>
                  <a:pt x="36" y="112"/>
                </a:cubicBezTo>
                <a:cubicBezTo>
                  <a:pt x="132" y="112"/>
                  <a:pt x="132" y="112"/>
                  <a:pt x="132" y="112"/>
                </a:cubicBezTo>
                <a:cubicBezTo>
                  <a:pt x="136" y="112"/>
                  <a:pt x="140" y="115"/>
                  <a:pt x="140" y="120"/>
                </a:cubicBezTo>
                <a:lnTo>
                  <a:pt x="140" y="132"/>
                </a:lnTo>
                <a:close/>
                <a:moveTo>
                  <a:pt x="14" y="24"/>
                </a:moveTo>
                <a:cubicBezTo>
                  <a:pt x="15" y="24"/>
                  <a:pt x="16" y="23"/>
                  <a:pt x="16" y="22"/>
                </a:cubicBezTo>
                <a:cubicBezTo>
                  <a:pt x="16" y="20"/>
                  <a:pt x="15" y="20"/>
                  <a:pt x="14" y="20"/>
                </a:cubicBezTo>
                <a:cubicBezTo>
                  <a:pt x="6" y="20"/>
                  <a:pt x="0" y="26"/>
                  <a:pt x="0" y="35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6" y="128"/>
                  <a:pt x="14" y="128"/>
                </a:cubicBezTo>
                <a:cubicBezTo>
                  <a:pt x="15" y="128"/>
                  <a:pt x="16" y="127"/>
                  <a:pt x="16" y="126"/>
                </a:cubicBezTo>
                <a:cubicBezTo>
                  <a:pt x="16" y="124"/>
                  <a:pt x="15" y="124"/>
                  <a:pt x="14" y="124"/>
                </a:cubicBezTo>
                <a:cubicBezTo>
                  <a:pt x="8" y="124"/>
                  <a:pt x="4" y="118"/>
                  <a:pt x="4" y="112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29"/>
                  <a:pt x="8" y="24"/>
                  <a:pt x="14" y="24"/>
                </a:cubicBezTo>
                <a:close/>
                <a:moveTo>
                  <a:pt x="42" y="124"/>
                </a:moveTo>
                <a:cubicBezTo>
                  <a:pt x="41" y="124"/>
                  <a:pt x="40" y="124"/>
                  <a:pt x="40" y="126"/>
                </a:cubicBezTo>
                <a:cubicBezTo>
                  <a:pt x="40" y="127"/>
                  <a:pt x="41" y="128"/>
                  <a:pt x="42" y="128"/>
                </a:cubicBezTo>
                <a:cubicBezTo>
                  <a:pt x="43" y="128"/>
                  <a:pt x="44" y="127"/>
                  <a:pt x="44" y="126"/>
                </a:cubicBezTo>
                <a:cubicBezTo>
                  <a:pt x="44" y="124"/>
                  <a:pt x="43" y="124"/>
                  <a:pt x="42" y="124"/>
                </a:cubicBezTo>
                <a:close/>
                <a:moveTo>
                  <a:pt x="126" y="124"/>
                </a:moveTo>
                <a:cubicBezTo>
                  <a:pt x="54" y="124"/>
                  <a:pt x="54" y="124"/>
                  <a:pt x="54" y="124"/>
                </a:cubicBezTo>
                <a:cubicBezTo>
                  <a:pt x="53" y="124"/>
                  <a:pt x="52" y="124"/>
                  <a:pt x="52" y="126"/>
                </a:cubicBezTo>
                <a:cubicBezTo>
                  <a:pt x="52" y="127"/>
                  <a:pt x="53" y="128"/>
                  <a:pt x="54" y="128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27" y="128"/>
                  <a:pt x="128" y="127"/>
                  <a:pt x="128" y="126"/>
                </a:cubicBezTo>
                <a:cubicBezTo>
                  <a:pt x="128" y="124"/>
                  <a:pt x="127" y="124"/>
                  <a:pt x="126" y="124"/>
                </a:cubicBezTo>
                <a:close/>
                <a:moveTo>
                  <a:pt x="132" y="52"/>
                </a:moveTo>
                <a:cubicBezTo>
                  <a:pt x="36" y="52"/>
                  <a:pt x="36" y="52"/>
                  <a:pt x="36" y="52"/>
                </a:cubicBezTo>
                <a:cubicBezTo>
                  <a:pt x="27" y="52"/>
                  <a:pt x="20" y="59"/>
                  <a:pt x="20" y="68"/>
                </a:cubicBezTo>
                <a:cubicBezTo>
                  <a:pt x="20" y="80"/>
                  <a:pt x="20" y="80"/>
                  <a:pt x="20" y="80"/>
                </a:cubicBezTo>
                <a:cubicBezTo>
                  <a:pt x="20" y="88"/>
                  <a:pt x="27" y="96"/>
                  <a:pt x="36" y="96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1" y="96"/>
                  <a:pt x="148" y="88"/>
                  <a:pt x="148" y="80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48" y="59"/>
                  <a:pt x="141" y="52"/>
                  <a:pt x="132" y="52"/>
                </a:cubicBezTo>
                <a:close/>
                <a:moveTo>
                  <a:pt x="140" y="80"/>
                </a:moveTo>
                <a:cubicBezTo>
                  <a:pt x="140" y="84"/>
                  <a:pt x="136" y="88"/>
                  <a:pt x="132" y="88"/>
                </a:cubicBezTo>
                <a:cubicBezTo>
                  <a:pt x="36" y="88"/>
                  <a:pt x="36" y="88"/>
                  <a:pt x="36" y="88"/>
                </a:cubicBezTo>
                <a:cubicBezTo>
                  <a:pt x="32" y="88"/>
                  <a:pt x="28" y="84"/>
                  <a:pt x="28" y="80"/>
                </a:cubicBezTo>
                <a:cubicBezTo>
                  <a:pt x="28" y="68"/>
                  <a:pt x="28" y="68"/>
                  <a:pt x="28" y="68"/>
                </a:cubicBezTo>
                <a:cubicBezTo>
                  <a:pt x="28" y="63"/>
                  <a:pt x="32" y="60"/>
                  <a:pt x="36" y="60"/>
                </a:cubicBezTo>
                <a:cubicBezTo>
                  <a:pt x="132" y="60"/>
                  <a:pt x="132" y="60"/>
                  <a:pt x="132" y="60"/>
                </a:cubicBezTo>
                <a:cubicBezTo>
                  <a:pt x="136" y="60"/>
                  <a:pt x="140" y="63"/>
                  <a:pt x="140" y="68"/>
                </a:cubicBezTo>
                <a:lnTo>
                  <a:pt x="140" y="80"/>
                </a:lnTo>
                <a:close/>
                <a:moveTo>
                  <a:pt x="42" y="20"/>
                </a:moveTo>
                <a:cubicBezTo>
                  <a:pt x="41" y="20"/>
                  <a:pt x="40" y="20"/>
                  <a:pt x="40" y="22"/>
                </a:cubicBezTo>
                <a:cubicBezTo>
                  <a:pt x="40" y="23"/>
                  <a:pt x="41" y="24"/>
                  <a:pt x="42" y="24"/>
                </a:cubicBezTo>
                <a:cubicBezTo>
                  <a:pt x="43" y="24"/>
                  <a:pt x="44" y="23"/>
                  <a:pt x="44" y="22"/>
                </a:cubicBezTo>
                <a:cubicBezTo>
                  <a:pt x="44" y="20"/>
                  <a:pt x="43" y="20"/>
                  <a:pt x="42" y="20"/>
                </a:cubicBezTo>
                <a:close/>
                <a:moveTo>
                  <a:pt x="42" y="72"/>
                </a:moveTo>
                <a:cubicBezTo>
                  <a:pt x="41" y="72"/>
                  <a:pt x="40" y="72"/>
                  <a:pt x="40" y="74"/>
                </a:cubicBezTo>
                <a:cubicBezTo>
                  <a:pt x="40" y="75"/>
                  <a:pt x="41" y="76"/>
                  <a:pt x="42" y="76"/>
                </a:cubicBezTo>
                <a:cubicBezTo>
                  <a:pt x="43" y="76"/>
                  <a:pt x="44" y="75"/>
                  <a:pt x="44" y="74"/>
                </a:cubicBezTo>
                <a:cubicBezTo>
                  <a:pt x="44" y="72"/>
                  <a:pt x="43" y="72"/>
                  <a:pt x="42" y="72"/>
                </a:cubicBezTo>
                <a:close/>
                <a:moveTo>
                  <a:pt x="132" y="0"/>
                </a:moveTo>
                <a:cubicBezTo>
                  <a:pt x="36" y="0"/>
                  <a:pt x="36" y="0"/>
                  <a:pt x="36" y="0"/>
                </a:cubicBezTo>
                <a:cubicBezTo>
                  <a:pt x="27" y="0"/>
                  <a:pt x="20" y="7"/>
                  <a:pt x="20" y="16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36"/>
                  <a:pt x="27" y="44"/>
                  <a:pt x="36" y="44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41" y="44"/>
                  <a:pt x="148" y="36"/>
                  <a:pt x="148" y="28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48" y="7"/>
                  <a:pt x="141" y="0"/>
                  <a:pt x="132" y="0"/>
                </a:cubicBezTo>
                <a:close/>
                <a:moveTo>
                  <a:pt x="140" y="28"/>
                </a:moveTo>
                <a:cubicBezTo>
                  <a:pt x="140" y="32"/>
                  <a:pt x="136" y="36"/>
                  <a:pt x="132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2" y="36"/>
                  <a:pt x="28" y="32"/>
                  <a:pt x="28" y="28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1"/>
                  <a:pt x="32" y="8"/>
                  <a:pt x="36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6" y="8"/>
                  <a:pt x="140" y="11"/>
                  <a:pt x="140" y="16"/>
                </a:cubicBezTo>
                <a:lnTo>
                  <a:pt x="140" y="28"/>
                </a:lnTo>
                <a:close/>
                <a:moveTo>
                  <a:pt x="126" y="72"/>
                </a:moveTo>
                <a:cubicBezTo>
                  <a:pt x="54" y="72"/>
                  <a:pt x="54" y="72"/>
                  <a:pt x="54" y="72"/>
                </a:cubicBezTo>
                <a:cubicBezTo>
                  <a:pt x="53" y="72"/>
                  <a:pt x="52" y="72"/>
                  <a:pt x="52" y="74"/>
                </a:cubicBezTo>
                <a:cubicBezTo>
                  <a:pt x="52" y="75"/>
                  <a:pt x="53" y="76"/>
                  <a:pt x="54" y="76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7" y="76"/>
                  <a:pt x="128" y="75"/>
                  <a:pt x="128" y="74"/>
                </a:cubicBezTo>
                <a:cubicBezTo>
                  <a:pt x="128" y="72"/>
                  <a:pt x="127" y="72"/>
                  <a:pt x="126" y="7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7" name="Freeform 25"/>
          <p:cNvSpPr>
            <a:spLocks noEditPoints="1"/>
          </p:cNvSpPr>
          <p:nvPr/>
        </p:nvSpPr>
        <p:spPr bwMode="auto">
          <a:xfrm>
            <a:off x="5929069" y="4687166"/>
            <a:ext cx="360814" cy="360814"/>
          </a:xfrm>
          <a:custGeom>
            <a:avLst/>
            <a:gdLst>
              <a:gd name="T0" fmla="*/ 50 w 176"/>
              <a:gd name="T1" fmla="*/ 104 h 176"/>
              <a:gd name="T2" fmla="*/ 47 w 176"/>
              <a:gd name="T3" fmla="*/ 94 h 176"/>
              <a:gd name="T4" fmla="*/ 37 w 176"/>
              <a:gd name="T5" fmla="*/ 72 h 176"/>
              <a:gd name="T6" fmla="*/ 29 w 176"/>
              <a:gd name="T7" fmla="*/ 104 h 176"/>
              <a:gd name="T8" fmla="*/ 26 w 176"/>
              <a:gd name="T9" fmla="*/ 94 h 176"/>
              <a:gd name="T10" fmla="*/ 16 w 176"/>
              <a:gd name="T11" fmla="*/ 72 h 176"/>
              <a:gd name="T12" fmla="*/ 30 w 176"/>
              <a:gd name="T13" fmla="*/ 108 h 176"/>
              <a:gd name="T14" fmla="*/ 39 w 176"/>
              <a:gd name="T15" fmla="*/ 76 h 176"/>
              <a:gd name="T16" fmla="*/ 42 w 176"/>
              <a:gd name="T17" fmla="*/ 86 h 176"/>
              <a:gd name="T18" fmla="*/ 52 w 176"/>
              <a:gd name="T19" fmla="*/ 108 h 176"/>
              <a:gd name="T20" fmla="*/ 58 w 176"/>
              <a:gd name="T21" fmla="*/ 72 h 176"/>
              <a:gd name="T22" fmla="*/ 88 w 176"/>
              <a:gd name="T23" fmla="*/ 0 h 176"/>
              <a:gd name="T24" fmla="*/ 88 w 176"/>
              <a:gd name="T25" fmla="*/ 176 h 176"/>
              <a:gd name="T26" fmla="*/ 88 w 176"/>
              <a:gd name="T27" fmla="*/ 0 h 176"/>
              <a:gd name="T28" fmla="*/ 100 w 176"/>
              <a:gd name="T29" fmla="*/ 52 h 176"/>
              <a:gd name="T30" fmla="*/ 145 w 176"/>
              <a:gd name="T31" fmla="*/ 32 h 176"/>
              <a:gd name="T32" fmla="*/ 117 w 176"/>
              <a:gd name="T33" fmla="*/ 13 h 176"/>
              <a:gd name="T34" fmla="*/ 88 w 176"/>
              <a:gd name="T35" fmla="*/ 54 h 176"/>
              <a:gd name="T36" fmla="*/ 88 w 176"/>
              <a:gd name="T37" fmla="*/ 8 h 176"/>
              <a:gd name="T38" fmla="*/ 76 w 176"/>
              <a:gd name="T39" fmla="*/ 52 h 176"/>
              <a:gd name="T40" fmla="*/ 56 w 176"/>
              <a:gd name="T41" fmla="*/ 14 h 176"/>
              <a:gd name="T42" fmla="*/ 75 w 176"/>
              <a:gd name="T43" fmla="*/ 127 h 176"/>
              <a:gd name="T44" fmla="*/ 33 w 176"/>
              <a:gd name="T45" fmla="*/ 146 h 176"/>
              <a:gd name="T46" fmla="*/ 60 w 176"/>
              <a:gd name="T47" fmla="*/ 162 h 176"/>
              <a:gd name="T48" fmla="*/ 116 w 176"/>
              <a:gd name="T49" fmla="*/ 162 h 176"/>
              <a:gd name="T50" fmla="*/ 120 w 176"/>
              <a:gd name="T51" fmla="*/ 161 h 176"/>
              <a:gd name="T52" fmla="*/ 143 w 176"/>
              <a:gd name="T53" fmla="*/ 146 h 176"/>
              <a:gd name="T54" fmla="*/ 146 w 176"/>
              <a:gd name="T55" fmla="*/ 143 h 176"/>
              <a:gd name="T56" fmla="*/ 30 w 176"/>
              <a:gd name="T57" fmla="*/ 143 h 176"/>
              <a:gd name="T58" fmla="*/ 28 w 176"/>
              <a:gd name="T59" fmla="*/ 35 h 176"/>
              <a:gd name="T60" fmla="*/ 88 w 176"/>
              <a:gd name="T61" fmla="*/ 58 h 176"/>
              <a:gd name="T62" fmla="*/ 148 w 176"/>
              <a:gd name="T63" fmla="*/ 35 h 176"/>
              <a:gd name="T64" fmla="*/ 146 w 176"/>
              <a:gd name="T65" fmla="*/ 143 h 176"/>
              <a:gd name="T66" fmla="*/ 99 w 176"/>
              <a:gd name="T67" fmla="*/ 104 h 176"/>
              <a:gd name="T68" fmla="*/ 96 w 176"/>
              <a:gd name="T69" fmla="*/ 94 h 176"/>
              <a:gd name="T70" fmla="*/ 86 w 176"/>
              <a:gd name="T71" fmla="*/ 72 h 176"/>
              <a:gd name="T72" fmla="*/ 78 w 176"/>
              <a:gd name="T73" fmla="*/ 104 h 176"/>
              <a:gd name="T74" fmla="*/ 75 w 176"/>
              <a:gd name="T75" fmla="*/ 94 h 176"/>
              <a:gd name="T76" fmla="*/ 65 w 176"/>
              <a:gd name="T77" fmla="*/ 72 h 176"/>
              <a:gd name="T78" fmla="*/ 80 w 176"/>
              <a:gd name="T79" fmla="*/ 108 h 176"/>
              <a:gd name="T80" fmla="*/ 88 w 176"/>
              <a:gd name="T81" fmla="*/ 76 h 176"/>
              <a:gd name="T82" fmla="*/ 90 w 176"/>
              <a:gd name="T83" fmla="*/ 86 h 176"/>
              <a:gd name="T84" fmla="*/ 101 w 176"/>
              <a:gd name="T85" fmla="*/ 108 h 176"/>
              <a:gd name="T86" fmla="*/ 107 w 176"/>
              <a:gd name="T87" fmla="*/ 72 h 176"/>
              <a:gd name="T88" fmla="*/ 156 w 176"/>
              <a:gd name="T89" fmla="*/ 72 h 176"/>
              <a:gd name="T90" fmla="*/ 148 w 176"/>
              <a:gd name="T91" fmla="*/ 104 h 176"/>
              <a:gd name="T92" fmla="*/ 146 w 176"/>
              <a:gd name="T93" fmla="*/ 94 h 176"/>
              <a:gd name="T94" fmla="*/ 135 w 176"/>
              <a:gd name="T95" fmla="*/ 72 h 176"/>
              <a:gd name="T96" fmla="*/ 127 w 176"/>
              <a:gd name="T97" fmla="*/ 104 h 176"/>
              <a:gd name="T98" fmla="*/ 124 w 176"/>
              <a:gd name="T99" fmla="*/ 94 h 176"/>
              <a:gd name="T100" fmla="*/ 114 w 176"/>
              <a:gd name="T101" fmla="*/ 72 h 176"/>
              <a:gd name="T102" fmla="*/ 129 w 176"/>
              <a:gd name="T103" fmla="*/ 108 h 176"/>
              <a:gd name="T104" fmla="*/ 137 w 176"/>
              <a:gd name="T105" fmla="*/ 76 h 176"/>
              <a:gd name="T106" fmla="*/ 140 w 176"/>
              <a:gd name="T107" fmla="*/ 86 h 176"/>
              <a:gd name="T108" fmla="*/ 150 w 176"/>
              <a:gd name="T109" fmla="*/ 108 h 176"/>
              <a:gd name="T110" fmla="*/ 156 w 176"/>
              <a:gd name="T111" fmla="*/ 7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6" h="176">
                <a:moveTo>
                  <a:pt x="52" y="94"/>
                </a:moveTo>
                <a:cubicBezTo>
                  <a:pt x="52" y="98"/>
                  <a:pt x="51" y="101"/>
                  <a:pt x="50" y="104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49" y="101"/>
                  <a:pt x="48" y="98"/>
                  <a:pt x="47" y="94"/>
                </a:cubicBezTo>
                <a:cubicBezTo>
                  <a:pt x="41" y="72"/>
                  <a:pt x="41" y="72"/>
                  <a:pt x="41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1" y="94"/>
                  <a:pt x="31" y="94"/>
                  <a:pt x="31" y="94"/>
                </a:cubicBezTo>
                <a:cubicBezTo>
                  <a:pt x="30" y="98"/>
                  <a:pt x="30" y="101"/>
                  <a:pt x="29" y="104"/>
                </a:cubicBezTo>
                <a:cubicBezTo>
                  <a:pt x="28" y="104"/>
                  <a:pt x="28" y="104"/>
                  <a:pt x="28" y="104"/>
                </a:cubicBezTo>
                <a:cubicBezTo>
                  <a:pt x="27" y="101"/>
                  <a:pt x="26" y="98"/>
                  <a:pt x="26" y="94"/>
                </a:cubicBezTo>
                <a:cubicBezTo>
                  <a:pt x="20" y="72"/>
                  <a:pt x="20" y="72"/>
                  <a:pt x="20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2"/>
                  <a:pt x="38" y="79"/>
                  <a:pt x="39" y="76"/>
                </a:cubicBezTo>
                <a:cubicBezTo>
                  <a:pt x="39" y="76"/>
                  <a:pt x="39" y="76"/>
                  <a:pt x="39" y="76"/>
                </a:cubicBezTo>
                <a:cubicBezTo>
                  <a:pt x="40" y="79"/>
                  <a:pt x="41" y="82"/>
                  <a:pt x="42" y="86"/>
                </a:cubicBezTo>
                <a:cubicBezTo>
                  <a:pt x="47" y="108"/>
                  <a:pt x="47" y="108"/>
                  <a:pt x="47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62" y="72"/>
                  <a:pt x="62" y="72"/>
                  <a:pt x="62" y="72"/>
                </a:cubicBezTo>
                <a:cubicBezTo>
                  <a:pt x="58" y="72"/>
                  <a:pt x="58" y="72"/>
                  <a:pt x="58" y="72"/>
                </a:cubicBezTo>
                <a:lnTo>
                  <a:pt x="52" y="94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7" y="176"/>
                  <a:pt x="176" y="136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145" y="32"/>
                </a:moveTo>
                <a:cubicBezTo>
                  <a:pt x="132" y="43"/>
                  <a:pt x="117" y="50"/>
                  <a:pt x="100" y="52"/>
                </a:cubicBezTo>
                <a:cubicBezTo>
                  <a:pt x="108" y="46"/>
                  <a:pt x="116" y="32"/>
                  <a:pt x="120" y="14"/>
                </a:cubicBezTo>
                <a:cubicBezTo>
                  <a:pt x="130" y="19"/>
                  <a:pt x="138" y="24"/>
                  <a:pt x="145" y="32"/>
                </a:cubicBezTo>
                <a:close/>
                <a:moveTo>
                  <a:pt x="88" y="8"/>
                </a:moveTo>
                <a:cubicBezTo>
                  <a:pt x="98" y="8"/>
                  <a:pt x="108" y="10"/>
                  <a:pt x="117" y="13"/>
                </a:cubicBezTo>
                <a:cubicBezTo>
                  <a:pt x="110" y="38"/>
                  <a:pt x="100" y="54"/>
                  <a:pt x="88" y="54"/>
                </a:cubicBezTo>
                <a:cubicBezTo>
                  <a:pt x="88" y="54"/>
                  <a:pt x="88" y="54"/>
                  <a:pt x="88" y="54"/>
                </a:cubicBezTo>
                <a:cubicBezTo>
                  <a:pt x="77" y="54"/>
                  <a:pt x="66" y="38"/>
                  <a:pt x="59" y="13"/>
                </a:cubicBezTo>
                <a:cubicBezTo>
                  <a:pt x="68" y="10"/>
                  <a:pt x="78" y="8"/>
                  <a:pt x="88" y="8"/>
                </a:cubicBezTo>
                <a:close/>
                <a:moveTo>
                  <a:pt x="56" y="14"/>
                </a:moveTo>
                <a:cubicBezTo>
                  <a:pt x="60" y="33"/>
                  <a:pt x="67" y="46"/>
                  <a:pt x="76" y="52"/>
                </a:cubicBezTo>
                <a:cubicBezTo>
                  <a:pt x="59" y="50"/>
                  <a:pt x="44" y="43"/>
                  <a:pt x="31" y="32"/>
                </a:cubicBezTo>
                <a:cubicBezTo>
                  <a:pt x="38" y="24"/>
                  <a:pt x="46" y="19"/>
                  <a:pt x="56" y="14"/>
                </a:cubicBezTo>
                <a:close/>
                <a:moveTo>
                  <a:pt x="33" y="146"/>
                </a:moveTo>
                <a:cubicBezTo>
                  <a:pt x="45" y="136"/>
                  <a:pt x="60" y="129"/>
                  <a:pt x="75" y="127"/>
                </a:cubicBezTo>
                <a:cubicBezTo>
                  <a:pt x="68" y="133"/>
                  <a:pt x="61" y="145"/>
                  <a:pt x="56" y="161"/>
                </a:cubicBezTo>
                <a:cubicBezTo>
                  <a:pt x="47" y="157"/>
                  <a:pt x="40" y="152"/>
                  <a:pt x="33" y="146"/>
                </a:cubicBezTo>
                <a:close/>
                <a:moveTo>
                  <a:pt x="88" y="168"/>
                </a:moveTo>
                <a:cubicBezTo>
                  <a:pt x="78" y="168"/>
                  <a:pt x="68" y="166"/>
                  <a:pt x="60" y="162"/>
                </a:cubicBezTo>
                <a:cubicBezTo>
                  <a:pt x="66" y="140"/>
                  <a:pt x="77" y="126"/>
                  <a:pt x="88" y="126"/>
                </a:cubicBezTo>
                <a:cubicBezTo>
                  <a:pt x="99" y="126"/>
                  <a:pt x="110" y="140"/>
                  <a:pt x="116" y="162"/>
                </a:cubicBezTo>
                <a:cubicBezTo>
                  <a:pt x="108" y="166"/>
                  <a:pt x="98" y="168"/>
                  <a:pt x="88" y="168"/>
                </a:cubicBezTo>
                <a:close/>
                <a:moveTo>
                  <a:pt x="120" y="161"/>
                </a:moveTo>
                <a:cubicBezTo>
                  <a:pt x="116" y="145"/>
                  <a:pt x="109" y="133"/>
                  <a:pt x="101" y="127"/>
                </a:cubicBezTo>
                <a:cubicBezTo>
                  <a:pt x="116" y="129"/>
                  <a:pt x="131" y="136"/>
                  <a:pt x="143" y="146"/>
                </a:cubicBezTo>
                <a:cubicBezTo>
                  <a:pt x="136" y="152"/>
                  <a:pt x="129" y="157"/>
                  <a:pt x="120" y="161"/>
                </a:cubicBezTo>
                <a:close/>
                <a:moveTo>
                  <a:pt x="146" y="143"/>
                </a:moveTo>
                <a:cubicBezTo>
                  <a:pt x="130" y="129"/>
                  <a:pt x="110" y="122"/>
                  <a:pt x="88" y="122"/>
                </a:cubicBezTo>
                <a:cubicBezTo>
                  <a:pt x="67" y="122"/>
                  <a:pt x="46" y="129"/>
                  <a:pt x="30" y="143"/>
                </a:cubicBezTo>
                <a:cubicBezTo>
                  <a:pt x="16" y="128"/>
                  <a:pt x="8" y="109"/>
                  <a:pt x="8" y="88"/>
                </a:cubicBezTo>
                <a:cubicBezTo>
                  <a:pt x="8" y="67"/>
                  <a:pt x="16" y="49"/>
                  <a:pt x="28" y="35"/>
                </a:cubicBezTo>
                <a:cubicBezTo>
                  <a:pt x="44" y="50"/>
                  <a:pt x="66" y="58"/>
                  <a:pt x="88" y="58"/>
                </a:cubicBezTo>
                <a:cubicBezTo>
                  <a:pt x="88" y="58"/>
                  <a:pt x="88" y="58"/>
                  <a:pt x="88" y="58"/>
                </a:cubicBezTo>
                <a:cubicBezTo>
                  <a:pt x="88" y="58"/>
                  <a:pt x="88" y="58"/>
                  <a:pt x="88" y="58"/>
                </a:cubicBezTo>
                <a:cubicBezTo>
                  <a:pt x="110" y="58"/>
                  <a:pt x="131" y="50"/>
                  <a:pt x="148" y="35"/>
                </a:cubicBezTo>
                <a:cubicBezTo>
                  <a:pt x="160" y="49"/>
                  <a:pt x="168" y="68"/>
                  <a:pt x="168" y="88"/>
                </a:cubicBezTo>
                <a:cubicBezTo>
                  <a:pt x="168" y="109"/>
                  <a:pt x="160" y="128"/>
                  <a:pt x="146" y="143"/>
                </a:cubicBezTo>
                <a:close/>
                <a:moveTo>
                  <a:pt x="101" y="94"/>
                </a:moveTo>
                <a:cubicBezTo>
                  <a:pt x="100" y="98"/>
                  <a:pt x="100" y="101"/>
                  <a:pt x="99" y="104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98" y="101"/>
                  <a:pt x="97" y="98"/>
                  <a:pt x="96" y="94"/>
                </a:cubicBezTo>
                <a:cubicBezTo>
                  <a:pt x="90" y="72"/>
                  <a:pt x="90" y="72"/>
                  <a:pt x="90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0" y="94"/>
                  <a:pt x="80" y="94"/>
                  <a:pt x="80" y="94"/>
                </a:cubicBezTo>
                <a:cubicBezTo>
                  <a:pt x="79" y="98"/>
                  <a:pt x="78" y="101"/>
                  <a:pt x="78" y="104"/>
                </a:cubicBezTo>
                <a:cubicBezTo>
                  <a:pt x="77" y="104"/>
                  <a:pt x="77" y="104"/>
                  <a:pt x="77" y="104"/>
                </a:cubicBezTo>
                <a:cubicBezTo>
                  <a:pt x="76" y="101"/>
                  <a:pt x="76" y="98"/>
                  <a:pt x="75" y="94"/>
                </a:cubicBezTo>
                <a:cubicBezTo>
                  <a:pt x="69" y="72"/>
                  <a:pt x="69" y="72"/>
                  <a:pt x="69" y="72"/>
                </a:cubicBezTo>
                <a:cubicBezTo>
                  <a:pt x="65" y="72"/>
                  <a:pt x="65" y="72"/>
                  <a:pt x="65" y="72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85" y="86"/>
                  <a:pt x="85" y="86"/>
                  <a:pt x="85" y="86"/>
                </a:cubicBezTo>
                <a:cubicBezTo>
                  <a:pt x="86" y="82"/>
                  <a:pt x="87" y="79"/>
                  <a:pt x="88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9" y="79"/>
                  <a:pt x="90" y="82"/>
                  <a:pt x="90" y="86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101" y="108"/>
                  <a:pt x="101" y="108"/>
                  <a:pt x="101" y="108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07" y="72"/>
                  <a:pt x="107" y="72"/>
                  <a:pt x="107" y="72"/>
                </a:cubicBezTo>
                <a:lnTo>
                  <a:pt x="101" y="94"/>
                </a:lnTo>
                <a:close/>
                <a:moveTo>
                  <a:pt x="156" y="72"/>
                </a:moveTo>
                <a:cubicBezTo>
                  <a:pt x="150" y="94"/>
                  <a:pt x="150" y="94"/>
                  <a:pt x="150" y="94"/>
                </a:cubicBezTo>
                <a:cubicBezTo>
                  <a:pt x="150" y="98"/>
                  <a:pt x="149" y="101"/>
                  <a:pt x="148" y="104"/>
                </a:cubicBezTo>
                <a:cubicBezTo>
                  <a:pt x="148" y="104"/>
                  <a:pt x="148" y="104"/>
                  <a:pt x="148" y="104"/>
                </a:cubicBezTo>
                <a:cubicBezTo>
                  <a:pt x="147" y="101"/>
                  <a:pt x="146" y="98"/>
                  <a:pt x="146" y="94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35" y="72"/>
                  <a:pt x="135" y="72"/>
                  <a:pt x="135" y="72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8"/>
                  <a:pt x="128" y="101"/>
                  <a:pt x="127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26" y="101"/>
                  <a:pt x="125" y="98"/>
                  <a:pt x="124" y="94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124" y="108"/>
                  <a:pt x="124" y="108"/>
                  <a:pt x="124" y="108"/>
                </a:cubicBezTo>
                <a:cubicBezTo>
                  <a:pt x="129" y="108"/>
                  <a:pt x="129" y="108"/>
                  <a:pt x="129" y="108"/>
                </a:cubicBezTo>
                <a:cubicBezTo>
                  <a:pt x="134" y="86"/>
                  <a:pt x="134" y="86"/>
                  <a:pt x="134" y="86"/>
                </a:cubicBezTo>
                <a:cubicBezTo>
                  <a:pt x="136" y="82"/>
                  <a:pt x="136" y="79"/>
                  <a:pt x="137" y="76"/>
                </a:cubicBezTo>
                <a:cubicBezTo>
                  <a:pt x="138" y="76"/>
                  <a:pt x="138" y="76"/>
                  <a:pt x="138" y="76"/>
                </a:cubicBezTo>
                <a:cubicBezTo>
                  <a:pt x="138" y="79"/>
                  <a:pt x="139" y="82"/>
                  <a:pt x="140" y="86"/>
                </a:cubicBezTo>
                <a:cubicBezTo>
                  <a:pt x="146" y="108"/>
                  <a:pt x="146" y="108"/>
                  <a:pt x="146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60" y="72"/>
                  <a:pt x="160" y="72"/>
                  <a:pt x="160" y="72"/>
                </a:cubicBezTo>
                <a:lnTo>
                  <a:pt x="156" y="7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8" name="Freeform 29"/>
          <p:cNvSpPr>
            <a:spLocks noEditPoints="1"/>
          </p:cNvSpPr>
          <p:nvPr/>
        </p:nvSpPr>
        <p:spPr bwMode="auto">
          <a:xfrm>
            <a:off x="7000101" y="4711846"/>
            <a:ext cx="359963" cy="311457"/>
          </a:xfrm>
          <a:custGeom>
            <a:avLst/>
            <a:gdLst>
              <a:gd name="T0" fmla="*/ 72 w 176"/>
              <a:gd name="T1" fmla="*/ 72 h 152"/>
              <a:gd name="T2" fmla="*/ 74 w 176"/>
              <a:gd name="T3" fmla="*/ 108 h 152"/>
              <a:gd name="T4" fmla="*/ 120 w 176"/>
              <a:gd name="T5" fmla="*/ 90 h 152"/>
              <a:gd name="T6" fmla="*/ 88 w 176"/>
              <a:gd name="T7" fmla="*/ 60 h 152"/>
              <a:gd name="T8" fmla="*/ 102 w 176"/>
              <a:gd name="T9" fmla="*/ 104 h 152"/>
              <a:gd name="T10" fmla="*/ 60 w 176"/>
              <a:gd name="T11" fmla="*/ 90 h 152"/>
              <a:gd name="T12" fmla="*/ 74 w 176"/>
              <a:gd name="T13" fmla="*/ 75 h 152"/>
              <a:gd name="T14" fmla="*/ 88 w 176"/>
              <a:gd name="T15" fmla="*/ 64 h 152"/>
              <a:gd name="T16" fmla="*/ 101 w 176"/>
              <a:gd name="T17" fmla="*/ 75 h 152"/>
              <a:gd name="T18" fmla="*/ 116 w 176"/>
              <a:gd name="T19" fmla="*/ 90 h 152"/>
              <a:gd name="T20" fmla="*/ 150 w 176"/>
              <a:gd name="T21" fmla="*/ 16 h 152"/>
              <a:gd name="T22" fmla="*/ 150 w 176"/>
              <a:gd name="T23" fmla="*/ 12 h 152"/>
              <a:gd name="T24" fmla="*/ 76 w 176"/>
              <a:gd name="T25" fmla="*/ 14 h 152"/>
              <a:gd name="T26" fmla="*/ 164 w 176"/>
              <a:gd name="T27" fmla="*/ 60 h 152"/>
              <a:gd name="T28" fmla="*/ 160 w 176"/>
              <a:gd name="T29" fmla="*/ 83 h 152"/>
              <a:gd name="T30" fmla="*/ 156 w 176"/>
              <a:gd name="T31" fmla="*/ 144 h 152"/>
              <a:gd name="T32" fmla="*/ 16 w 176"/>
              <a:gd name="T33" fmla="*/ 140 h 152"/>
              <a:gd name="T34" fmla="*/ 12 w 176"/>
              <a:gd name="T35" fmla="*/ 128 h 152"/>
              <a:gd name="T36" fmla="*/ 8 w 176"/>
              <a:gd name="T37" fmla="*/ 140 h 152"/>
              <a:gd name="T38" fmla="*/ 156 w 176"/>
              <a:gd name="T39" fmla="*/ 152 h 152"/>
              <a:gd name="T40" fmla="*/ 168 w 176"/>
              <a:gd name="T41" fmla="*/ 83 h 152"/>
              <a:gd name="T42" fmla="*/ 164 w 176"/>
              <a:gd name="T43" fmla="*/ 60 h 152"/>
              <a:gd name="T44" fmla="*/ 156 w 176"/>
              <a:gd name="T45" fmla="*/ 72 h 152"/>
              <a:gd name="T46" fmla="*/ 172 w 176"/>
              <a:gd name="T47" fmla="*/ 72 h 152"/>
              <a:gd name="T48" fmla="*/ 24 w 176"/>
              <a:gd name="T49" fmla="*/ 104 h 152"/>
              <a:gd name="T50" fmla="*/ 16 w 176"/>
              <a:gd name="T51" fmla="*/ 12 h 152"/>
              <a:gd name="T52" fmla="*/ 50 w 176"/>
              <a:gd name="T53" fmla="*/ 8 h 152"/>
              <a:gd name="T54" fmla="*/ 70 w 176"/>
              <a:gd name="T55" fmla="*/ 32 h 152"/>
              <a:gd name="T56" fmla="*/ 160 w 176"/>
              <a:gd name="T57" fmla="*/ 36 h 152"/>
              <a:gd name="T58" fmla="*/ 164 w 176"/>
              <a:gd name="T59" fmla="*/ 48 h 152"/>
              <a:gd name="T60" fmla="*/ 168 w 176"/>
              <a:gd name="T61" fmla="*/ 36 h 152"/>
              <a:gd name="T62" fmla="*/ 70 w 176"/>
              <a:gd name="T63" fmla="*/ 24 h 152"/>
              <a:gd name="T64" fmla="*/ 50 w 176"/>
              <a:gd name="T65" fmla="*/ 0 h 152"/>
              <a:gd name="T66" fmla="*/ 8 w 176"/>
              <a:gd name="T67" fmla="*/ 12 h 152"/>
              <a:gd name="T68" fmla="*/ 0 w 176"/>
              <a:gd name="T69" fmla="*/ 104 h 152"/>
              <a:gd name="T70" fmla="*/ 24 w 176"/>
              <a:gd name="T71" fmla="*/ 104 h 152"/>
              <a:gd name="T72" fmla="*/ 12 w 176"/>
              <a:gd name="T73" fmla="*/ 96 h 152"/>
              <a:gd name="T74" fmla="*/ 12 w 176"/>
              <a:gd name="T75" fmla="*/ 11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88" y="60"/>
                </a:moveTo>
                <a:cubicBezTo>
                  <a:pt x="80" y="60"/>
                  <a:pt x="74" y="65"/>
                  <a:pt x="72" y="72"/>
                </a:cubicBezTo>
                <a:cubicBezTo>
                  <a:pt x="63" y="72"/>
                  <a:pt x="56" y="80"/>
                  <a:pt x="56" y="90"/>
                </a:cubicBezTo>
                <a:cubicBezTo>
                  <a:pt x="56" y="100"/>
                  <a:pt x="64" y="108"/>
                  <a:pt x="7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12" y="108"/>
                  <a:pt x="120" y="100"/>
                  <a:pt x="120" y="90"/>
                </a:cubicBezTo>
                <a:cubicBezTo>
                  <a:pt x="120" y="80"/>
                  <a:pt x="114" y="73"/>
                  <a:pt x="105" y="72"/>
                </a:cubicBezTo>
                <a:cubicBezTo>
                  <a:pt x="102" y="65"/>
                  <a:pt x="96" y="60"/>
                  <a:pt x="88" y="60"/>
                </a:cubicBezTo>
                <a:close/>
                <a:moveTo>
                  <a:pt x="116" y="90"/>
                </a:moveTo>
                <a:cubicBezTo>
                  <a:pt x="116" y="97"/>
                  <a:pt x="110" y="104"/>
                  <a:pt x="102" y="104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66" y="104"/>
                  <a:pt x="60" y="97"/>
                  <a:pt x="60" y="90"/>
                </a:cubicBezTo>
                <a:cubicBezTo>
                  <a:pt x="60" y="82"/>
                  <a:pt x="65" y="76"/>
                  <a:pt x="72" y="76"/>
                </a:cubicBezTo>
                <a:cubicBezTo>
                  <a:pt x="74" y="75"/>
                  <a:pt x="74" y="75"/>
                  <a:pt x="74" y="75"/>
                </a:cubicBezTo>
                <a:cubicBezTo>
                  <a:pt x="75" y="73"/>
                  <a:pt x="75" y="73"/>
                  <a:pt x="75" y="73"/>
                </a:cubicBezTo>
                <a:cubicBezTo>
                  <a:pt x="77" y="67"/>
                  <a:pt x="82" y="64"/>
                  <a:pt x="88" y="64"/>
                </a:cubicBezTo>
                <a:cubicBezTo>
                  <a:pt x="94" y="64"/>
                  <a:pt x="98" y="67"/>
                  <a:pt x="100" y="73"/>
                </a:cubicBezTo>
                <a:cubicBezTo>
                  <a:pt x="101" y="75"/>
                  <a:pt x="101" y="75"/>
                  <a:pt x="101" y="75"/>
                </a:cubicBezTo>
                <a:cubicBezTo>
                  <a:pt x="104" y="76"/>
                  <a:pt x="104" y="76"/>
                  <a:pt x="104" y="76"/>
                </a:cubicBezTo>
                <a:cubicBezTo>
                  <a:pt x="111" y="76"/>
                  <a:pt x="116" y="82"/>
                  <a:pt x="116" y="90"/>
                </a:cubicBezTo>
                <a:close/>
                <a:moveTo>
                  <a:pt x="78" y="16"/>
                </a:moveTo>
                <a:cubicBezTo>
                  <a:pt x="150" y="16"/>
                  <a:pt x="150" y="16"/>
                  <a:pt x="150" y="16"/>
                </a:cubicBezTo>
                <a:cubicBezTo>
                  <a:pt x="151" y="16"/>
                  <a:pt x="152" y="15"/>
                  <a:pt x="152" y="14"/>
                </a:cubicBezTo>
                <a:cubicBezTo>
                  <a:pt x="152" y="12"/>
                  <a:pt x="151" y="12"/>
                  <a:pt x="150" y="12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12"/>
                  <a:pt x="76" y="12"/>
                  <a:pt x="76" y="14"/>
                </a:cubicBezTo>
                <a:cubicBezTo>
                  <a:pt x="76" y="15"/>
                  <a:pt x="77" y="16"/>
                  <a:pt x="78" y="16"/>
                </a:cubicBezTo>
                <a:close/>
                <a:moveTo>
                  <a:pt x="164" y="60"/>
                </a:moveTo>
                <a:cubicBezTo>
                  <a:pt x="157" y="60"/>
                  <a:pt x="152" y="65"/>
                  <a:pt x="152" y="72"/>
                </a:cubicBezTo>
                <a:cubicBezTo>
                  <a:pt x="152" y="77"/>
                  <a:pt x="155" y="81"/>
                  <a:pt x="160" y="83"/>
                </a:cubicBezTo>
                <a:cubicBezTo>
                  <a:pt x="160" y="140"/>
                  <a:pt x="160" y="140"/>
                  <a:pt x="160" y="140"/>
                </a:cubicBezTo>
                <a:cubicBezTo>
                  <a:pt x="160" y="142"/>
                  <a:pt x="158" y="144"/>
                  <a:pt x="156" y="144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18" y="144"/>
                  <a:pt x="16" y="142"/>
                  <a:pt x="16" y="140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16" y="129"/>
                  <a:pt x="14" y="128"/>
                  <a:pt x="12" y="128"/>
                </a:cubicBezTo>
                <a:cubicBezTo>
                  <a:pt x="10" y="128"/>
                  <a:pt x="8" y="129"/>
                  <a:pt x="8" y="132"/>
                </a:cubicBezTo>
                <a:cubicBezTo>
                  <a:pt x="8" y="140"/>
                  <a:pt x="8" y="140"/>
                  <a:pt x="8" y="140"/>
                </a:cubicBezTo>
                <a:cubicBezTo>
                  <a:pt x="8" y="146"/>
                  <a:pt x="13" y="152"/>
                  <a:pt x="20" y="152"/>
                </a:cubicBezTo>
                <a:cubicBezTo>
                  <a:pt x="156" y="152"/>
                  <a:pt x="156" y="152"/>
                  <a:pt x="156" y="152"/>
                </a:cubicBezTo>
                <a:cubicBezTo>
                  <a:pt x="163" y="152"/>
                  <a:pt x="168" y="146"/>
                  <a:pt x="168" y="140"/>
                </a:cubicBezTo>
                <a:cubicBezTo>
                  <a:pt x="168" y="83"/>
                  <a:pt x="168" y="83"/>
                  <a:pt x="168" y="83"/>
                </a:cubicBezTo>
                <a:cubicBezTo>
                  <a:pt x="173" y="81"/>
                  <a:pt x="176" y="77"/>
                  <a:pt x="176" y="72"/>
                </a:cubicBezTo>
                <a:cubicBezTo>
                  <a:pt x="176" y="65"/>
                  <a:pt x="171" y="60"/>
                  <a:pt x="164" y="60"/>
                </a:cubicBezTo>
                <a:close/>
                <a:moveTo>
                  <a:pt x="164" y="80"/>
                </a:moveTo>
                <a:cubicBezTo>
                  <a:pt x="160" y="80"/>
                  <a:pt x="156" y="76"/>
                  <a:pt x="156" y="72"/>
                </a:cubicBezTo>
                <a:cubicBezTo>
                  <a:pt x="156" y="67"/>
                  <a:pt x="160" y="64"/>
                  <a:pt x="164" y="64"/>
                </a:cubicBezTo>
                <a:cubicBezTo>
                  <a:pt x="168" y="64"/>
                  <a:pt x="172" y="67"/>
                  <a:pt x="172" y="72"/>
                </a:cubicBezTo>
                <a:cubicBezTo>
                  <a:pt x="172" y="76"/>
                  <a:pt x="168" y="80"/>
                  <a:pt x="164" y="80"/>
                </a:cubicBezTo>
                <a:close/>
                <a:moveTo>
                  <a:pt x="24" y="104"/>
                </a:moveTo>
                <a:cubicBezTo>
                  <a:pt x="24" y="98"/>
                  <a:pt x="21" y="94"/>
                  <a:pt x="16" y="92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9"/>
                  <a:pt x="18" y="8"/>
                  <a:pt x="2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64" y="28"/>
                  <a:pt x="64" y="28"/>
                  <a:pt x="64" y="28"/>
                </a:cubicBezTo>
                <a:cubicBezTo>
                  <a:pt x="65" y="30"/>
                  <a:pt x="68" y="32"/>
                  <a:pt x="70" y="32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58" y="32"/>
                  <a:pt x="160" y="33"/>
                  <a:pt x="160" y="36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62" y="48"/>
                  <a:pt x="164" y="48"/>
                </a:cubicBezTo>
                <a:cubicBezTo>
                  <a:pt x="166" y="48"/>
                  <a:pt x="168" y="46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29"/>
                  <a:pt x="163" y="24"/>
                  <a:pt x="156" y="24"/>
                </a:cubicBezTo>
                <a:cubicBezTo>
                  <a:pt x="70" y="24"/>
                  <a:pt x="70" y="24"/>
                  <a:pt x="70" y="24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1"/>
                  <a:pt x="52" y="0"/>
                  <a:pt x="5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3" y="0"/>
                  <a:pt x="8" y="5"/>
                  <a:pt x="8" y="12"/>
                </a:cubicBezTo>
                <a:cubicBezTo>
                  <a:pt x="8" y="92"/>
                  <a:pt x="8" y="92"/>
                  <a:pt x="8" y="92"/>
                </a:cubicBezTo>
                <a:cubicBezTo>
                  <a:pt x="3" y="94"/>
                  <a:pt x="0" y="98"/>
                  <a:pt x="0" y="104"/>
                </a:cubicBezTo>
                <a:cubicBezTo>
                  <a:pt x="0" y="110"/>
                  <a:pt x="5" y="116"/>
                  <a:pt x="12" y="116"/>
                </a:cubicBezTo>
                <a:cubicBezTo>
                  <a:pt x="19" y="116"/>
                  <a:pt x="24" y="110"/>
                  <a:pt x="24" y="104"/>
                </a:cubicBezTo>
                <a:close/>
                <a:moveTo>
                  <a:pt x="4" y="104"/>
                </a:moveTo>
                <a:cubicBezTo>
                  <a:pt x="4" y="99"/>
                  <a:pt x="8" y="96"/>
                  <a:pt x="12" y="96"/>
                </a:cubicBezTo>
                <a:cubicBezTo>
                  <a:pt x="16" y="96"/>
                  <a:pt x="20" y="99"/>
                  <a:pt x="20" y="104"/>
                </a:cubicBezTo>
                <a:cubicBezTo>
                  <a:pt x="20" y="108"/>
                  <a:pt x="16" y="112"/>
                  <a:pt x="12" y="112"/>
                </a:cubicBezTo>
                <a:cubicBezTo>
                  <a:pt x="8" y="112"/>
                  <a:pt x="4" y="108"/>
                  <a:pt x="4" y="10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9" name="Freeform 33"/>
          <p:cNvSpPr>
            <a:spLocks noEditPoints="1"/>
          </p:cNvSpPr>
          <p:nvPr/>
        </p:nvSpPr>
        <p:spPr bwMode="auto">
          <a:xfrm>
            <a:off x="8066747" y="4706191"/>
            <a:ext cx="322005" cy="322766"/>
          </a:xfrm>
          <a:custGeom>
            <a:avLst/>
            <a:gdLst>
              <a:gd name="T0" fmla="*/ 168 w 176"/>
              <a:gd name="T1" fmla="*/ 108 h 176"/>
              <a:gd name="T2" fmla="*/ 156 w 176"/>
              <a:gd name="T3" fmla="*/ 168 h 176"/>
              <a:gd name="T4" fmla="*/ 8 w 176"/>
              <a:gd name="T5" fmla="*/ 156 h 176"/>
              <a:gd name="T6" fmla="*/ 4 w 176"/>
              <a:gd name="T7" fmla="*/ 104 h 176"/>
              <a:gd name="T8" fmla="*/ 0 w 176"/>
              <a:gd name="T9" fmla="*/ 156 h 176"/>
              <a:gd name="T10" fmla="*/ 156 w 176"/>
              <a:gd name="T11" fmla="*/ 176 h 176"/>
              <a:gd name="T12" fmla="*/ 176 w 176"/>
              <a:gd name="T13" fmla="*/ 108 h 176"/>
              <a:gd name="T14" fmla="*/ 156 w 176"/>
              <a:gd name="T15" fmla="*/ 0 h 176"/>
              <a:gd name="T16" fmla="*/ 0 w 176"/>
              <a:gd name="T17" fmla="*/ 20 h 176"/>
              <a:gd name="T18" fmla="*/ 4 w 176"/>
              <a:gd name="T19" fmla="*/ 71 h 176"/>
              <a:gd name="T20" fmla="*/ 8 w 176"/>
              <a:gd name="T21" fmla="*/ 20 h 176"/>
              <a:gd name="T22" fmla="*/ 156 w 176"/>
              <a:gd name="T23" fmla="*/ 8 h 176"/>
              <a:gd name="T24" fmla="*/ 168 w 176"/>
              <a:gd name="T25" fmla="*/ 68 h 176"/>
              <a:gd name="T26" fmla="*/ 176 w 176"/>
              <a:gd name="T27" fmla="*/ 68 h 176"/>
              <a:gd name="T28" fmla="*/ 156 w 176"/>
              <a:gd name="T29" fmla="*/ 0 h 176"/>
              <a:gd name="T30" fmla="*/ 34 w 176"/>
              <a:gd name="T31" fmla="*/ 122 h 176"/>
              <a:gd name="T32" fmla="*/ 36 w 176"/>
              <a:gd name="T33" fmla="*/ 110 h 176"/>
              <a:gd name="T34" fmla="*/ 36 w 176"/>
              <a:gd name="T35" fmla="*/ 68 h 176"/>
              <a:gd name="T36" fmla="*/ 69 w 176"/>
              <a:gd name="T37" fmla="*/ 66 h 176"/>
              <a:gd name="T38" fmla="*/ 69 w 176"/>
              <a:gd name="T39" fmla="*/ 93 h 176"/>
              <a:gd name="T40" fmla="*/ 69 w 176"/>
              <a:gd name="T41" fmla="*/ 104 h 176"/>
              <a:gd name="T42" fmla="*/ 87 w 176"/>
              <a:gd name="T43" fmla="*/ 126 h 176"/>
              <a:gd name="T44" fmla="*/ 106 w 176"/>
              <a:gd name="T45" fmla="*/ 106 h 176"/>
              <a:gd name="T46" fmla="*/ 110 w 176"/>
              <a:gd name="T47" fmla="*/ 72 h 176"/>
              <a:gd name="T48" fmla="*/ 123 w 176"/>
              <a:gd name="T49" fmla="*/ 51 h 176"/>
              <a:gd name="T50" fmla="*/ 140 w 176"/>
              <a:gd name="T51" fmla="*/ 108 h 176"/>
              <a:gd name="T52" fmla="*/ 143 w 176"/>
              <a:gd name="T53" fmla="*/ 119 h 176"/>
              <a:gd name="T54" fmla="*/ 144 w 176"/>
              <a:gd name="T55" fmla="*/ 108 h 176"/>
              <a:gd name="T56" fmla="*/ 123 w 176"/>
              <a:gd name="T57" fmla="*/ 47 h 176"/>
              <a:gd name="T58" fmla="*/ 99 w 176"/>
              <a:gd name="T59" fmla="*/ 75 h 176"/>
              <a:gd name="T60" fmla="*/ 102 w 176"/>
              <a:gd name="T61" fmla="*/ 106 h 176"/>
              <a:gd name="T62" fmla="*/ 73 w 176"/>
              <a:gd name="T63" fmla="*/ 108 h 176"/>
              <a:gd name="T64" fmla="*/ 73 w 176"/>
              <a:gd name="T65" fmla="*/ 104 h 176"/>
              <a:gd name="T66" fmla="*/ 73 w 176"/>
              <a:gd name="T67" fmla="*/ 93 h 176"/>
              <a:gd name="T68" fmla="*/ 54 w 176"/>
              <a:gd name="T69" fmla="*/ 47 h 176"/>
              <a:gd name="T70" fmla="*/ 32 w 176"/>
              <a:gd name="T71" fmla="*/ 68 h 176"/>
              <a:gd name="T72" fmla="*/ 32 w 176"/>
              <a:gd name="T73" fmla="*/ 11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172" y="104"/>
                </a:moveTo>
                <a:cubicBezTo>
                  <a:pt x="170" y="104"/>
                  <a:pt x="168" y="105"/>
                  <a:pt x="168" y="10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62"/>
                  <a:pt x="163" y="168"/>
                  <a:pt x="156" y="168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2"/>
                  <a:pt x="8" y="156"/>
                </a:cubicBezTo>
                <a:cubicBezTo>
                  <a:pt x="8" y="108"/>
                  <a:pt x="8" y="108"/>
                  <a:pt x="8" y="108"/>
                </a:cubicBezTo>
                <a:cubicBezTo>
                  <a:pt x="8" y="105"/>
                  <a:pt x="6" y="104"/>
                  <a:pt x="4" y="104"/>
                </a:cubicBezTo>
                <a:cubicBezTo>
                  <a:pt x="2" y="104"/>
                  <a:pt x="0" y="105"/>
                  <a:pt x="0" y="108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67" y="176"/>
                  <a:pt x="176" y="167"/>
                  <a:pt x="176" y="156"/>
                </a:cubicBezTo>
                <a:cubicBezTo>
                  <a:pt x="176" y="108"/>
                  <a:pt x="176" y="108"/>
                  <a:pt x="176" y="108"/>
                </a:cubicBezTo>
                <a:cubicBezTo>
                  <a:pt x="176" y="105"/>
                  <a:pt x="174" y="104"/>
                  <a:pt x="172" y="104"/>
                </a:cubicBezTo>
                <a:close/>
                <a:moveTo>
                  <a:pt x="156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20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9"/>
                  <a:pt x="2" y="71"/>
                  <a:pt x="4" y="71"/>
                </a:cubicBezTo>
                <a:cubicBezTo>
                  <a:pt x="6" y="71"/>
                  <a:pt x="8" y="69"/>
                  <a:pt x="8" y="67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3"/>
                  <a:pt x="13" y="8"/>
                  <a:pt x="20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63" y="8"/>
                  <a:pt x="168" y="13"/>
                  <a:pt x="168" y="2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68" y="70"/>
                  <a:pt x="170" y="72"/>
                  <a:pt x="172" y="72"/>
                </a:cubicBezTo>
                <a:cubicBezTo>
                  <a:pt x="174" y="72"/>
                  <a:pt x="176" y="70"/>
                  <a:pt x="176" y="68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8"/>
                  <a:pt x="167" y="0"/>
                  <a:pt x="156" y="0"/>
                </a:cubicBezTo>
                <a:close/>
                <a:moveTo>
                  <a:pt x="28" y="116"/>
                </a:moveTo>
                <a:cubicBezTo>
                  <a:pt x="28" y="119"/>
                  <a:pt x="31" y="122"/>
                  <a:pt x="34" y="122"/>
                </a:cubicBezTo>
                <a:cubicBezTo>
                  <a:pt x="38" y="122"/>
                  <a:pt x="40" y="119"/>
                  <a:pt x="40" y="116"/>
                </a:cubicBezTo>
                <a:cubicBezTo>
                  <a:pt x="40" y="113"/>
                  <a:pt x="39" y="111"/>
                  <a:pt x="36" y="110"/>
                </a:cubicBezTo>
                <a:cubicBezTo>
                  <a:pt x="36" y="110"/>
                  <a:pt x="36" y="110"/>
                  <a:pt x="36" y="110"/>
                </a:cubicBezTo>
                <a:cubicBezTo>
                  <a:pt x="36" y="68"/>
                  <a:pt x="36" y="68"/>
                  <a:pt x="36" y="68"/>
                </a:cubicBezTo>
                <a:cubicBezTo>
                  <a:pt x="36" y="59"/>
                  <a:pt x="43" y="51"/>
                  <a:pt x="52" y="51"/>
                </a:cubicBezTo>
                <a:cubicBezTo>
                  <a:pt x="61" y="50"/>
                  <a:pt x="69" y="57"/>
                  <a:pt x="69" y="66"/>
                </a:cubicBezTo>
                <a:cubicBezTo>
                  <a:pt x="69" y="67"/>
                  <a:pt x="69" y="68"/>
                  <a:pt x="69" y="68"/>
                </a:cubicBezTo>
                <a:cubicBezTo>
                  <a:pt x="69" y="93"/>
                  <a:pt x="69" y="93"/>
                  <a:pt x="69" y="93"/>
                </a:cubicBezTo>
                <a:cubicBezTo>
                  <a:pt x="66" y="94"/>
                  <a:pt x="65" y="97"/>
                  <a:pt x="66" y="100"/>
                </a:cubicBezTo>
                <a:cubicBezTo>
                  <a:pt x="66" y="102"/>
                  <a:pt x="68" y="103"/>
                  <a:pt x="69" y="104"/>
                </a:cubicBezTo>
                <a:cubicBezTo>
                  <a:pt x="69" y="106"/>
                  <a:pt x="69" y="106"/>
                  <a:pt x="69" y="106"/>
                </a:cubicBezTo>
                <a:cubicBezTo>
                  <a:pt x="69" y="116"/>
                  <a:pt x="77" y="125"/>
                  <a:pt x="87" y="126"/>
                </a:cubicBezTo>
                <a:cubicBezTo>
                  <a:pt x="97" y="126"/>
                  <a:pt x="106" y="118"/>
                  <a:pt x="106" y="108"/>
                </a:cubicBezTo>
                <a:cubicBezTo>
                  <a:pt x="107" y="107"/>
                  <a:pt x="107" y="107"/>
                  <a:pt x="106" y="106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10" y="78"/>
                  <a:pt x="111" y="75"/>
                  <a:pt x="110" y="72"/>
                </a:cubicBezTo>
                <a:cubicBezTo>
                  <a:pt x="110" y="70"/>
                  <a:pt x="108" y="68"/>
                  <a:pt x="106" y="68"/>
                </a:cubicBezTo>
                <a:cubicBezTo>
                  <a:pt x="107" y="59"/>
                  <a:pt x="114" y="51"/>
                  <a:pt x="123" y="51"/>
                </a:cubicBezTo>
                <a:cubicBezTo>
                  <a:pt x="132" y="51"/>
                  <a:pt x="140" y="59"/>
                  <a:pt x="140" y="68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36" y="109"/>
                  <a:pt x="135" y="112"/>
                  <a:pt x="136" y="115"/>
                </a:cubicBezTo>
                <a:cubicBezTo>
                  <a:pt x="136" y="118"/>
                  <a:pt x="140" y="120"/>
                  <a:pt x="143" y="119"/>
                </a:cubicBezTo>
                <a:cubicBezTo>
                  <a:pt x="146" y="118"/>
                  <a:pt x="148" y="115"/>
                  <a:pt x="147" y="112"/>
                </a:cubicBezTo>
                <a:cubicBezTo>
                  <a:pt x="147" y="110"/>
                  <a:pt x="145" y="109"/>
                  <a:pt x="144" y="108"/>
                </a:cubicBezTo>
                <a:cubicBezTo>
                  <a:pt x="144" y="68"/>
                  <a:pt x="144" y="68"/>
                  <a:pt x="144" y="68"/>
                </a:cubicBezTo>
                <a:cubicBezTo>
                  <a:pt x="144" y="57"/>
                  <a:pt x="135" y="47"/>
                  <a:pt x="123" y="47"/>
                </a:cubicBezTo>
                <a:cubicBezTo>
                  <a:pt x="112" y="47"/>
                  <a:pt x="103" y="56"/>
                  <a:pt x="102" y="68"/>
                </a:cubicBezTo>
                <a:cubicBezTo>
                  <a:pt x="99" y="69"/>
                  <a:pt x="98" y="72"/>
                  <a:pt x="99" y="75"/>
                </a:cubicBezTo>
                <a:cubicBezTo>
                  <a:pt x="99" y="77"/>
                  <a:pt x="101" y="78"/>
                  <a:pt x="102" y="79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3" y="114"/>
                  <a:pt x="97" y="121"/>
                  <a:pt x="89" y="121"/>
                </a:cubicBezTo>
                <a:cubicBezTo>
                  <a:pt x="81" y="122"/>
                  <a:pt x="74" y="116"/>
                  <a:pt x="73" y="108"/>
                </a:cubicBezTo>
                <a:cubicBezTo>
                  <a:pt x="73" y="107"/>
                  <a:pt x="73" y="107"/>
                  <a:pt x="73" y="106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7" y="103"/>
                  <a:pt x="78" y="99"/>
                  <a:pt x="77" y="96"/>
                </a:cubicBezTo>
                <a:cubicBezTo>
                  <a:pt x="76" y="95"/>
                  <a:pt x="75" y="93"/>
                  <a:pt x="73" y="93"/>
                </a:cubicBezTo>
                <a:cubicBezTo>
                  <a:pt x="73" y="68"/>
                  <a:pt x="73" y="68"/>
                  <a:pt x="73" y="68"/>
                </a:cubicBezTo>
                <a:cubicBezTo>
                  <a:pt x="74" y="57"/>
                  <a:pt x="65" y="47"/>
                  <a:pt x="54" y="47"/>
                </a:cubicBezTo>
                <a:cubicBezTo>
                  <a:pt x="42" y="46"/>
                  <a:pt x="33" y="55"/>
                  <a:pt x="32" y="66"/>
                </a:cubicBezTo>
                <a:cubicBezTo>
                  <a:pt x="32" y="67"/>
                  <a:pt x="32" y="67"/>
                  <a:pt x="32" y="68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2" y="110"/>
                  <a:pt x="32" y="110"/>
                  <a:pt x="32" y="110"/>
                </a:cubicBezTo>
                <a:cubicBezTo>
                  <a:pt x="30" y="111"/>
                  <a:pt x="28" y="113"/>
                  <a:pt x="28" y="11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4" name="TextBox 266"/>
          <p:cNvSpPr txBox="1"/>
          <p:nvPr/>
        </p:nvSpPr>
        <p:spPr>
          <a:xfrm>
            <a:off x="9885364" y="5028957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Traffic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Freeform 5"/>
          <p:cNvSpPr>
            <a:spLocks noEditPoints="1"/>
          </p:cNvSpPr>
          <p:nvPr/>
        </p:nvSpPr>
        <p:spPr bwMode="auto">
          <a:xfrm>
            <a:off x="10135734" y="4615399"/>
            <a:ext cx="386952" cy="386953"/>
          </a:xfrm>
          <a:custGeom>
            <a:avLst/>
            <a:gdLst>
              <a:gd name="T0" fmla="*/ 140 w 176"/>
              <a:gd name="T1" fmla="*/ 120 h 176"/>
              <a:gd name="T2" fmla="*/ 116 w 176"/>
              <a:gd name="T3" fmla="*/ 172 h 176"/>
              <a:gd name="T4" fmla="*/ 124 w 176"/>
              <a:gd name="T5" fmla="*/ 172 h 176"/>
              <a:gd name="T6" fmla="*/ 140 w 176"/>
              <a:gd name="T7" fmla="*/ 128 h 176"/>
              <a:gd name="T8" fmla="*/ 176 w 176"/>
              <a:gd name="T9" fmla="*/ 124 h 176"/>
              <a:gd name="T10" fmla="*/ 89 w 176"/>
              <a:gd name="T11" fmla="*/ 91 h 176"/>
              <a:gd name="T12" fmla="*/ 91 w 176"/>
              <a:gd name="T13" fmla="*/ 89 h 176"/>
              <a:gd name="T14" fmla="*/ 67 w 176"/>
              <a:gd name="T15" fmla="*/ 65 h 176"/>
              <a:gd name="T16" fmla="*/ 65 w 176"/>
              <a:gd name="T17" fmla="*/ 67 h 176"/>
              <a:gd name="T18" fmla="*/ 84 w 176"/>
              <a:gd name="T19" fmla="*/ 32 h 176"/>
              <a:gd name="T20" fmla="*/ 130 w 176"/>
              <a:gd name="T21" fmla="*/ 88 h 176"/>
              <a:gd name="T22" fmla="*/ 168 w 176"/>
              <a:gd name="T23" fmla="*/ 86 h 176"/>
              <a:gd name="T24" fmla="*/ 130 w 176"/>
              <a:gd name="T25" fmla="*/ 84 h 176"/>
              <a:gd name="T26" fmla="*/ 88 w 176"/>
              <a:gd name="T27" fmla="*/ 32 h 176"/>
              <a:gd name="T28" fmla="*/ 84 w 176"/>
              <a:gd name="T29" fmla="*/ 12 h 176"/>
              <a:gd name="T30" fmla="*/ 84 w 176"/>
              <a:gd name="T31" fmla="*/ 32 h 176"/>
              <a:gd name="T32" fmla="*/ 92 w 176"/>
              <a:gd name="T33" fmla="*/ 22 h 176"/>
              <a:gd name="T34" fmla="*/ 80 w 176"/>
              <a:gd name="T35" fmla="*/ 22 h 176"/>
              <a:gd name="T36" fmla="*/ 140 w 176"/>
              <a:gd name="T37" fmla="*/ 60 h 176"/>
              <a:gd name="T38" fmla="*/ 176 w 176"/>
              <a:gd name="T39" fmla="*/ 56 h 176"/>
              <a:gd name="T40" fmla="*/ 140 w 176"/>
              <a:gd name="T41" fmla="*/ 52 h 176"/>
              <a:gd name="T42" fmla="*/ 124 w 176"/>
              <a:gd name="T43" fmla="*/ 4 h 176"/>
              <a:gd name="T44" fmla="*/ 116 w 176"/>
              <a:gd name="T45" fmla="*/ 4 h 176"/>
              <a:gd name="T46" fmla="*/ 140 w 176"/>
              <a:gd name="T47" fmla="*/ 60 h 176"/>
              <a:gd name="T48" fmla="*/ 97 w 176"/>
              <a:gd name="T49" fmla="*/ 97 h 176"/>
              <a:gd name="T50" fmla="*/ 109 w 176"/>
              <a:gd name="T51" fmla="*/ 111 h 176"/>
              <a:gd name="T52" fmla="*/ 111 w 176"/>
              <a:gd name="T53" fmla="*/ 109 h 176"/>
              <a:gd name="T54" fmla="*/ 88 w 176"/>
              <a:gd name="T55" fmla="*/ 140 h 176"/>
              <a:gd name="T56" fmla="*/ 42 w 176"/>
              <a:gd name="T57" fmla="*/ 88 h 176"/>
              <a:gd name="T58" fmla="*/ 4 w 176"/>
              <a:gd name="T59" fmla="*/ 90 h 176"/>
              <a:gd name="T60" fmla="*/ 42 w 176"/>
              <a:gd name="T61" fmla="*/ 92 h 176"/>
              <a:gd name="T62" fmla="*/ 84 w 176"/>
              <a:gd name="T63" fmla="*/ 140 h 176"/>
              <a:gd name="T64" fmla="*/ 88 w 176"/>
              <a:gd name="T65" fmla="*/ 160 h 176"/>
              <a:gd name="T66" fmla="*/ 88 w 176"/>
              <a:gd name="T67" fmla="*/ 140 h 176"/>
              <a:gd name="T68" fmla="*/ 80 w 176"/>
              <a:gd name="T69" fmla="*/ 150 h 176"/>
              <a:gd name="T70" fmla="*/ 92 w 176"/>
              <a:gd name="T71" fmla="*/ 150 h 176"/>
              <a:gd name="T72" fmla="*/ 4 w 176"/>
              <a:gd name="T73" fmla="*/ 60 h 176"/>
              <a:gd name="T74" fmla="*/ 60 w 176"/>
              <a:gd name="T75" fmla="*/ 36 h 176"/>
              <a:gd name="T76" fmla="*/ 56 w 176"/>
              <a:gd name="T77" fmla="*/ 0 h 176"/>
              <a:gd name="T78" fmla="*/ 52 w 176"/>
              <a:gd name="T79" fmla="*/ 36 h 176"/>
              <a:gd name="T80" fmla="*/ 4 w 176"/>
              <a:gd name="T81" fmla="*/ 52 h 176"/>
              <a:gd name="T82" fmla="*/ 4 w 176"/>
              <a:gd name="T83" fmla="*/ 60 h 176"/>
              <a:gd name="T84" fmla="*/ 4 w 176"/>
              <a:gd name="T85" fmla="*/ 120 h 176"/>
              <a:gd name="T86" fmla="*/ 4 w 176"/>
              <a:gd name="T87" fmla="*/ 128 h 176"/>
              <a:gd name="T88" fmla="*/ 52 w 176"/>
              <a:gd name="T89" fmla="*/ 144 h 176"/>
              <a:gd name="T90" fmla="*/ 56 w 176"/>
              <a:gd name="T91" fmla="*/ 176 h 176"/>
              <a:gd name="T92" fmla="*/ 60 w 176"/>
              <a:gd name="T93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72" y="120"/>
                </a:moveTo>
                <a:cubicBezTo>
                  <a:pt x="140" y="120"/>
                  <a:pt x="140" y="120"/>
                  <a:pt x="140" y="120"/>
                </a:cubicBezTo>
                <a:cubicBezTo>
                  <a:pt x="127" y="120"/>
                  <a:pt x="116" y="131"/>
                  <a:pt x="116" y="144"/>
                </a:cubicBezTo>
                <a:cubicBezTo>
                  <a:pt x="116" y="172"/>
                  <a:pt x="116" y="172"/>
                  <a:pt x="116" y="172"/>
                </a:cubicBezTo>
                <a:cubicBezTo>
                  <a:pt x="116" y="174"/>
                  <a:pt x="118" y="176"/>
                  <a:pt x="120" y="176"/>
                </a:cubicBezTo>
                <a:cubicBezTo>
                  <a:pt x="122" y="176"/>
                  <a:pt x="124" y="174"/>
                  <a:pt x="124" y="172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4" y="135"/>
                  <a:pt x="131" y="128"/>
                  <a:pt x="140" y="128"/>
                </a:cubicBezTo>
                <a:cubicBezTo>
                  <a:pt x="172" y="128"/>
                  <a:pt x="17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close/>
                <a:moveTo>
                  <a:pt x="89" y="91"/>
                </a:moveTo>
                <a:cubicBezTo>
                  <a:pt x="89" y="92"/>
                  <a:pt x="91" y="92"/>
                  <a:pt x="91" y="91"/>
                </a:cubicBezTo>
                <a:cubicBezTo>
                  <a:pt x="92" y="91"/>
                  <a:pt x="92" y="89"/>
                  <a:pt x="91" y="89"/>
                </a:cubicBezTo>
                <a:cubicBezTo>
                  <a:pt x="91" y="89"/>
                  <a:pt x="91" y="89"/>
                  <a:pt x="91" y="89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4"/>
                  <a:pt x="65" y="64"/>
                  <a:pt x="65" y="65"/>
                </a:cubicBezTo>
                <a:cubicBezTo>
                  <a:pt x="64" y="65"/>
                  <a:pt x="64" y="67"/>
                  <a:pt x="65" y="67"/>
                </a:cubicBezTo>
                <a:lnTo>
                  <a:pt x="89" y="91"/>
                </a:lnTo>
                <a:close/>
                <a:moveTo>
                  <a:pt x="84" y="32"/>
                </a:moveTo>
                <a:cubicBezTo>
                  <a:pt x="84" y="42"/>
                  <a:pt x="84" y="42"/>
                  <a:pt x="84" y="42"/>
                </a:cubicBezTo>
                <a:cubicBezTo>
                  <a:pt x="84" y="67"/>
                  <a:pt x="105" y="88"/>
                  <a:pt x="130" y="88"/>
                </a:cubicBezTo>
                <a:cubicBezTo>
                  <a:pt x="166" y="88"/>
                  <a:pt x="166" y="88"/>
                  <a:pt x="166" y="88"/>
                </a:cubicBezTo>
                <a:cubicBezTo>
                  <a:pt x="167" y="88"/>
                  <a:pt x="168" y="87"/>
                  <a:pt x="168" y="86"/>
                </a:cubicBezTo>
                <a:cubicBezTo>
                  <a:pt x="168" y="85"/>
                  <a:pt x="167" y="84"/>
                  <a:pt x="166" y="84"/>
                </a:cubicBezTo>
                <a:cubicBezTo>
                  <a:pt x="130" y="84"/>
                  <a:pt x="130" y="84"/>
                  <a:pt x="130" y="84"/>
                </a:cubicBezTo>
                <a:cubicBezTo>
                  <a:pt x="107" y="84"/>
                  <a:pt x="88" y="65"/>
                  <a:pt x="88" y="42"/>
                </a:cubicBezTo>
                <a:cubicBezTo>
                  <a:pt x="88" y="32"/>
                  <a:pt x="88" y="32"/>
                  <a:pt x="88" y="32"/>
                </a:cubicBezTo>
                <a:cubicBezTo>
                  <a:pt x="93" y="31"/>
                  <a:pt x="97" y="25"/>
                  <a:pt x="96" y="20"/>
                </a:cubicBezTo>
                <a:cubicBezTo>
                  <a:pt x="95" y="15"/>
                  <a:pt x="89" y="11"/>
                  <a:pt x="84" y="12"/>
                </a:cubicBezTo>
                <a:cubicBezTo>
                  <a:pt x="79" y="13"/>
                  <a:pt x="75" y="19"/>
                  <a:pt x="76" y="24"/>
                </a:cubicBezTo>
                <a:cubicBezTo>
                  <a:pt x="77" y="28"/>
                  <a:pt x="80" y="31"/>
                  <a:pt x="84" y="32"/>
                </a:cubicBezTo>
                <a:close/>
                <a:moveTo>
                  <a:pt x="86" y="16"/>
                </a:moveTo>
                <a:cubicBezTo>
                  <a:pt x="89" y="16"/>
                  <a:pt x="92" y="19"/>
                  <a:pt x="92" y="22"/>
                </a:cubicBezTo>
                <a:cubicBezTo>
                  <a:pt x="92" y="25"/>
                  <a:pt x="89" y="28"/>
                  <a:pt x="86" y="28"/>
                </a:cubicBezTo>
                <a:cubicBezTo>
                  <a:pt x="83" y="28"/>
                  <a:pt x="80" y="25"/>
                  <a:pt x="80" y="22"/>
                </a:cubicBezTo>
                <a:cubicBezTo>
                  <a:pt x="80" y="19"/>
                  <a:pt x="83" y="16"/>
                  <a:pt x="86" y="16"/>
                </a:cubicBezTo>
                <a:close/>
                <a:moveTo>
                  <a:pt x="140" y="60"/>
                </a:moveTo>
                <a:cubicBezTo>
                  <a:pt x="172" y="60"/>
                  <a:pt x="172" y="60"/>
                  <a:pt x="172" y="60"/>
                </a:cubicBezTo>
                <a:cubicBezTo>
                  <a:pt x="174" y="60"/>
                  <a:pt x="176" y="58"/>
                  <a:pt x="176" y="56"/>
                </a:cubicBezTo>
                <a:cubicBezTo>
                  <a:pt x="176" y="54"/>
                  <a:pt x="174" y="52"/>
                  <a:pt x="172" y="52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31" y="52"/>
                  <a:pt x="124" y="45"/>
                  <a:pt x="124" y="36"/>
                </a:cubicBezTo>
                <a:cubicBezTo>
                  <a:pt x="124" y="4"/>
                  <a:pt x="124" y="4"/>
                  <a:pt x="124" y="4"/>
                </a:cubicBezTo>
                <a:cubicBezTo>
                  <a:pt x="124" y="2"/>
                  <a:pt x="122" y="0"/>
                  <a:pt x="120" y="0"/>
                </a:cubicBezTo>
                <a:cubicBezTo>
                  <a:pt x="118" y="0"/>
                  <a:pt x="116" y="2"/>
                  <a:pt x="116" y="4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9"/>
                  <a:pt x="127" y="60"/>
                  <a:pt x="140" y="60"/>
                </a:cubicBezTo>
                <a:close/>
                <a:moveTo>
                  <a:pt x="99" y="97"/>
                </a:moveTo>
                <a:cubicBezTo>
                  <a:pt x="99" y="96"/>
                  <a:pt x="97" y="96"/>
                  <a:pt x="97" y="97"/>
                </a:cubicBezTo>
                <a:cubicBezTo>
                  <a:pt x="96" y="97"/>
                  <a:pt x="96" y="99"/>
                  <a:pt x="97" y="99"/>
                </a:cubicBezTo>
                <a:cubicBezTo>
                  <a:pt x="109" y="111"/>
                  <a:pt x="109" y="111"/>
                  <a:pt x="109" y="111"/>
                </a:cubicBezTo>
                <a:cubicBezTo>
                  <a:pt x="109" y="112"/>
                  <a:pt x="111" y="112"/>
                  <a:pt x="111" y="111"/>
                </a:cubicBezTo>
                <a:cubicBezTo>
                  <a:pt x="112" y="111"/>
                  <a:pt x="112" y="109"/>
                  <a:pt x="111" y="109"/>
                </a:cubicBezTo>
                <a:lnTo>
                  <a:pt x="99" y="97"/>
                </a:lnTo>
                <a:close/>
                <a:moveTo>
                  <a:pt x="88" y="140"/>
                </a:moveTo>
                <a:cubicBezTo>
                  <a:pt x="88" y="134"/>
                  <a:pt x="88" y="134"/>
                  <a:pt x="88" y="134"/>
                </a:cubicBezTo>
                <a:cubicBezTo>
                  <a:pt x="88" y="109"/>
                  <a:pt x="67" y="88"/>
                  <a:pt x="42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9"/>
                  <a:pt x="4" y="90"/>
                </a:cubicBezTo>
                <a:cubicBezTo>
                  <a:pt x="4" y="91"/>
                  <a:pt x="5" y="92"/>
                  <a:pt x="6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65" y="92"/>
                  <a:pt x="84" y="111"/>
                  <a:pt x="84" y="134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79" y="141"/>
                  <a:pt x="75" y="147"/>
                  <a:pt x="76" y="152"/>
                </a:cubicBezTo>
                <a:cubicBezTo>
                  <a:pt x="77" y="157"/>
                  <a:pt x="83" y="161"/>
                  <a:pt x="88" y="160"/>
                </a:cubicBezTo>
                <a:cubicBezTo>
                  <a:pt x="93" y="159"/>
                  <a:pt x="97" y="153"/>
                  <a:pt x="96" y="148"/>
                </a:cubicBezTo>
                <a:cubicBezTo>
                  <a:pt x="95" y="144"/>
                  <a:pt x="92" y="141"/>
                  <a:pt x="88" y="140"/>
                </a:cubicBezTo>
                <a:close/>
                <a:moveTo>
                  <a:pt x="86" y="156"/>
                </a:moveTo>
                <a:cubicBezTo>
                  <a:pt x="83" y="156"/>
                  <a:pt x="80" y="153"/>
                  <a:pt x="80" y="150"/>
                </a:cubicBezTo>
                <a:cubicBezTo>
                  <a:pt x="80" y="147"/>
                  <a:pt x="83" y="144"/>
                  <a:pt x="86" y="144"/>
                </a:cubicBezTo>
                <a:cubicBezTo>
                  <a:pt x="89" y="144"/>
                  <a:pt x="92" y="147"/>
                  <a:pt x="92" y="150"/>
                </a:cubicBezTo>
                <a:cubicBezTo>
                  <a:pt x="92" y="153"/>
                  <a:pt x="89" y="156"/>
                  <a:pt x="86" y="156"/>
                </a:cubicBezTo>
                <a:close/>
                <a:moveTo>
                  <a:pt x="4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49" y="60"/>
                  <a:pt x="60" y="49"/>
                  <a:pt x="60" y="36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"/>
                  <a:pt x="58" y="0"/>
                  <a:pt x="56" y="0"/>
                </a:cubicBezTo>
                <a:cubicBezTo>
                  <a:pt x="54" y="0"/>
                  <a:pt x="52" y="2"/>
                  <a:pt x="52" y="4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45"/>
                  <a:pt x="45" y="52"/>
                  <a:pt x="36" y="52"/>
                </a:cubicBezTo>
                <a:cubicBezTo>
                  <a:pt x="4" y="52"/>
                  <a:pt x="4" y="52"/>
                  <a:pt x="4" y="52"/>
                </a:cubicBezTo>
                <a:cubicBezTo>
                  <a:pt x="2" y="52"/>
                  <a:pt x="0" y="54"/>
                  <a:pt x="0" y="56"/>
                </a:cubicBezTo>
                <a:cubicBezTo>
                  <a:pt x="0" y="58"/>
                  <a:pt x="2" y="60"/>
                  <a:pt x="4" y="60"/>
                </a:cubicBezTo>
                <a:close/>
                <a:moveTo>
                  <a:pt x="36" y="120"/>
                </a:moveTo>
                <a:cubicBezTo>
                  <a:pt x="4" y="120"/>
                  <a:pt x="4" y="120"/>
                  <a:pt x="4" y="120"/>
                </a:cubicBezTo>
                <a:cubicBezTo>
                  <a:pt x="2" y="120"/>
                  <a:pt x="0" y="122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36" y="128"/>
                  <a:pt x="36" y="128"/>
                  <a:pt x="36" y="128"/>
                </a:cubicBezTo>
                <a:cubicBezTo>
                  <a:pt x="45" y="128"/>
                  <a:pt x="52" y="135"/>
                  <a:pt x="52" y="144"/>
                </a:cubicBezTo>
                <a:cubicBezTo>
                  <a:pt x="52" y="172"/>
                  <a:pt x="52" y="172"/>
                  <a:pt x="52" y="172"/>
                </a:cubicBezTo>
                <a:cubicBezTo>
                  <a:pt x="52" y="174"/>
                  <a:pt x="54" y="176"/>
                  <a:pt x="56" y="176"/>
                </a:cubicBezTo>
                <a:cubicBezTo>
                  <a:pt x="58" y="176"/>
                  <a:pt x="60" y="174"/>
                  <a:pt x="60" y="172"/>
                </a:cubicBezTo>
                <a:cubicBezTo>
                  <a:pt x="60" y="144"/>
                  <a:pt x="60" y="144"/>
                  <a:pt x="60" y="144"/>
                </a:cubicBezTo>
                <a:cubicBezTo>
                  <a:pt x="60" y="131"/>
                  <a:pt x="49" y="120"/>
                  <a:pt x="36" y="12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21"/>
          <p:cNvSpPr>
            <a:spLocks noEditPoints="1"/>
          </p:cNvSpPr>
          <p:nvPr/>
        </p:nvSpPr>
        <p:spPr bwMode="auto">
          <a:xfrm>
            <a:off x="2713660" y="5558374"/>
            <a:ext cx="371857" cy="377590"/>
          </a:xfrm>
          <a:custGeom>
            <a:avLst/>
            <a:gdLst>
              <a:gd name="T0" fmla="*/ 172 w 189"/>
              <a:gd name="T1" fmla="*/ 63 h 192"/>
              <a:gd name="T2" fmla="*/ 151 w 189"/>
              <a:gd name="T3" fmla="*/ 152 h 192"/>
              <a:gd name="T4" fmla="*/ 50 w 189"/>
              <a:gd name="T5" fmla="*/ 149 h 192"/>
              <a:gd name="T6" fmla="*/ 33 w 189"/>
              <a:gd name="T7" fmla="*/ 166 h 192"/>
              <a:gd name="T8" fmla="*/ 157 w 189"/>
              <a:gd name="T9" fmla="*/ 158 h 192"/>
              <a:gd name="T10" fmla="*/ 47 w 189"/>
              <a:gd name="T11" fmla="*/ 164 h 192"/>
              <a:gd name="T12" fmla="*/ 36 w 189"/>
              <a:gd name="T13" fmla="*/ 152 h 192"/>
              <a:gd name="T14" fmla="*/ 47 w 189"/>
              <a:gd name="T15" fmla="*/ 164 h 192"/>
              <a:gd name="T16" fmla="*/ 107 w 189"/>
              <a:gd name="T17" fmla="*/ 144 h 192"/>
              <a:gd name="T18" fmla="*/ 112 w 189"/>
              <a:gd name="T19" fmla="*/ 132 h 192"/>
              <a:gd name="T20" fmla="*/ 112 w 189"/>
              <a:gd name="T21" fmla="*/ 92 h 192"/>
              <a:gd name="T22" fmla="*/ 63 w 189"/>
              <a:gd name="T23" fmla="*/ 78 h 192"/>
              <a:gd name="T24" fmla="*/ 123 w 189"/>
              <a:gd name="T25" fmla="*/ 64 h 192"/>
              <a:gd name="T26" fmla="*/ 123 w 189"/>
              <a:gd name="T27" fmla="*/ 60 h 192"/>
              <a:gd name="T28" fmla="*/ 107 w 189"/>
              <a:gd name="T29" fmla="*/ 48 h 192"/>
              <a:gd name="T30" fmla="*/ 103 w 189"/>
              <a:gd name="T31" fmla="*/ 48 h 192"/>
              <a:gd name="T32" fmla="*/ 87 w 189"/>
              <a:gd name="T33" fmla="*/ 60 h 192"/>
              <a:gd name="T34" fmla="*/ 85 w 189"/>
              <a:gd name="T35" fmla="*/ 46 h 192"/>
              <a:gd name="T36" fmla="*/ 83 w 189"/>
              <a:gd name="T37" fmla="*/ 60 h 192"/>
              <a:gd name="T38" fmla="*/ 59 w 189"/>
              <a:gd name="T39" fmla="*/ 78 h 192"/>
              <a:gd name="T40" fmla="*/ 112 w 189"/>
              <a:gd name="T41" fmla="*/ 96 h 192"/>
              <a:gd name="T42" fmla="*/ 112 w 189"/>
              <a:gd name="T43" fmla="*/ 128 h 192"/>
              <a:gd name="T44" fmla="*/ 61 w 189"/>
              <a:gd name="T45" fmla="*/ 130 h 192"/>
              <a:gd name="T46" fmla="*/ 83 w 189"/>
              <a:gd name="T47" fmla="*/ 132 h 192"/>
              <a:gd name="T48" fmla="*/ 85 w 189"/>
              <a:gd name="T49" fmla="*/ 146 h 192"/>
              <a:gd name="T50" fmla="*/ 87 w 189"/>
              <a:gd name="T51" fmla="*/ 132 h 192"/>
              <a:gd name="T52" fmla="*/ 103 w 189"/>
              <a:gd name="T53" fmla="*/ 144 h 192"/>
              <a:gd name="T54" fmla="*/ 39 w 189"/>
              <a:gd name="T55" fmla="*/ 40 h 192"/>
              <a:gd name="T56" fmla="*/ 140 w 189"/>
              <a:gd name="T57" fmla="*/ 42 h 192"/>
              <a:gd name="T58" fmla="*/ 157 w 189"/>
              <a:gd name="T59" fmla="*/ 26 h 192"/>
              <a:gd name="T60" fmla="*/ 33 w 189"/>
              <a:gd name="T61" fmla="*/ 34 h 192"/>
              <a:gd name="T62" fmla="*/ 20 w 189"/>
              <a:gd name="T63" fmla="*/ 133 h 192"/>
              <a:gd name="T64" fmla="*/ 39 w 189"/>
              <a:gd name="T65" fmla="*/ 40 h 192"/>
              <a:gd name="T66" fmla="*/ 154 w 189"/>
              <a:gd name="T67" fmla="*/ 28 h 192"/>
              <a:gd name="T68" fmla="*/ 143 w 189"/>
              <a:gd name="T69" fmla="*/ 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9" h="192">
                <a:moveTo>
                  <a:pt x="178" y="66"/>
                </a:moveTo>
                <a:cubicBezTo>
                  <a:pt x="177" y="63"/>
                  <a:pt x="175" y="62"/>
                  <a:pt x="172" y="63"/>
                </a:cubicBezTo>
                <a:cubicBezTo>
                  <a:pt x="170" y="64"/>
                  <a:pt x="169" y="66"/>
                  <a:pt x="169" y="68"/>
                </a:cubicBezTo>
                <a:cubicBezTo>
                  <a:pt x="180" y="97"/>
                  <a:pt x="173" y="130"/>
                  <a:pt x="151" y="152"/>
                </a:cubicBezTo>
                <a:cubicBezTo>
                  <a:pt x="125" y="178"/>
                  <a:pt x="83" y="182"/>
                  <a:pt x="52" y="162"/>
                </a:cubicBezTo>
                <a:cubicBezTo>
                  <a:pt x="54" y="158"/>
                  <a:pt x="53" y="153"/>
                  <a:pt x="50" y="149"/>
                </a:cubicBezTo>
                <a:cubicBezTo>
                  <a:pt x="45" y="144"/>
                  <a:pt x="37" y="144"/>
                  <a:pt x="33" y="149"/>
                </a:cubicBezTo>
                <a:cubicBezTo>
                  <a:pt x="28" y="154"/>
                  <a:pt x="28" y="162"/>
                  <a:pt x="33" y="166"/>
                </a:cubicBezTo>
                <a:cubicBezTo>
                  <a:pt x="37" y="170"/>
                  <a:pt x="42" y="170"/>
                  <a:pt x="46" y="169"/>
                </a:cubicBezTo>
                <a:cubicBezTo>
                  <a:pt x="80" y="192"/>
                  <a:pt x="127" y="188"/>
                  <a:pt x="157" y="158"/>
                </a:cubicBezTo>
                <a:cubicBezTo>
                  <a:pt x="181" y="134"/>
                  <a:pt x="189" y="98"/>
                  <a:pt x="178" y="66"/>
                </a:cubicBezTo>
                <a:close/>
                <a:moveTo>
                  <a:pt x="47" y="164"/>
                </a:moveTo>
                <a:cubicBezTo>
                  <a:pt x="44" y="167"/>
                  <a:pt x="39" y="167"/>
                  <a:pt x="36" y="164"/>
                </a:cubicBezTo>
                <a:cubicBezTo>
                  <a:pt x="33" y="160"/>
                  <a:pt x="33" y="156"/>
                  <a:pt x="36" y="152"/>
                </a:cubicBezTo>
                <a:cubicBezTo>
                  <a:pt x="39" y="149"/>
                  <a:pt x="44" y="149"/>
                  <a:pt x="47" y="152"/>
                </a:cubicBezTo>
                <a:cubicBezTo>
                  <a:pt x="50" y="155"/>
                  <a:pt x="50" y="160"/>
                  <a:pt x="47" y="164"/>
                </a:cubicBezTo>
                <a:close/>
                <a:moveTo>
                  <a:pt x="105" y="146"/>
                </a:moveTo>
                <a:cubicBezTo>
                  <a:pt x="106" y="146"/>
                  <a:pt x="107" y="145"/>
                  <a:pt x="107" y="144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12" y="132"/>
                  <a:pt x="112" y="132"/>
                  <a:pt x="112" y="132"/>
                </a:cubicBezTo>
                <a:cubicBezTo>
                  <a:pt x="122" y="132"/>
                  <a:pt x="131" y="123"/>
                  <a:pt x="131" y="112"/>
                </a:cubicBezTo>
                <a:cubicBezTo>
                  <a:pt x="131" y="101"/>
                  <a:pt x="123" y="92"/>
                  <a:pt x="112" y="92"/>
                </a:cubicBezTo>
                <a:cubicBezTo>
                  <a:pt x="78" y="92"/>
                  <a:pt x="78" y="92"/>
                  <a:pt x="78" y="92"/>
                </a:cubicBezTo>
                <a:cubicBezTo>
                  <a:pt x="69" y="92"/>
                  <a:pt x="63" y="86"/>
                  <a:pt x="63" y="78"/>
                </a:cubicBezTo>
                <a:cubicBezTo>
                  <a:pt x="63" y="70"/>
                  <a:pt x="69" y="64"/>
                  <a:pt x="78" y="6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4" y="64"/>
                  <a:pt x="125" y="63"/>
                  <a:pt x="125" y="62"/>
                </a:cubicBezTo>
                <a:cubicBezTo>
                  <a:pt x="125" y="61"/>
                  <a:pt x="124" y="60"/>
                  <a:pt x="123" y="60"/>
                </a:cubicBezTo>
                <a:cubicBezTo>
                  <a:pt x="107" y="60"/>
                  <a:pt x="107" y="60"/>
                  <a:pt x="107" y="60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07" y="47"/>
                  <a:pt x="106" y="46"/>
                  <a:pt x="105" y="46"/>
                </a:cubicBezTo>
                <a:cubicBezTo>
                  <a:pt x="104" y="46"/>
                  <a:pt x="103" y="47"/>
                  <a:pt x="103" y="48"/>
                </a:cubicBezTo>
                <a:cubicBezTo>
                  <a:pt x="103" y="60"/>
                  <a:pt x="103" y="60"/>
                  <a:pt x="103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48"/>
                  <a:pt x="87" y="48"/>
                  <a:pt x="87" y="48"/>
                </a:cubicBezTo>
                <a:cubicBezTo>
                  <a:pt x="87" y="47"/>
                  <a:pt x="86" y="46"/>
                  <a:pt x="85" y="46"/>
                </a:cubicBezTo>
                <a:cubicBezTo>
                  <a:pt x="84" y="46"/>
                  <a:pt x="83" y="47"/>
                  <a:pt x="83" y="48"/>
                </a:cubicBezTo>
                <a:cubicBezTo>
                  <a:pt x="83" y="60"/>
                  <a:pt x="83" y="60"/>
                  <a:pt x="83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67" y="60"/>
                  <a:pt x="59" y="68"/>
                  <a:pt x="59" y="78"/>
                </a:cubicBezTo>
                <a:cubicBezTo>
                  <a:pt x="59" y="88"/>
                  <a:pt x="67" y="96"/>
                  <a:pt x="78" y="96"/>
                </a:cubicBezTo>
                <a:cubicBezTo>
                  <a:pt x="112" y="96"/>
                  <a:pt x="112" y="96"/>
                  <a:pt x="112" y="96"/>
                </a:cubicBezTo>
                <a:cubicBezTo>
                  <a:pt x="121" y="96"/>
                  <a:pt x="127" y="103"/>
                  <a:pt x="127" y="112"/>
                </a:cubicBezTo>
                <a:cubicBezTo>
                  <a:pt x="127" y="121"/>
                  <a:pt x="121" y="128"/>
                  <a:pt x="112" y="128"/>
                </a:cubicBezTo>
                <a:cubicBezTo>
                  <a:pt x="63" y="128"/>
                  <a:pt x="63" y="128"/>
                  <a:pt x="63" y="128"/>
                </a:cubicBezTo>
                <a:cubicBezTo>
                  <a:pt x="62" y="128"/>
                  <a:pt x="61" y="129"/>
                  <a:pt x="61" y="130"/>
                </a:cubicBezTo>
                <a:cubicBezTo>
                  <a:pt x="61" y="131"/>
                  <a:pt x="62" y="132"/>
                  <a:pt x="63" y="132"/>
                </a:cubicBezTo>
                <a:cubicBezTo>
                  <a:pt x="83" y="132"/>
                  <a:pt x="83" y="132"/>
                  <a:pt x="83" y="132"/>
                </a:cubicBezTo>
                <a:cubicBezTo>
                  <a:pt x="83" y="144"/>
                  <a:pt x="83" y="144"/>
                  <a:pt x="83" y="144"/>
                </a:cubicBezTo>
                <a:cubicBezTo>
                  <a:pt x="83" y="145"/>
                  <a:pt x="84" y="146"/>
                  <a:pt x="85" y="146"/>
                </a:cubicBezTo>
                <a:cubicBezTo>
                  <a:pt x="86" y="146"/>
                  <a:pt x="87" y="145"/>
                  <a:pt x="87" y="144"/>
                </a:cubicBezTo>
                <a:cubicBezTo>
                  <a:pt x="87" y="132"/>
                  <a:pt x="87" y="132"/>
                  <a:pt x="87" y="132"/>
                </a:cubicBezTo>
                <a:cubicBezTo>
                  <a:pt x="103" y="132"/>
                  <a:pt x="103" y="132"/>
                  <a:pt x="103" y="132"/>
                </a:cubicBezTo>
                <a:cubicBezTo>
                  <a:pt x="103" y="144"/>
                  <a:pt x="103" y="144"/>
                  <a:pt x="103" y="144"/>
                </a:cubicBezTo>
                <a:cubicBezTo>
                  <a:pt x="103" y="145"/>
                  <a:pt x="104" y="146"/>
                  <a:pt x="105" y="146"/>
                </a:cubicBezTo>
                <a:close/>
                <a:moveTo>
                  <a:pt x="39" y="40"/>
                </a:moveTo>
                <a:cubicBezTo>
                  <a:pt x="65" y="14"/>
                  <a:pt x="107" y="10"/>
                  <a:pt x="138" y="29"/>
                </a:cubicBezTo>
                <a:cubicBezTo>
                  <a:pt x="136" y="34"/>
                  <a:pt x="137" y="39"/>
                  <a:pt x="140" y="42"/>
                </a:cubicBezTo>
                <a:cubicBezTo>
                  <a:pt x="145" y="47"/>
                  <a:pt x="153" y="47"/>
                  <a:pt x="157" y="42"/>
                </a:cubicBezTo>
                <a:cubicBezTo>
                  <a:pt x="162" y="38"/>
                  <a:pt x="162" y="30"/>
                  <a:pt x="157" y="26"/>
                </a:cubicBezTo>
                <a:cubicBezTo>
                  <a:pt x="153" y="22"/>
                  <a:pt x="148" y="21"/>
                  <a:pt x="144" y="23"/>
                </a:cubicBezTo>
                <a:cubicBezTo>
                  <a:pt x="110" y="0"/>
                  <a:pt x="63" y="4"/>
                  <a:pt x="33" y="34"/>
                </a:cubicBezTo>
                <a:cubicBezTo>
                  <a:pt x="7" y="59"/>
                  <a:pt x="0" y="98"/>
                  <a:pt x="14" y="131"/>
                </a:cubicBezTo>
                <a:cubicBezTo>
                  <a:pt x="15" y="133"/>
                  <a:pt x="18" y="134"/>
                  <a:pt x="20" y="133"/>
                </a:cubicBezTo>
                <a:cubicBezTo>
                  <a:pt x="22" y="132"/>
                  <a:pt x="23" y="130"/>
                  <a:pt x="22" y="128"/>
                </a:cubicBezTo>
                <a:cubicBezTo>
                  <a:pt x="9" y="97"/>
                  <a:pt x="16" y="63"/>
                  <a:pt x="39" y="40"/>
                </a:cubicBezTo>
                <a:close/>
                <a:moveTo>
                  <a:pt x="143" y="28"/>
                </a:moveTo>
                <a:cubicBezTo>
                  <a:pt x="146" y="25"/>
                  <a:pt x="151" y="25"/>
                  <a:pt x="154" y="28"/>
                </a:cubicBezTo>
                <a:cubicBezTo>
                  <a:pt x="157" y="32"/>
                  <a:pt x="157" y="36"/>
                  <a:pt x="154" y="40"/>
                </a:cubicBezTo>
                <a:cubicBezTo>
                  <a:pt x="151" y="43"/>
                  <a:pt x="146" y="43"/>
                  <a:pt x="143" y="40"/>
                </a:cubicBezTo>
                <a:cubicBezTo>
                  <a:pt x="140" y="37"/>
                  <a:pt x="140" y="32"/>
                  <a:pt x="143" y="2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TextBox 266"/>
          <p:cNvSpPr txBox="1"/>
          <p:nvPr/>
        </p:nvSpPr>
        <p:spPr>
          <a:xfrm>
            <a:off x="2735922" y="5997338"/>
            <a:ext cx="3273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Freeform 9"/>
          <p:cNvSpPr>
            <a:spLocks noEditPoints="1"/>
          </p:cNvSpPr>
          <p:nvPr/>
        </p:nvSpPr>
        <p:spPr bwMode="auto">
          <a:xfrm>
            <a:off x="3676314" y="5573527"/>
            <a:ext cx="346465" cy="347285"/>
          </a:xfrm>
          <a:custGeom>
            <a:avLst/>
            <a:gdLst>
              <a:gd name="T0" fmla="*/ 31 w 176"/>
              <a:gd name="T1" fmla="*/ 121 h 176"/>
              <a:gd name="T2" fmla="*/ 41 w 176"/>
              <a:gd name="T3" fmla="*/ 115 h 176"/>
              <a:gd name="T4" fmla="*/ 88 w 176"/>
              <a:gd name="T5" fmla="*/ 34 h 176"/>
              <a:gd name="T6" fmla="*/ 88 w 176"/>
              <a:gd name="T7" fmla="*/ 22 h 176"/>
              <a:gd name="T8" fmla="*/ 88 w 176"/>
              <a:gd name="T9" fmla="*/ 34 h 176"/>
              <a:gd name="T10" fmla="*/ 54 w 176"/>
              <a:gd name="T11" fmla="*/ 88 h 176"/>
              <a:gd name="T12" fmla="*/ 122 w 176"/>
              <a:gd name="T13" fmla="*/ 88 h 176"/>
              <a:gd name="T14" fmla="*/ 88 w 176"/>
              <a:gd name="T15" fmla="*/ 118 h 176"/>
              <a:gd name="T16" fmla="*/ 88 w 176"/>
              <a:gd name="T17" fmla="*/ 58 h 176"/>
              <a:gd name="T18" fmla="*/ 88 w 176"/>
              <a:gd name="T19" fmla="*/ 118 h 176"/>
              <a:gd name="T20" fmla="*/ 135 w 176"/>
              <a:gd name="T21" fmla="*/ 115 h 176"/>
              <a:gd name="T22" fmla="*/ 145 w 176"/>
              <a:gd name="T23" fmla="*/ 121 h 176"/>
              <a:gd name="T24" fmla="*/ 138 w 176"/>
              <a:gd name="T25" fmla="*/ 100 h 176"/>
              <a:gd name="T26" fmla="*/ 138 w 176"/>
              <a:gd name="T27" fmla="*/ 76 h 176"/>
              <a:gd name="T28" fmla="*/ 124 w 176"/>
              <a:gd name="T29" fmla="*/ 67 h 176"/>
              <a:gd name="T30" fmla="*/ 124 w 176"/>
              <a:gd name="T31" fmla="*/ 50 h 176"/>
              <a:gd name="T32" fmla="*/ 100 w 176"/>
              <a:gd name="T33" fmla="*/ 39 h 176"/>
              <a:gd name="T34" fmla="*/ 75 w 176"/>
              <a:gd name="T35" fmla="*/ 39 h 176"/>
              <a:gd name="T36" fmla="*/ 51 w 176"/>
              <a:gd name="T37" fmla="*/ 50 h 176"/>
              <a:gd name="T38" fmla="*/ 50 w 176"/>
              <a:gd name="T39" fmla="*/ 67 h 176"/>
              <a:gd name="T40" fmla="*/ 36 w 176"/>
              <a:gd name="T41" fmla="*/ 76 h 176"/>
              <a:gd name="T42" fmla="*/ 38 w 176"/>
              <a:gd name="T43" fmla="*/ 100 h 176"/>
              <a:gd name="T44" fmla="*/ 52 w 176"/>
              <a:gd name="T45" fmla="*/ 109 h 176"/>
              <a:gd name="T46" fmla="*/ 52 w 176"/>
              <a:gd name="T47" fmla="*/ 126 h 176"/>
              <a:gd name="T48" fmla="*/ 74 w 176"/>
              <a:gd name="T49" fmla="*/ 138 h 176"/>
              <a:gd name="T50" fmla="*/ 88 w 176"/>
              <a:gd name="T51" fmla="*/ 130 h 176"/>
              <a:gd name="T52" fmla="*/ 103 w 176"/>
              <a:gd name="T53" fmla="*/ 138 h 176"/>
              <a:gd name="T54" fmla="*/ 125 w 176"/>
              <a:gd name="T55" fmla="*/ 123 h 176"/>
              <a:gd name="T56" fmla="*/ 138 w 176"/>
              <a:gd name="T57" fmla="*/ 102 h 176"/>
              <a:gd name="T58" fmla="*/ 135 w 176"/>
              <a:gd name="T59" fmla="*/ 98 h 176"/>
              <a:gd name="T60" fmla="*/ 120 w 176"/>
              <a:gd name="T61" fmla="*/ 124 h 176"/>
              <a:gd name="T62" fmla="*/ 88 w 176"/>
              <a:gd name="T63" fmla="*/ 126 h 176"/>
              <a:gd name="T64" fmla="*/ 55 w 176"/>
              <a:gd name="T65" fmla="*/ 124 h 176"/>
              <a:gd name="T66" fmla="*/ 40 w 176"/>
              <a:gd name="T67" fmla="*/ 98 h 176"/>
              <a:gd name="T68" fmla="*/ 41 w 176"/>
              <a:gd name="T69" fmla="*/ 78 h 176"/>
              <a:gd name="T70" fmla="*/ 56 w 176"/>
              <a:gd name="T71" fmla="*/ 52 h 176"/>
              <a:gd name="T72" fmla="*/ 88 w 176"/>
              <a:gd name="T73" fmla="*/ 50 h 176"/>
              <a:gd name="T74" fmla="*/ 121 w 176"/>
              <a:gd name="T75" fmla="*/ 52 h 176"/>
              <a:gd name="T76" fmla="*/ 136 w 176"/>
              <a:gd name="T77" fmla="*/ 78 h 176"/>
              <a:gd name="T78" fmla="*/ 135 w 176"/>
              <a:gd name="T79" fmla="*/ 98 h 176"/>
              <a:gd name="T80" fmla="*/ 0 w 176"/>
              <a:gd name="T81" fmla="*/ 88 h 176"/>
              <a:gd name="T82" fmla="*/ 176 w 176"/>
              <a:gd name="T83" fmla="*/ 88 h 176"/>
              <a:gd name="T84" fmla="*/ 88 w 176"/>
              <a:gd name="T85" fmla="*/ 168 h 176"/>
              <a:gd name="T86" fmla="*/ 88 w 176"/>
              <a:gd name="T87" fmla="*/ 8 h 176"/>
              <a:gd name="T88" fmla="*/ 88 w 176"/>
              <a:gd name="T8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76">
                <a:moveTo>
                  <a:pt x="33" y="113"/>
                </a:moveTo>
                <a:cubicBezTo>
                  <a:pt x="30" y="114"/>
                  <a:pt x="29" y="118"/>
                  <a:pt x="31" y="121"/>
                </a:cubicBezTo>
                <a:cubicBezTo>
                  <a:pt x="33" y="124"/>
                  <a:pt x="36" y="125"/>
                  <a:pt x="39" y="123"/>
                </a:cubicBezTo>
                <a:cubicBezTo>
                  <a:pt x="42" y="121"/>
                  <a:pt x="43" y="118"/>
                  <a:pt x="41" y="115"/>
                </a:cubicBezTo>
                <a:cubicBezTo>
                  <a:pt x="40" y="112"/>
                  <a:pt x="36" y="111"/>
                  <a:pt x="33" y="113"/>
                </a:cubicBezTo>
                <a:close/>
                <a:moveTo>
                  <a:pt x="88" y="34"/>
                </a:moveTo>
                <a:cubicBezTo>
                  <a:pt x="91" y="34"/>
                  <a:pt x="94" y="31"/>
                  <a:pt x="94" y="28"/>
                </a:cubicBezTo>
                <a:cubicBezTo>
                  <a:pt x="94" y="25"/>
                  <a:pt x="91" y="22"/>
                  <a:pt x="88" y="22"/>
                </a:cubicBezTo>
                <a:cubicBezTo>
                  <a:pt x="85" y="22"/>
                  <a:pt x="82" y="25"/>
                  <a:pt x="82" y="28"/>
                </a:cubicBezTo>
                <a:cubicBezTo>
                  <a:pt x="82" y="31"/>
                  <a:pt x="85" y="34"/>
                  <a:pt x="88" y="34"/>
                </a:cubicBezTo>
                <a:close/>
                <a:moveTo>
                  <a:pt x="88" y="54"/>
                </a:moveTo>
                <a:cubicBezTo>
                  <a:pt x="69" y="54"/>
                  <a:pt x="54" y="69"/>
                  <a:pt x="54" y="88"/>
                </a:cubicBezTo>
                <a:cubicBezTo>
                  <a:pt x="54" y="107"/>
                  <a:pt x="69" y="122"/>
                  <a:pt x="88" y="122"/>
                </a:cubicBezTo>
                <a:cubicBezTo>
                  <a:pt x="107" y="122"/>
                  <a:pt x="122" y="107"/>
                  <a:pt x="122" y="88"/>
                </a:cubicBezTo>
                <a:cubicBezTo>
                  <a:pt x="122" y="69"/>
                  <a:pt x="107" y="54"/>
                  <a:pt x="88" y="54"/>
                </a:cubicBezTo>
                <a:close/>
                <a:moveTo>
                  <a:pt x="88" y="118"/>
                </a:moveTo>
                <a:cubicBezTo>
                  <a:pt x="72" y="118"/>
                  <a:pt x="58" y="104"/>
                  <a:pt x="58" y="88"/>
                </a:cubicBezTo>
                <a:cubicBezTo>
                  <a:pt x="58" y="72"/>
                  <a:pt x="72" y="58"/>
                  <a:pt x="88" y="58"/>
                </a:cubicBezTo>
                <a:cubicBezTo>
                  <a:pt x="104" y="58"/>
                  <a:pt x="118" y="72"/>
                  <a:pt x="118" y="88"/>
                </a:cubicBezTo>
                <a:cubicBezTo>
                  <a:pt x="118" y="104"/>
                  <a:pt x="104" y="118"/>
                  <a:pt x="88" y="118"/>
                </a:cubicBezTo>
                <a:close/>
                <a:moveTo>
                  <a:pt x="143" y="113"/>
                </a:moveTo>
                <a:cubicBezTo>
                  <a:pt x="140" y="111"/>
                  <a:pt x="136" y="112"/>
                  <a:pt x="135" y="115"/>
                </a:cubicBezTo>
                <a:cubicBezTo>
                  <a:pt x="133" y="118"/>
                  <a:pt x="134" y="121"/>
                  <a:pt x="137" y="123"/>
                </a:cubicBezTo>
                <a:cubicBezTo>
                  <a:pt x="140" y="124"/>
                  <a:pt x="143" y="124"/>
                  <a:pt x="145" y="121"/>
                </a:cubicBezTo>
                <a:cubicBezTo>
                  <a:pt x="147" y="118"/>
                  <a:pt x="146" y="114"/>
                  <a:pt x="143" y="113"/>
                </a:cubicBezTo>
                <a:close/>
                <a:moveTo>
                  <a:pt x="138" y="100"/>
                </a:moveTo>
                <a:cubicBezTo>
                  <a:pt x="140" y="96"/>
                  <a:pt x="140" y="92"/>
                  <a:pt x="140" y="88"/>
                </a:cubicBezTo>
                <a:cubicBezTo>
                  <a:pt x="140" y="84"/>
                  <a:pt x="140" y="80"/>
                  <a:pt x="138" y="76"/>
                </a:cubicBezTo>
                <a:cubicBezTo>
                  <a:pt x="138" y="75"/>
                  <a:pt x="138" y="74"/>
                  <a:pt x="136" y="74"/>
                </a:cubicBezTo>
                <a:cubicBezTo>
                  <a:pt x="132" y="74"/>
                  <a:pt x="127" y="71"/>
                  <a:pt x="124" y="67"/>
                </a:cubicBezTo>
                <a:cubicBezTo>
                  <a:pt x="122" y="62"/>
                  <a:pt x="122" y="57"/>
                  <a:pt x="124" y="53"/>
                </a:cubicBezTo>
                <a:cubicBezTo>
                  <a:pt x="124" y="52"/>
                  <a:pt x="124" y="51"/>
                  <a:pt x="124" y="50"/>
                </a:cubicBezTo>
                <a:cubicBezTo>
                  <a:pt x="118" y="44"/>
                  <a:pt x="110" y="40"/>
                  <a:pt x="102" y="38"/>
                </a:cubicBezTo>
                <a:cubicBezTo>
                  <a:pt x="101" y="38"/>
                  <a:pt x="100" y="38"/>
                  <a:pt x="100" y="39"/>
                </a:cubicBezTo>
                <a:cubicBezTo>
                  <a:pt x="97" y="43"/>
                  <a:pt x="92" y="46"/>
                  <a:pt x="87" y="46"/>
                </a:cubicBezTo>
                <a:cubicBezTo>
                  <a:pt x="82" y="46"/>
                  <a:pt x="78" y="43"/>
                  <a:pt x="75" y="39"/>
                </a:cubicBezTo>
                <a:cubicBezTo>
                  <a:pt x="74" y="38"/>
                  <a:pt x="74" y="38"/>
                  <a:pt x="72" y="38"/>
                </a:cubicBezTo>
                <a:cubicBezTo>
                  <a:pt x="64" y="40"/>
                  <a:pt x="57" y="45"/>
                  <a:pt x="51" y="50"/>
                </a:cubicBezTo>
                <a:cubicBezTo>
                  <a:pt x="50" y="51"/>
                  <a:pt x="50" y="52"/>
                  <a:pt x="50" y="53"/>
                </a:cubicBezTo>
                <a:cubicBezTo>
                  <a:pt x="53" y="57"/>
                  <a:pt x="52" y="62"/>
                  <a:pt x="50" y="67"/>
                </a:cubicBezTo>
                <a:cubicBezTo>
                  <a:pt x="48" y="71"/>
                  <a:pt x="43" y="74"/>
                  <a:pt x="38" y="74"/>
                </a:cubicBezTo>
                <a:cubicBezTo>
                  <a:pt x="37" y="74"/>
                  <a:pt x="36" y="75"/>
                  <a:pt x="36" y="76"/>
                </a:cubicBezTo>
                <a:cubicBezTo>
                  <a:pt x="36" y="80"/>
                  <a:pt x="36" y="84"/>
                  <a:pt x="36" y="88"/>
                </a:cubicBezTo>
                <a:cubicBezTo>
                  <a:pt x="36" y="92"/>
                  <a:pt x="36" y="96"/>
                  <a:pt x="38" y="100"/>
                </a:cubicBezTo>
                <a:cubicBezTo>
                  <a:pt x="38" y="101"/>
                  <a:pt x="38" y="102"/>
                  <a:pt x="40" y="102"/>
                </a:cubicBezTo>
                <a:cubicBezTo>
                  <a:pt x="44" y="102"/>
                  <a:pt x="49" y="105"/>
                  <a:pt x="52" y="109"/>
                </a:cubicBezTo>
                <a:cubicBezTo>
                  <a:pt x="54" y="114"/>
                  <a:pt x="54" y="119"/>
                  <a:pt x="52" y="123"/>
                </a:cubicBezTo>
                <a:cubicBezTo>
                  <a:pt x="52" y="124"/>
                  <a:pt x="52" y="125"/>
                  <a:pt x="52" y="126"/>
                </a:cubicBezTo>
                <a:cubicBezTo>
                  <a:pt x="58" y="132"/>
                  <a:pt x="66" y="136"/>
                  <a:pt x="74" y="138"/>
                </a:cubicBezTo>
                <a:cubicBezTo>
                  <a:pt x="74" y="138"/>
                  <a:pt x="74" y="138"/>
                  <a:pt x="74" y="138"/>
                </a:cubicBezTo>
                <a:cubicBezTo>
                  <a:pt x="75" y="138"/>
                  <a:pt x="76" y="138"/>
                  <a:pt x="76" y="137"/>
                </a:cubicBezTo>
                <a:cubicBezTo>
                  <a:pt x="79" y="133"/>
                  <a:pt x="83" y="130"/>
                  <a:pt x="88" y="130"/>
                </a:cubicBezTo>
                <a:cubicBezTo>
                  <a:pt x="93" y="130"/>
                  <a:pt x="98" y="133"/>
                  <a:pt x="101" y="137"/>
                </a:cubicBezTo>
                <a:cubicBezTo>
                  <a:pt x="101" y="138"/>
                  <a:pt x="102" y="138"/>
                  <a:pt x="103" y="138"/>
                </a:cubicBezTo>
                <a:cubicBezTo>
                  <a:pt x="111" y="136"/>
                  <a:pt x="119" y="131"/>
                  <a:pt x="125" y="126"/>
                </a:cubicBezTo>
                <a:cubicBezTo>
                  <a:pt x="126" y="125"/>
                  <a:pt x="126" y="124"/>
                  <a:pt x="125" y="123"/>
                </a:cubicBezTo>
                <a:cubicBezTo>
                  <a:pt x="123" y="119"/>
                  <a:pt x="123" y="114"/>
                  <a:pt x="126" y="109"/>
                </a:cubicBezTo>
                <a:cubicBezTo>
                  <a:pt x="128" y="105"/>
                  <a:pt x="132" y="102"/>
                  <a:pt x="138" y="102"/>
                </a:cubicBezTo>
                <a:cubicBezTo>
                  <a:pt x="138" y="102"/>
                  <a:pt x="138" y="101"/>
                  <a:pt x="138" y="100"/>
                </a:cubicBezTo>
                <a:close/>
                <a:moveTo>
                  <a:pt x="135" y="98"/>
                </a:moveTo>
                <a:cubicBezTo>
                  <a:pt x="129" y="99"/>
                  <a:pt x="124" y="102"/>
                  <a:pt x="121" y="107"/>
                </a:cubicBezTo>
                <a:cubicBezTo>
                  <a:pt x="118" y="112"/>
                  <a:pt x="118" y="118"/>
                  <a:pt x="120" y="124"/>
                </a:cubicBezTo>
                <a:cubicBezTo>
                  <a:pt x="115" y="128"/>
                  <a:pt x="109" y="132"/>
                  <a:pt x="102" y="134"/>
                </a:cubicBezTo>
                <a:cubicBezTo>
                  <a:pt x="99" y="129"/>
                  <a:pt x="94" y="126"/>
                  <a:pt x="88" y="126"/>
                </a:cubicBezTo>
                <a:cubicBezTo>
                  <a:pt x="82" y="126"/>
                  <a:pt x="76" y="129"/>
                  <a:pt x="73" y="134"/>
                </a:cubicBezTo>
                <a:cubicBezTo>
                  <a:pt x="66" y="132"/>
                  <a:pt x="60" y="128"/>
                  <a:pt x="55" y="124"/>
                </a:cubicBezTo>
                <a:cubicBezTo>
                  <a:pt x="57" y="118"/>
                  <a:pt x="57" y="112"/>
                  <a:pt x="54" y="107"/>
                </a:cubicBezTo>
                <a:cubicBezTo>
                  <a:pt x="51" y="102"/>
                  <a:pt x="46" y="99"/>
                  <a:pt x="40" y="98"/>
                </a:cubicBezTo>
                <a:cubicBezTo>
                  <a:pt x="40" y="95"/>
                  <a:pt x="40" y="91"/>
                  <a:pt x="40" y="88"/>
                </a:cubicBezTo>
                <a:cubicBezTo>
                  <a:pt x="40" y="85"/>
                  <a:pt x="40" y="81"/>
                  <a:pt x="41" y="78"/>
                </a:cubicBezTo>
                <a:cubicBezTo>
                  <a:pt x="47" y="77"/>
                  <a:pt x="52" y="74"/>
                  <a:pt x="55" y="69"/>
                </a:cubicBezTo>
                <a:cubicBezTo>
                  <a:pt x="58" y="64"/>
                  <a:pt x="58" y="58"/>
                  <a:pt x="56" y="52"/>
                </a:cubicBezTo>
                <a:cubicBezTo>
                  <a:pt x="61" y="48"/>
                  <a:pt x="67" y="44"/>
                  <a:pt x="74" y="42"/>
                </a:cubicBezTo>
                <a:cubicBezTo>
                  <a:pt x="77" y="47"/>
                  <a:pt x="82" y="50"/>
                  <a:pt x="88" y="50"/>
                </a:cubicBezTo>
                <a:cubicBezTo>
                  <a:pt x="94" y="50"/>
                  <a:pt x="100" y="47"/>
                  <a:pt x="103" y="42"/>
                </a:cubicBezTo>
                <a:cubicBezTo>
                  <a:pt x="110" y="44"/>
                  <a:pt x="116" y="48"/>
                  <a:pt x="121" y="52"/>
                </a:cubicBezTo>
                <a:cubicBezTo>
                  <a:pt x="119" y="58"/>
                  <a:pt x="119" y="64"/>
                  <a:pt x="122" y="69"/>
                </a:cubicBezTo>
                <a:cubicBezTo>
                  <a:pt x="125" y="74"/>
                  <a:pt x="130" y="77"/>
                  <a:pt x="136" y="78"/>
                </a:cubicBezTo>
                <a:cubicBezTo>
                  <a:pt x="136" y="82"/>
                  <a:pt x="137" y="85"/>
                  <a:pt x="137" y="88"/>
                </a:cubicBezTo>
                <a:cubicBezTo>
                  <a:pt x="136" y="91"/>
                  <a:pt x="136" y="95"/>
                  <a:pt x="135" y="98"/>
                </a:cubicBezTo>
                <a:close/>
                <a:moveTo>
                  <a:pt x="88" y="0"/>
                </a:moveTo>
                <a:cubicBezTo>
                  <a:pt x="40" y="0"/>
                  <a:pt x="0" y="40"/>
                  <a:pt x="0" y="88"/>
                </a:cubicBezTo>
                <a:cubicBezTo>
                  <a:pt x="0" y="136"/>
                  <a:pt x="40" y="176"/>
                  <a:pt x="88" y="176"/>
                </a:cubicBezTo>
                <a:cubicBezTo>
                  <a:pt x="136" y="176"/>
                  <a:pt x="176" y="136"/>
                  <a:pt x="176" y="88"/>
                </a:cubicBezTo>
                <a:cubicBezTo>
                  <a:pt x="176" y="40"/>
                  <a:pt x="136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TextBox 266"/>
          <p:cNvSpPr txBox="1"/>
          <p:nvPr/>
        </p:nvSpPr>
        <p:spPr>
          <a:xfrm>
            <a:off x="3675460" y="599733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Freeform 13"/>
          <p:cNvSpPr>
            <a:spLocks noEditPoints="1"/>
          </p:cNvSpPr>
          <p:nvPr/>
        </p:nvSpPr>
        <p:spPr bwMode="auto">
          <a:xfrm>
            <a:off x="8146163" y="5573936"/>
            <a:ext cx="347285" cy="346466"/>
          </a:xfrm>
          <a:custGeom>
            <a:avLst/>
            <a:gdLst>
              <a:gd name="T0" fmla="*/ 7 w 176"/>
              <a:gd name="T1" fmla="*/ 37 h 176"/>
              <a:gd name="T2" fmla="*/ 1 w 176"/>
              <a:gd name="T3" fmla="*/ 43 h 176"/>
              <a:gd name="T4" fmla="*/ 12 w 176"/>
              <a:gd name="T5" fmla="*/ 122 h 176"/>
              <a:gd name="T6" fmla="*/ 1 w 176"/>
              <a:gd name="T7" fmla="*/ 139 h 176"/>
              <a:gd name="T8" fmla="*/ 7 w 176"/>
              <a:gd name="T9" fmla="*/ 139 h 176"/>
              <a:gd name="T10" fmla="*/ 43 w 176"/>
              <a:gd name="T11" fmla="*/ 97 h 176"/>
              <a:gd name="T12" fmla="*/ 21 w 176"/>
              <a:gd name="T13" fmla="*/ 113 h 176"/>
              <a:gd name="T14" fmla="*/ 86 w 176"/>
              <a:gd name="T15" fmla="*/ 128 h 176"/>
              <a:gd name="T16" fmla="*/ 87 w 176"/>
              <a:gd name="T17" fmla="*/ 129 h 176"/>
              <a:gd name="T18" fmla="*/ 90 w 176"/>
              <a:gd name="T19" fmla="*/ 132 h 176"/>
              <a:gd name="T20" fmla="*/ 88 w 176"/>
              <a:gd name="T21" fmla="*/ 150 h 176"/>
              <a:gd name="T22" fmla="*/ 79 w 176"/>
              <a:gd name="T23" fmla="*/ 139 h 176"/>
              <a:gd name="T24" fmla="*/ 73 w 176"/>
              <a:gd name="T25" fmla="*/ 134 h 176"/>
              <a:gd name="T26" fmla="*/ 37 w 176"/>
              <a:gd name="T27" fmla="*/ 175 h 176"/>
              <a:gd name="T28" fmla="*/ 43 w 176"/>
              <a:gd name="T29" fmla="*/ 175 h 176"/>
              <a:gd name="T30" fmla="*/ 88 w 176"/>
              <a:gd name="T31" fmla="*/ 154 h 176"/>
              <a:gd name="T32" fmla="*/ 133 w 176"/>
              <a:gd name="T33" fmla="*/ 175 h 176"/>
              <a:gd name="T34" fmla="*/ 139 w 176"/>
              <a:gd name="T35" fmla="*/ 175 h 176"/>
              <a:gd name="T36" fmla="*/ 94 w 176"/>
              <a:gd name="T37" fmla="*/ 125 h 176"/>
              <a:gd name="T38" fmla="*/ 43 w 176"/>
              <a:gd name="T39" fmla="*/ 44 h 176"/>
              <a:gd name="T40" fmla="*/ 44 w 176"/>
              <a:gd name="T41" fmla="*/ 41 h 176"/>
              <a:gd name="T42" fmla="*/ 21 w 176"/>
              <a:gd name="T43" fmla="*/ 21 h 176"/>
              <a:gd name="T44" fmla="*/ 41 w 176"/>
              <a:gd name="T45" fmla="*/ 44 h 176"/>
              <a:gd name="T46" fmla="*/ 118 w 176"/>
              <a:gd name="T47" fmla="*/ 62 h 176"/>
              <a:gd name="T48" fmla="*/ 157 w 176"/>
              <a:gd name="T49" fmla="*/ 25 h 176"/>
              <a:gd name="T50" fmla="*/ 154 w 176"/>
              <a:gd name="T51" fmla="*/ 22 h 176"/>
              <a:gd name="T52" fmla="*/ 117 w 176"/>
              <a:gd name="T53" fmla="*/ 62 h 176"/>
              <a:gd name="T54" fmla="*/ 60 w 176"/>
              <a:gd name="T55" fmla="*/ 116 h 176"/>
              <a:gd name="T56" fmla="*/ 22 w 176"/>
              <a:gd name="T57" fmla="*/ 157 h 176"/>
              <a:gd name="T58" fmla="*/ 25 w 176"/>
              <a:gd name="T59" fmla="*/ 157 h 176"/>
              <a:gd name="T60" fmla="*/ 62 w 176"/>
              <a:gd name="T61" fmla="*/ 116 h 176"/>
              <a:gd name="T62" fmla="*/ 154 w 176"/>
              <a:gd name="T63" fmla="*/ 90 h 176"/>
              <a:gd name="T64" fmla="*/ 175 w 176"/>
              <a:gd name="T65" fmla="*/ 47 h 176"/>
              <a:gd name="T66" fmla="*/ 169 w 176"/>
              <a:gd name="T67" fmla="*/ 41 h 176"/>
              <a:gd name="T68" fmla="*/ 137 w 176"/>
              <a:gd name="T69" fmla="*/ 79 h 176"/>
              <a:gd name="T70" fmla="*/ 143 w 176"/>
              <a:gd name="T71" fmla="*/ 79 h 176"/>
              <a:gd name="T72" fmla="*/ 150 w 176"/>
              <a:gd name="T73" fmla="*/ 90 h 176"/>
              <a:gd name="T74" fmla="*/ 132 w 176"/>
              <a:gd name="T75" fmla="*/ 90 h 176"/>
              <a:gd name="T76" fmla="*/ 129 w 176"/>
              <a:gd name="T77" fmla="*/ 87 h 176"/>
              <a:gd name="T78" fmla="*/ 128 w 176"/>
              <a:gd name="T79" fmla="*/ 86 h 176"/>
              <a:gd name="T80" fmla="*/ 88 w 176"/>
              <a:gd name="T81" fmla="*/ 26 h 176"/>
              <a:gd name="T82" fmla="*/ 97 w 176"/>
              <a:gd name="T83" fmla="*/ 37 h 176"/>
              <a:gd name="T84" fmla="*/ 100 w 176"/>
              <a:gd name="T85" fmla="*/ 44 h 176"/>
              <a:gd name="T86" fmla="*/ 139 w 176"/>
              <a:gd name="T87" fmla="*/ 7 h 176"/>
              <a:gd name="T88" fmla="*/ 133 w 176"/>
              <a:gd name="T89" fmla="*/ 1 h 176"/>
              <a:gd name="T90" fmla="*/ 54 w 176"/>
              <a:gd name="T91" fmla="*/ 12 h 176"/>
              <a:gd name="T92" fmla="*/ 37 w 176"/>
              <a:gd name="T93" fmla="*/ 1 h 176"/>
              <a:gd name="T94" fmla="*/ 125 w 176"/>
              <a:gd name="T95" fmla="*/ 94 h 176"/>
              <a:gd name="T96" fmla="*/ 172 w 176"/>
              <a:gd name="T97" fmla="*/ 140 h 176"/>
              <a:gd name="T98" fmla="*/ 175 w 176"/>
              <a:gd name="T99" fmla="*/ 133 h 176"/>
              <a:gd name="T100" fmla="*/ 134 w 176"/>
              <a:gd name="T101" fmla="*/ 132 h 176"/>
              <a:gd name="T102" fmla="*/ 132 w 176"/>
              <a:gd name="T103" fmla="*/ 134 h 176"/>
              <a:gd name="T104" fmla="*/ 152 w 176"/>
              <a:gd name="T105" fmla="*/ 154 h 176"/>
              <a:gd name="T106" fmla="*/ 154 w 176"/>
              <a:gd name="T107" fmla="*/ 151 h 176"/>
              <a:gd name="T108" fmla="*/ 79 w 176"/>
              <a:gd name="T109" fmla="*/ 81 h 176"/>
              <a:gd name="T110" fmla="*/ 81 w 176"/>
              <a:gd name="T111" fmla="*/ 78 h 176"/>
              <a:gd name="T112" fmla="*/ 58 w 176"/>
              <a:gd name="T113" fmla="*/ 58 h 176"/>
              <a:gd name="T114" fmla="*/ 78 w 176"/>
              <a:gd name="T115" fmla="*/ 81 h 176"/>
              <a:gd name="T116" fmla="*/ 116 w 176"/>
              <a:gd name="T117" fmla="*/ 118 h 176"/>
              <a:gd name="T118" fmla="*/ 118 w 176"/>
              <a:gd name="T119" fmla="*/ 115 h 176"/>
              <a:gd name="T120" fmla="*/ 95 w 176"/>
              <a:gd name="T121" fmla="*/ 95 h 176"/>
              <a:gd name="T122" fmla="*/ 115 w 176"/>
              <a:gd name="T123" fmla="*/ 11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76">
                <a:moveTo>
                  <a:pt x="94" y="125"/>
                </a:moveTo>
                <a:cubicBezTo>
                  <a:pt x="7" y="37"/>
                  <a:pt x="7" y="37"/>
                  <a:pt x="7" y="37"/>
                </a:cubicBezTo>
                <a:cubicBezTo>
                  <a:pt x="5" y="36"/>
                  <a:pt x="3" y="36"/>
                  <a:pt x="1" y="37"/>
                </a:cubicBezTo>
                <a:cubicBezTo>
                  <a:pt x="0" y="39"/>
                  <a:pt x="0" y="41"/>
                  <a:pt x="1" y="43"/>
                </a:cubicBezTo>
                <a:cubicBezTo>
                  <a:pt x="12" y="54"/>
                  <a:pt x="12" y="54"/>
                  <a:pt x="12" y="54"/>
                </a:cubicBezTo>
                <a:cubicBezTo>
                  <a:pt x="25" y="75"/>
                  <a:pt x="25" y="101"/>
                  <a:pt x="12" y="122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5"/>
                  <a:pt x="0" y="137"/>
                  <a:pt x="1" y="139"/>
                </a:cubicBezTo>
                <a:cubicBezTo>
                  <a:pt x="2" y="140"/>
                  <a:pt x="3" y="140"/>
                  <a:pt x="4" y="140"/>
                </a:cubicBezTo>
                <a:cubicBezTo>
                  <a:pt x="5" y="140"/>
                  <a:pt x="6" y="140"/>
                  <a:pt x="7" y="139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4" y="101"/>
                  <a:pt x="44" y="99"/>
                  <a:pt x="43" y="97"/>
                </a:cubicBezTo>
                <a:cubicBezTo>
                  <a:pt x="41" y="96"/>
                  <a:pt x="39" y="96"/>
                  <a:pt x="37" y="97"/>
                </a:cubicBezTo>
                <a:cubicBezTo>
                  <a:pt x="21" y="113"/>
                  <a:pt x="21" y="113"/>
                  <a:pt x="21" y="113"/>
                </a:cubicBezTo>
                <a:cubicBezTo>
                  <a:pt x="28" y="97"/>
                  <a:pt x="28" y="79"/>
                  <a:pt x="21" y="63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113" y="155"/>
                  <a:pt x="113" y="155"/>
                  <a:pt x="113" y="155"/>
                </a:cubicBezTo>
                <a:cubicBezTo>
                  <a:pt x="105" y="152"/>
                  <a:pt x="97" y="150"/>
                  <a:pt x="88" y="150"/>
                </a:cubicBezTo>
                <a:cubicBezTo>
                  <a:pt x="79" y="150"/>
                  <a:pt x="71" y="152"/>
                  <a:pt x="63" y="155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80" y="138"/>
                  <a:pt x="80" y="135"/>
                  <a:pt x="79" y="134"/>
                </a:cubicBezTo>
                <a:cubicBezTo>
                  <a:pt x="77" y="132"/>
                  <a:pt x="75" y="132"/>
                  <a:pt x="73" y="134"/>
                </a:cubicBezTo>
                <a:cubicBezTo>
                  <a:pt x="37" y="170"/>
                  <a:pt x="37" y="170"/>
                  <a:pt x="37" y="170"/>
                </a:cubicBezTo>
                <a:cubicBezTo>
                  <a:pt x="36" y="171"/>
                  <a:pt x="36" y="174"/>
                  <a:pt x="37" y="175"/>
                </a:cubicBezTo>
                <a:cubicBezTo>
                  <a:pt x="38" y="176"/>
                  <a:pt x="39" y="176"/>
                  <a:pt x="40" y="176"/>
                </a:cubicBezTo>
                <a:cubicBezTo>
                  <a:pt x="41" y="176"/>
                  <a:pt x="42" y="176"/>
                  <a:pt x="43" y="175"/>
                </a:cubicBezTo>
                <a:cubicBezTo>
                  <a:pt x="54" y="164"/>
                  <a:pt x="54" y="164"/>
                  <a:pt x="54" y="164"/>
                </a:cubicBezTo>
                <a:cubicBezTo>
                  <a:pt x="64" y="158"/>
                  <a:pt x="76" y="154"/>
                  <a:pt x="88" y="154"/>
                </a:cubicBezTo>
                <a:cubicBezTo>
                  <a:pt x="100" y="154"/>
                  <a:pt x="112" y="158"/>
                  <a:pt x="122" y="164"/>
                </a:cubicBezTo>
                <a:cubicBezTo>
                  <a:pt x="133" y="175"/>
                  <a:pt x="133" y="175"/>
                  <a:pt x="133" y="175"/>
                </a:cubicBezTo>
                <a:cubicBezTo>
                  <a:pt x="134" y="176"/>
                  <a:pt x="135" y="176"/>
                  <a:pt x="136" y="176"/>
                </a:cubicBezTo>
                <a:cubicBezTo>
                  <a:pt x="137" y="176"/>
                  <a:pt x="138" y="176"/>
                  <a:pt x="139" y="175"/>
                </a:cubicBezTo>
                <a:cubicBezTo>
                  <a:pt x="140" y="173"/>
                  <a:pt x="140" y="171"/>
                  <a:pt x="139" y="169"/>
                </a:cubicBezTo>
                <a:lnTo>
                  <a:pt x="94" y="125"/>
                </a:lnTo>
                <a:close/>
                <a:moveTo>
                  <a:pt x="41" y="44"/>
                </a:moveTo>
                <a:cubicBezTo>
                  <a:pt x="42" y="44"/>
                  <a:pt x="42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3"/>
                  <a:pt x="45" y="42"/>
                  <a:pt x="44" y="41"/>
                </a:cubicBezTo>
                <a:cubicBezTo>
                  <a:pt x="24" y="21"/>
                  <a:pt x="24" y="21"/>
                  <a:pt x="24" y="21"/>
                </a:cubicBezTo>
                <a:cubicBezTo>
                  <a:pt x="23" y="20"/>
                  <a:pt x="22" y="20"/>
                  <a:pt x="21" y="21"/>
                </a:cubicBezTo>
                <a:cubicBezTo>
                  <a:pt x="20" y="22"/>
                  <a:pt x="20" y="23"/>
                  <a:pt x="21" y="24"/>
                </a:cubicBezTo>
                <a:lnTo>
                  <a:pt x="41" y="44"/>
                </a:lnTo>
                <a:close/>
                <a:moveTo>
                  <a:pt x="117" y="62"/>
                </a:moveTo>
                <a:cubicBezTo>
                  <a:pt x="117" y="62"/>
                  <a:pt x="118" y="62"/>
                  <a:pt x="118" y="62"/>
                </a:cubicBezTo>
                <a:cubicBezTo>
                  <a:pt x="119" y="62"/>
                  <a:pt x="120" y="62"/>
                  <a:pt x="120" y="62"/>
                </a:cubicBezTo>
                <a:cubicBezTo>
                  <a:pt x="157" y="25"/>
                  <a:pt x="157" y="25"/>
                  <a:pt x="157" y="25"/>
                </a:cubicBezTo>
                <a:cubicBezTo>
                  <a:pt x="158" y="24"/>
                  <a:pt x="158" y="23"/>
                  <a:pt x="157" y="22"/>
                </a:cubicBezTo>
                <a:cubicBezTo>
                  <a:pt x="156" y="21"/>
                  <a:pt x="155" y="21"/>
                  <a:pt x="154" y="22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6" y="60"/>
                  <a:pt x="116" y="61"/>
                  <a:pt x="117" y="62"/>
                </a:cubicBezTo>
                <a:close/>
                <a:moveTo>
                  <a:pt x="62" y="116"/>
                </a:moveTo>
                <a:cubicBezTo>
                  <a:pt x="62" y="116"/>
                  <a:pt x="60" y="116"/>
                  <a:pt x="60" y="116"/>
                </a:cubicBezTo>
                <a:cubicBezTo>
                  <a:pt x="22" y="154"/>
                  <a:pt x="22" y="154"/>
                  <a:pt x="22" y="154"/>
                </a:cubicBezTo>
                <a:cubicBezTo>
                  <a:pt x="21" y="155"/>
                  <a:pt x="21" y="156"/>
                  <a:pt x="22" y="157"/>
                </a:cubicBezTo>
                <a:cubicBezTo>
                  <a:pt x="22" y="157"/>
                  <a:pt x="22" y="157"/>
                  <a:pt x="23" y="157"/>
                </a:cubicBezTo>
                <a:cubicBezTo>
                  <a:pt x="24" y="157"/>
                  <a:pt x="24" y="157"/>
                  <a:pt x="25" y="157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3" y="119"/>
                  <a:pt x="63" y="117"/>
                  <a:pt x="62" y="116"/>
                </a:cubicBezTo>
                <a:close/>
                <a:moveTo>
                  <a:pt x="163" y="122"/>
                </a:moveTo>
                <a:cubicBezTo>
                  <a:pt x="157" y="112"/>
                  <a:pt x="154" y="101"/>
                  <a:pt x="154" y="90"/>
                </a:cubicBezTo>
                <a:cubicBezTo>
                  <a:pt x="154" y="79"/>
                  <a:pt x="157" y="68"/>
                  <a:pt x="163" y="58"/>
                </a:cubicBezTo>
                <a:cubicBezTo>
                  <a:pt x="175" y="47"/>
                  <a:pt x="175" y="47"/>
                  <a:pt x="175" y="47"/>
                </a:cubicBezTo>
                <a:cubicBezTo>
                  <a:pt x="176" y="45"/>
                  <a:pt x="176" y="43"/>
                  <a:pt x="175" y="41"/>
                </a:cubicBezTo>
                <a:cubicBezTo>
                  <a:pt x="173" y="40"/>
                  <a:pt x="171" y="40"/>
                  <a:pt x="169" y="41"/>
                </a:cubicBezTo>
                <a:cubicBezTo>
                  <a:pt x="137" y="73"/>
                  <a:pt x="137" y="73"/>
                  <a:pt x="137" y="73"/>
                </a:cubicBezTo>
                <a:cubicBezTo>
                  <a:pt x="136" y="75"/>
                  <a:pt x="136" y="77"/>
                  <a:pt x="137" y="79"/>
                </a:cubicBezTo>
                <a:cubicBezTo>
                  <a:pt x="138" y="80"/>
                  <a:pt x="139" y="80"/>
                  <a:pt x="140" y="80"/>
                </a:cubicBezTo>
                <a:cubicBezTo>
                  <a:pt x="141" y="80"/>
                  <a:pt x="142" y="80"/>
                  <a:pt x="143" y="79"/>
                </a:cubicBezTo>
                <a:cubicBezTo>
                  <a:pt x="154" y="67"/>
                  <a:pt x="154" y="67"/>
                  <a:pt x="154" y="67"/>
                </a:cubicBezTo>
                <a:cubicBezTo>
                  <a:pt x="152" y="74"/>
                  <a:pt x="150" y="82"/>
                  <a:pt x="150" y="90"/>
                </a:cubicBezTo>
                <a:cubicBezTo>
                  <a:pt x="150" y="98"/>
                  <a:pt x="152" y="106"/>
                  <a:pt x="154" y="113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32" y="90"/>
                  <a:pt x="132" y="90"/>
                  <a:pt x="132" y="90"/>
                </a:cubicBezTo>
                <a:cubicBezTo>
                  <a:pt x="129" y="87"/>
                  <a:pt x="129" y="87"/>
                  <a:pt x="129" y="87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63" y="21"/>
                  <a:pt x="63" y="21"/>
                  <a:pt x="63" y="21"/>
                </a:cubicBezTo>
                <a:cubicBezTo>
                  <a:pt x="71" y="24"/>
                  <a:pt x="80" y="26"/>
                  <a:pt x="88" y="26"/>
                </a:cubicBezTo>
                <a:cubicBezTo>
                  <a:pt x="96" y="26"/>
                  <a:pt x="105" y="24"/>
                  <a:pt x="113" y="21"/>
                </a:cubicBezTo>
                <a:cubicBezTo>
                  <a:pt x="97" y="37"/>
                  <a:pt x="97" y="37"/>
                  <a:pt x="97" y="37"/>
                </a:cubicBezTo>
                <a:cubicBezTo>
                  <a:pt x="96" y="39"/>
                  <a:pt x="96" y="41"/>
                  <a:pt x="97" y="43"/>
                </a:cubicBezTo>
                <a:cubicBezTo>
                  <a:pt x="98" y="44"/>
                  <a:pt x="99" y="44"/>
                  <a:pt x="100" y="44"/>
                </a:cubicBezTo>
                <a:cubicBezTo>
                  <a:pt x="101" y="44"/>
                  <a:pt x="102" y="44"/>
                  <a:pt x="103" y="43"/>
                </a:cubicBezTo>
                <a:cubicBezTo>
                  <a:pt x="139" y="7"/>
                  <a:pt x="139" y="7"/>
                  <a:pt x="139" y="7"/>
                </a:cubicBezTo>
                <a:cubicBezTo>
                  <a:pt x="140" y="5"/>
                  <a:pt x="140" y="3"/>
                  <a:pt x="139" y="1"/>
                </a:cubicBezTo>
                <a:cubicBezTo>
                  <a:pt x="137" y="0"/>
                  <a:pt x="135" y="0"/>
                  <a:pt x="133" y="1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01" y="25"/>
                  <a:pt x="75" y="25"/>
                  <a:pt x="54" y="12"/>
                </a:cubicBezTo>
                <a:cubicBezTo>
                  <a:pt x="43" y="1"/>
                  <a:pt x="43" y="1"/>
                  <a:pt x="43" y="1"/>
                </a:cubicBezTo>
                <a:cubicBezTo>
                  <a:pt x="41" y="0"/>
                  <a:pt x="39" y="0"/>
                  <a:pt x="37" y="1"/>
                </a:cubicBezTo>
                <a:cubicBezTo>
                  <a:pt x="36" y="3"/>
                  <a:pt x="36" y="5"/>
                  <a:pt x="37" y="7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69" y="139"/>
                  <a:pt x="169" y="139"/>
                  <a:pt x="169" y="139"/>
                </a:cubicBezTo>
                <a:cubicBezTo>
                  <a:pt x="170" y="140"/>
                  <a:pt x="171" y="140"/>
                  <a:pt x="172" y="140"/>
                </a:cubicBezTo>
                <a:cubicBezTo>
                  <a:pt x="173" y="140"/>
                  <a:pt x="174" y="140"/>
                  <a:pt x="175" y="139"/>
                </a:cubicBezTo>
                <a:cubicBezTo>
                  <a:pt x="176" y="137"/>
                  <a:pt x="176" y="135"/>
                  <a:pt x="175" y="133"/>
                </a:cubicBezTo>
                <a:lnTo>
                  <a:pt x="163" y="122"/>
                </a:lnTo>
                <a:close/>
                <a:moveTo>
                  <a:pt x="134" y="132"/>
                </a:moveTo>
                <a:cubicBezTo>
                  <a:pt x="134" y="131"/>
                  <a:pt x="132" y="131"/>
                  <a:pt x="132" y="132"/>
                </a:cubicBezTo>
                <a:cubicBezTo>
                  <a:pt x="131" y="132"/>
                  <a:pt x="131" y="134"/>
                  <a:pt x="132" y="134"/>
                </a:cubicBezTo>
                <a:cubicBezTo>
                  <a:pt x="151" y="154"/>
                  <a:pt x="151" y="154"/>
                  <a:pt x="151" y="154"/>
                </a:cubicBezTo>
                <a:cubicBezTo>
                  <a:pt x="151" y="154"/>
                  <a:pt x="152" y="154"/>
                  <a:pt x="152" y="154"/>
                </a:cubicBezTo>
                <a:cubicBezTo>
                  <a:pt x="153" y="154"/>
                  <a:pt x="154" y="154"/>
                  <a:pt x="154" y="154"/>
                </a:cubicBezTo>
                <a:cubicBezTo>
                  <a:pt x="155" y="153"/>
                  <a:pt x="155" y="152"/>
                  <a:pt x="154" y="151"/>
                </a:cubicBezTo>
                <a:lnTo>
                  <a:pt x="134" y="132"/>
                </a:lnTo>
                <a:close/>
                <a:moveTo>
                  <a:pt x="79" y="81"/>
                </a:moveTo>
                <a:cubicBezTo>
                  <a:pt x="80" y="81"/>
                  <a:pt x="80" y="81"/>
                  <a:pt x="81" y="81"/>
                </a:cubicBezTo>
                <a:cubicBezTo>
                  <a:pt x="82" y="80"/>
                  <a:pt x="82" y="79"/>
                  <a:pt x="81" y="78"/>
                </a:cubicBezTo>
                <a:cubicBezTo>
                  <a:pt x="61" y="58"/>
                  <a:pt x="61" y="58"/>
                  <a:pt x="61" y="58"/>
                </a:cubicBezTo>
                <a:cubicBezTo>
                  <a:pt x="60" y="58"/>
                  <a:pt x="59" y="58"/>
                  <a:pt x="58" y="58"/>
                </a:cubicBezTo>
                <a:cubicBezTo>
                  <a:pt x="58" y="59"/>
                  <a:pt x="58" y="60"/>
                  <a:pt x="58" y="61"/>
                </a:cubicBezTo>
                <a:cubicBezTo>
                  <a:pt x="78" y="81"/>
                  <a:pt x="78" y="81"/>
                  <a:pt x="78" y="81"/>
                </a:cubicBezTo>
                <a:cubicBezTo>
                  <a:pt x="78" y="81"/>
                  <a:pt x="79" y="81"/>
                  <a:pt x="79" y="81"/>
                </a:cubicBezTo>
                <a:close/>
                <a:moveTo>
                  <a:pt x="116" y="118"/>
                </a:moveTo>
                <a:cubicBezTo>
                  <a:pt x="116" y="118"/>
                  <a:pt x="117" y="118"/>
                  <a:pt x="118" y="118"/>
                </a:cubicBezTo>
                <a:cubicBezTo>
                  <a:pt x="118" y="117"/>
                  <a:pt x="118" y="116"/>
                  <a:pt x="118" y="115"/>
                </a:cubicBezTo>
                <a:cubicBezTo>
                  <a:pt x="98" y="95"/>
                  <a:pt x="98" y="95"/>
                  <a:pt x="98" y="95"/>
                </a:cubicBezTo>
                <a:cubicBezTo>
                  <a:pt x="97" y="94"/>
                  <a:pt x="96" y="94"/>
                  <a:pt x="95" y="95"/>
                </a:cubicBezTo>
                <a:cubicBezTo>
                  <a:pt x="94" y="96"/>
                  <a:pt x="94" y="97"/>
                  <a:pt x="95" y="98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18"/>
                  <a:pt x="116" y="118"/>
                  <a:pt x="11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TextBox 266"/>
          <p:cNvSpPr txBox="1"/>
          <p:nvPr/>
        </p:nvSpPr>
        <p:spPr>
          <a:xfrm>
            <a:off x="8156940" y="599733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Freeform 33"/>
          <p:cNvSpPr>
            <a:spLocks noEditPoints="1"/>
          </p:cNvSpPr>
          <p:nvPr/>
        </p:nvSpPr>
        <p:spPr bwMode="auto">
          <a:xfrm>
            <a:off x="5968607" y="5596870"/>
            <a:ext cx="347284" cy="300598"/>
          </a:xfrm>
          <a:custGeom>
            <a:avLst/>
            <a:gdLst>
              <a:gd name="T0" fmla="*/ 54 w 176"/>
              <a:gd name="T1" fmla="*/ 108 h 152"/>
              <a:gd name="T2" fmla="*/ 56 w 176"/>
              <a:gd name="T3" fmla="*/ 108 h 152"/>
              <a:gd name="T4" fmla="*/ 136 w 176"/>
              <a:gd name="T5" fmla="*/ 108 h 152"/>
              <a:gd name="T6" fmla="*/ 146 w 176"/>
              <a:gd name="T7" fmla="*/ 102 h 152"/>
              <a:gd name="T8" fmla="*/ 175 w 176"/>
              <a:gd name="T9" fmla="*/ 33 h 152"/>
              <a:gd name="T10" fmla="*/ 175 w 176"/>
              <a:gd name="T11" fmla="*/ 27 h 152"/>
              <a:gd name="T12" fmla="*/ 169 w 176"/>
              <a:gd name="T13" fmla="*/ 24 h 152"/>
              <a:gd name="T14" fmla="*/ 34 w 176"/>
              <a:gd name="T15" fmla="*/ 24 h 152"/>
              <a:gd name="T16" fmla="*/ 29 w 176"/>
              <a:gd name="T17" fmla="*/ 7 h 152"/>
              <a:gd name="T18" fmla="*/ 20 w 176"/>
              <a:gd name="T19" fmla="*/ 0 h 152"/>
              <a:gd name="T20" fmla="*/ 4 w 176"/>
              <a:gd name="T21" fmla="*/ 0 h 152"/>
              <a:gd name="T22" fmla="*/ 0 w 176"/>
              <a:gd name="T23" fmla="*/ 4 h 152"/>
              <a:gd name="T24" fmla="*/ 4 w 176"/>
              <a:gd name="T25" fmla="*/ 8 h 152"/>
              <a:gd name="T26" fmla="*/ 20 w 176"/>
              <a:gd name="T27" fmla="*/ 8 h 152"/>
              <a:gd name="T28" fmla="*/ 21 w 176"/>
              <a:gd name="T29" fmla="*/ 9 h 152"/>
              <a:gd name="T30" fmla="*/ 38 w 176"/>
              <a:gd name="T31" fmla="*/ 67 h 152"/>
              <a:gd name="T32" fmla="*/ 38 w 176"/>
              <a:gd name="T33" fmla="*/ 67 h 152"/>
              <a:gd name="T34" fmla="*/ 47 w 176"/>
              <a:gd name="T35" fmla="*/ 101 h 152"/>
              <a:gd name="T36" fmla="*/ 47 w 176"/>
              <a:gd name="T37" fmla="*/ 106 h 152"/>
              <a:gd name="T38" fmla="*/ 40 w 176"/>
              <a:gd name="T39" fmla="*/ 120 h 152"/>
              <a:gd name="T40" fmla="*/ 24 w 176"/>
              <a:gd name="T41" fmla="*/ 136 h 152"/>
              <a:gd name="T42" fmla="*/ 40 w 176"/>
              <a:gd name="T43" fmla="*/ 152 h 152"/>
              <a:gd name="T44" fmla="*/ 56 w 176"/>
              <a:gd name="T45" fmla="*/ 140 h 152"/>
              <a:gd name="T46" fmla="*/ 56 w 176"/>
              <a:gd name="T47" fmla="*/ 140 h 152"/>
              <a:gd name="T48" fmla="*/ 121 w 176"/>
              <a:gd name="T49" fmla="*/ 140 h 152"/>
              <a:gd name="T50" fmla="*/ 137 w 176"/>
              <a:gd name="T51" fmla="*/ 152 h 152"/>
              <a:gd name="T52" fmla="*/ 152 w 176"/>
              <a:gd name="T53" fmla="*/ 140 h 152"/>
              <a:gd name="T54" fmla="*/ 153 w 176"/>
              <a:gd name="T55" fmla="*/ 136 h 152"/>
              <a:gd name="T56" fmla="*/ 137 w 176"/>
              <a:gd name="T57" fmla="*/ 120 h 152"/>
              <a:gd name="T58" fmla="*/ 121 w 176"/>
              <a:gd name="T59" fmla="*/ 132 h 152"/>
              <a:gd name="T60" fmla="*/ 56 w 176"/>
              <a:gd name="T61" fmla="*/ 132 h 152"/>
              <a:gd name="T62" fmla="*/ 48 w 176"/>
              <a:gd name="T63" fmla="*/ 122 h 152"/>
              <a:gd name="T64" fmla="*/ 54 w 176"/>
              <a:gd name="T65" fmla="*/ 109 h 152"/>
              <a:gd name="T66" fmla="*/ 54 w 176"/>
              <a:gd name="T67" fmla="*/ 108 h 152"/>
              <a:gd name="T68" fmla="*/ 137 w 176"/>
              <a:gd name="T69" fmla="*/ 124 h 152"/>
              <a:gd name="T70" fmla="*/ 149 w 176"/>
              <a:gd name="T71" fmla="*/ 136 h 152"/>
              <a:gd name="T72" fmla="*/ 149 w 176"/>
              <a:gd name="T73" fmla="*/ 139 h 152"/>
              <a:gd name="T74" fmla="*/ 137 w 176"/>
              <a:gd name="T75" fmla="*/ 148 h 152"/>
              <a:gd name="T76" fmla="*/ 125 w 176"/>
              <a:gd name="T77" fmla="*/ 136 h 152"/>
              <a:gd name="T78" fmla="*/ 137 w 176"/>
              <a:gd name="T79" fmla="*/ 124 h 152"/>
              <a:gd name="T80" fmla="*/ 52 w 176"/>
              <a:gd name="T81" fmla="*/ 136 h 152"/>
              <a:gd name="T82" fmla="*/ 52 w 176"/>
              <a:gd name="T83" fmla="*/ 139 h 152"/>
              <a:gd name="T84" fmla="*/ 40 w 176"/>
              <a:gd name="T85" fmla="*/ 148 h 152"/>
              <a:gd name="T86" fmla="*/ 28 w 176"/>
              <a:gd name="T87" fmla="*/ 136 h 152"/>
              <a:gd name="T88" fmla="*/ 40 w 176"/>
              <a:gd name="T89" fmla="*/ 124 h 152"/>
              <a:gd name="T90" fmla="*/ 52 w 176"/>
              <a:gd name="T91" fmla="*/ 136 h 152"/>
              <a:gd name="T92" fmla="*/ 36 w 176"/>
              <a:gd name="T93" fmla="*/ 32 h 152"/>
              <a:gd name="T94" fmla="*/ 167 w 176"/>
              <a:gd name="T95" fmla="*/ 32 h 152"/>
              <a:gd name="T96" fmla="*/ 138 w 176"/>
              <a:gd name="T97" fmla="*/ 99 h 152"/>
              <a:gd name="T98" fmla="*/ 136 w 176"/>
              <a:gd name="T99" fmla="*/ 100 h 152"/>
              <a:gd name="T100" fmla="*/ 56 w 176"/>
              <a:gd name="T101" fmla="*/ 100 h 152"/>
              <a:gd name="T102" fmla="*/ 55 w 176"/>
              <a:gd name="T103" fmla="*/ 99 h 152"/>
              <a:gd name="T104" fmla="*/ 36 w 176"/>
              <a:gd name="T105" fmla="*/ 3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52">
                <a:moveTo>
                  <a:pt x="54" y="108"/>
                </a:moveTo>
                <a:cubicBezTo>
                  <a:pt x="55" y="108"/>
                  <a:pt x="56" y="108"/>
                  <a:pt x="56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40" y="108"/>
                  <a:pt x="144" y="105"/>
                  <a:pt x="146" y="102"/>
                </a:cubicBezTo>
                <a:cubicBezTo>
                  <a:pt x="175" y="33"/>
                  <a:pt x="175" y="33"/>
                  <a:pt x="175" y="33"/>
                </a:cubicBezTo>
                <a:cubicBezTo>
                  <a:pt x="176" y="31"/>
                  <a:pt x="176" y="29"/>
                  <a:pt x="175" y="27"/>
                </a:cubicBezTo>
                <a:cubicBezTo>
                  <a:pt x="174" y="25"/>
                  <a:pt x="172" y="24"/>
                  <a:pt x="169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29" y="7"/>
                  <a:pt x="29" y="7"/>
                  <a:pt x="29" y="7"/>
                </a:cubicBezTo>
                <a:cubicBezTo>
                  <a:pt x="28" y="3"/>
                  <a:pt x="24" y="0"/>
                  <a:pt x="20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8"/>
                  <a:pt x="4" y="8"/>
                </a:cubicBezTo>
                <a:cubicBezTo>
                  <a:pt x="20" y="8"/>
                  <a:pt x="20" y="8"/>
                  <a:pt x="20" y="8"/>
                </a:cubicBezTo>
                <a:cubicBezTo>
                  <a:pt x="20" y="8"/>
                  <a:pt x="21" y="8"/>
                  <a:pt x="21" y="9"/>
                </a:cubicBezTo>
                <a:cubicBezTo>
                  <a:pt x="38" y="67"/>
                  <a:pt x="38" y="67"/>
                  <a:pt x="38" y="67"/>
                </a:cubicBezTo>
                <a:cubicBezTo>
                  <a:pt x="38" y="67"/>
                  <a:pt x="38" y="67"/>
                  <a:pt x="38" y="67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8" y="102"/>
                  <a:pt x="47" y="104"/>
                  <a:pt x="47" y="106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1" y="120"/>
                  <a:pt x="24" y="127"/>
                  <a:pt x="24" y="136"/>
                </a:cubicBezTo>
                <a:cubicBezTo>
                  <a:pt x="24" y="145"/>
                  <a:pt x="31" y="152"/>
                  <a:pt x="40" y="152"/>
                </a:cubicBezTo>
                <a:cubicBezTo>
                  <a:pt x="47" y="152"/>
                  <a:pt x="54" y="147"/>
                  <a:pt x="56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23" y="147"/>
                  <a:pt x="129" y="152"/>
                  <a:pt x="137" y="152"/>
                </a:cubicBezTo>
                <a:cubicBezTo>
                  <a:pt x="144" y="152"/>
                  <a:pt x="150" y="147"/>
                  <a:pt x="152" y="140"/>
                </a:cubicBezTo>
                <a:cubicBezTo>
                  <a:pt x="153" y="139"/>
                  <a:pt x="153" y="138"/>
                  <a:pt x="153" y="136"/>
                </a:cubicBezTo>
                <a:cubicBezTo>
                  <a:pt x="153" y="127"/>
                  <a:pt x="146" y="120"/>
                  <a:pt x="137" y="120"/>
                </a:cubicBezTo>
                <a:cubicBezTo>
                  <a:pt x="129" y="120"/>
                  <a:pt x="123" y="125"/>
                  <a:pt x="121" y="132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4" y="128"/>
                  <a:pt x="52" y="124"/>
                  <a:pt x="48" y="122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54" y="109"/>
                  <a:pt x="54" y="108"/>
                  <a:pt x="54" y="108"/>
                </a:cubicBezTo>
                <a:close/>
                <a:moveTo>
                  <a:pt x="137" y="124"/>
                </a:moveTo>
                <a:cubicBezTo>
                  <a:pt x="144" y="124"/>
                  <a:pt x="149" y="129"/>
                  <a:pt x="149" y="136"/>
                </a:cubicBezTo>
                <a:cubicBezTo>
                  <a:pt x="149" y="137"/>
                  <a:pt x="149" y="138"/>
                  <a:pt x="149" y="139"/>
                </a:cubicBezTo>
                <a:cubicBezTo>
                  <a:pt x="147" y="144"/>
                  <a:pt x="142" y="148"/>
                  <a:pt x="137" y="148"/>
                </a:cubicBezTo>
                <a:cubicBezTo>
                  <a:pt x="130" y="148"/>
                  <a:pt x="125" y="143"/>
                  <a:pt x="125" y="136"/>
                </a:cubicBezTo>
                <a:cubicBezTo>
                  <a:pt x="125" y="129"/>
                  <a:pt x="130" y="124"/>
                  <a:pt x="137" y="124"/>
                </a:cubicBezTo>
                <a:close/>
                <a:moveTo>
                  <a:pt x="52" y="136"/>
                </a:moveTo>
                <a:cubicBezTo>
                  <a:pt x="52" y="137"/>
                  <a:pt x="52" y="138"/>
                  <a:pt x="52" y="139"/>
                </a:cubicBezTo>
                <a:cubicBezTo>
                  <a:pt x="50" y="144"/>
                  <a:pt x="46" y="148"/>
                  <a:pt x="40" y="148"/>
                </a:cubicBezTo>
                <a:cubicBezTo>
                  <a:pt x="33" y="148"/>
                  <a:pt x="28" y="143"/>
                  <a:pt x="28" y="136"/>
                </a:cubicBezTo>
                <a:cubicBezTo>
                  <a:pt x="28" y="129"/>
                  <a:pt x="34" y="124"/>
                  <a:pt x="40" y="124"/>
                </a:cubicBezTo>
                <a:cubicBezTo>
                  <a:pt x="46" y="124"/>
                  <a:pt x="52" y="129"/>
                  <a:pt x="52" y="136"/>
                </a:cubicBezTo>
                <a:close/>
                <a:moveTo>
                  <a:pt x="36" y="32"/>
                </a:moveTo>
                <a:cubicBezTo>
                  <a:pt x="167" y="32"/>
                  <a:pt x="167" y="32"/>
                  <a:pt x="167" y="32"/>
                </a:cubicBezTo>
                <a:cubicBezTo>
                  <a:pt x="138" y="99"/>
                  <a:pt x="138" y="99"/>
                  <a:pt x="138" y="99"/>
                </a:cubicBezTo>
                <a:cubicBezTo>
                  <a:pt x="138" y="99"/>
                  <a:pt x="137" y="100"/>
                  <a:pt x="136" y="100"/>
                </a:cubicBezTo>
                <a:cubicBezTo>
                  <a:pt x="56" y="100"/>
                  <a:pt x="56" y="100"/>
                  <a:pt x="56" y="100"/>
                </a:cubicBezTo>
                <a:cubicBezTo>
                  <a:pt x="56" y="100"/>
                  <a:pt x="55" y="100"/>
                  <a:pt x="55" y="99"/>
                </a:cubicBezTo>
                <a:lnTo>
                  <a:pt x="36" y="3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TextBox 266"/>
          <p:cNvSpPr txBox="1"/>
          <p:nvPr/>
        </p:nvSpPr>
        <p:spPr>
          <a:xfrm>
            <a:off x="5952133" y="5997338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TextBox 266"/>
          <p:cNvSpPr txBox="1"/>
          <p:nvPr/>
        </p:nvSpPr>
        <p:spPr>
          <a:xfrm>
            <a:off x="1451238" y="5997338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geomesa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266"/>
          <p:cNvSpPr txBox="1"/>
          <p:nvPr/>
        </p:nvSpPr>
        <p:spPr>
          <a:xfrm>
            <a:off x="4401520" y="5997338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Message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266"/>
          <p:cNvSpPr txBox="1"/>
          <p:nvPr/>
        </p:nvSpPr>
        <p:spPr>
          <a:xfrm>
            <a:off x="6763131" y="5997338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Console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Freeform 41"/>
          <p:cNvSpPr>
            <a:spLocks noEditPoints="1"/>
          </p:cNvSpPr>
          <p:nvPr/>
        </p:nvSpPr>
        <p:spPr bwMode="auto">
          <a:xfrm>
            <a:off x="7066151" y="5574346"/>
            <a:ext cx="346465" cy="345646"/>
          </a:xfrm>
          <a:custGeom>
            <a:avLst/>
            <a:gdLst>
              <a:gd name="T0" fmla="*/ 0 w 176"/>
              <a:gd name="T1" fmla="*/ 88 h 176"/>
              <a:gd name="T2" fmla="*/ 176 w 176"/>
              <a:gd name="T3" fmla="*/ 88 h 176"/>
              <a:gd name="T4" fmla="*/ 50 w 176"/>
              <a:gd name="T5" fmla="*/ 132 h 176"/>
              <a:gd name="T6" fmla="*/ 88 w 176"/>
              <a:gd name="T7" fmla="*/ 167 h 176"/>
              <a:gd name="T8" fmla="*/ 32 w 176"/>
              <a:gd name="T9" fmla="*/ 128 h 176"/>
              <a:gd name="T10" fmla="*/ 31 w 176"/>
              <a:gd name="T11" fmla="*/ 52 h 176"/>
              <a:gd name="T12" fmla="*/ 150 w 176"/>
              <a:gd name="T13" fmla="*/ 88 h 176"/>
              <a:gd name="T14" fmla="*/ 32 w 176"/>
              <a:gd name="T15" fmla="*/ 128 h 176"/>
              <a:gd name="T16" fmla="*/ 49 w 176"/>
              <a:gd name="T17" fmla="*/ 48 h 176"/>
              <a:gd name="T18" fmla="*/ 127 w 176"/>
              <a:gd name="T19" fmla="*/ 48 h 176"/>
              <a:gd name="T20" fmla="*/ 149 w 176"/>
              <a:gd name="T21" fmla="*/ 52 h 176"/>
              <a:gd name="T22" fmla="*/ 168 w 176"/>
              <a:gd name="T23" fmla="*/ 88 h 176"/>
              <a:gd name="T24" fmla="*/ 148 w 176"/>
              <a:gd name="T25" fmla="*/ 128 h 176"/>
              <a:gd name="T26" fmla="*/ 157 w 176"/>
              <a:gd name="T27" fmla="*/ 48 h 176"/>
              <a:gd name="T28" fmla="*/ 102 w 176"/>
              <a:gd name="T29" fmla="*/ 9 h 176"/>
              <a:gd name="T30" fmla="*/ 74 w 176"/>
              <a:gd name="T31" fmla="*/ 9 h 176"/>
              <a:gd name="T32" fmla="*/ 19 w 176"/>
              <a:gd name="T33" fmla="*/ 48 h 176"/>
              <a:gd name="T34" fmla="*/ 16 w 176"/>
              <a:gd name="T35" fmla="*/ 52 h 176"/>
              <a:gd name="T36" fmla="*/ 22 w 176"/>
              <a:gd name="T37" fmla="*/ 88 h 176"/>
              <a:gd name="T38" fmla="*/ 19 w 176"/>
              <a:gd name="T39" fmla="*/ 128 h 176"/>
              <a:gd name="T40" fmla="*/ 16 w 176"/>
              <a:gd name="T41" fmla="*/ 52 h 176"/>
              <a:gd name="T42" fmla="*/ 46 w 176"/>
              <a:gd name="T43" fmla="*/ 132 h 176"/>
              <a:gd name="T44" fmla="*/ 21 w 176"/>
              <a:gd name="T45" fmla="*/ 132 h 176"/>
              <a:gd name="T46" fmla="*/ 130 w 176"/>
              <a:gd name="T47" fmla="*/ 132 h 176"/>
              <a:gd name="T48" fmla="*/ 105 w 176"/>
              <a:gd name="T49" fmla="*/ 166 h 176"/>
              <a:gd name="T50" fmla="*/ 57 w 176"/>
              <a:gd name="T51" fmla="*/ 64 h 176"/>
              <a:gd name="T52" fmla="*/ 70 w 176"/>
              <a:gd name="T53" fmla="*/ 60 h 176"/>
              <a:gd name="T54" fmla="*/ 119 w 176"/>
              <a:gd name="T55" fmla="*/ 64 h 176"/>
              <a:gd name="T56" fmla="*/ 119 w 176"/>
              <a:gd name="T57" fmla="*/ 68 h 176"/>
              <a:gd name="T58" fmla="*/ 70 w 176"/>
              <a:gd name="T59" fmla="*/ 72 h 176"/>
              <a:gd name="T60" fmla="*/ 57 w 176"/>
              <a:gd name="T61" fmla="*/ 68 h 176"/>
              <a:gd name="T62" fmla="*/ 121 w 176"/>
              <a:gd name="T63" fmla="*/ 90 h 176"/>
              <a:gd name="T64" fmla="*/ 112 w 176"/>
              <a:gd name="T65" fmla="*/ 92 h 176"/>
              <a:gd name="T66" fmla="*/ 100 w 176"/>
              <a:gd name="T67" fmla="*/ 92 h 176"/>
              <a:gd name="T68" fmla="*/ 55 w 176"/>
              <a:gd name="T69" fmla="*/ 90 h 176"/>
              <a:gd name="T70" fmla="*/ 100 w 176"/>
              <a:gd name="T71" fmla="*/ 88 h 176"/>
              <a:gd name="T72" fmla="*/ 112 w 176"/>
              <a:gd name="T73" fmla="*/ 88 h 176"/>
              <a:gd name="T74" fmla="*/ 121 w 176"/>
              <a:gd name="T75" fmla="*/ 90 h 176"/>
              <a:gd name="T76" fmla="*/ 119 w 176"/>
              <a:gd name="T77" fmla="*/ 116 h 176"/>
              <a:gd name="T78" fmla="*/ 70 w 176"/>
              <a:gd name="T79" fmla="*/ 120 h 176"/>
              <a:gd name="T80" fmla="*/ 57 w 176"/>
              <a:gd name="T81" fmla="*/ 116 h 176"/>
              <a:gd name="T82" fmla="*/ 57 w 176"/>
              <a:gd name="T83" fmla="*/ 112 h 176"/>
              <a:gd name="T84" fmla="*/ 70 w 176"/>
              <a:gd name="T85" fmla="*/ 108 h 176"/>
              <a:gd name="T86" fmla="*/ 119 w 176"/>
              <a:gd name="T87" fmla="*/ 11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50" y="132"/>
                </a:moveTo>
                <a:cubicBezTo>
                  <a:pt x="126" y="132"/>
                  <a:pt x="126" y="132"/>
                  <a:pt x="126" y="132"/>
                </a:cubicBezTo>
                <a:cubicBezTo>
                  <a:pt x="118" y="154"/>
                  <a:pt x="103" y="167"/>
                  <a:pt x="88" y="167"/>
                </a:cubicBezTo>
                <a:cubicBezTo>
                  <a:pt x="73" y="167"/>
                  <a:pt x="58" y="154"/>
                  <a:pt x="50" y="132"/>
                </a:cubicBezTo>
                <a:close/>
                <a:moveTo>
                  <a:pt x="32" y="128"/>
                </a:moveTo>
                <a:cubicBezTo>
                  <a:pt x="28" y="116"/>
                  <a:pt x="26" y="102"/>
                  <a:pt x="26" y="88"/>
                </a:cubicBezTo>
                <a:cubicBezTo>
                  <a:pt x="26" y="76"/>
                  <a:pt x="28" y="63"/>
                  <a:pt x="31" y="52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8" y="63"/>
                  <a:pt x="150" y="76"/>
                  <a:pt x="150" y="88"/>
                </a:cubicBezTo>
                <a:cubicBezTo>
                  <a:pt x="150" y="102"/>
                  <a:pt x="147" y="116"/>
                  <a:pt x="143" y="128"/>
                </a:cubicBezTo>
                <a:lnTo>
                  <a:pt x="32" y="128"/>
                </a:lnTo>
                <a:close/>
                <a:moveTo>
                  <a:pt x="127" y="48"/>
                </a:moveTo>
                <a:cubicBezTo>
                  <a:pt x="49" y="48"/>
                  <a:pt x="49" y="48"/>
                  <a:pt x="49" y="48"/>
                </a:cubicBezTo>
                <a:cubicBezTo>
                  <a:pt x="57" y="24"/>
                  <a:pt x="72" y="10"/>
                  <a:pt x="88" y="10"/>
                </a:cubicBezTo>
                <a:cubicBezTo>
                  <a:pt x="104" y="10"/>
                  <a:pt x="119" y="24"/>
                  <a:pt x="127" y="48"/>
                </a:cubicBezTo>
                <a:close/>
                <a:moveTo>
                  <a:pt x="154" y="88"/>
                </a:moveTo>
                <a:cubicBezTo>
                  <a:pt x="154" y="76"/>
                  <a:pt x="152" y="63"/>
                  <a:pt x="149" y="52"/>
                </a:cubicBezTo>
                <a:cubicBezTo>
                  <a:pt x="159" y="52"/>
                  <a:pt x="159" y="52"/>
                  <a:pt x="159" y="52"/>
                </a:cubicBezTo>
                <a:cubicBezTo>
                  <a:pt x="165" y="63"/>
                  <a:pt x="168" y="75"/>
                  <a:pt x="168" y="88"/>
                </a:cubicBezTo>
                <a:cubicBezTo>
                  <a:pt x="168" y="102"/>
                  <a:pt x="164" y="116"/>
                  <a:pt x="157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2" y="116"/>
                  <a:pt x="154" y="102"/>
                  <a:pt x="154" y="88"/>
                </a:cubicBezTo>
                <a:close/>
                <a:moveTo>
                  <a:pt x="157" y="48"/>
                </a:moveTo>
                <a:cubicBezTo>
                  <a:pt x="131" y="48"/>
                  <a:pt x="131" y="48"/>
                  <a:pt x="131" y="48"/>
                </a:cubicBezTo>
                <a:cubicBezTo>
                  <a:pt x="125" y="29"/>
                  <a:pt x="114" y="15"/>
                  <a:pt x="102" y="9"/>
                </a:cubicBezTo>
                <a:cubicBezTo>
                  <a:pt x="126" y="14"/>
                  <a:pt x="146" y="28"/>
                  <a:pt x="157" y="48"/>
                </a:cubicBezTo>
                <a:close/>
                <a:moveTo>
                  <a:pt x="74" y="9"/>
                </a:moveTo>
                <a:cubicBezTo>
                  <a:pt x="62" y="15"/>
                  <a:pt x="51" y="29"/>
                  <a:pt x="44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30" y="28"/>
                  <a:pt x="50" y="14"/>
                  <a:pt x="74" y="9"/>
                </a:cubicBezTo>
                <a:close/>
                <a:moveTo>
                  <a:pt x="16" y="52"/>
                </a:moveTo>
                <a:cubicBezTo>
                  <a:pt x="27" y="52"/>
                  <a:pt x="27" y="52"/>
                  <a:pt x="27" y="52"/>
                </a:cubicBezTo>
                <a:cubicBezTo>
                  <a:pt x="24" y="63"/>
                  <a:pt x="22" y="76"/>
                  <a:pt x="22" y="88"/>
                </a:cubicBezTo>
                <a:cubicBezTo>
                  <a:pt x="22" y="102"/>
                  <a:pt x="24" y="116"/>
                  <a:pt x="28" y="128"/>
                </a:cubicBezTo>
                <a:cubicBezTo>
                  <a:pt x="19" y="128"/>
                  <a:pt x="19" y="128"/>
                  <a:pt x="19" y="128"/>
                </a:cubicBezTo>
                <a:cubicBezTo>
                  <a:pt x="12" y="116"/>
                  <a:pt x="8" y="102"/>
                  <a:pt x="8" y="88"/>
                </a:cubicBezTo>
                <a:cubicBezTo>
                  <a:pt x="8" y="75"/>
                  <a:pt x="11" y="63"/>
                  <a:pt x="16" y="52"/>
                </a:cubicBezTo>
                <a:close/>
                <a:moveTo>
                  <a:pt x="21" y="132"/>
                </a:moveTo>
                <a:cubicBezTo>
                  <a:pt x="46" y="132"/>
                  <a:pt x="46" y="132"/>
                  <a:pt x="46" y="132"/>
                </a:cubicBezTo>
                <a:cubicBezTo>
                  <a:pt x="52" y="148"/>
                  <a:pt x="60" y="160"/>
                  <a:pt x="70" y="166"/>
                </a:cubicBezTo>
                <a:cubicBezTo>
                  <a:pt x="50" y="162"/>
                  <a:pt x="32" y="149"/>
                  <a:pt x="21" y="132"/>
                </a:cubicBezTo>
                <a:close/>
                <a:moveTo>
                  <a:pt x="105" y="166"/>
                </a:moveTo>
                <a:cubicBezTo>
                  <a:pt x="116" y="160"/>
                  <a:pt x="124" y="148"/>
                  <a:pt x="130" y="132"/>
                </a:cubicBezTo>
                <a:cubicBezTo>
                  <a:pt x="154" y="132"/>
                  <a:pt x="154" y="132"/>
                  <a:pt x="154" y="132"/>
                </a:cubicBezTo>
                <a:cubicBezTo>
                  <a:pt x="144" y="149"/>
                  <a:pt x="126" y="162"/>
                  <a:pt x="105" y="166"/>
                </a:cubicBezTo>
                <a:close/>
                <a:moveTo>
                  <a:pt x="55" y="66"/>
                </a:moveTo>
                <a:cubicBezTo>
                  <a:pt x="55" y="65"/>
                  <a:pt x="56" y="64"/>
                  <a:pt x="57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65" y="62"/>
                  <a:pt x="68" y="60"/>
                  <a:pt x="70" y="60"/>
                </a:cubicBezTo>
                <a:cubicBezTo>
                  <a:pt x="72" y="60"/>
                  <a:pt x="75" y="62"/>
                  <a:pt x="76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20" y="64"/>
                  <a:pt x="121" y="65"/>
                  <a:pt x="121" y="66"/>
                </a:cubicBezTo>
                <a:cubicBezTo>
                  <a:pt x="121" y="67"/>
                  <a:pt x="120" y="68"/>
                  <a:pt x="119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5" y="70"/>
                  <a:pt x="72" y="72"/>
                  <a:pt x="70" y="72"/>
                </a:cubicBezTo>
                <a:cubicBezTo>
                  <a:pt x="68" y="72"/>
                  <a:pt x="65" y="70"/>
                  <a:pt x="64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6" y="68"/>
                  <a:pt x="55" y="67"/>
                  <a:pt x="55" y="66"/>
                </a:cubicBezTo>
                <a:close/>
                <a:moveTo>
                  <a:pt x="121" y="90"/>
                </a:moveTo>
                <a:cubicBezTo>
                  <a:pt x="121" y="91"/>
                  <a:pt x="120" y="92"/>
                  <a:pt x="119" y="9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1" y="94"/>
                  <a:pt x="108" y="96"/>
                  <a:pt x="106" y="96"/>
                </a:cubicBezTo>
                <a:cubicBezTo>
                  <a:pt x="104" y="96"/>
                  <a:pt x="101" y="94"/>
                  <a:pt x="100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6" y="92"/>
                  <a:pt x="55" y="91"/>
                  <a:pt x="55" y="90"/>
                </a:cubicBezTo>
                <a:cubicBezTo>
                  <a:pt x="55" y="89"/>
                  <a:pt x="56" y="88"/>
                  <a:pt x="57" y="88"/>
                </a:cubicBezTo>
                <a:cubicBezTo>
                  <a:pt x="100" y="88"/>
                  <a:pt x="100" y="88"/>
                  <a:pt x="100" y="88"/>
                </a:cubicBezTo>
                <a:cubicBezTo>
                  <a:pt x="101" y="86"/>
                  <a:pt x="104" y="84"/>
                  <a:pt x="106" y="84"/>
                </a:cubicBezTo>
                <a:cubicBezTo>
                  <a:pt x="108" y="84"/>
                  <a:pt x="111" y="86"/>
                  <a:pt x="112" y="88"/>
                </a:cubicBezTo>
                <a:cubicBezTo>
                  <a:pt x="119" y="88"/>
                  <a:pt x="119" y="88"/>
                  <a:pt x="119" y="88"/>
                </a:cubicBezTo>
                <a:cubicBezTo>
                  <a:pt x="120" y="88"/>
                  <a:pt x="121" y="89"/>
                  <a:pt x="121" y="90"/>
                </a:cubicBezTo>
                <a:close/>
                <a:moveTo>
                  <a:pt x="121" y="114"/>
                </a:moveTo>
                <a:cubicBezTo>
                  <a:pt x="121" y="115"/>
                  <a:pt x="120" y="116"/>
                  <a:pt x="119" y="116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5" y="118"/>
                  <a:pt x="72" y="120"/>
                  <a:pt x="70" y="120"/>
                </a:cubicBezTo>
                <a:cubicBezTo>
                  <a:pt x="68" y="120"/>
                  <a:pt x="65" y="118"/>
                  <a:pt x="64" y="116"/>
                </a:cubicBezTo>
                <a:cubicBezTo>
                  <a:pt x="57" y="116"/>
                  <a:pt x="57" y="116"/>
                  <a:pt x="57" y="116"/>
                </a:cubicBezTo>
                <a:cubicBezTo>
                  <a:pt x="56" y="116"/>
                  <a:pt x="55" y="115"/>
                  <a:pt x="55" y="114"/>
                </a:cubicBezTo>
                <a:cubicBezTo>
                  <a:pt x="55" y="113"/>
                  <a:pt x="56" y="112"/>
                  <a:pt x="5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65" y="110"/>
                  <a:pt x="68" y="108"/>
                  <a:pt x="70" y="108"/>
                </a:cubicBezTo>
                <a:cubicBezTo>
                  <a:pt x="72" y="108"/>
                  <a:pt x="75" y="110"/>
                  <a:pt x="76" y="112"/>
                </a:cubicBezTo>
                <a:cubicBezTo>
                  <a:pt x="119" y="112"/>
                  <a:pt x="119" y="112"/>
                  <a:pt x="119" y="112"/>
                </a:cubicBezTo>
                <a:cubicBezTo>
                  <a:pt x="120" y="112"/>
                  <a:pt x="121" y="113"/>
                  <a:pt x="121" y="11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4" name="Freeform 45"/>
          <p:cNvSpPr>
            <a:spLocks noEditPoints="1"/>
          </p:cNvSpPr>
          <p:nvPr/>
        </p:nvSpPr>
        <p:spPr bwMode="auto">
          <a:xfrm>
            <a:off x="4913807" y="5565336"/>
            <a:ext cx="376772" cy="363666"/>
          </a:xfrm>
          <a:custGeom>
            <a:avLst/>
            <a:gdLst>
              <a:gd name="T0" fmla="*/ 192 w 192"/>
              <a:gd name="T1" fmla="*/ 101 h 185"/>
              <a:gd name="T2" fmla="*/ 96 w 192"/>
              <a:gd name="T3" fmla="*/ 185 h 185"/>
              <a:gd name="T4" fmla="*/ 5 w 192"/>
              <a:gd name="T5" fmla="*/ 108 h 185"/>
              <a:gd name="T6" fmla="*/ 5 w 192"/>
              <a:gd name="T7" fmla="*/ 105 h 185"/>
              <a:gd name="T8" fmla="*/ 52 w 192"/>
              <a:gd name="T9" fmla="*/ 117 h 185"/>
              <a:gd name="T10" fmla="*/ 83 w 192"/>
              <a:gd name="T11" fmla="*/ 121 h 185"/>
              <a:gd name="T12" fmla="*/ 109 w 192"/>
              <a:gd name="T13" fmla="*/ 121 h 185"/>
              <a:gd name="T14" fmla="*/ 140 w 192"/>
              <a:gd name="T15" fmla="*/ 117 h 185"/>
              <a:gd name="T16" fmla="*/ 136 w 192"/>
              <a:gd name="T17" fmla="*/ 97 h 185"/>
              <a:gd name="T18" fmla="*/ 152 w 192"/>
              <a:gd name="T19" fmla="*/ 97 h 185"/>
              <a:gd name="T20" fmla="*/ 148 w 192"/>
              <a:gd name="T21" fmla="*/ 117 h 185"/>
              <a:gd name="T22" fmla="*/ 112 w 192"/>
              <a:gd name="T23" fmla="*/ 129 h 185"/>
              <a:gd name="T24" fmla="*/ 96 w 192"/>
              <a:gd name="T25" fmla="*/ 143 h 185"/>
              <a:gd name="T26" fmla="*/ 80 w 192"/>
              <a:gd name="T27" fmla="*/ 129 h 185"/>
              <a:gd name="T28" fmla="*/ 44 w 192"/>
              <a:gd name="T29" fmla="*/ 117 h 185"/>
              <a:gd name="T30" fmla="*/ 15 w 192"/>
              <a:gd name="T31" fmla="*/ 113 h 185"/>
              <a:gd name="T32" fmla="*/ 179 w 192"/>
              <a:gd name="T33" fmla="*/ 107 h 185"/>
              <a:gd name="T34" fmla="*/ 184 w 192"/>
              <a:gd name="T35" fmla="*/ 93 h 185"/>
              <a:gd name="T36" fmla="*/ 141 w 192"/>
              <a:gd name="T37" fmla="*/ 97 h 185"/>
              <a:gd name="T38" fmla="*/ 148 w 192"/>
              <a:gd name="T39" fmla="*/ 97 h 185"/>
              <a:gd name="T40" fmla="*/ 16 w 192"/>
              <a:gd name="T41" fmla="*/ 81 h 185"/>
              <a:gd name="T42" fmla="*/ 0 w 192"/>
              <a:gd name="T43" fmla="*/ 81 h 185"/>
              <a:gd name="T44" fmla="*/ 98 w 192"/>
              <a:gd name="T45" fmla="*/ 1 h 185"/>
              <a:gd name="T46" fmla="*/ 187 w 192"/>
              <a:gd name="T47" fmla="*/ 77 h 185"/>
              <a:gd name="T48" fmla="*/ 187 w 192"/>
              <a:gd name="T49" fmla="*/ 81 h 185"/>
              <a:gd name="T50" fmla="*/ 140 w 192"/>
              <a:gd name="T51" fmla="*/ 65 h 185"/>
              <a:gd name="T52" fmla="*/ 56 w 192"/>
              <a:gd name="T53" fmla="*/ 61 h 185"/>
              <a:gd name="T54" fmla="*/ 52 w 192"/>
              <a:gd name="T55" fmla="*/ 82 h 185"/>
              <a:gd name="T56" fmla="*/ 48 w 192"/>
              <a:gd name="T57" fmla="*/ 97 h 185"/>
              <a:gd name="T58" fmla="*/ 44 w 192"/>
              <a:gd name="T59" fmla="*/ 82 h 185"/>
              <a:gd name="T60" fmla="*/ 56 w 192"/>
              <a:gd name="T61" fmla="*/ 53 h 185"/>
              <a:gd name="T62" fmla="*/ 148 w 192"/>
              <a:gd name="T63" fmla="*/ 65 h 185"/>
              <a:gd name="T64" fmla="*/ 178 w 192"/>
              <a:gd name="T65" fmla="*/ 73 h 185"/>
              <a:gd name="T66" fmla="*/ 14 w 192"/>
              <a:gd name="T67" fmla="*/ 75 h 185"/>
              <a:gd name="T68" fmla="*/ 48 w 192"/>
              <a:gd name="T69" fmla="*/ 93 h 185"/>
              <a:gd name="T70" fmla="*/ 48 w 192"/>
              <a:gd name="T71" fmla="*/ 85 h 185"/>
              <a:gd name="T72" fmla="*/ 48 w 192"/>
              <a:gd name="T73" fmla="*/ 93 h 185"/>
              <a:gd name="T74" fmla="*/ 128 w 192"/>
              <a:gd name="T75" fmla="*/ 83 h 185"/>
              <a:gd name="T76" fmla="*/ 66 w 192"/>
              <a:gd name="T77" fmla="*/ 85 h 185"/>
              <a:gd name="T78" fmla="*/ 66 w 192"/>
              <a:gd name="T79" fmla="*/ 81 h 185"/>
              <a:gd name="T80" fmla="*/ 126 w 192"/>
              <a:gd name="T81" fmla="*/ 97 h 185"/>
              <a:gd name="T82" fmla="*/ 126 w 192"/>
              <a:gd name="T83" fmla="*/ 101 h 185"/>
              <a:gd name="T84" fmla="*/ 64 w 192"/>
              <a:gd name="T85" fmla="*/ 99 h 185"/>
              <a:gd name="T86" fmla="*/ 126 w 192"/>
              <a:gd name="T87" fmla="*/ 9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85">
                <a:moveTo>
                  <a:pt x="184" y="93"/>
                </a:moveTo>
                <a:cubicBezTo>
                  <a:pt x="188" y="93"/>
                  <a:pt x="192" y="96"/>
                  <a:pt x="192" y="101"/>
                </a:cubicBezTo>
                <a:cubicBezTo>
                  <a:pt x="192" y="104"/>
                  <a:pt x="190" y="107"/>
                  <a:pt x="186" y="108"/>
                </a:cubicBezTo>
                <a:cubicBezTo>
                  <a:pt x="179" y="152"/>
                  <a:pt x="141" y="185"/>
                  <a:pt x="96" y="185"/>
                </a:cubicBezTo>
                <a:cubicBezTo>
                  <a:pt x="52" y="185"/>
                  <a:pt x="13" y="153"/>
                  <a:pt x="5" y="109"/>
                </a:cubicBezTo>
                <a:cubicBezTo>
                  <a:pt x="5" y="109"/>
                  <a:pt x="5" y="109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5"/>
                  <a:pt x="5" y="105"/>
                  <a:pt x="5" y="105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52" y="117"/>
                  <a:pt x="52" y="117"/>
                  <a:pt x="52" y="117"/>
                </a:cubicBezTo>
                <a:cubicBezTo>
                  <a:pt x="52" y="119"/>
                  <a:pt x="54" y="121"/>
                  <a:pt x="56" y="121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36" y="121"/>
                  <a:pt x="136" y="121"/>
                  <a:pt x="136" y="121"/>
                </a:cubicBezTo>
                <a:cubicBezTo>
                  <a:pt x="138" y="121"/>
                  <a:pt x="140" y="119"/>
                  <a:pt x="140" y="117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38" y="102"/>
                  <a:pt x="136" y="99"/>
                  <a:pt x="136" y="97"/>
                </a:cubicBezTo>
                <a:cubicBezTo>
                  <a:pt x="136" y="92"/>
                  <a:pt x="140" y="89"/>
                  <a:pt x="144" y="89"/>
                </a:cubicBezTo>
                <a:cubicBezTo>
                  <a:pt x="148" y="89"/>
                  <a:pt x="152" y="92"/>
                  <a:pt x="152" y="97"/>
                </a:cubicBezTo>
                <a:cubicBezTo>
                  <a:pt x="152" y="99"/>
                  <a:pt x="150" y="102"/>
                  <a:pt x="148" y="103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8" y="123"/>
                  <a:pt x="143" y="129"/>
                  <a:pt x="136" y="129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99" y="142"/>
                  <a:pt x="99" y="142"/>
                  <a:pt x="99" y="142"/>
                </a:cubicBezTo>
                <a:cubicBezTo>
                  <a:pt x="98" y="143"/>
                  <a:pt x="97" y="143"/>
                  <a:pt x="96" y="143"/>
                </a:cubicBezTo>
                <a:cubicBezTo>
                  <a:pt x="95" y="143"/>
                  <a:pt x="94" y="143"/>
                  <a:pt x="93" y="142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49" y="129"/>
                  <a:pt x="44" y="123"/>
                  <a:pt x="44" y="117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24" y="151"/>
                  <a:pt x="60" y="178"/>
                  <a:pt x="99" y="177"/>
                </a:cubicBezTo>
                <a:cubicBezTo>
                  <a:pt x="139" y="175"/>
                  <a:pt x="172" y="146"/>
                  <a:pt x="179" y="107"/>
                </a:cubicBezTo>
                <a:cubicBezTo>
                  <a:pt x="177" y="105"/>
                  <a:pt x="176" y="103"/>
                  <a:pt x="176" y="101"/>
                </a:cubicBezTo>
                <a:cubicBezTo>
                  <a:pt x="176" y="96"/>
                  <a:pt x="180" y="93"/>
                  <a:pt x="184" y="93"/>
                </a:cubicBezTo>
                <a:close/>
                <a:moveTo>
                  <a:pt x="144" y="93"/>
                </a:moveTo>
                <a:cubicBezTo>
                  <a:pt x="142" y="93"/>
                  <a:pt x="141" y="94"/>
                  <a:pt x="141" y="97"/>
                </a:cubicBezTo>
                <a:cubicBezTo>
                  <a:pt x="141" y="99"/>
                  <a:pt x="142" y="101"/>
                  <a:pt x="144" y="101"/>
                </a:cubicBezTo>
                <a:cubicBezTo>
                  <a:pt x="146" y="101"/>
                  <a:pt x="148" y="99"/>
                  <a:pt x="148" y="97"/>
                </a:cubicBezTo>
                <a:cubicBezTo>
                  <a:pt x="148" y="94"/>
                  <a:pt x="146" y="93"/>
                  <a:pt x="144" y="93"/>
                </a:cubicBezTo>
                <a:close/>
                <a:moveTo>
                  <a:pt x="16" y="81"/>
                </a:moveTo>
                <a:cubicBezTo>
                  <a:pt x="16" y="85"/>
                  <a:pt x="12" y="89"/>
                  <a:pt x="8" y="89"/>
                </a:cubicBezTo>
                <a:cubicBezTo>
                  <a:pt x="4" y="89"/>
                  <a:pt x="0" y="86"/>
                  <a:pt x="0" y="81"/>
                </a:cubicBezTo>
                <a:cubicBezTo>
                  <a:pt x="0" y="77"/>
                  <a:pt x="2" y="73"/>
                  <a:pt x="6" y="73"/>
                </a:cubicBezTo>
                <a:cubicBezTo>
                  <a:pt x="16" y="30"/>
                  <a:pt x="54" y="0"/>
                  <a:pt x="98" y="1"/>
                </a:cubicBezTo>
                <a:cubicBezTo>
                  <a:pt x="142" y="1"/>
                  <a:pt x="179" y="33"/>
                  <a:pt x="187" y="77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7" y="78"/>
                  <a:pt x="187" y="78"/>
                </a:cubicBezTo>
                <a:cubicBezTo>
                  <a:pt x="187" y="81"/>
                  <a:pt x="187" y="81"/>
                  <a:pt x="187" y="81"/>
                </a:cubicBezTo>
                <a:cubicBezTo>
                  <a:pt x="140" y="81"/>
                  <a:pt x="140" y="81"/>
                  <a:pt x="140" y="81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0" y="62"/>
                  <a:pt x="138" y="61"/>
                  <a:pt x="13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4" y="61"/>
                  <a:pt x="52" y="62"/>
                  <a:pt x="52" y="65"/>
                </a:cubicBezTo>
                <a:cubicBezTo>
                  <a:pt x="52" y="82"/>
                  <a:pt x="52" y="82"/>
                  <a:pt x="52" y="82"/>
                </a:cubicBezTo>
                <a:cubicBezTo>
                  <a:pt x="54" y="83"/>
                  <a:pt x="56" y="86"/>
                  <a:pt x="56" y="89"/>
                </a:cubicBezTo>
                <a:cubicBezTo>
                  <a:pt x="56" y="93"/>
                  <a:pt x="52" y="97"/>
                  <a:pt x="48" y="97"/>
                </a:cubicBezTo>
                <a:cubicBezTo>
                  <a:pt x="44" y="97"/>
                  <a:pt x="40" y="93"/>
                  <a:pt x="40" y="89"/>
                </a:cubicBezTo>
                <a:cubicBezTo>
                  <a:pt x="40" y="86"/>
                  <a:pt x="42" y="83"/>
                  <a:pt x="44" y="82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58"/>
                  <a:pt x="49" y="53"/>
                  <a:pt x="56" y="53"/>
                </a:cubicBezTo>
                <a:cubicBezTo>
                  <a:pt x="136" y="53"/>
                  <a:pt x="136" y="53"/>
                  <a:pt x="136" y="53"/>
                </a:cubicBezTo>
                <a:cubicBezTo>
                  <a:pt x="143" y="53"/>
                  <a:pt x="148" y="58"/>
                  <a:pt x="148" y="65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78" y="73"/>
                  <a:pt x="178" y="73"/>
                  <a:pt x="178" y="73"/>
                </a:cubicBezTo>
                <a:cubicBezTo>
                  <a:pt x="168" y="35"/>
                  <a:pt x="134" y="8"/>
                  <a:pt x="95" y="9"/>
                </a:cubicBezTo>
                <a:cubicBezTo>
                  <a:pt x="56" y="10"/>
                  <a:pt x="22" y="37"/>
                  <a:pt x="14" y="75"/>
                </a:cubicBezTo>
                <a:cubicBezTo>
                  <a:pt x="15" y="77"/>
                  <a:pt x="16" y="79"/>
                  <a:pt x="16" y="81"/>
                </a:cubicBezTo>
                <a:close/>
                <a:moveTo>
                  <a:pt x="48" y="93"/>
                </a:moveTo>
                <a:cubicBezTo>
                  <a:pt x="50" y="93"/>
                  <a:pt x="52" y="91"/>
                  <a:pt x="52" y="89"/>
                </a:cubicBezTo>
                <a:cubicBezTo>
                  <a:pt x="52" y="86"/>
                  <a:pt x="50" y="85"/>
                  <a:pt x="48" y="85"/>
                </a:cubicBezTo>
                <a:cubicBezTo>
                  <a:pt x="46" y="85"/>
                  <a:pt x="44" y="86"/>
                  <a:pt x="44" y="89"/>
                </a:cubicBezTo>
                <a:cubicBezTo>
                  <a:pt x="44" y="91"/>
                  <a:pt x="46" y="93"/>
                  <a:pt x="48" y="93"/>
                </a:cubicBezTo>
                <a:close/>
                <a:moveTo>
                  <a:pt x="126" y="81"/>
                </a:moveTo>
                <a:cubicBezTo>
                  <a:pt x="127" y="81"/>
                  <a:pt x="128" y="81"/>
                  <a:pt x="128" y="83"/>
                </a:cubicBezTo>
                <a:cubicBezTo>
                  <a:pt x="128" y="84"/>
                  <a:pt x="127" y="85"/>
                  <a:pt x="126" y="85"/>
                </a:cubicBezTo>
                <a:cubicBezTo>
                  <a:pt x="66" y="85"/>
                  <a:pt x="66" y="85"/>
                  <a:pt x="66" y="85"/>
                </a:cubicBezTo>
                <a:cubicBezTo>
                  <a:pt x="65" y="85"/>
                  <a:pt x="64" y="84"/>
                  <a:pt x="64" y="83"/>
                </a:cubicBezTo>
                <a:cubicBezTo>
                  <a:pt x="64" y="81"/>
                  <a:pt x="65" y="81"/>
                  <a:pt x="66" y="81"/>
                </a:cubicBezTo>
                <a:lnTo>
                  <a:pt x="126" y="81"/>
                </a:lnTo>
                <a:close/>
                <a:moveTo>
                  <a:pt x="126" y="97"/>
                </a:moveTo>
                <a:cubicBezTo>
                  <a:pt x="127" y="97"/>
                  <a:pt x="128" y="97"/>
                  <a:pt x="128" y="99"/>
                </a:cubicBezTo>
                <a:cubicBezTo>
                  <a:pt x="128" y="100"/>
                  <a:pt x="127" y="101"/>
                  <a:pt x="126" y="101"/>
                </a:cubicBezTo>
                <a:cubicBezTo>
                  <a:pt x="66" y="101"/>
                  <a:pt x="66" y="101"/>
                  <a:pt x="66" y="101"/>
                </a:cubicBezTo>
                <a:cubicBezTo>
                  <a:pt x="65" y="101"/>
                  <a:pt x="64" y="100"/>
                  <a:pt x="64" y="99"/>
                </a:cubicBezTo>
                <a:cubicBezTo>
                  <a:pt x="64" y="97"/>
                  <a:pt x="65" y="97"/>
                  <a:pt x="66" y="97"/>
                </a:cubicBezTo>
                <a:lnTo>
                  <a:pt x="126" y="9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5" name="Freeform 49"/>
          <p:cNvSpPr>
            <a:spLocks noEditPoints="1"/>
          </p:cNvSpPr>
          <p:nvPr/>
        </p:nvSpPr>
        <p:spPr bwMode="auto">
          <a:xfrm>
            <a:off x="1672194" y="5582127"/>
            <a:ext cx="300598" cy="330084"/>
          </a:xfrm>
          <a:custGeom>
            <a:avLst/>
            <a:gdLst>
              <a:gd name="T0" fmla="*/ 92 w 152"/>
              <a:gd name="T1" fmla="*/ 68 h 168"/>
              <a:gd name="T2" fmla="*/ 60 w 152"/>
              <a:gd name="T3" fmla="*/ 68 h 168"/>
              <a:gd name="T4" fmla="*/ 76 w 152"/>
              <a:gd name="T5" fmla="*/ 56 h 168"/>
              <a:gd name="T6" fmla="*/ 76 w 152"/>
              <a:gd name="T7" fmla="*/ 80 h 168"/>
              <a:gd name="T8" fmla="*/ 76 w 152"/>
              <a:gd name="T9" fmla="*/ 56 h 168"/>
              <a:gd name="T10" fmla="*/ 76 w 152"/>
              <a:gd name="T11" fmla="*/ 115 h 168"/>
              <a:gd name="T12" fmla="*/ 102 w 152"/>
              <a:gd name="T13" fmla="*/ 91 h 168"/>
              <a:gd name="T14" fmla="*/ 102 w 152"/>
              <a:gd name="T15" fmla="*/ 40 h 168"/>
              <a:gd name="T16" fmla="*/ 50 w 152"/>
              <a:gd name="T17" fmla="*/ 40 h 168"/>
              <a:gd name="T18" fmla="*/ 50 w 152"/>
              <a:gd name="T19" fmla="*/ 91 h 168"/>
              <a:gd name="T20" fmla="*/ 56 w 152"/>
              <a:gd name="T21" fmla="*/ 46 h 168"/>
              <a:gd name="T22" fmla="*/ 96 w 152"/>
              <a:gd name="T23" fmla="*/ 46 h 168"/>
              <a:gd name="T24" fmla="*/ 96 w 152"/>
              <a:gd name="T25" fmla="*/ 86 h 168"/>
              <a:gd name="T26" fmla="*/ 56 w 152"/>
              <a:gd name="T27" fmla="*/ 85 h 168"/>
              <a:gd name="T28" fmla="*/ 56 w 152"/>
              <a:gd name="T29" fmla="*/ 46 h 168"/>
              <a:gd name="T30" fmla="*/ 86 w 152"/>
              <a:gd name="T31" fmla="*/ 3 h 168"/>
              <a:gd name="T32" fmla="*/ 10 w 152"/>
              <a:gd name="T33" fmla="*/ 35 h 168"/>
              <a:gd name="T34" fmla="*/ 0 w 152"/>
              <a:gd name="T35" fmla="*/ 116 h 168"/>
              <a:gd name="T36" fmla="*/ 66 w 152"/>
              <a:gd name="T37" fmla="*/ 166 h 168"/>
              <a:gd name="T38" fmla="*/ 86 w 152"/>
              <a:gd name="T39" fmla="*/ 166 h 168"/>
              <a:gd name="T40" fmla="*/ 152 w 152"/>
              <a:gd name="T41" fmla="*/ 116 h 168"/>
              <a:gd name="T42" fmla="*/ 142 w 152"/>
              <a:gd name="T43" fmla="*/ 35 h 168"/>
              <a:gd name="T44" fmla="*/ 138 w 152"/>
              <a:gd name="T45" fmla="*/ 127 h 168"/>
              <a:gd name="T46" fmla="*/ 70 w 152"/>
              <a:gd name="T47" fmla="*/ 159 h 168"/>
              <a:gd name="T48" fmla="*/ 8 w 152"/>
              <a:gd name="T49" fmla="*/ 116 h 168"/>
              <a:gd name="T50" fmla="*/ 14 w 152"/>
              <a:gd name="T51" fmla="*/ 42 h 168"/>
              <a:gd name="T52" fmla="*/ 76 w 152"/>
              <a:gd name="T53" fmla="*/ 8 h 168"/>
              <a:gd name="T54" fmla="*/ 138 w 152"/>
              <a:gd name="T55" fmla="*/ 42 h 168"/>
              <a:gd name="T56" fmla="*/ 144 w 152"/>
              <a:gd name="T57" fmla="*/ 116 h 168"/>
              <a:gd name="T58" fmla="*/ 98 w 152"/>
              <a:gd name="T59" fmla="*/ 104 h 168"/>
              <a:gd name="T60" fmla="*/ 98 w 152"/>
              <a:gd name="T61" fmla="*/ 108 h 168"/>
              <a:gd name="T62" fmla="*/ 114 w 152"/>
              <a:gd name="T63" fmla="*/ 114 h 168"/>
              <a:gd name="T64" fmla="*/ 54 w 152"/>
              <a:gd name="T65" fmla="*/ 120 h 168"/>
              <a:gd name="T66" fmla="*/ 54 w 152"/>
              <a:gd name="T67" fmla="*/ 132 h 168"/>
              <a:gd name="T68" fmla="*/ 75 w 152"/>
              <a:gd name="T69" fmla="*/ 130 h 168"/>
              <a:gd name="T70" fmla="*/ 54 w 152"/>
              <a:gd name="T71" fmla="*/ 128 h 168"/>
              <a:gd name="T72" fmla="*/ 54 w 152"/>
              <a:gd name="T73" fmla="*/ 124 h 168"/>
              <a:gd name="T74" fmla="*/ 118 w 152"/>
              <a:gd name="T75" fmla="*/ 11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2" h="168">
                <a:moveTo>
                  <a:pt x="76" y="84"/>
                </a:moveTo>
                <a:cubicBezTo>
                  <a:pt x="85" y="84"/>
                  <a:pt x="92" y="77"/>
                  <a:pt x="92" y="68"/>
                </a:cubicBezTo>
                <a:cubicBezTo>
                  <a:pt x="92" y="60"/>
                  <a:pt x="85" y="52"/>
                  <a:pt x="76" y="52"/>
                </a:cubicBezTo>
                <a:cubicBezTo>
                  <a:pt x="67" y="52"/>
                  <a:pt x="60" y="60"/>
                  <a:pt x="60" y="68"/>
                </a:cubicBezTo>
                <a:cubicBezTo>
                  <a:pt x="60" y="77"/>
                  <a:pt x="67" y="84"/>
                  <a:pt x="76" y="84"/>
                </a:cubicBezTo>
                <a:close/>
                <a:moveTo>
                  <a:pt x="76" y="56"/>
                </a:moveTo>
                <a:cubicBezTo>
                  <a:pt x="83" y="56"/>
                  <a:pt x="88" y="62"/>
                  <a:pt x="88" y="68"/>
                </a:cubicBezTo>
                <a:cubicBezTo>
                  <a:pt x="88" y="75"/>
                  <a:pt x="83" y="80"/>
                  <a:pt x="76" y="80"/>
                </a:cubicBezTo>
                <a:cubicBezTo>
                  <a:pt x="69" y="80"/>
                  <a:pt x="64" y="75"/>
                  <a:pt x="64" y="68"/>
                </a:cubicBezTo>
                <a:cubicBezTo>
                  <a:pt x="64" y="62"/>
                  <a:pt x="69" y="56"/>
                  <a:pt x="76" y="56"/>
                </a:cubicBezTo>
                <a:close/>
                <a:moveTo>
                  <a:pt x="73" y="114"/>
                </a:moveTo>
                <a:cubicBezTo>
                  <a:pt x="74" y="115"/>
                  <a:pt x="75" y="115"/>
                  <a:pt x="76" y="115"/>
                </a:cubicBezTo>
                <a:cubicBezTo>
                  <a:pt x="77" y="115"/>
                  <a:pt x="78" y="115"/>
                  <a:pt x="79" y="114"/>
                </a:cubicBezTo>
                <a:cubicBezTo>
                  <a:pt x="102" y="91"/>
                  <a:pt x="102" y="91"/>
                  <a:pt x="102" y="91"/>
                </a:cubicBezTo>
                <a:cubicBezTo>
                  <a:pt x="108" y="84"/>
                  <a:pt x="112" y="75"/>
                  <a:pt x="112" y="66"/>
                </a:cubicBezTo>
                <a:cubicBezTo>
                  <a:pt x="112" y="56"/>
                  <a:pt x="108" y="47"/>
                  <a:pt x="102" y="40"/>
                </a:cubicBezTo>
                <a:cubicBezTo>
                  <a:pt x="95" y="33"/>
                  <a:pt x="86" y="30"/>
                  <a:pt x="76" y="30"/>
                </a:cubicBezTo>
                <a:cubicBezTo>
                  <a:pt x="66" y="30"/>
                  <a:pt x="57" y="33"/>
                  <a:pt x="50" y="40"/>
                </a:cubicBezTo>
                <a:cubicBezTo>
                  <a:pt x="44" y="47"/>
                  <a:pt x="40" y="56"/>
                  <a:pt x="40" y="66"/>
                </a:cubicBezTo>
                <a:cubicBezTo>
                  <a:pt x="40" y="75"/>
                  <a:pt x="44" y="84"/>
                  <a:pt x="50" y="91"/>
                </a:cubicBezTo>
                <a:lnTo>
                  <a:pt x="73" y="114"/>
                </a:lnTo>
                <a:close/>
                <a:moveTo>
                  <a:pt x="56" y="46"/>
                </a:moveTo>
                <a:cubicBezTo>
                  <a:pt x="62" y="41"/>
                  <a:pt x="69" y="38"/>
                  <a:pt x="76" y="38"/>
                </a:cubicBezTo>
                <a:cubicBezTo>
                  <a:pt x="83" y="38"/>
                  <a:pt x="90" y="41"/>
                  <a:pt x="96" y="46"/>
                </a:cubicBezTo>
                <a:cubicBezTo>
                  <a:pt x="101" y="52"/>
                  <a:pt x="104" y="59"/>
                  <a:pt x="104" y="66"/>
                </a:cubicBezTo>
                <a:cubicBezTo>
                  <a:pt x="104" y="73"/>
                  <a:pt x="101" y="80"/>
                  <a:pt x="96" y="86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56" y="85"/>
                  <a:pt x="56" y="85"/>
                  <a:pt x="56" y="85"/>
                </a:cubicBezTo>
                <a:cubicBezTo>
                  <a:pt x="51" y="80"/>
                  <a:pt x="48" y="73"/>
                  <a:pt x="48" y="66"/>
                </a:cubicBezTo>
                <a:cubicBezTo>
                  <a:pt x="48" y="58"/>
                  <a:pt x="51" y="51"/>
                  <a:pt x="56" y="46"/>
                </a:cubicBezTo>
                <a:close/>
                <a:moveTo>
                  <a:pt x="142" y="35"/>
                </a:moveTo>
                <a:cubicBezTo>
                  <a:pt x="86" y="3"/>
                  <a:pt x="86" y="3"/>
                  <a:pt x="86" y="3"/>
                </a:cubicBezTo>
                <a:cubicBezTo>
                  <a:pt x="80" y="0"/>
                  <a:pt x="72" y="0"/>
                  <a:pt x="66" y="3"/>
                </a:cubicBezTo>
                <a:cubicBezTo>
                  <a:pt x="10" y="35"/>
                  <a:pt x="10" y="35"/>
                  <a:pt x="10" y="35"/>
                </a:cubicBezTo>
                <a:cubicBezTo>
                  <a:pt x="4" y="38"/>
                  <a:pt x="0" y="45"/>
                  <a:pt x="0" y="53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4"/>
                  <a:pt x="4" y="130"/>
                  <a:pt x="10" y="134"/>
                </a:cubicBezTo>
                <a:cubicBezTo>
                  <a:pt x="66" y="166"/>
                  <a:pt x="66" y="166"/>
                  <a:pt x="66" y="166"/>
                </a:cubicBezTo>
                <a:cubicBezTo>
                  <a:pt x="69" y="168"/>
                  <a:pt x="72" y="168"/>
                  <a:pt x="76" y="168"/>
                </a:cubicBezTo>
                <a:cubicBezTo>
                  <a:pt x="80" y="168"/>
                  <a:pt x="83" y="168"/>
                  <a:pt x="86" y="166"/>
                </a:cubicBezTo>
                <a:cubicBezTo>
                  <a:pt x="142" y="134"/>
                  <a:pt x="142" y="134"/>
                  <a:pt x="142" y="134"/>
                </a:cubicBezTo>
                <a:cubicBezTo>
                  <a:pt x="148" y="130"/>
                  <a:pt x="152" y="123"/>
                  <a:pt x="152" y="116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52" y="45"/>
                  <a:pt x="148" y="38"/>
                  <a:pt x="142" y="35"/>
                </a:cubicBezTo>
                <a:close/>
                <a:moveTo>
                  <a:pt x="144" y="116"/>
                </a:moveTo>
                <a:cubicBezTo>
                  <a:pt x="144" y="120"/>
                  <a:pt x="142" y="125"/>
                  <a:pt x="138" y="127"/>
                </a:cubicBezTo>
                <a:cubicBezTo>
                  <a:pt x="82" y="159"/>
                  <a:pt x="82" y="159"/>
                  <a:pt x="82" y="159"/>
                </a:cubicBezTo>
                <a:cubicBezTo>
                  <a:pt x="78" y="161"/>
                  <a:pt x="73" y="161"/>
                  <a:pt x="70" y="159"/>
                </a:cubicBezTo>
                <a:cubicBezTo>
                  <a:pt x="14" y="127"/>
                  <a:pt x="14" y="127"/>
                  <a:pt x="14" y="127"/>
                </a:cubicBezTo>
                <a:cubicBezTo>
                  <a:pt x="10" y="125"/>
                  <a:pt x="8" y="120"/>
                  <a:pt x="8" y="116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48"/>
                  <a:pt x="10" y="44"/>
                  <a:pt x="14" y="42"/>
                </a:cubicBezTo>
                <a:cubicBezTo>
                  <a:pt x="70" y="10"/>
                  <a:pt x="70" y="10"/>
                  <a:pt x="70" y="10"/>
                </a:cubicBezTo>
                <a:cubicBezTo>
                  <a:pt x="72" y="9"/>
                  <a:pt x="74" y="8"/>
                  <a:pt x="76" y="8"/>
                </a:cubicBezTo>
                <a:cubicBezTo>
                  <a:pt x="78" y="8"/>
                  <a:pt x="80" y="9"/>
                  <a:pt x="82" y="10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42" y="44"/>
                  <a:pt x="144" y="48"/>
                  <a:pt x="144" y="53"/>
                </a:cubicBezTo>
                <a:lnTo>
                  <a:pt x="144" y="116"/>
                </a:lnTo>
                <a:close/>
                <a:moveTo>
                  <a:pt x="108" y="104"/>
                </a:moveTo>
                <a:cubicBezTo>
                  <a:pt x="98" y="104"/>
                  <a:pt x="98" y="104"/>
                  <a:pt x="98" y="104"/>
                </a:cubicBezTo>
                <a:cubicBezTo>
                  <a:pt x="97" y="104"/>
                  <a:pt x="96" y="105"/>
                  <a:pt x="96" y="106"/>
                </a:cubicBezTo>
                <a:cubicBezTo>
                  <a:pt x="96" y="108"/>
                  <a:pt x="97" y="108"/>
                  <a:pt x="9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12" y="108"/>
                  <a:pt x="114" y="112"/>
                  <a:pt x="114" y="114"/>
                </a:cubicBezTo>
                <a:cubicBezTo>
                  <a:pt x="114" y="117"/>
                  <a:pt x="112" y="120"/>
                  <a:pt x="108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50" y="120"/>
                  <a:pt x="47" y="123"/>
                  <a:pt x="47" y="126"/>
                </a:cubicBezTo>
                <a:cubicBezTo>
                  <a:pt x="47" y="130"/>
                  <a:pt x="50" y="132"/>
                  <a:pt x="54" y="132"/>
                </a:cubicBezTo>
                <a:cubicBezTo>
                  <a:pt x="73" y="132"/>
                  <a:pt x="73" y="132"/>
                  <a:pt x="73" y="132"/>
                </a:cubicBezTo>
                <a:cubicBezTo>
                  <a:pt x="74" y="132"/>
                  <a:pt x="75" y="132"/>
                  <a:pt x="75" y="130"/>
                </a:cubicBezTo>
                <a:cubicBezTo>
                  <a:pt x="75" y="129"/>
                  <a:pt x="74" y="128"/>
                  <a:pt x="73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3" y="128"/>
                  <a:pt x="51" y="128"/>
                  <a:pt x="51" y="126"/>
                </a:cubicBezTo>
                <a:cubicBezTo>
                  <a:pt x="51" y="125"/>
                  <a:pt x="52" y="124"/>
                  <a:pt x="54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14" y="124"/>
                  <a:pt x="118" y="120"/>
                  <a:pt x="118" y="114"/>
                </a:cubicBezTo>
                <a:cubicBezTo>
                  <a:pt x="118" y="109"/>
                  <a:pt x="114" y="104"/>
                  <a:pt x="108" y="10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6" name="Freeform 5"/>
          <p:cNvSpPr>
            <a:spLocks noEditPoints="1"/>
          </p:cNvSpPr>
          <p:nvPr/>
        </p:nvSpPr>
        <p:spPr bwMode="auto">
          <a:xfrm>
            <a:off x="9259592" y="5566155"/>
            <a:ext cx="291587" cy="362028"/>
          </a:xfrm>
          <a:custGeom>
            <a:avLst/>
            <a:gdLst>
              <a:gd name="T0" fmla="*/ 68 w 148"/>
              <a:gd name="T1" fmla="*/ 79 h 184"/>
              <a:gd name="T2" fmla="*/ 86 w 148"/>
              <a:gd name="T3" fmla="*/ 95 h 184"/>
              <a:gd name="T4" fmla="*/ 101 w 148"/>
              <a:gd name="T5" fmla="*/ 99 h 184"/>
              <a:gd name="T6" fmla="*/ 109 w 148"/>
              <a:gd name="T7" fmla="*/ 105 h 184"/>
              <a:gd name="T8" fmla="*/ 109 w 148"/>
              <a:gd name="T9" fmla="*/ 88 h 184"/>
              <a:gd name="T10" fmla="*/ 94 w 148"/>
              <a:gd name="T11" fmla="*/ 95 h 184"/>
              <a:gd name="T12" fmla="*/ 76 w 148"/>
              <a:gd name="T13" fmla="*/ 78 h 184"/>
              <a:gd name="T14" fmla="*/ 50 w 148"/>
              <a:gd name="T15" fmla="*/ 75 h 184"/>
              <a:gd name="T16" fmla="*/ 50 w 148"/>
              <a:gd name="T17" fmla="*/ 79 h 184"/>
              <a:gd name="T18" fmla="*/ 113 w 148"/>
              <a:gd name="T19" fmla="*/ 96 h 184"/>
              <a:gd name="T20" fmla="*/ 105 w 148"/>
              <a:gd name="T21" fmla="*/ 96 h 184"/>
              <a:gd name="T22" fmla="*/ 72 w 148"/>
              <a:gd name="T23" fmla="*/ 101 h 184"/>
              <a:gd name="T24" fmla="*/ 72 w 148"/>
              <a:gd name="T25" fmla="*/ 105 h 184"/>
              <a:gd name="T26" fmla="*/ 78 w 148"/>
              <a:gd name="T27" fmla="*/ 103 h 184"/>
              <a:gd name="T28" fmla="*/ 72 w 148"/>
              <a:gd name="T29" fmla="*/ 101 h 184"/>
              <a:gd name="T30" fmla="*/ 77 w 148"/>
              <a:gd name="T31" fmla="*/ 2 h 184"/>
              <a:gd name="T32" fmla="*/ 61 w 148"/>
              <a:gd name="T33" fmla="*/ 12 h 184"/>
              <a:gd name="T34" fmla="*/ 74 w 148"/>
              <a:gd name="T35" fmla="*/ 184 h 184"/>
              <a:gd name="T36" fmla="*/ 88 w 148"/>
              <a:gd name="T37" fmla="*/ 12 h 184"/>
              <a:gd name="T38" fmla="*/ 9 w 148"/>
              <a:gd name="T39" fmla="*/ 109 h 184"/>
              <a:gd name="T40" fmla="*/ 74 w 148"/>
              <a:gd name="T41" fmla="*/ 11 h 184"/>
              <a:gd name="T42" fmla="*/ 139 w 148"/>
              <a:gd name="T43" fmla="*/ 109 h 184"/>
              <a:gd name="T44" fmla="*/ 118 w 148"/>
              <a:gd name="T45" fmla="*/ 114 h 184"/>
              <a:gd name="T46" fmla="*/ 93 w 148"/>
              <a:gd name="T47" fmla="*/ 116 h 184"/>
              <a:gd name="T48" fmla="*/ 74 w 148"/>
              <a:gd name="T49" fmla="*/ 127 h 184"/>
              <a:gd name="T50" fmla="*/ 44 w 148"/>
              <a:gd name="T51" fmla="*/ 120 h 184"/>
              <a:gd name="T52" fmla="*/ 44 w 148"/>
              <a:gd name="T53" fmla="*/ 138 h 184"/>
              <a:gd name="T54" fmla="*/ 74 w 148"/>
              <a:gd name="T55" fmla="*/ 131 h 184"/>
              <a:gd name="T56" fmla="*/ 95 w 148"/>
              <a:gd name="T57" fmla="*/ 120 h 184"/>
              <a:gd name="T58" fmla="*/ 118 w 148"/>
              <a:gd name="T59" fmla="*/ 118 h 184"/>
              <a:gd name="T60" fmla="*/ 118 w 148"/>
              <a:gd name="T61" fmla="*/ 114 h 184"/>
              <a:gd name="T62" fmla="*/ 39 w 148"/>
              <a:gd name="T63" fmla="*/ 129 h 184"/>
              <a:gd name="T64" fmla="*/ 48 w 148"/>
              <a:gd name="T65" fmla="*/ 129 h 184"/>
              <a:gd name="T66" fmla="*/ 41 w 148"/>
              <a:gd name="T67" fmla="*/ 105 h 184"/>
              <a:gd name="T68" fmla="*/ 65 w 148"/>
              <a:gd name="T69" fmla="*/ 103 h 184"/>
              <a:gd name="T70" fmla="*/ 41 w 148"/>
              <a:gd name="T71" fmla="*/ 101 h 184"/>
              <a:gd name="T72" fmla="*/ 41 w 148"/>
              <a:gd name="T73" fmla="*/ 10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8" h="184">
                <a:moveTo>
                  <a:pt x="50" y="79"/>
                </a:moveTo>
                <a:cubicBezTo>
                  <a:pt x="68" y="79"/>
                  <a:pt x="68" y="79"/>
                  <a:pt x="68" y="79"/>
                </a:cubicBezTo>
                <a:cubicBezTo>
                  <a:pt x="70" y="79"/>
                  <a:pt x="72" y="80"/>
                  <a:pt x="74" y="82"/>
                </a:cubicBezTo>
                <a:cubicBezTo>
                  <a:pt x="86" y="95"/>
                  <a:pt x="86" y="95"/>
                  <a:pt x="86" y="95"/>
                </a:cubicBezTo>
                <a:cubicBezTo>
                  <a:pt x="88" y="97"/>
                  <a:pt x="91" y="99"/>
                  <a:pt x="95" y="99"/>
                </a:cubicBezTo>
                <a:cubicBezTo>
                  <a:pt x="101" y="99"/>
                  <a:pt x="101" y="99"/>
                  <a:pt x="101" y="99"/>
                </a:cubicBezTo>
                <a:cubicBezTo>
                  <a:pt x="101" y="99"/>
                  <a:pt x="101" y="99"/>
                  <a:pt x="101" y="99"/>
                </a:cubicBezTo>
                <a:cubicBezTo>
                  <a:pt x="102" y="102"/>
                  <a:pt x="105" y="105"/>
                  <a:pt x="109" y="105"/>
                </a:cubicBezTo>
                <a:cubicBezTo>
                  <a:pt x="114" y="105"/>
                  <a:pt x="118" y="101"/>
                  <a:pt x="118" y="96"/>
                </a:cubicBezTo>
                <a:cubicBezTo>
                  <a:pt x="118" y="92"/>
                  <a:pt x="114" y="88"/>
                  <a:pt x="109" y="88"/>
                </a:cubicBezTo>
                <a:cubicBezTo>
                  <a:pt x="105" y="88"/>
                  <a:pt x="101" y="91"/>
                  <a:pt x="100" y="95"/>
                </a:cubicBezTo>
                <a:cubicBezTo>
                  <a:pt x="94" y="95"/>
                  <a:pt x="94" y="95"/>
                  <a:pt x="94" y="95"/>
                </a:cubicBezTo>
                <a:cubicBezTo>
                  <a:pt x="92" y="95"/>
                  <a:pt x="90" y="93"/>
                  <a:pt x="88" y="92"/>
                </a:cubicBezTo>
                <a:cubicBezTo>
                  <a:pt x="76" y="78"/>
                  <a:pt x="76" y="78"/>
                  <a:pt x="76" y="78"/>
                </a:cubicBezTo>
                <a:cubicBezTo>
                  <a:pt x="74" y="76"/>
                  <a:pt x="71" y="75"/>
                  <a:pt x="67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48" y="75"/>
                  <a:pt x="47" y="75"/>
                  <a:pt x="47" y="77"/>
                </a:cubicBezTo>
                <a:cubicBezTo>
                  <a:pt x="47" y="78"/>
                  <a:pt x="49" y="79"/>
                  <a:pt x="50" y="79"/>
                </a:cubicBezTo>
                <a:close/>
                <a:moveTo>
                  <a:pt x="109" y="92"/>
                </a:moveTo>
                <a:cubicBezTo>
                  <a:pt x="112" y="92"/>
                  <a:pt x="113" y="94"/>
                  <a:pt x="113" y="96"/>
                </a:cubicBezTo>
                <a:cubicBezTo>
                  <a:pt x="113" y="99"/>
                  <a:pt x="112" y="101"/>
                  <a:pt x="109" y="101"/>
                </a:cubicBezTo>
                <a:cubicBezTo>
                  <a:pt x="106" y="101"/>
                  <a:pt x="105" y="99"/>
                  <a:pt x="105" y="96"/>
                </a:cubicBezTo>
                <a:cubicBezTo>
                  <a:pt x="105" y="94"/>
                  <a:pt x="107" y="92"/>
                  <a:pt x="109" y="92"/>
                </a:cubicBezTo>
                <a:close/>
                <a:moveTo>
                  <a:pt x="72" y="101"/>
                </a:moveTo>
                <a:cubicBezTo>
                  <a:pt x="71" y="101"/>
                  <a:pt x="70" y="102"/>
                  <a:pt x="70" y="103"/>
                </a:cubicBezTo>
                <a:cubicBezTo>
                  <a:pt x="70" y="104"/>
                  <a:pt x="71" y="105"/>
                  <a:pt x="72" y="105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7" y="105"/>
                  <a:pt x="78" y="104"/>
                  <a:pt x="78" y="103"/>
                </a:cubicBezTo>
                <a:cubicBezTo>
                  <a:pt x="78" y="102"/>
                  <a:pt x="77" y="101"/>
                  <a:pt x="76" y="101"/>
                </a:cubicBezTo>
                <a:lnTo>
                  <a:pt x="72" y="101"/>
                </a:lnTo>
                <a:close/>
                <a:moveTo>
                  <a:pt x="88" y="12"/>
                </a:moveTo>
                <a:cubicBezTo>
                  <a:pt x="84" y="9"/>
                  <a:pt x="81" y="5"/>
                  <a:pt x="77" y="2"/>
                </a:cubicBezTo>
                <a:cubicBezTo>
                  <a:pt x="75" y="0"/>
                  <a:pt x="73" y="0"/>
                  <a:pt x="71" y="2"/>
                </a:cubicBezTo>
                <a:cubicBezTo>
                  <a:pt x="68" y="5"/>
                  <a:pt x="64" y="8"/>
                  <a:pt x="61" y="12"/>
                </a:cubicBezTo>
                <a:cubicBezTo>
                  <a:pt x="34" y="38"/>
                  <a:pt x="0" y="72"/>
                  <a:pt x="0" y="109"/>
                </a:cubicBezTo>
                <a:cubicBezTo>
                  <a:pt x="0" y="150"/>
                  <a:pt x="33" y="184"/>
                  <a:pt x="74" y="184"/>
                </a:cubicBezTo>
                <a:cubicBezTo>
                  <a:pt x="115" y="184"/>
                  <a:pt x="148" y="150"/>
                  <a:pt x="148" y="109"/>
                </a:cubicBezTo>
                <a:cubicBezTo>
                  <a:pt x="148" y="72"/>
                  <a:pt x="115" y="39"/>
                  <a:pt x="88" y="12"/>
                </a:cubicBezTo>
                <a:close/>
                <a:moveTo>
                  <a:pt x="74" y="175"/>
                </a:moveTo>
                <a:cubicBezTo>
                  <a:pt x="38" y="175"/>
                  <a:pt x="9" y="145"/>
                  <a:pt x="9" y="109"/>
                </a:cubicBezTo>
                <a:cubicBezTo>
                  <a:pt x="9" y="75"/>
                  <a:pt x="41" y="44"/>
                  <a:pt x="67" y="18"/>
                </a:cubicBezTo>
                <a:cubicBezTo>
                  <a:pt x="70" y="16"/>
                  <a:pt x="72" y="13"/>
                  <a:pt x="74" y="11"/>
                </a:cubicBezTo>
                <a:cubicBezTo>
                  <a:pt x="76" y="13"/>
                  <a:pt x="79" y="16"/>
                  <a:pt x="81" y="18"/>
                </a:cubicBezTo>
                <a:cubicBezTo>
                  <a:pt x="107" y="44"/>
                  <a:pt x="139" y="76"/>
                  <a:pt x="139" y="109"/>
                </a:cubicBezTo>
                <a:cubicBezTo>
                  <a:pt x="139" y="145"/>
                  <a:pt x="110" y="175"/>
                  <a:pt x="74" y="175"/>
                </a:cubicBezTo>
                <a:close/>
                <a:moveTo>
                  <a:pt x="118" y="114"/>
                </a:moveTo>
                <a:cubicBezTo>
                  <a:pt x="102" y="114"/>
                  <a:pt x="102" y="114"/>
                  <a:pt x="102" y="114"/>
                </a:cubicBezTo>
                <a:cubicBezTo>
                  <a:pt x="99" y="114"/>
                  <a:pt x="95" y="115"/>
                  <a:pt x="93" y="116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79" y="126"/>
                  <a:pt x="76" y="127"/>
                  <a:pt x="74" y="127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1" y="123"/>
                  <a:pt x="48" y="120"/>
                  <a:pt x="44" y="120"/>
                </a:cubicBezTo>
                <a:cubicBezTo>
                  <a:pt x="39" y="120"/>
                  <a:pt x="35" y="124"/>
                  <a:pt x="35" y="129"/>
                </a:cubicBezTo>
                <a:cubicBezTo>
                  <a:pt x="35" y="134"/>
                  <a:pt x="39" y="138"/>
                  <a:pt x="44" y="138"/>
                </a:cubicBezTo>
                <a:cubicBezTo>
                  <a:pt x="48" y="138"/>
                  <a:pt x="51" y="135"/>
                  <a:pt x="52" y="131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77" y="131"/>
                  <a:pt x="81" y="130"/>
                  <a:pt x="83" y="129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97" y="119"/>
                  <a:pt x="100" y="118"/>
                  <a:pt x="102" y="118"/>
                </a:cubicBezTo>
                <a:cubicBezTo>
                  <a:pt x="118" y="118"/>
                  <a:pt x="118" y="118"/>
                  <a:pt x="118" y="118"/>
                </a:cubicBezTo>
                <a:cubicBezTo>
                  <a:pt x="119" y="118"/>
                  <a:pt x="120" y="117"/>
                  <a:pt x="120" y="116"/>
                </a:cubicBezTo>
                <a:cubicBezTo>
                  <a:pt x="120" y="115"/>
                  <a:pt x="119" y="114"/>
                  <a:pt x="118" y="114"/>
                </a:cubicBezTo>
                <a:close/>
                <a:moveTo>
                  <a:pt x="43" y="133"/>
                </a:moveTo>
                <a:cubicBezTo>
                  <a:pt x="41" y="133"/>
                  <a:pt x="39" y="132"/>
                  <a:pt x="39" y="129"/>
                </a:cubicBezTo>
                <a:cubicBezTo>
                  <a:pt x="39" y="126"/>
                  <a:pt x="41" y="125"/>
                  <a:pt x="43" y="125"/>
                </a:cubicBezTo>
                <a:cubicBezTo>
                  <a:pt x="46" y="125"/>
                  <a:pt x="48" y="126"/>
                  <a:pt x="48" y="129"/>
                </a:cubicBezTo>
                <a:cubicBezTo>
                  <a:pt x="48" y="132"/>
                  <a:pt x="46" y="133"/>
                  <a:pt x="43" y="133"/>
                </a:cubicBezTo>
                <a:close/>
                <a:moveTo>
                  <a:pt x="41" y="105"/>
                </a:moveTo>
                <a:cubicBezTo>
                  <a:pt x="63" y="105"/>
                  <a:pt x="63" y="105"/>
                  <a:pt x="63" y="105"/>
                </a:cubicBezTo>
                <a:cubicBezTo>
                  <a:pt x="64" y="105"/>
                  <a:pt x="65" y="104"/>
                  <a:pt x="65" y="103"/>
                </a:cubicBezTo>
                <a:cubicBezTo>
                  <a:pt x="65" y="102"/>
                  <a:pt x="64" y="101"/>
                  <a:pt x="63" y="101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0" y="101"/>
                  <a:pt x="39" y="102"/>
                  <a:pt x="39" y="103"/>
                </a:cubicBezTo>
                <a:cubicBezTo>
                  <a:pt x="39" y="104"/>
                  <a:pt x="40" y="105"/>
                  <a:pt x="41" y="10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TextBox 266"/>
          <p:cNvSpPr txBox="1"/>
          <p:nvPr/>
        </p:nvSpPr>
        <p:spPr>
          <a:xfrm>
            <a:off x="9192025" y="5997338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IWS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102"/>
          <p:cNvSpPr txBox="1"/>
          <p:nvPr/>
        </p:nvSpPr>
        <p:spPr>
          <a:xfrm>
            <a:off x="9826977" y="5997338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And Trace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TextBox 102"/>
          <p:cNvSpPr txBox="1"/>
          <p:nvPr/>
        </p:nvSpPr>
        <p:spPr>
          <a:xfrm>
            <a:off x="10969968" y="5997338"/>
            <a:ext cx="950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Container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Freeform 5"/>
          <p:cNvSpPr>
            <a:spLocks noEditPoints="1"/>
          </p:cNvSpPr>
          <p:nvPr/>
        </p:nvSpPr>
        <p:spPr bwMode="auto">
          <a:xfrm>
            <a:off x="10179069" y="5564108"/>
            <a:ext cx="366942" cy="366123"/>
          </a:xfrm>
          <a:custGeom>
            <a:avLst/>
            <a:gdLst>
              <a:gd name="T0" fmla="*/ 48 w 186"/>
              <a:gd name="T1" fmla="*/ 70 h 186"/>
              <a:gd name="T2" fmla="*/ 34 w 186"/>
              <a:gd name="T3" fmla="*/ 74 h 186"/>
              <a:gd name="T4" fmla="*/ 34 w 186"/>
              <a:gd name="T5" fmla="*/ 78 h 186"/>
              <a:gd name="T6" fmla="*/ 48 w 186"/>
              <a:gd name="T7" fmla="*/ 82 h 186"/>
              <a:gd name="T8" fmla="*/ 56 w 186"/>
              <a:gd name="T9" fmla="*/ 82 h 186"/>
              <a:gd name="T10" fmla="*/ 142 w 186"/>
              <a:gd name="T11" fmla="*/ 78 h 186"/>
              <a:gd name="T12" fmla="*/ 142 w 186"/>
              <a:gd name="T13" fmla="*/ 74 h 186"/>
              <a:gd name="T14" fmla="*/ 56 w 186"/>
              <a:gd name="T15" fmla="*/ 70 h 186"/>
              <a:gd name="T16" fmla="*/ 26 w 186"/>
              <a:gd name="T17" fmla="*/ 148 h 186"/>
              <a:gd name="T18" fmla="*/ 20 w 186"/>
              <a:gd name="T19" fmla="*/ 154 h 186"/>
              <a:gd name="T20" fmla="*/ 38 w 186"/>
              <a:gd name="T21" fmla="*/ 165 h 186"/>
              <a:gd name="T22" fmla="*/ 37 w 186"/>
              <a:gd name="T23" fmla="*/ 159 h 186"/>
              <a:gd name="T24" fmla="*/ 11 w 186"/>
              <a:gd name="T25" fmla="*/ 121 h 186"/>
              <a:gd name="T26" fmla="*/ 4 w 186"/>
              <a:gd name="T27" fmla="*/ 123 h 186"/>
              <a:gd name="T28" fmla="*/ 16 w 186"/>
              <a:gd name="T29" fmla="*/ 140 h 186"/>
              <a:gd name="T30" fmla="*/ 11 w 186"/>
              <a:gd name="T31" fmla="*/ 121 h 186"/>
              <a:gd name="T32" fmla="*/ 147 w 186"/>
              <a:gd name="T33" fmla="*/ 32 h 186"/>
              <a:gd name="T34" fmla="*/ 0 w 186"/>
              <a:gd name="T35" fmla="*/ 98 h 186"/>
              <a:gd name="T36" fmla="*/ 4 w 186"/>
              <a:gd name="T37" fmla="*/ 110 h 186"/>
              <a:gd name="T38" fmla="*/ 8 w 186"/>
              <a:gd name="T39" fmla="*/ 105 h 186"/>
              <a:gd name="T40" fmla="*/ 88 w 186"/>
              <a:gd name="T41" fmla="*/ 18 h 186"/>
              <a:gd name="T42" fmla="*/ 88 w 186"/>
              <a:gd name="T43" fmla="*/ 178 h 186"/>
              <a:gd name="T44" fmla="*/ 76 w 186"/>
              <a:gd name="T45" fmla="*/ 181 h 186"/>
              <a:gd name="T46" fmla="*/ 88 w 186"/>
              <a:gd name="T47" fmla="*/ 186 h 186"/>
              <a:gd name="T48" fmla="*/ 165 w 186"/>
              <a:gd name="T49" fmla="*/ 180 h 186"/>
              <a:gd name="T50" fmla="*/ 171 w 186"/>
              <a:gd name="T51" fmla="*/ 175 h 186"/>
              <a:gd name="T52" fmla="*/ 34 w 186"/>
              <a:gd name="T53" fmla="*/ 122 h 186"/>
              <a:gd name="T54" fmla="*/ 120 w 186"/>
              <a:gd name="T55" fmla="*/ 126 h 186"/>
              <a:gd name="T56" fmla="*/ 128 w 186"/>
              <a:gd name="T57" fmla="*/ 126 h 186"/>
              <a:gd name="T58" fmla="*/ 142 w 186"/>
              <a:gd name="T59" fmla="*/ 122 h 186"/>
              <a:gd name="T60" fmla="*/ 142 w 186"/>
              <a:gd name="T61" fmla="*/ 118 h 186"/>
              <a:gd name="T62" fmla="*/ 128 w 186"/>
              <a:gd name="T63" fmla="*/ 114 h 186"/>
              <a:gd name="T64" fmla="*/ 120 w 186"/>
              <a:gd name="T65" fmla="*/ 114 h 186"/>
              <a:gd name="T66" fmla="*/ 34 w 186"/>
              <a:gd name="T67" fmla="*/ 118 h 186"/>
              <a:gd name="T68" fmla="*/ 34 w 186"/>
              <a:gd name="T69" fmla="*/ 122 h 186"/>
              <a:gd name="T70" fmla="*/ 50 w 186"/>
              <a:gd name="T71" fmla="*/ 168 h 186"/>
              <a:gd name="T72" fmla="*/ 46 w 186"/>
              <a:gd name="T73" fmla="*/ 175 h 186"/>
              <a:gd name="T74" fmla="*/ 63 w 186"/>
              <a:gd name="T75" fmla="*/ 182 h 186"/>
              <a:gd name="T76" fmla="*/ 68 w 186"/>
              <a:gd name="T77" fmla="*/ 17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86" h="186">
                <a:moveTo>
                  <a:pt x="52" y="66"/>
                </a:moveTo>
                <a:cubicBezTo>
                  <a:pt x="50" y="66"/>
                  <a:pt x="48" y="67"/>
                  <a:pt x="48" y="70"/>
                </a:cubicBezTo>
                <a:cubicBezTo>
                  <a:pt x="48" y="74"/>
                  <a:pt x="48" y="74"/>
                  <a:pt x="48" y="74"/>
                </a:cubicBezTo>
                <a:cubicBezTo>
                  <a:pt x="34" y="74"/>
                  <a:pt x="34" y="74"/>
                  <a:pt x="34" y="74"/>
                </a:cubicBezTo>
                <a:cubicBezTo>
                  <a:pt x="33" y="74"/>
                  <a:pt x="32" y="74"/>
                  <a:pt x="32" y="76"/>
                </a:cubicBezTo>
                <a:cubicBezTo>
                  <a:pt x="32" y="77"/>
                  <a:pt x="33" y="78"/>
                  <a:pt x="34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84"/>
                  <a:pt x="50" y="86"/>
                  <a:pt x="52" y="86"/>
                </a:cubicBezTo>
                <a:cubicBezTo>
                  <a:pt x="54" y="86"/>
                  <a:pt x="56" y="84"/>
                  <a:pt x="56" y="82"/>
                </a:cubicBezTo>
                <a:cubicBezTo>
                  <a:pt x="56" y="78"/>
                  <a:pt x="56" y="78"/>
                  <a:pt x="56" y="78"/>
                </a:cubicBezTo>
                <a:cubicBezTo>
                  <a:pt x="142" y="78"/>
                  <a:pt x="142" y="78"/>
                  <a:pt x="142" y="78"/>
                </a:cubicBezTo>
                <a:cubicBezTo>
                  <a:pt x="143" y="78"/>
                  <a:pt x="144" y="77"/>
                  <a:pt x="144" y="76"/>
                </a:cubicBezTo>
                <a:cubicBezTo>
                  <a:pt x="144" y="74"/>
                  <a:pt x="143" y="74"/>
                  <a:pt x="142" y="74"/>
                </a:cubicBezTo>
                <a:cubicBezTo>
                  <a:pt x="56" y="74"/>
                  <a:pt x="56" y="74"/>
                  <a:pt x="56" y="74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67"/>
                  <a:pt x="54" y="66"/>
                  <a:pt x="52" y="66"/>
                </a:cubicBezTo>
                <a:close/>
                <a:moveTo>
                  <a:pt x="26" y="148"/>
                </a:moveTo>
                <a:cubicBezTo>
                  <a:pt x="25" y="147"/>
                  <a:pt x="22" y="146"/>
                  <a:pt x="20" y="148"/>
                </a:cubicBezTo>
                <a:cubicBezTo>
                  <a:pt x="19" y="149"/>
                  <a:pt x="19" y="152"/>
                  <a:pt x="20" y="154"/>
                </a:cubicBezTo>
                <a:cubicBezTo>
                  <a:pt x="24" y="158"/>
                  <a:pt x="28" y="162"/>
                  <a:pt x="32" y="166"/>
                </a:cubicBezTo>
                <a:cubicBezTo>
                  <a:pt x="34" y="167"/>
                  <a:pt x="36" y="167"/>
                  <a:pt x="38" y="165"/>
                </a:cubicBezTo>
                <a:cubicBezTo>
                  <a:pt x="39" y="163"/>
                  <a:pt x="39" y="161"/>
                  <a:pt x="37" y="159"/>
                </a:cubicBezTo>
                <a:cubicBezTo>
                  <a:pt x="37" y="159"/>
                  <a:pt x="37" y="159"/>
                  <a:pt x="37" y="159"/>
                </a:cubicBezTo>
                <a:cubicBezTo>
                  <a:pt x="33" y="156"/>
                  <a:pt x="30" y="152"/>
                  <a:pt x="26" y="148"/>
                </a:cubicBezTo>
                <a:close/>
                <a:moveTo>
                  <a:pt x="11" y="121"/>
                </a:moveTo>
                <a:cubicBezTo>
                  <a:pt x="11" y="119"/>
                  <a:pt x="9" y="117"/>
                  <a:pt x="6" y="118"/>
                </a:cubicBezTo>
                <a:cubicBezTo>
                  <a:pt x="4" y="119"/>
                  <a:pt x="3" y="121"/>
                  <a:pt x="4" y="123"/>
                </a:cubicBezTo>
                <a:cubicBezTo>
                  <a:pt x="5" y="129"/>
                  <a:pt x="8" y="134"/>
                  <a:pt x="10" y="139"/>
                </a:cubicBezTo>
                <a:cubicBezTo>
                  <a:pt x="12" y="141"/>
                  <a:pt x="14" y="141"/>
                  <a:pt x="16" y="140"/>
                </a:cubicBezTo>
                <a:cubicBezTo>
                  <a:pt x="18" y="139"/>
                  <a:pt x="18" y="137"/>
                  <a:pt x="17" y="135"/>
                </a:cubicBezTo>
                <a:cubicBezTo>
                  <a:pt x="15" y="131"/>
                  <a:pt x="13" y="126"/>
                  <a:pt x="11" y="121"/>
                </a:cubicBezTo>
                <a:close/>
                <a:moveTo>
                  <a:pt x="153" y="157"/>
                </a:moveTo>
                <a:cubicBezTo>
                  <a:pt x="186" y="121"/>
                  <a:pt x="183" y="65"/>
                  <a:pt x="147" y="32"/>
                </a:cubicBezTo>
                <a:cubicBezTo>
                  <a:pt x="112" y="0"/>
                  <a:pt x="56" y="2"/>
                  <a:pt x="23" y="38"/>
                </a:cubicBezTo>
                <a:cubicBezTo>
                  <a:pt x="8" y="54"/>
                  <a:pt x="0" y="76"/>
                  <a:pt x="0" y="98"/>
                </a:cubicBezTo>
                <a:cubicBezTo>
                  <a:pt x="0" y="100"/>
                  <a:pt x="0" y="103"/>
                  <a:pt x="0" y="106"/>
                </a:cubicBezTo>
                <a:cubicBezTo>
                  <a:pt x="1" y="108"/>
                  <a:pt x="2" y="110"/>
                  <a:pt x="4" y="110"/>
                </a:cubicBezTo>
                <a:cubicBezTo>
                  <a:pt x="5" y="110"/>
                  <a:pt x="5" y="110"/>
                  <a:pt x="5" y="110"/>
                </a:cubicBezTo>
                <a:cubicBezTo>
                  <a:pt x="7" y="109"/>
                  <a:pt x="9" y="107"/>
                  <a:pt x="8" y="105"/>
                </a:cubicBezTo>
                <a:cubicBezTo>
                  <a:pt x="8" y="103"/>
                  <a:pt x="8" y="100"/>
                  <a:pt x="8" y="98"/>
                </a:cubicBezTo>
                <a:cubicBezTo>
                  <a:pt x="8" y="53"/>
                  <a:pt x="44" y="18"/>
                  <a:pt x="88" y="18"/>
                </a:cubicBezTo>
                <a:cubicBezTo>
                  <a:pt x="132" y="18"/>
                  <a:pt x="168" y="53"/>
                  <a:pt x="168" y="98"/>
                </a:cubicBezTo>
                <a:cubicBezTo>
                  <a:pt x="168" y="142"/>
                  <a:pt x="132" y="178"/>
                  <a:pt x="88" y="178"/>
                </a:cubicBezTo>
                <a:cubicBezTo>
                  <a:pt x="85" y="178"/>
                  <a:pt x="83" y="178"/>
                  <a:pt x="80" y="177"/>
                </a:cubicBezTo>
                <a:cubicBezTo>
                  <a:pt x="78" y="177"/>
                  <a:pt x="76" y="179"/>
                  <a:pt x="76" y="181"/>
                </a:cubicBezTo>
                <a:cubicBezTo>
                  <a:pt x="76" y="183"/>
                  <a:pt x="77" y="185"/>
                  <a:pt x="80" y="185"/>
                </a:cubicBezTo>
                <a:cubicBezTo>
                  <a:pt x="82" y="185"/>
                  <a:pt x="85" y="186"/>
                  <a:pt x="88" y="186"/>
                </a:cubicBezTo>
                <a:cubicBezTo>
                  <a:pt x="110" y="186"/>
                  <a:pt x="131" y="177"/>
                  <a:pt x="147" y="163"/>
                </a:cubicBezTo>
                <a:cubicBezTo>
                  <a:pt x="165" y="180"/>
                  <a:pt x="165" y="180"/>
                  <a:pt x="165" y="180"/>
                </a:cubicBezTo>
                <a:cubicBezTo>
                  <a:pt x="167" y="182"/>
                  <a:pt x="169" y="182"/>
                  <a:pt x="171" y="180"/>
                </a:cubicBezTo>
                <a:cubicBezTo>
                  <a:pt x="172" y="179"/>
                  <a:pt x="172" y="176"/>
                  <a:pt x="171" y="175"/>
                </a:cubicBezTo>
                <a:lnTo>
                  <a:pt x="153" y="157"/>
                </a:lnTo>
                <a:close/>
                <a:moveTo>
                  <a:pt x="34" y="122"/>
                </a:moveTo>
                <a:cubicBezTo>
                  <a:pt x="120" y="122"/>
                  <a:pt x="120" y="122"/>
                  <a:pt x="120" y="122"/>
                </a:cubicBezTo>
                <a:cubicBezTo>
                  <a:pt x="120" y="126"/>
                  <a:pt x="120" y="126"/>
                  <a:pt x="120" y="126"/>
                </a:cubicBezTo>
                <a:cubicBezTo>
                  <a:pt x="120" y="128"/>
                  <a:pt x="122" y="130"/>
                  <a:pt x="124" y="130"/>
                </a:cubicBezTo>
                <a:cubicBezTo>
                  <a:pt x="126" y="130"/>
                  <a:pt x="128" y="128"/>
                  <a:pt x="128" y="126"/>
                </a:cubicBezTo>
                <a:cubicBezTo>
                  <a:pt x="128" y="122"/>
                  <a:pt x="128" y="122"/>
                  <a:pt x="128" y="122"/>
                </a:cubicBezTo>
                <a:cubicBezTo>
                  <a:pt x="142" y="122"/>
                  <a:pt x="142" y="122"/>
                  <a:pt x="142" y="122"/>
                </a:cubicBezTo>
                <a:cubicBezTo>
                  <a:pt x="143" y="122"/>
                  <a:pt x="144" y="121"/>
                  <a:pt x="144" y="120"/>
                </a:cubicBezTo>
                <a:cubicBezTo>
                  <a:pt x="144" y="118"/>
                  <a:pt x="143" y="118"/>
                  <a:pt x="142" y="118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4"/>
                  <a:pt x="128" y="114"/>
                  <a:pt x="128" y="114"/>
                </a:cubicBezTo>
                <a:cubicBezTo>
                  <a:pt x="128" y="111"/>
                  <a:pt x="126" y="110"/>
                  <a:pt x="124" y="110"/>
                </a:cubicBezTo>
                <a:cubicBezTo>
                  <a:pt x="122" y="110"/>
                  <a:pt x="120" y="111"/>
                  <a:pt x="120" y="114"/>
                </a:cubicBezTo>
                <a:cubicBezTo>
                  <a:pt x="120" y="118"/>
                  <a:pt x="120" y="118"/>
                  <a:pt x="120" y="118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3" y="118"/>
                  <a:pt x="32" y="118"/>
                  <a:pt x="32" y="120"/>
                </a:cubicBezTo>
                <a:cubicBezTo>
                  <a:pt x="32" y="121"/>
                  <a:pt x="33" y="122"/>
                  <a:pt x="34" y="122"/>
                </a:cubicBezTo>
                <a:close/>
                <a:moveTo>
                  <a:pt x="65" y="174"/>
                </a:moveTo>
                <a:cubicBezTo>
                  <a:pt x="60" y="173"/>
                  <a:pt x="55" y="171"/>
                  <a:pt x="50" y="168"/>
                </a:cubicBezTo>
                <a:cubicBezTo>
                  <a:pt x="49" y="167"/>
                  <a:pt x="46" y="168"/>
                  <a:pt x="45" y="170"/>
                </a:cubicBezTo>
                <a:cubicBezTo>
                  <a:pt x="44" y="171"/>
                  <a:pt x="44" y="174"/>
                  <a:pt x="46" y="175"/>
                </a:cubicBezTo>
                <a:cubicBezTo>
                  <a:pt x="46" y="175"/>
                  <a:pt x="46" y="175"/>
                  <a:pt x="47" y="175"/>
                </a:cubicBezTo>
                <a:cubicBezTo>
                  <a:pt x="52" y="178"/>
                  <a:pt x="57" y="180"/>
                  <a:pt x="63" y="182"/>
                </a:cubicBezTo>
                <a:cubicBezTo>
                  <a:pt x="63" y="182"/>
                  <a:pt x="63" y="182"/>
                  <a:pt x="64" y="182"/>
                </a:cubicBezTo>
                <a:cubicBezTo>
                  <a:pt x="66" y="182"/>
                  <a:pt x="68" y="181"/>
                  <a:pt x="68" y="178"/>
                </a:cubicBezTo>
                <a:cubicBezTo>
                  <a:pt x="69" y="176"/>
                  <a:pt x="67" y="174"/>
                  <a:pt x="65" y="17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9"/>
          <p:cNvSpPr>
            <a:spLocks noEditPoints="1"/>
          </p:cNvSpPr>
          <p:nvPr/>
        </p:nvSpPr>
        <p:spPr bwMode="auto">
          <a:xfrm>
            <a:off x="11282013" y="5559602"/>
            <a:ext cx="326810" cy="375134"/>
          </a:xfrm>
          <a:custGeom>
            <a:avLst/>
            <a:gdLst>
              <a:gd name="T0" fmla="*/ 87 w 166"/>
              <a:gd name="T1" fmla="*/ 160 h 191"/>
              <a:gd name="T2" fmla="*/ 79 w 166"/>
              <a:gd name="T3" fmla="*/ 189 h 191"/>
              <a:gd name="T4" fmla="*/ 0 w 166"/>
              <a:gd name="T5" fmla="*/ 74 h 191"/>
              <a:gd name="T6" fmla="*/ 79 w 166"/>
              <a:gd name="T7" fmla="*/ 180 h 191"/>
              <a:gd name="T8" fmla="*/ 26 w 166"/>
              <a:gd name="T9" fmla="*/ 70 h 191"/>
              <a:gd name="T10" fmla="*/ 4 w 166"/>
              <a:gd name="T11" fmla="*/ 45 h 191"/>
              <a:gd name="T12" fmla="*/ 149 w 166"/>
              <a:gd name="T13" fmla="*/ 37 h 191"/>
              <a:gd name="T14" fmla="*/ 10 w 166"/>
              <a:gd name="T15" fmla="*/ 51 h 191"/>
              <a:gd name="T16" fmla="*/ 166 w 166"/>
              <a:gd name="T17" fmla="*/ 51 h 191"/>
              <a:gd name="T18" fmla="*/ 162 w 166"/>
              <a:gd name="T19" fmla="*/ 146 h 191"/>
              <a:gd name="T20" fmla="*/ 158 w 166"/>
              <a:gd name="T21" fmla="*/ 139 h 191"/>
              <a:gd name="T22" fmla="*/ 136 w 166"/>
              <a:gd name="T23" fmla="*/ 63 h 191"/>
              <a:gd name="T24" fmla="*/ 83 w 166"/>
              <a:gd name="T25" fmla="*/ 104 h 191"/>
              <a:gd name="T26" fmla="*/ 115 w 166"/>
              <a:gd name="T27" fmla="*/ 116 h 191"/>
              <a:gd name="T28" fmla="*/ 121 w 166"/>
              <a:gd name="T29" fmla="*/ 124 h 191"/>
              <a:gd name="T30" fmla="*/ 93 w 166"/>
              <a:gd name="T31" fmla="*/ 108 h 191"/>
              <a:gd name="T32" fmla="*/ 91 w 166"/>
              <a:gd name="T33" fmla="*/ 118 h 191"/>
              <a:gd name="T34" fmla="*/ 107 w 166"/>
              <a:gd name="T35" fmla="*/ 134 h 191"/>
              <a:gd name="T36" fmla="*/ 96 w 166"/>
              <a:gd name="T37" fmla="*/ 130 h 191"/>
              <a:gd name="T38" fmla="*/ 83 w 166"/>
              <a:gd name="T39" fmla="*/ 141 h 191"/>
              <a:gd name="T40" fmla="*/ 57 w 166"/>
              <a:gd name="T41" fmla="*/ 136 h 191"/>
              <a:gd name="T42" fmla="*/ 35 w 166"/>
              <a:gd name="T43" fmla="*/ 94 h 191"/>
              <a:gd name="T44" fmla="*/ 59 w 166"/>
              <a:gd name="T45" fmla="*/ 50 h 191"/>
              <a:gd name="T46" fmla="*/ 83 w 166"/>
              <a:gd name="T47" fmla="*/ 44 h 191"/>
              <a:gd name="T48" fmla="*/ 97 w 166"/>
              <a:gd name="T49" fmla="*/ 58 h 191"/>
              <a:gd name="T50" fmla="*/ 107 w 166"/>
              <a:gd name="T51" fmla="*/ 53 h 191"/>
              <a:gd name="T52" fmla="*/ 91 w 166"/>
              <a:gd name="T53" fmla="*/ 71 h 191"/>
              <a:gd name="T54" fmla="*/ 93 w 166"/>
              <a:gd name="T55" fmla="*/ 80 h 191"/>
              <a:gd name="T56" fmla="*/ 121 w 166"/>
              <a:gd name="T57" fmla="*/ 64 h 191"/>
              <a:gd name="T58" fmla="*/ 115 w 166"/>
              <a:gd name="T59" fmla="*/ 72 h 191"/>
              <a:gd name="T60" fmla="*/ 83 w 166"/>
              <a:gd name="T61" fmla="*/ 84 h 191"/>
              <a:gd name="T62" fmla="*/ 125 w 166"/>
              <a:gd name="T63" fmla="*/ 84 h 191"/>
              <a:gd name="T64" fmla="*/ 115 w 166"/>
              <a:gd name="T65" fmla="*/ 96 h 191"/>
              <a:gd name="T66" fmla="*/ 73 w 166"/>
              <a:gd name="T67" fmla="*/ 43 h 191"/>
              <a:gd name="T68" fmla="*/ 61 w 166"/>
              <a:gd name="T69" fmla="*/ 53 h 191"/>
              <a:gd name="T70" fmla="*/ 52 w 166"/>
              <a:gd name="T71" fmla="*/ 76 h 191"/>
              <a:gd name="T72" fmla="*/ 44 w 166"/>
              <a:gd name="T73" fmla="*/ 106 h 191"/>
              <a:gd name="T74" fmla="*/ 43 w 166"/>
              <a:gd name="T75" fmla="*/ 118 h 191"/>
              <a:gd name="T76" fmla="*/ 60 w 166"/>
              <a:gd name="T77" fmla="*/ 132 h 191"/>
              <a:gd name="T78" fmla="*/ 79 w 166"/>
              <a:gd name="T79" fmla="*/ 139 h 191"/>
              <a:gd name="T80" fmla="*/ 121 w 166"/>
              <a:gd name="T81" fmla="*/ 72 h 191"/>
              <a:gd name="T82" fmla="*/ 119 w 166"/>
              <a:gd name="T83" fmla="*/ 70 h 191"/>
              <a:gd name="T84" fmla="*/ 123 w 166"/>
              <a:gd name="T85" fmla="*/ 118 h 191"/>
              <a:gd name="T86" fmla="*/ 121 w 166"/>
              <a:gd name="T87" fmla="*/ 120 h 191"/>
              <a:gd name="T88" fmla="*/ 101 w 166"/>
              <a:gd name="T89" fmla="*/ 132 h 191"/>
              <a:gd name="T90" fmla="*/ 101 w 166"/>
              <a:gd name="T91" fmla="*/ 55 h 191"/>
              <a:gd name="T92" fmla="*/ 99 w 166"/>
              <a:gd name="T93" fmla="*/ 53 h 191"/>
              <a:gd name="T94" fmla="*/ 131 w 166"/>
              <a:gd name="T95" fmla="*/ 94 h 191"/>
              <a:gd name="T96" fmla="*/ 125 w 166"/>
              <a:gd name="T97" fmla="*/ 10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6" h="191">
                <a:moveTo>
                  <a:pt x="79" y="180"/>
                </a:moveTo>
                <a:cubicBezTo>
                  <a:pt x="79" y="160"/>
                  <a:pt x="79" y="160"/>
                  <a:pt x="79" y="160"/>
                </a:cubicBezTo>
                <a:cubicBezTo>
                  <a:pt x="87" y="160"/>
                  <a:pt x="87" y="160"/>
                  <a:pt x="87" y="160"/>
                </a:cubicBezTo>
                <a:cubicBezTo>
                  <a:pt x="87" y="180"/>
                  <a:pt x="87" y="180"/>
                  <a:pt x="87" y="180"/>
                </a:cubicBezTo>
                <a:cubicBezTo>
                  <a:pt x="87" y="189"/>
                  <a:pt x="87" y="189"/>
                  <a:pt x="87" y="189"/>
                </a:cubicBezTo>
                <a:cubicBezTo>
                  <a:pt x="85" y="191"/>
                  <a:pt x="81" y="191"/>
                  <a:pt x="79" y="189"/>
                </a:cubicBezTo>
                <a:cubicBezTo>
                  <a:pt x="4" y="146"/>
                  <a:pt x="4" y="146"/>
                  <a:pt x="4" y="146"/>
                </a:cubicBezTo>
                <a:cubicBezTo>
                  <a:pt x="1" y="144"/>
                  <a:pt x="0" y="142"/>
                  <a:pt x="0" y="139"/>
                </a:cubicBezTo>
                <a:cubicBezTo>
                  <a:pt x="0" y="74"/>
                  <a:pt x="0" y="74"/>
                  <a:pt x="0" y="74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140"/>
                  <a:pt x="8" y="140"/>
                  <a:pt x="8" y="140"/>
                </a:cubicBezTo>
                <a:lnTo>
                  <a:pt x="79" y="180"/>
                </a:lnTo>
                <a:close/>
                <a:moveTo>
                  <a:pt x="10" y="51"/>
                </a:moveTo>
                <a:cubicBezTo>
                  <a:pt x="30" y="63"/>
                  <a:pt x="30" y="63"/>
                  <a:pt x="30" y="63"/>
                </a:cubicBezTo>
                <a:cubicBezTo>
                  <a:pt x="26" y="70"/>
                  <a:pt x="26" y="70"/>
                  <a:pt x="26" y="70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9"/>
                  <a:pt x="1" y="46"/>
                  <a:pt x="4" y="45"/>
                </a:cubicBezTo>
                <a:cubicBezTo>
                  <a:pt x="79" y="2"/>
                  <a:pt x="79" y="2"/>
                  <a:pt x="79" y="2"/>
                </a:cubicBezTo>
                <a:cubicBezTo>
                  <a:pt x="81" y="0"/>
                  <a:pt x="85" y="0"/>
                  <a:pt x="87" y="2"/>
                </a:cubicBezTo>
                <a:cubicBezTo>
                  <a:pt x="149" y="37"/>
                  <a:pt x="149" y="37"/>
                  <a:pt x="149" y="37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83" y="9"/>
                  <a:pt x="83" y="9"/>
                  <a:pt x="83" y="9"/>
                </a:cubicBezTo>
                <a:lnTo>
                  <a:pt x="10" y="51"/>
                </a:lnTo>
                <a:close/>
                <a:moveTo>
                  <a:pt x="166" y="51"/>
                </a:moveTo>
                <a:cubicBezTo>
                  <a:pt x="166" y="51"/>
                  <a:pt x="166" y="51"/>
                  <a:pt x="166" y="51"/>
                </a:cubicBezTo>
                <a:cubicBezTo>
                  <a:pt x="166" y="51"/>
                  <a:pt x="166" y="51"/>
                  <a:pt x="166" y="51"/>
                </a:cubicBezTo>
                <a:cubicBezTo>
                  <a:pt x="166" y="52"/>
                  <a:pt x="166" y="52"/>
                  <a:pt x="166" y="52"/>
                </a:cubicBezTo>
                <a:cubicBezTo>
                  <a:pt x="166" y="139"/>
                  <a:pt x="166" y="139"/>
                  <a:pt x="166" y="139"/>
                </a:cubicBezTo>
                <a:cubicBezTo>
                  <a:pt x="166" y="142"/>
                  <a:pt x="164" y="145"/>
                  <a:pt x="162" y="146"/>
                </a:cubicBezTo>
                <a:cubicBezTo>
                  <a:pt x="103" y="180"/>
                  <a:pt x="103" y="180"/>
                  <a:pt x="103" y="180"/>
                </a:cubicBezTo>
                <a:cubicBezTo>
                  <a:pt x="103" y="171"/>
                  <a:pt x="103" y="171"/>
                  <a:pt x="103" y="171"/>
                </a:cubicBezTo>
                <a:cubicBezTo>
                  <a:pt x="158" y="139"/>
                  <a:pt x="158" y="139"/>
                  <a:pt x="158" y="139"/>
                </a:cubicBezTo>
                <a:cubicBezTo>
                  <a:pt x="158" y="60"/>
                  <a:pt x="158" y="60"/>
                  <a:pt x="158" y="60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36" y="63"/>
                  <a:pt x="136" y="63"/>
                  <a:pt x="136" y="63"/>
                </a:cubicBezTo>
                <a:cubicBezTo>
                  <a:pt x="164" y="47"/>
                  <a:pt x="164" y="47"/>
                  <a:pt x="164" y="47"/>
                </a:cubicBezTo>
                <a:cubicBezTo>
                  <a:pt x="165" y="48"/>
                  <a:pt x="166" y="49"/>
                  <a:pt x="166" y="51"/>
                </a:cubicBezTo>
                <a:close/>
                <a:moveTo>
                  <a:pt x="83" y="104"/>
                </a:moveTo>
                <a:cubicBezTo>
                  <a:pt x="95" y="104"/>
                  <a:pt x="95" y="104"/>
                  <a:pt x="95" y="104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15" y="116"/>
                  <a:pt x="115" y="116"/>
                  <a:pt x="115" y="116"/>
                </a:cubicBezTo>
                <a:cubicBezTo>
                  <a:pt x="116" y="113"/>
                  <a:pt x="119" y="112"/>
                  <a:pt x="121" y="112"/>
                </a:cubicBezTo>
                <a:cubicBezTo>
                  <a:pt x="124" y="112"/>
                  <a:pt x="127" y="114"/>
                  <a:pt x="127" y="118"/>
                </a:cubicBezTo>
                <a:cubicBezTo>
                  <a:pt x="127" y="121"/>
                  <a:pt x="124" y="124"/>
                  <a:pt x="121" y="124"/>
                </a:cubicBezTo>
                <a:cubicBezTo>
                  <a:pt x="118" y="124"/>
                  <a:pt x="116" y="122"/>
                  <a:pt x="115" y="120"/>
                </a:cubicBezTo>
                <a:cubicBezTo>
                  <a:pt x="105" y="120"/>
                  <a:pt x="105" y="120"/>
                  <a:pt x="105" y="120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83" y="108"/>
                  <a:pt x="83" y="108"/>
                  <a:pt x="83" y="108"/>
                </a:cubicBezTo>
                <a:cubicBezTo>
                  <a:pt x="83" y="118"/>
                  <a:pt x="83" y="118"/>
                  <a:pt x="83" y="118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9" y="128"/>
                  <a:pt x="99" y="128"/>
                  <a:pt x="99" y="128"/>
                </a:cubicBezTo>
                <a:cubicBezTo>
                  <a:pt x="99" y="128"/>
                  <a:pt x="100" y="128"/>
                  <a:pt x="101" y="128"/>
                </a:cubicBezTo>
                <a:cubicBezTo>
                  <a:pt x="104" y="128"/>
                  <a:pt x="107" y="130"/>
                  <a:pt x="107" y="134"/>
                </a:cubicBezTo>
                <a:cubicBezTo>
                  <a:pt x="107" y="137"/>
                  <a:pt x="104" y="140"/>
                  <a:pt x="101" y="140"/>
                </a:cubicBezTo>
                <a:cubicBezTo>
                  <a:pt x="98" y="140"/>
                  <a:pt x="95" y="137"/>
                  <a:pt x="95" y="134"/>
                </a:cubicBezTo>
                <a:cubicBezTo>
                  <a:pt x="95" y="132"/>
                  <a:pt x="95" y="131"/>
                  <a:pt x="96" y="130"/>
                </a:cubicBezTo>
                <a:cubicBezTo>
                  <a:pt x="89" y="122"/>
                  <a:pt x="89" y="122"/>
                  <a:pt x="89" y="122"/>
                </a:cubicBezTo>
                <a:cubicBezTo>
                  <a:pt x="83" y="122"/>
                  <a:pt x="83" y="122"/>
                  <a:pt x="83" y="122"/>
                </a:cubicBezTo>
                <a:cubicBezTo>
                  <a:pt x="83" y="141"/>
                  <a:pt x="83" y="141"/>
                  <a:pt x="83" y="141"/>
                </a:cubicBezTo>
                <a:cubicBezTo>
                  <a:pt x="80" y="143"/>
                  <a:pt x="77" y="144"/>
                  <a:pt x="73" y="144"/>
                </a:cubicBezTo>
                <a:cubicBezTo>
                  <a:pt x="67" y="144"/>
                  <a:pt x="61" y="141"/>
                  <a:pt x="58" y="136"/>
                </a:cubicBezTo>
                <a:cubicBezTo>
                  <a:pt x="58" y="136"/>
                  <a:pt x="57" y="136"/>
                  <a:pt x="57" y="136"/>
                </a:cubicBezTo>
                <a:cubicBezTo>
                  <a:pt x="47" y="136"/>
                  <a:pt x="39" y="128"/>
                  <a:pt x="39" y="118"/>
                </a:cubicBezTo>
                <a:cubicBezTo>
                  <a:pt x="39" y="115"/>
                  <a:pt x="40" y="112"/>
                  <a:pt x="41" y="109"/>
                </a:cubicBezTo>
                <a:cubicBezTo>
                  <a:pt x="37" y="105"/>
                  <a:pt x="35" y="100"/>
                  <a:pt x="35" y="94"/>
                </a:cubicBezTo>
                <a:cubicBezTo>
                  <a:pt x="35" y="85"/>
                  <a:pt x="40" y="78"/>
                  <a:pt x="47" y="74"/>
                </a:cubicBezTo>
                <a:cubicBezTo>
                  <a:pt x="47" y="73"/>
                  <a:pt x="47" y="71"/>
                  <a:pt x="47" y="70"/>
                </a:cubicBezTo>
                <a:cubicBezTo>
                  <a:pt x="47" y="61"/>
                  <a:pt x="52" y="53"/>
                  <a:pt x="59" y="50"/>
                </a:cubicBezTo>
                <a:cubicBezTo>
                  <a:pt x="61" y="44"/>
                  <a:pt x="67" y="40"/>
                  <a:pt x="73" y="40"/>
                </a:cubicBezTo>
                <a:cubicBezTo>
                  <a:pt x="77" y="40"/>
                  <a:pt x="80" y="41"/>
                  <a:pt x="83" y="44"/>
                </a:cubicBezTo>
                <a:cubicBezTo>
                  <a:pt x="83" y="44"/>
                  <a:pt x="83" y="44"/>
                  <a:pt x="83" y="44"/>
                </a:cubicBezTo>
                <a:cubicBezTo>
                  <a:pt x="83" y="67"/>
                  <a:pt x="83" y="67"/>
                  <a:pt x="83" y="67"/>
                </a:cubicBezTo>
                <a:cubicBezTo>
                  <a:pt x="89" y="67"/>
                  <a:pt x="89" y="67"/>
                  <a:pt x="89" y="67"/>
                </a:cubicBezTo>
                <a:cubicBezTo>
                  <a:pt x="97" y="58"/>
                  <a:pt x="97" y="58"/>
                  <a:pt x="97" y="58"/>
                </a:cubicBezTo>
                <a:cubicBezTo>
                  <a:pt x="95" y="57"/>
                  <a:pt x="95" y="55"/>
                  <a:pt x="95" y="53"/>
                </a:cubicBezTo>
                <a:cubicBezTo>
                  <a:pt x="95" y="50"/>
                  <a:pt x="98" y="47"/>
                  <a:pt x="101" y="47"/>
                </a:cubicBezTo>
                <a:cubicBezTo>
                  <a:pt x="104" y="47"/>
                  <a:pt x="107" y="50"/>
                  <a:pt x="107" y="53"/>
                </a:cubicBezTo>
                <a:cubicBezTo>
                  <a:pt x="107" y="57"/>
                  <a:pt x="104" y="59"/>
                  <a:pt x="101" y="59"/>
                </a:cubicBezTo>
                <a:cubicBezTo>
                  <a:pt x="101" y="59"/>
                  <a:pt x="101" y="59"/>
                  <a:pt x="101" y="59"/>
                </a:cubicBezTo>
                <a:cubicBezTo>
                  <a:pt x="91" y="71"/>
                  <a:pt x="91" y="71"/>
                  <a:pt x="91" y="71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80"/>
                  <a:pt x="83" y="80"/>
                  <a:pt x="83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105" y="68"/>
                  <a:pt x="105" y="68"/>
                  <a:pt x="105" y="68"/>
                </a:cubicBezTo>
                <a:cubicBezTo>
                  <a:pt x="115" y="68"/>
                  <a:pt x="115" y="68"/>
                  <a:pt x="115" y="68"/>
                </a:cubicBezTo>
                <a:cubicBezTo>
                  <a:pt x="116" y="65"/>
                  <a:pt x="119" y="64"/>
                  <a:pt x="121" y="64"/>
                </a:cubicBezTo>
                <a:cubicBezTo>
                  <a:pt x="124" y="64"/>
                  <a:pt x="127" y="66"/>
                  <a:pt x="127" y="70"/>
                </a:cubicBezTo>
                <a:cubicBezTo>
                  <a:pt x="127" y="73"/>
                  <a:pt x="124" y="76"/>
                  <a:pt x="121" y="76"/>
                </a:cubicBezTo>
                <a:cubicBezTo>
                  <a:pt x="118" y="76"/>
                  <a:pt x="116" y="74"/>
                  <a:pt x="115" y="72"/>
                </a:cubicBezTo>
                <a:cubicBezTo>
                  <a:pt x="107" y="72"/>
                  <a:pt x="107" y="72"/>
                  <a:pt x="107" y="72"/>
                </a:cubicBezTo>
                <a:cubicBezTo>
                  <a:pt x="95" y="84"/>
                  <a:pt x="95" y="84"/>
                  <a:pt x="95" y="84"/>
                </a:cubicBezTo>
                <a:cubicBezTo>
                  <a:pt x="83" y="84"/>
                  <a:pt x="83" y="84"/>
                  <a:pt x="83" y="84"/>
                </a:cubicBezTo>
                <a:cubicBezTo>
                  <a:pt x="83" y="92"/>
                  <a:pt x="83" y="92"/>
                  <a:pt x="83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6" y="87"/>
                  <a:pt x="120" y="84"/>
                  <a:pt x="125" y="84"/>
                </a:cubicBezTo>
                <a:cubicBezTo>
                  <a:pt x="131" y="84"/>
                  <a:pt x="135" y="88"/>
                  <a:pt x="135" y="94"/>
                </a:cubicBezTo>
                <a:cubicBezTo>
                  <a:pt x="135" y="99"/>
                  <a:pt x="131" y="104"/>
                  <a:pt x="125" y="104"/>
                </a:cubicBezTo>
                <a:cubicBezTo>
                  <a:pt x="120" y="104"/>
                  <a:pt x="116" y="100"/>
                  <a:pt x="115" y="96"/>
                </a:cubicBezTo>
                <a:cubicBezTo>
                  <a:pt x="83" y="96"/>
                  <a:pt x="83" y="96"/>
                  <a:pt x="83" y="96"/>
                </a:cubicBezTo>
                <a:lnTo>
                  <a:pt x="83" y="104"/>
                </a:lnTo>
                <a:close/>
                <a:moveTo>
                  <a:pt x="73" y="43"/>
                </a:moveTo>
                <a:cubicBezTo>
                  <a:pt x="69" y="43"/>
                  <a:pt x="65" y="46"/>
                  <a:pt x="63" y="51"/>
                </a:cubicBezTo>
                <a:cubicBezTo>
                  <a:pt x="63" y="52"/>
                  <a:pt x="63" y="52"/>
                  <a:pt x="63" y="52"/>
                </a:cubicBezTo>
                <a:cubicBezTo>
                  <a:pt x="61" y="53"/>
                  <a:pt x="61" y="53"/>
                  <a:pt x="61" y="53"/>
                </a:cubicBezTo>
                <a:cubicBezTo>
                  <a:pt x="55" y="56"/>
                  <a:pt x="51" y="62"/>
                  <a:pt x="51" y="70"/>
                </a:cubicBezTo>
                <a:cubicBezTo>
                  <a:pt x="51" y="71"/>
                  <a:pt x="51" y="72"/>
                  <a:pt x="51" y="73"/>
                </a:cubicBezTo>
                <a:cubicBezTo>
                  <a:pt x="52" y="76"/>
                  <a:pt x="52" y="76"/>
                  <a:pt x="52" y="76"/>
                </a:cubicBezTo>
                <a:cubicBezTo>
                  <a:pt x="49" y="78"/>
                  <a:pt x="49" y="78"/>
                  <a:pt x="49" y="78"/>
                </a:cubicBezTo>
                <a:cubicBezTo>
                  <a:pt x="43" y="80"/>
                  <a:pt x="39" y="87"/>
                  <a:pt x="39" y="94"/>
                </a:cubicBezTo>
                <a:cubicBezTo>
                  <a:pt x="39" y="99"/>
                  <a:pt x="41" y="103"/>
                  <a:pt x="44" y="106"/>
                </a:cubicBezTo>
                <a:cubicBezTo>
                  <a:pt x="46" y="108"/>
                  <a:pt x="46" y="108"/>
                  <a:pt x="46" y="108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3" y="113"/>
                  <a:pt x="43" y="115"/>
                  <a:pt x="43" y="118"/>
                </a:cubicBezTo>
                <a:cubicBezTo>
                  <a:pt x="43" y="125"/>
                  <a:pt x="49" y="132"/>
                  <a:pt x="57" y="132"/>
                </a:cubicBezTo>
                <a:cubicBezTo>
                  <a:pt x="57" y="132"/>
                  <a:pt x="57" y="132"/>
                  <a:pt x="58" y="132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61" y="134"/>
                  <a:pt x="61" y="134"/>
                  <a:pt x="61" y="134"/>
                </a:cubicBezTo>
                <a:cubicBezTo>
                  <a:pt x="64" y="138"/>
                  <a:pt x="68" y="140"/>
                  <a:pt x="73" y="140"/>
                </a:cubicBezTo>
                <a:cubicBezTo>
                  <a:pt x="75" y="140"/>
                  <a:pt x="77" y="140"/>
                  <a:pt x="79" y="139"/>
                </a:cubicBezTo>
                <a:cubicBezTo>
                  <a:pt x="79" y="45"/>
                  <a:pt x="79" y="45"/>
                  <a:pt x="79" y="45"/>
                </a:cubicBezTo>
                <a:cubicBezTo>
                  <a:pt x="77" y="44"/>
                  <a:pt x="75" y="43"/>
                  <a:pt x="73" y="43"/>
                </a:cubicBezTo>
                <a:close/>
                <a:moveTo>
                  <a:pt x="121" y="72"/>
                </a:moveTo>
                <a:cubicBezTo>
                  <a:pt x="122" y="72"/>
                  <a:pt x="123" y="71"/>
                  <a:pt x="123" y="70"/>
                </a:cubicBezTo>
                <a:cubicBezTo>
                  <a:pt x="123" y="68"/>
                  <a:pt x="122" y="68"/>
                  <a:pt x="121" y="68"/>
                </a:cubicBezTo>
                <a:cubicBezTo>
                  <a:pt x="120" y="68"/>
                  <a:pt x="119" y="68"/>
                  <a:pt x="119" y="70"/>
                </a:cubicBezTo>
                <a:cubicBezTo>
                  <a:pt x="119" y="71"/>
                  <a:pt x="120" y="72"/>
                  <a:pt x="121" y="72"/>
                </a:cubicBezTo>
                <a:close/>
                <a:moveTo>
                  <a:pt x="121" y="120"/>
                </a:moveTo>
                <a:cubicBezTo>
                  <a:pt x="122" y="120"/>
                  <a:pt x="123" y="119"/>
                  <a:pt x="123" y="118"/>
                </a:cubicBezTo>
                <a:cubicBezTo>
                  <a:pt x="123" y="116"/>
                  <a:pt x="122" y="116"/>
                  <a:pt x="121" y="116"/>
                </a:cubicBezTo>
                <a:cubicBezTo>
                  <a:pt x="120" y="116"/>
                  <a:pt x="119" y="116"/>
                  <a:pt x="119" y="118"/>
                </a:cubicBezTo>
                <a:cubicBezTo>
                  <a:pt x="119" y="119"/>
                  <a:pt x="120" y="120"/>
                  <a:pt x="121" y="120"/>
                </a:cubicBezTo>
                <a:close/>
                <a:moveTo>
                  <a:pt x="101" y="136"/>
                </a:moveTo>
                <a:cubicBezTo>
                  <a:pt x="102" y="136"/>
                  <a:pt x="103" y="135"/>
                  <a:pt x="103" y="134"/>
                </a:cubicBezTo>
                <a:cubicBezTo>
                  <a:pt x="103" y="132"/>
                  <a:pt x="102" y="132"/>
                  <a:pt x="101" y="132"/>
                </a:cubicBezTo>
                <a:cubicBezTo>
                  <a:pt x="100" y="132"/>
                  <a:pt x="99" y="132"/>
                  <a:pt x="99" y="134"/>
                </a:cubicBezTo>
                <a:cubicBezTo>
                  <a:pt x="99" y="135"/>
                  <a:pt x="100" y="136"/>
                  <a:pt x="101" y="136"/>
                </a:cubicBezTo>
                <a:close/>
                <a:moveTo>
                  <a:pt x="101" y="55"/>
                </a:moveTo>
                <a:cubicBezTo>
                  <a:pt x="102" y="55"/>
                  <a:pt x="103" y="55"/>
                  <a:pt x="103" y="53"/>
                </a:cubicBezTo>
                <a:cubicBezTo>
                  <a:pt x="103" y="52"/>
                  <a:pt x="102" y="51"/>
                  <a:pt x="101" y="51"/>
                </a:cubicBezTo>
                <a:cubicBezTo>
                  <a:pt x="100" y="51"/>
                  <a:pt x="99" y="52"/>
                  <a:pt x="99" y="53"/>
                </a:cubicBezTo>
                <a:cubicBezTo>
                  <a:pt x="99" y="55"/>
                  <a:pt x="100" y="55"/>
                  <a:pt x="101" y="55"/>
                </a:cubicBezTo>
                <a:close/>
                <a:moveTo>
                  <a:pt x="125" y="100"/>
                </a:moveTo>
                <a:cubicBezTo>
                  <a:pt x="128" y="100"/>
                  <a:pt x="131" y="97"/>
                  <a:pt x="131" y="94"/>
                </a:cubicBezTo>
                <a:cubicBezTo>
                  <a:pt x="131" y="90"/>
                  <a:pt x="128" y="88"/>
                  <a:pt x="125" y="88"/>
                </a:cubicBezTo>
                <a:cubicBezTo>
                  <a:pt x="122" y="88"/>
                  <a:pt x="119" y="90"/>
                  <a:pt x="119" y="94"/>
                </a:cubicBezTo>
                <a:cubicBezTo>
                  <a:pt x="119" y="97"/>
                  <a:pt x="122" y="100"/>
                  <a:pt x="125" y="1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5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153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TextBox 102"/>
          <p:cNvSpPr txBox="1"/>
          <p:nvPr/>
        </p:nvSpPr>
        <p:spPr>
          <a:xfrm>
            <a:off x="1577875" y="1924902"/>
            <a:ext cx="4892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HCUS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1" name="TextBox 102"/>
          <p:cNvSpPr txBox="1"/>
          <p:nvPr/>
        </p:nvSpPr>
        <p:spPr>
          <a:xfrm>
            <a:off x="2700655" y="192490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2" name="TextBox 102"/>
          <p:cNvSpPr txBox="1"/>
          <p:nvPr/>
        </p:nvSpPr>
        <p:spPr>
          <a:xfrm>
            <a:off x="3615347" y="1924902"/>
            <a:ext cx="4683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ICMS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3" name="TextBox 102"/>
          <p:cNvSpPr txBox="1"/>
          <p:nvPr/>
        </p:nvSpPr>
        <p:spPr>
          <a:xfrm>
            <a:off x="4860781" y="1924902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4" name="TextBox 102"/>
          <p:cNvSpPr txBox="1"/>
          <p:nvPr/>
        </p:nvSpPr>
        <p:spPr>
          <a:xfrm>
            <a:off x="5909653" y="1924902"/>
            <a:ext cx="4651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Mp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5" name="TextBox 102"/>
          <p:cNvSpPr txBox="1"/>
          <p:nvPr/>
        </p:nvSpPr>
        <p:spPr>
          <a:xfrm>
            <a:off x="7038046" y="1924902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EAB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6" name="Freeform 13"/>
          <p:cNvSpPr>
            <a:spLocks noEditPoints="1"/>
          </p:cNvSpPr>
          <p:nvPr/>
        </p:nvSpPr>
        <p:spPr bwMode="auto">
          <a:xfrm>
            <a:off x="1640240" y="1523284"/>
            <a:ext cx="364507" cy="316251"/>
          </a:xfrm>
          <a:custGeom>
            <a:avLst/>
            <a:gdLst>
              <a:gd name="T0" fmla="*/ 134 w 176"/>
              <a:gd name="T1" fmla="*/ 30 h 152"/>
              <a:gd name="T2" fmla="*/ 88 w 176"/>
              <a:gd name="T3" fmla="*/ 0 h 152"/>
              <a:gd name="T4" fmla="*/ 42 w 176"/>
              <a:gd name="T5" fmla="*/ 30 h 152"/>
              <a:gd name="T6" fmla="*/ 0 w 176"/>
              <a:gd name="T7" fmla="*/ 79 h 152"/>
              <a:gd name="T8" fmla="*/ 50 w 176"/>
              <a:gd name="T9" fmla="*/ 128 h 152"/>
              <a:gd name="T10" fmla="*/ 54 w 176"/>
              <a:gd name="T11" fmla="*/ 124 h 152"/>
              <a:gd name="T12" fmla="*/ 50 w 176"/>
              <a:gd name="T13" fmla="*/ 120 h 152"/>
              <a:gd name="T14" fmla="*/ 8 w 176"/>
              <a:gd name="T15" fmla="*/ 79 h 152"/>
              <a:gd name="T16" fmla="*/ 45 w 176"/>
              <a:gd name="T17" fmla="*/ 38 h 152"/>
              <a:gd name="T18" fmla="*/ 48 w 176"/>
              <a:gd name="T19" fmla="*/ 37 h 152"/>
              <a:gd name="T20" fmla="*/ 48 w 176"/>
              <a:gd name="T21" fmla="*/ 35 h 152"/>
              <a:gd name="T22" fmla="*/ 88 w 176"/>
              <a:gd name="T23" fmla="*/ 8 h 152"/>
              <a:gd name="T24" fmla="*/ 128 w 176"/>
              <a:gd name="T25" fmla="*/ 35 h 152"/>
              <a:gd name="T26" fmla="*/ 128 w 176"/>
              <a:gd name="T27" fmla="*/ 38 h 152"/>
              <a:gd name="T28" fmla="*/ 131 w 176"/>
              <a:gd name="T29" fmla="*/ 38 h 152"/>
              <a:gd name="T30" fmla="*/ 168 w 176"/>
              <a:gd name="T31" fmla="*/ 79 h 152"/>
              <a:gd name="T32" fmla="*/ 126 w 176"/>
              <a:gd name="T33" fmla="*/ 120 h 152"/>
              <a:gd name="T34" fmla="*/ 122 w 176"/>
              <a:gd name="T35" fmla="*/ 124 h 152"/>
              <a:gd name="T36" fmla="*/ 126 w 176"/>
              <a:gd name="T37" fmla="*/ 128 h 152"/>
              <a:gd name="T38" fmla="*/ 176 w 176"/>
              <a:gd name="T39" fmla="*/ 79 h 152"/>
              <a:gd name="T40" fmla="*/ 134 w 176"/>
              <a:gd name="T41" fmla="*/ 30 h 152"/>
              <a:gd name="T42" fmla="*/ 70 w 176"/>
              <a:gd name="T43" fmla="*/ 80 h 152"/>
              <a:gd name="T44" fmla="*/ 70 w 176"/>
              <a:gd name="T45" fmla="*/ 80 h 152"/>
              <a:gd name="T46" fmla="*/ 38 w 176"/>
              <a:gd name="T47" fmla="*/ 80 h 152"/>
              <a:gd name="T48" fmla="*/ 36 w 176"/>
              <a:gd name="T49" fmla="*/ 82 h 152"/>
              <a:gd name="T50" fmla="*/ 38 w 176"/>
              <a:gd name="T51" fmla="*/ 84 h 152"/>
              <a:gd name="T52" fmla="*/ 38 w 176"/>
              <a:gd name="T53" fmla="*/ 84 h 152"/>
              <a:gd name="T54" fmla="*/ 70 w 176"/>
              <a:gd name="T55" fmla="*/ 84 h 152"/>
              <a:gd name="T56" fmla="*/ 70 w 176"/>
              <a:gd name="T57" fmla="*/ 84 h 152"/>
              <a:gd name="T58" fmla="*/ 76 w 176"/>
              <a:gd name="T59" fmla="*/ 89 h 152"/>
              <a:gd name="T60" fmla="*/ 76 w 176"/>
              <a:gd name="T61" fmla="*/ 144 h 152"/>
              <a:gd name="T62" fmla="*/ 64 w 176"/>
              <a:gd name="T63" fmla="*/ 129 h 152"/>
              <a:gd name="T64" fmla="*/ 62 w 176"/>
              <a:gd name="T65" fmla="*/ 128 h 152"/>
              <a:gd name="T66" fmla="*/ 61 w 176"/>
              <a:gd name="T67" fmla="*/ 131 h 152"/>
              <a:gd name="T68" fmla="*/ 76 w 176"/>
              <a:gd name="T69" fmla="*/ 150 h 152"/>
              <a:gd name="T70" fmla="*/ 78 w 176"/>
              <a:gd name="T71" fmla="*/ 151 h 152"/>
              <a:gd name="T72" fmla="*/ 79 w 176"/>
              <a:gd name="T73" fmla="*/ 151 h 152"/>
              <a:gd name="T74" fmla="*/ 80 w 176"/>
              <a:gd name="T75" fmla="*/ 149 h 152"/>
              <a:gd name="T76" fmla="*/ 80 w 176"/>
              <a:gd name="T77" fmla="*/ 89 h 152"/>
              <a:gd name="T78" fmla="*/ 70 w 176"/>
              <a:gd name="T79" fmla="*/ 80 h 152"/>
              <a:gd name="T80" fmla="*/ 112 w 176"/>
              <a:gd name="T81" fmla="*/ 129 h 152"/>
              <a:gd name="T82" fmla="*/ 100 w 176"/>
              <a:gd name="T83" fmla="*/ 144 h 152"/>
              <a:gd name="T84" fmla="*/ 100 w 176"/>
              <a:gd name="T85" fmla="*/ 89 h 152"/>
              <a:gd name="T86" fmla="*/ 106 w 176"/>
              <a:gd name="T87" fmla="*/ 84 h 152"/>
              <a:gd name="T88" fmla="*/ 106 w 176"/>
              <a:gd name="T89" fmla="*/ 84 h 152"/>
              <a:gd name="T90" fmla="*/ 138 w 176"/>
              <a:gd name="T91" fmla="*/ 84 h 152"/>
              <a:gd name="T92" fmla="*/ 138 w 176"/>
              <a:gd name="T93" fmla="*/ 84 h 152"/>
              <a:gd name="T94" fmla="*/ 140 w 176"/>
              <a:gd name="T95" fmla="*/ 82 h 152"/>
              <a:gd name="T96" fmla="*/ 138 w 176"/>
              <a:gd name="T97" fmla="*/ 80 h 152"/>
              <a:gd name="T98" fmla="*/ 106 w 176"/>
              <a:gd name="T99" fmla="*/ 80 h 152"/>
              <a:gd name="T100" fmla="*/ 106 w 176"/>
              <a:gd name="T101" fmla="*/ 80 h 152"/>
              <a:gd name="T102" fmla="*/ 96 w 176"/>
              <a:gd name="T103" fmla="*/ 89 h 152"/>
              <a:gd name="T104" fmla="*/ 96 w 176"/>
              <a:gd name="T105" fmla="*/ 150 h 152"/>
              <a:gd name="T106" fmla="*/ 97 w 176"/>
              <a:gd name="T107" fmla="*/ 152 h 152"/>
              <a:gd name="T108" fmla="*/ 98 w 176"/>
              <a:gd name="T109" fmla="*/ 152 h 152"/>
              <a:gd name="T110" fmla="*/ 100 w 176"/>
              <a:gd name="T111" fmla="*/ 151 h 152"/>
              <a:gd name="T112" fmla="*/ 115 w 176"/>
              <a:gd name="T113" fmla="*/ 132 h 152"/>
              <a:gd name="T114" fmla="*/ 114 w 176"/>
              <a:gd name="T115" fmla="*/ 129 h 152"/>
              <a:gd name="T116" fmla="*/ 112 w 176"/>
              <a:gd name="T117" fmla="*/ 12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52">
                <a:moveTo>
                  <a:pt x="134" y="30"/>
                </a:moveTo>
                <a:cubicBezTo>
                  <a:pt x="126" y="12"/>
                  <a:pt x="108" y="0"/>
                  <a:pt x="88" y="0"/>
                </a:cubicBezTo>
                <a:cubicBezTo>
                  <a:pt x="68" y="0"/>
                  <a:pt x="50" y="12"/>
                  <a:pt x="42" y="30"/>
                </a:cubicBezTo>
                <a:cubicBezTo>
                  <a:pt x="18" y="34"/>
                  <a:pt x="0" y="54"/>
                  <a:pt x="0" y="79"/>
                </a:cubicBezTo>
                <a:cubicBezTo>
                  <a:pt x="0" y="106"/>
                  <a:pt x="22" y="128"/>
                  <a:pt x="50" y="128"/>
                </a:cubicBezTo>
                <a:cubicBezTo>
                  <a:pt x="52" y="128"/>
                  <a:pt x="54" y="126"/>
                  <a:pt x="54" y="124"/>
                </a:cubicBezTo>
                <a:cubicBezTo>
                  <a:pt x="54" y="121"/>
                  <a:pt x="52" y="120"/>
                  <a:pt x="50" y="120"/>
                </a:cubicBezTo>
                <a:cubicBezTo>
                  <a:pt x="27" y="120"/>
                  <a:pt x="8" y="101"/>
                  <a:pt x="8" y="79"/>
                </a:cubicBezTo>
                <a:cubicBezTo>
                  <a:pt x="8" y="58"/>
                  <a:pt x="24" y="40"/>
                  <a:pt x="45" y="38"/>
                </a:cubicBezTo>
                <a:cubicBezTo>
                  <a:pt x="48" y="37"/>
                  <a:pt x="48" y="37"/>
                  <a:pt x="48" y="37"/>
                </a:cubicBezTo>
                <a:cubicBezTo>
                  <a:pt x="48" y="35"/>
                  <a:pt x="48" y="35"/>
                  <a:pt x="48" y="35"/>
                </a:cubicBezTo>
                <a:cubicBezTo>
                  <a:pt x="54" y="19"/>
                  <a:pt x="70" y="8"/>
                  <a:pt x="88" y="8"/>
                </a:cubicBezTo>
                <a:cubicBezTo>
                  <a:pt x="106" y="8"/>
                  <a:pt x="122" y="19"/>
                  <a:pt x="128" y="35"/>
                </a:cubicBezTo>
                <a:cubicBezTo>
                  <a:pt x="128" y="38"/>
                  <a:pt x="128" y="38"/>
                  <a:pt x="128" y="38"/>
                </a:cubicBezTo>
                <a:cubicBezTo>
                  <a:pt x="131" y="38"/>
                  <a:pt x="131" y="38"/>
                  <a:pt x="131" y="38"/>
                </a:cubicBezTo>
                <a:cubicBezTo>
                  <a:pt x="152" y="40"/>
                  <a:pt x="168" y="58"/>
                  <a:pt x="168" y="79"/>
                </a:cubicBezTo>
                <a:cubicBezTo>
                  <a:pt x="168" y="101"/>
                  <a:pt x="149" y="120"/>
                  <a:pt x="126" y="120"/>
                </a:cubicBezTo>
                <a:cubicBezTo>
                  <a:pt x="124" y="120"/>
                  <a:pt x="122" y="121"/>
                  <a:pt x="122" y="124"/>
                </a:cubicBezTo>
                <a:cubicBezTo>
                  <a:pt x="122" y="126"/>
                  <a:pt x="124" y="128"/>
                  <a:pt x="126" y="128"/>
                </a:cubicBezTo>
                <a:cubicBezTo>
                  <a:pt x="154" y="128"/>
                  <a:pt x="176" y="106"/>
                  <a:pt x="176" y="79"/>
                </a:cubicBezTo>
                <a:cubicBezTo>
                  <a:pt x="176" y="54"/>
                  <a:pt x="158" y="34"/>
                  <a:pt x="134" y="30"/>
                </a:cubicBezTo>
                <a:close/>
                <a:moveTo>
                  <a:pt x="70" y="80"/>
                </a:moveTo>
                <a:cubicBezTo>
                  <a:pt x="70" y="80"/>
                  <a:pt x="70" y="80"/>
                  <a:pt x="70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80"/>
                  <a:pt x="36" y="82"/>
                </a:cubicBezTo>
                <a:cubicBezTo>
                  <a:pt x="36" y="83"/>
                  <a:pt x="37" y="84"/>
                  <a:pt x="38" y="84"/>
                </a:cubicBezTo>
                <a:cubicBezTo>
                  <a:pt x="38" y="84"/>
                  <a:pt x="38" y="84"/>
                  <a:pt x="38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0" y="84"/>
                  <a:pt x="70" y="84"/>
                  <a:pt x="70" y="84"/>
                </a:cubicBezTo>
                <a:cubicBezTo>
                  <a:pt x="74" y="84"/>
                  <a:pt x="76" y="86"/>
                  <a:pt x="76" y="89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64" y="129"/>
                  <a:pt x="64" y="129"/>
                  <a:pt x="64" y="129"/>
                </a:cubicBezTo>
                <a:cubicBezTo>
                  <a:pt x="64" y="128"/>
                  <a:pt x="62" y="128"/>
                  <a:pt x="62" y="128"/>
                </a:cubicBezTo>
                <a:cubicBezTo>
                  <a:pt x="61" y="129"/>
                  <a:pt x="60" y="130"/>
                  <a:pt x="61" y="131"/>
                </a:cubicBezTo>
                <a:cubicBezTo>
                  <a:pt x="76" y="150"/>
                  <a:pt x="76" y="150"/>
                  <a:pt x="76" y="150"/>
                </a:cubicBezTo>
                <a:cubicBezTo>
                  <a:pt x="77" y="151"/>
                  <a:pt x="77" y="151"/>
                  <a:pt x="78" y="151"/>
                </a:cubicBezTo>
                <a:cubicBezTo>
                  <a:pt x="78" y="151"/>
                  <a:pt x="78" y="151"/>
                  <a:pt x="79" y="151"/>
                </a:cubicBezTo>
                <a:cubicBezTo>
                  <a:pt x="80" y="151"/>
                  <a:pt x="80" y="150"/>
                  <a:pt x="80" y="149"/>
                </a:cubicBezTo>
                <a:cubicBezTo>
                  <a:pt x="80" y="89"/>
                  <a:pt x="80" y="89"/>
                  <a:pt x="80" y="89"/>
                </a:cubicBezTo>
                <a:cubicBezTo>
                  <a:pt x="80" y="84"/>
                  <a:pt x="76" y="80"/>
                  <a:pt x="70" y="80"/>
                </a:cubicBezTo>
                <a:close/>
                <a:moveTo>
                  <a:pt x="112" y="129"/>
                </a:moveTo>
                <a:cubicBezTo>
                  <a:pt x="100" y="144"/>
                  <a:pt x="100" y="144"/>
                  <a:pt x="100" y="144"/>
                </a:cubicBezTo>
                <a:cubicBezTo>
                  <a:pt x="100" y="89"/>
                  <a:pt x="100" y="89"/>
                  <a:pt x="100" y="89"/>
                </a:cubicBezTo>
                <a:cubicBezTo>
                  <a:pt x="100" y="86"/>
                  <a:pt x="102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8" y="84"/>
                  <a:pt x="138" y="84"/>
                  <a:pt x="138" y="84"/>
                </a:cubicBezTo>
                <a:cubicBezTo>
                  <a:pt x="139" y="84"/>
                  <a:pt x="140" y="83"/>
                  <a:pt x="140" y="82"/>
                </a:cubicBezTo>
                <a:cubicBezTo>
                  <a:pt x="140" y="80"/>
                  <a:pt x="139" y="80"/>
                  <a:pt x="138" y="80"/>
                </a:cubicBezTo>
                <a:cubicBezTo>
                  <a:pt x="106" y="80"/>
                  <a:pt x="106" y="80"/>
                  <a:pt x="106" y="80"/>
                </a:cubicBezTo>
                <a:cubicBezTo>
                  <a:pt x="106" y="80"/>
                  <a:pt x="106" y="80"/>
                  <a:pt x="106" y="80"/>
                </a:cubicBezTo>
                <a:cubicBezTo>
                  <a:pt x="100" y="80"/>
                  <a:pt x="96" y="84"/>
                  <a:pt x="96" y="89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96" y="150"/>
                  <a:pt x="96" y="151"/>
                  <a:pt x="97" y="152"/>
                </a:cubicBezTo>
                <a:cubicBezTo>
                  <a:pt x="98" y="152"/>
                  <a:pt x="98" y="152"/>
                  <a:pt x="98" y="152"/>
                </a:cubicBezTo>
                <a:cubicBezTo>
                  <a:pt x="99" y="152"/>
                  <a:pt x="99" y="151"/>
                  <a:pt x="100" y="151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6" y="131"/>
                  <a:pt x="115" y="130"/>
                  <a:pt x="114" y="129"/>
                </a:cubicBezTo>
                <a:cubicBezTo>
                  <a:pt x="114" y="128"/>
                  <a:pt x="112" y="128"/>
                  <a:pt x="112" y="12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7" name="Freeform 17"/>
          <p:cNvSpPr>
            <a:spLocks noEditPoints="1"/>
          </p:cNvSpPr>
          <p:nvPr/>
        </p:nvSpPr>
        <p:spPr bwMode="auto">
          <a:xfrm>
            <a:off x="2717335" y="1548274"/>
            <a:ext cx="364507" cy="266272"/>
          </a:xfrm>
          <a:custGeom>
            <a:avLst/>
            <a:gdLst>
              <a:gd name="T0" fmla="*/ 135 w 176"/>
              <a:gd name="T1" fmla="*/ 46 h 128"/>
              <a:gd name="T2" fmla="*/ 137 w 176"/>
              <a:gd name="T3" fmla="*/ 48 h 128"/>
              <a:gd name="T4" fmla="*/ 151 w 176"/>
              <a:gd name="T5" fmla="*/ 47 h 128"/>
              <a:gd name="T6" fmla="*/ 108 w 176"/>
              <a:gd name="T7" fmla="*/ 83 h 128"/>
              <a:gd name="T8" fmla="*/ 89 w 176"/>
              <a:gd name="T9" fmla="*/ 63 h 128"/>
              <a:gd name="T10" fmla="*/ 87 w 176"/>
              <a:gd name="T11" fmla="*/ 62 h 128"/>
              <a:gd name="T12" fmla="*/ 42 w 176"/>
              <a:gd name="T13" fmla="*/ 94 h 128"/>
              <a:gd name="T14" fmla="*/ 41 w 176"/>
              <a:gd name="T15" fmla="*/ 97 h 128"/>
              <a:gd name="T16" fmla="*/ 43 w 176"/>
              <a:gd name="T17" fmla="*/ 98 h 128"/>
              <a:gd name="T18" fmla="*/ 44 w 176"/>
              <a:gd name="T19" fmla="*/ 97 h 128"/>
              <a:gd name="T20" fmla="*/ 87 w 176"/>
              <a:gd name="T21" fmla="*/ 67 h 128"/>
              <a:gd name="T22" fmla="*/ 107 w 176"/>
              <a:gd name="T23" fmla="*/ 87 h 128"/>
              <a:gd name="T24" fmla="*/ 109 w 176"/>
              <a:gd name="T25" fmla="*/ 87 h 128"/>
              <a:gd name="T26" fmla="*/ 153 w 176"/>
              <a:gd name="T27" fmla="*/ 51 h 128"/>
              <a:gd name="T28" fmla="*/ 150 w 176"/>
              <a:gd name="T29" fmla="*/ 64 h 128"/>
              <a:gd name="T30" fmla="*/ 152 w 176"/>
              <a:gd name="T31" fmla="*/ 67 h 128"/>
              <a:gd name="T32" fmla="*/ 152 w 176"/>
              <a:gd name="T33" fmla="*/ 67 h 128"/>
              <a:gd name="T34" fmla="*/ 154 w 176"/>
              <a:gd name="T35" fmla="*/ 65 h 128"/>
              <a:gd name="T36" fmla="*/ 158 w 176"/>
              <a:gd name="T37" fmla="*/ 46 h 128"/>
              <a:gd name="T38" fmla="*/ 158 w 176"/>
              <a:gd name="T39" fmla="*/ 44 h 128"/>
              <a:gd name="T40" fmla="*/ 156 w 176"/>
              <a:gd name="T41" fmla="*/ 43 h 128"/>
              <a:gd name="T42" fmla="*/ 136 w 176"/>
              <a:gd name="T43" fmla="*/ 44 h 128"/>
              <a:gd name="T44" fmla="*/ 135 w 176"/>
              <a:gd name="T45" fmla="*/ 46 h 128"/>
              <a:gd name="T46" fmla="*/ 170 w 176"/>
              <a:gd name="T47" fmla="*/ 56 h 128"/>
              <a:gd name="T48" fmla="*/ 165 w 176"/>
              <a:gd name="T49" fmla="*/ 55 h 128"/>
              <a:gd name="T50" fmla="*/ 163 w 176"/>
              <a:gd name="T51" fmla="*/ 60 h 128"/>
              <a:gd name="T52" fmla="*/ 168 w 176"/>
              <a:gd name="T53" fmla="*/ 79 h 128"/>
              <a:gd name="T54" fmla="*/ 126 w 176"/>
              <a:gd name="T55" fmla="*/ 120 h 128"/>
              <a:gd name="T56" fmla="*/ 50 w 176"/>
              <a:gd name="T57" fmla="*/ 120 h 128"/>
              <a:gd name="T58" fmla="*/ 8 w 176"/>
              <a:gd name="T59" fmla="*/ 79 h 128"/>
              <a:gd name="T60" fmla="*/ 45 w 176"/>
              <a:gd name="T61" fmla="*/ 38 h 128"/>
              <a:gd name="T62" fmla="*/ 48 w 176"/>
              <a:gd name="T63" fmla="*/ 35 h 128"/>
              <a:gd name="T64" fmla="*/ 88 w 176"/>
              <a:gd name="T65" fmla="*/ 8 h 128"/>
              <a:gd name="T66" fmla="*/ 127 w 176"/>
              <a:gd name="T67" fmla="*/ 35 h 128"/>
              <a:gd name="T68" fmla="*/ 132 w 176"/>
              <a:gd name="T69" fmla="*/ 38 h 128"/>
              <a:gd name="T70" fmla="*/ 135 w 176"/>
              <a:gd name="T71" fmla="*/ 32 h 128"/>
              <a:gd name="T72" fmla="*/ 88 w 176"/>
              <a:gd name="T73" fmla="*/ 0 h 128"/>
              <a:gd name="T74" fmla="*/ 42 w 176"/>
              <a:gd name="T75" fmla="*/ 30 h 128"/>
              <a:gd name="T76" fmla="*/ 0 w 176"/>
              <a:gd name="T77" fmla="*/ 79 h 128"/>
              <a:gd name="T78" fmla="*/ 50 w 176"/>
              <a:gd name="T79" fmla="*/ 128 h 128"/>
              <a:gd name="T80" fmla="*/ 126 w 176"/>
              <a:gd name="T81" fmla="*/ 128 h 128"/>
              <a:gd name="T82" fmla="*/ 176 w 176"/>
              <a:gd name="T83" fmla="*/ 79 h 128"/>
              <a:gd name="T84" fmla="*/ 170 w 176"/>
              <a:gd name="T85" fmla="*/ 5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28">
                <a:moveTo>
                  <a:pt x="135" y="46"/>
                </a:moveTo>
                <a:cubicBezTo>
                  <a:pt x="135" y="47"/>
                  <a:pt x="135" y="48"/>
                  <a:pt x="137" y="48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08" y="83"/>
                  <a:pt x="108" y="83"/>
                  <a:pt x="108" y="83"/>
                </a:cubicBezTo>
                <a:cubicBezTo>
                  <a:pt x="89" y="63"/>
                  <a:pt x="89" y="63"/>
                  <a:pt x="89" y="63"/>
                </a:cubicBezTo>
                <a:cubicBezTo>
                  <a:pt x="88" y="62"/>
                  <a:pt x="87" y="62"/>
                  <a:pt x="87" y="62"/>
                </a:cubicBezTo>
                <a:cubicBezTo>
                  <a:pt x="42" y="94"/>
                  <a:pt x="42" y="94"/>
                  <a:pt x="42" y="94"/>
                </a:cubicBezTo>
                <a:cubicBezTo>
                  <a:pt x="41" y="95"/>
                  <a:pt x="41" y="96"/>
                  <a:pt x="41" y="97"/>
                </a:cubicBezTo>
                <a:cubicBezTo>
                  <a:pt x="42" y="98"/>
                  <a:pt x="42" y="98"/>
                  <a:pt x="43" y="98"/>
                </a:cubicBezTo>
                <a:cubicBezTo>
                  <a:pt x="44" y="98"/>
                  <a:pt x="44" y="98"/>
                  <a:pt x="44" y="97"/>
                </a:cubicBezTo>
                <a:cubicBezTo>
                  <a:pt x="87" y="67"/>
                  <a:pt x="87" y="67"/>
                  <a:pt x="87" y="67"/>
                </a:cubicBezTo>
                <a:cubicBezTo>
                  <a:pt x="107" y="87"/>
                  <a:pt x="107" y="87"/>
                  <a:pt x="107" y="87"/>
                </a:cubicBezTo>
                <a:cubicBezTo>
                  <a:pt x="107" y="88"/>
                  <a:pt x="108" y="88"/>
                  <a:pt x="109" y="87"/>
                </a:cubicBezTo>
                <a:cubicBezTo>
                  <a:pt x="153" y="51"/>
                  <a:pt x="153" y="51"/>
                  <a:pt x="153" y="51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0" y="65"/>
                  <a:pt x="150" y="66"/>
                  <a:pt x="152" y="67"/>
                </a:cubicBezTo>
                <a:cubicBezTo>
                  <a:pt x="152" y="67"/>
                  <a:pt x="152" y="67"/>
                  <a:pt x="152" y="67"/>
                </a:cubicBezTo>
                <a:cubicBezTo>
                  <a:pt x="153" y="67"/>
                  <a:pt x="154" y="66"/>
                  <a:pt x="154" y="65"/>
                </a:cubicBezTo>
                <a:cubicBezTo>
                  <a:pt x="158" y="46"/>
                  <a:pt x="158" y="46"/>
                  <a:pt x="158" y="46"/>
                </a:cubicBezTo>
                <a:cubicBezTo>
                  <a:pt x="159" y="45"/>
                  <a:pt x="158" y="44"/>
                  <a:pt x="158" y="44"/>
                </a:cubicBezTo>
                <a:cubicBezTo>
                  <a:pt x="158" y="43"/>
                  <a:pt x="157" y="43"/>
                  <a:pt x="156" y="43"/>
                </a:cubicBezTo>
                <a:cubicBezTo>
                  <a:pt x="136" y="44"/>
                  <a:pt x="136" y="44"/>
                  <a:pt x="136" y="44"/>
                </a:cubicBezTo>
                <a:cubicBezTo>
                  <a:pt x="135" y="44"/>
                  <a:pt x="134" y="45"/>
                  <a:pt x="135" y="46"/>
                </a:cubicBezTo>
                <a:close/>
                <a:moveTo>
                  <a:pt x="170" y="56"/>
                </a:moveTo>
                <a:cubicBezTo>
                  <a:pt x="169" y="54"/>
                  <a:pt x="167" y="54"/>
                  <a:pt x="165" y="55"/>
                </a:cubicBezTo>
                <a:cubicBezTo>
                  <a:pt x="163" y="56"/>
                  <a:pt x="162" y="58"/>
                  <a:pt x="163" y="60"/>
                </a:cubicBezTo>
                <a:cubicBezTo>
                  <a:pt x="166" y="66"/>
                  <a:pt x="168" y="72"/>
                  <a:pt x="168" y="79"/>
                </a:cubicBezTo>
                <a:cubicBezTo>
                  <a:pt x="168" y="101"/>
                  <a:pt x="149" y="120"/>
                  <a:pt x="126" y="120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27" y="120"/>
                  <a:pt x="8" y="101"/>
                  <a:pt x="8" y="79"/>
                </a:cubicBezTo>
                <a:cubicBezTo>
                  <a:pt x="8" y="58"/>
                  <a:pt x="24" y="40"/>
                  <a:pt x="45" y="38"/>
                </a:cubicBezTo>
                <a:cubicBezTo>
                  <a:pt x="46" y="38"/>
                  <a:pt x="48" y="37"/>
                  <a:pt x="48" y="35"/>
                </a:cubicBezTo>
                <a:cubicBezTo>
                  <a:pt x="54" y="19"/>
                  <a:pt x="70" y="8"/>
                  <a:pt x="88" y="8"/>
                </a:cubicBezTo>
                <a:cubicBezTo>
                  <a:pt x="106" y="8"/>
                  <a:pt x="121" y="19"/>
                  <a:pt x="127" y="35"/>
                </a:cubicBezTo>
                <a:cubicBezTo>
                  <a:pt x="128" y="37"/>
                  <a:pt x="130" y="38"/>
                  <a:pt x="132" y="38"/>
                </a:cubicBezTo>
                <a:cubicBezTo>
                  <a:pt x="134" y="37"/>
                  <a:pt x="136" y="35"/>
                  <a:pt x="135" y="32"/>
                </a:cubicBezTo>
                <a:cubicBezTo>
                  <a:pt x="128" y="13"/>
                  <a:pt x="109" y="0"/>
                  <a:pt x="88" y="0"/>
                </a:cubicBezTo>
                <a:cubicBezTo>
                  <a:pt x="67" y="0"/>
                  <a:pt x="49" y="12"/>
                  <a:pt x="42" y="30"/>
                </a:cubicBezTo>
                <a:cubicBezTo>
                  <a:pt x="18" y="34"/>
                  <a:pt x="0" y="54"/>
                  <a:pt x="0" y="79"/>
                </a:cubicBezTo>
                <a:cubicBezTo>
                  <a:pt x="0" y="106"/>
                  <a:pt x="22" y="128"/>
                  <a:pt x="50" y="128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53" y="128"/>
                  <a:pt x="176" y="106"/>
                  <a:pt x="176" y="79"/>
                </a:cubicBezTo>
                <a:cubicBezTo>
                  <a:pt x="176" y="71"/>
                  <a:pt x="174" y="63"/>
                  <a:pt x="170" y="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Freeform 21"/>
          <p:cNvSpPr>
            <a:spLocks noEditPoints="1"/>
          </p:cNvSpPr>
          <p:nvPr/>
        </p:nvSpPr>
        <p:spPr bwMode="auto">
          <a:xfrm>
            <a:off x="3667293" y="1515098"/>
            <a:ext cx="364507" cy="332623"/>
          </a:xfrm>
          <a:custGeom>
            <a:avLst/>
            <a:gdLst>
              <a:gd name="T0" fmla="*/ 87 w 176"/>
              <a:gd name="T1" fmla="*/ 92 h 160"/>
              <a:gd name="T2" fmla="*/ 62 w 176"/>
              <a:gd name="T3" fmla="*/ 115 h 160"/>
              <a:gd name="T4" fmla="*/ 86 w 176"/>
              <a:gd name="T5" fmla="*/ 98 h 160"/>
              <a:gd name="T6" fmla="*/ 88 w 176"/>
              <a:gd name="T7" fmla="*/ 140 h 160"/>
              <a:gd name="T8" fmla="*/ 90 w 176"/>
              <a:gd name="T9" fmla="*/ 98 h 160"/>
              <a:gd name="T10" fmla="*/ 112 w 176"/>
              <a:gd name="T11" fmla="*/ 116 h 160"/>
              <a:gd name="T12" fmla="*/ 113 w 176"/>
              <a:gd name="T13" fmla="*/ 112 h 160"/>
              <a:gd name="T14" fmla="*/ 122 w 176"/>
              <a:gd name="T15" fmla="*/ 89 h 160"/>
              <a:gd name="T16" fmla="*/ 88 w 176"/>
              <a:gd name="T17" fmla="*/ 72 h 160"/>
              <a:gd name="T18" fmla="*/ 54 w 176"/>
              <a:gd name="T19" fmla="*/ 89 h 160"/>
              <a:gd name="T20" fmla="*/ 48 w 176"/>
              <a:gd name="T21" fmla="*/ 131 h 160"/>
              <a:gd name="T22" fmla="*/ 81 w 176"/>
              <a:gd name="T23" fmla="*/ 158 h 160"/>
              <a:gd name="T24" fmla="*/ 95 w 176"/>
              <a:gd name="T25" fmla="*/ 158 h 160"/>
              <a:gd name="T26" fmla="*/ 128 w 176"/>
              <a:gd name="T27" fmla="*/ 131 h 160"/>
              <a:gd name="T28" fmla="*/ 122 w 176"/>
              <a:gd name="T29" fmla="*/ 89 h 160"/>
              <a:gd name="T30" fmla="*/ 120 w 176"/>
              <a:gd name="T31" fmla="*/ 139 h 160"/>
              <a:gd name="T32" fmla="*/ 88 w 176"/>
              <a:gd name="T33" fmla="*/ 156 h 160"/>
              <a:gd name="T34" fmla="*/ 57 w 176"/>
              <a:gd name="T35" fmla="*/ 139 h 160"/>
              <a:gd name="T36" fmla="*/ 52 w 176"/>
              <a:gd name="T37" fmla="*/ 100 h 160"/>
              <a:gd name="T38" fmla="*/ 83 w 176"/>
              <a:gd name="T39" fmla="*/ 77 h 160"/>
              <a:gd name="T40" fmla="*/ 93 w 176"/>
              <a:gd name="T41" fmla="*/ 77 h 160"/>
              <a:gd name="T42" fmla="*/ 124 w 176"/>
              <a:gd name="T43" fmla="*/ 100 h 160"/>
              <a:gd name="T44" fmla="*/ 134 w 176"/>
              <a:gd name="T45" fmla="*/ 30 h 160"/>
              <a:gd name="T46" fmla="*/ 42 w 176"/>
              <a:gd name="T47" fmla="*/ 30 h 160"/>
              <a:gd name="T48" fmla="*/ 30 w 176"/>
              <a:gd name="T49" fmla="*/ 123 h 160"/>
              <a:gd name="T50" fmla="*/ 34 w 176"/>
              <a:gd name="T51" fmla="*/ 116 h 160"/>
              <a:gd name="T52" fmla="*/ 45 w 176"/>
              <a:gd name="T53" fmla="*/ 38 h 160"/>
              <a:gd name="T54" fmla="*/ 88 w 176"/>
              <a:gd name="T55" fmla="*/ 7 h 160"/>
              <a:gd name="T56" fmla="*/ 131 w 176"/>
              <a:gd name="T57" fmla="*/ 38 h 160"/>
              <a:gd name="T58" fmla="*/ 143 w 176"/>
              <a:gd name="T59" fmla="*/ 116 h 160"/>
              <a:gd name="T60" fmla="*/ 144 w 176"/>
              <a:gd name="T61" fmla="*/ 124 h 160"/>
              <a:gd name="T62" fmla="*/ 176 w 176"/>
              <a:gd name="T63" fmla="*/ 7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60">
                <a:moveTo>
                  <a:pt x="89" y="92"/>
                </a:moveTo>
                <a:cubicBezTo>
                  <a:pt x="89" y="92"/>
                  <a:pt x="87" y="92"/>
                  <a:pt x="87" y="9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2" y="113"/>
                  <a:pt x="62" y="114"/>
                  <a:pt x="62" y="115"/>
                </a:cubicBezTo>
                <a:cubicBezTo>
                  <a:pt x="63" y="116"/>
                  <a:pt x="64" y="116"/>
                  <a:pt x="65" y="115"/>
                </a:cubicBezTo>
                <a:cubicBezTo>
                  <a:pt x="86" y="98"/>
                  <a:pt x="86" y="98"/>
                  <a:pt x="86" y="98"/>
                </a:cubicBezTo>
                <a:cubicBezTo>
                  <a:pt x="86" y="138"/>
                  <a:pt x="86" y="138"/>
                  <a:pt x="86" y="138"/>
                </a:cubicBezTo>
                <a:cubicBezTo>
                  <a:pt x="86" y="139"/>
                  <a:pt x="87" y="140"/>
                  <a:pt x="88" y="140"/>
                </a:cubicBezTo>
                <a:cubicBezTo>
                  <a:pt x="89" y="140"/>
                  <a:pt x="90" y="139"/>
                  <a:pt x="90" y="138"/>
                </a:cubicBezTo>
                <a:cubicBezTo>
                  <a:pt x="90" y="98"/>
                  <a:pt x="90" y="98"/>
                  <a:pt x="90" y="98"/>
                </a:cubicBezTo>
                <a:cubicBezTo>
                  <a:pt x="111" y="115"/>
                  <a:pt x="111" y="115"/>
                  <a:pt x="111" y="115"/>
                </a:cubicBezTo>
                <a:cubicBezTo>
                  <a:pt x="111" y="116"/>
                  <a:pt x="112" y="116"/>
                  <a:pt x="112" y="116"/>
                </a:cubicBezTo>
                <a:cubicBezTo>
                  <a:pt x="113" y="116"/>
                  <a:pt x="113" y="116"/>
                  <a:pt x="114" y="115"/>
                </a:cubicBezTo>
                <a:cubicBezTo>
                  <a:pt x="114" y="114"/>
                  <a:pt x="114" y="113"/>
                  <a:pt x="113" y="112"/>
                </a:cubicBezTo>
                <a:lnTo>
                  <a:pt x="89" y="92"/>
                </a:lnTo>
                <a:close/>
                <a:moveTo>
                  <a:pt x="122" y="89"/>
                </a:moveTo>
                <a:cubicBezTo>
                  <a:pt x="95" y="74"/>
                  <a:pt x="95" y="74"/>
                  <a:pt x="95" y="74"/>
                </a:cubicBezTo>
                <a:cubicBezTo>
                  <a:pt x="93" y="73"/>
                  <a:pt x="90" y="72"/>
                  <a:pt x="88" y="72"/>
                </a:cubicBezTo>
                <a:cubicBezTo>
                  <a:pt x="86" y="72"/>
                  <a:pt x="83" y="73"/>
                  <a:pt x="81" y="74"/>
                </a:cubicBezTo>
                <a:cubicBezTo>
                  <a:pt x="54" y="89"/>
                  <a:pt x="54" y="89"/>
                  <a:pt x="54" y="89"/>
                </a:cubicBezTo>
                <a:cubicBezTo>
                  <a:pt x="51" y="91"/>
                  <a:pt x="48" y="96"/>
                  <a:pt x="48" y="100"/>
                </a:cubicBezTo>
                <a:cubicBezTo>
                  <a:pt x="48" y="131"/>
                  <a:pt x="48" y="131"/>
                  <a:pt x="48" y="131"/>
                </a:cubicBezTo>
                <a:cubicBezTo>
                  <a:pt x="48" y="135"/>
                  <a:pt x="51" y="140"/>
                  <a:pt x="54" y="142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83" y="159"/>
                  <a:pt x="86" y="160"/>
                  <a:pt x="88" y="160"/>
                </a:cubicBezTo>
                <a:cubicBezTo>
                  <a:pt x="90" y="160"/>
                  <a:pt x="93" y="159"/>
                  <a:pt x="95" y="158"/>
                </a:cubicBezTo>
                <a:cubicBezTo>
                  <a:pt x="122" y="142"/>
                  <a:pt x="122" y="142"/>
                  <a:pt x="122" y="142"/>
                </a:cubicBezTo>
                <a:cubicBezTo>
                  <a:pt x="125" y="140"/>
                  <a:pt x="128" y="135"/>
                  <a:pt x="128" y="131"/>
                </a:cubicBezTo>
                <a:cubicBezTo>
                  <a:pt x="128" y="100"/>
                  <a:pt x="128" y="100"/>
                  <a:pt x="128" y="100"/>
                </a:cubicBezTo>
                <a:cubicBezTo>
                  <a:pt x="128" y="96"/>
                  <a:pt x="125" y="91"/>
                  <a:pt x="122" y="89"/>
                </a:cubicBezTo>
                <a:close/>
                <a:moveTo>
                  <a:pt x="124" y="131"/>
                </a:moveTo>
                <a:cubicBezTo>
                  <a:pt x="124" y="134"/>
                  <a:pt x="122" y="138"/>
                  <a:pt x="120" y="139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91" y="155"/>
                  <a:pt x="90" y="156"/>
                  <a:pt x="88" y="156"/>
                </a:cubicBezTo>
                <a:cubicBezTo>
                  <a:pt x="86" y="156"/>
                  <a:pt x="85" y="155"/>
                  <a:pt x="83" y="154"/>
                </a:cubicBezTo>
                <a:cubicBezTo>
                  <a:pt x="57" y="139"/>
                  <a:pt x="57" y="139"/>
                  <a:pt x="57" y="139"/>
                </a:cubicBezTo>
                <a:cubicBezTo>
                  <a:pt x="54" y="138"/>
                  <a:pt x="52" y="134"/>
                  <a:pt x="52" y="131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98"/>
                  <a:pt x="54" y="94"/>
                  <a:pt x="57" y="93"/>
                </a:cubicBezTo>
                <a:cubicBezTo>
                  <a:pt x="83" y="77"/>
                  <a:pt x="83" y="77"/>
                  <a:pt x="83" y="77"/>
                </a:cubicBezTo>
                <a:cubicBezTo>
                  <a:pt x="85" y="76"/>
                  <a:pt x="86" y="76"/>
                  <a:pt x="88" y="76"/>
                </a:cubicBezTo>
                <a:cubicBezTo>
                  <a:pt x="90" y="76"/>
                  <a:pt x="91" y="76"/>
                  <a:pt x="93" y="77"/>
                </a:cubicBezTo>
                <a:cubicBezTo>
                  <a:pt x="119" y="93"/>
                  <a:pt x="119" y="93"/>
                  <a:pt x="119" y="93"/>
                </a:cubicBezTo>
                <a:cubicBezTo>
                  <a:pt x="122" y="94"/>
                  <a:pt x="124" y="98"/>
                  <a:pt x="124" y="100"/>
                </a:cubicBezTo>
                <a:lnTo>
                  <a:pt x="124" y="131"/>
                </a:lnTo>
                <a:close/>
                <a:moveTo>
                  <a:pt x="134" y="30"/>
                </a:moveTo>
                <a:cubicBezTo>
                  <a:pt x="127" y="12"/>
                  <a:pt x="108" y="0"/>
                  <a:pt x="88" y="0"/>
                </a:cubicBezTo>
                <a:cubicBezTo>
                  <a:pt x="68" y="0"/>
                  <a:pt x="49" y="12"/>
                  <a:pt x="42" y="30"/>
                </a:cubicBezTo>
                <a:cubicBezTo>
                  <a:pt x="18" y="34"/>
                  <a:pt x="0" y="55"/>
                  <a:pt x="0" y="79"/>
                </a:cubicBezTo>
                <a:cubicBezTo>
                  <a:pt x="0" y="98"/>
                  <a:pt x="15" y="115"/>
                  <a:pt x="30" y="123"/>
                </a:cubicBezTo>
                <a:cubicBezTo>
                  <a:pt x="32" y="124"/>
                  <a:pt x="34" y="124"/>
                  <a:pt x="36" y="122"/>
                </a:cubicBezTo>
                <a:cubicBezTo>
                  <a:pt x="37" y="120"/>
                  <a:pt x="36" y="117"/>
                  <a:pt x="34" y="116"/>
                </a:cubicBezTo>
                <a:cubicBezTo>
                  <a:pt x="21" y="109"/>
                  <a:pt x="8" y="95"/>
                  <a:pt x="8" y="79"/>
                </a:cubicBezTo>
                <a:cubicBezTo>
                  <a:pt x="8" y="58"/>
                  <a:pt x="24" y="40"/>
                  <a:pt x="45" y="38"/>
                </a:cubicBezTo>
                <a:cubicBezTo>
                  <a:pt x="47" y="38"/>
                  <a:pt x="48" y="37"/>
                  <a:pt x="49" y="35"/>
                </a:cubicBezTo>
                <a:cubicBezTo>
                  <a:pt x="54" y="19"/>
                  <a:pt x="70" y="7"/>
                  <a:pt x="88" y="7"/>
                </a:cubicBezTo>
                <a:cubicBezTo>
                  <a:pt x="106" y="7"/>
                  <a:pt x="122" y="19"/>
                  <a:pt x="127" y="35"/>
                </a:cubicBezTo>
                <a:cubicBezTo>
                  <a:pt x="128" y="37"/>
                  <a:pt x="129" y="38"/>
                  <a:pt x="131" y="38"/>
                </a:cubicBezTo>
                <a:cubicBezTo>
                  <a:pt x="152" y="40"/>
                  <a:pt x="168" y="58"/>
                  <a:pt x="168" y="79"/>
                </a:cubicBezTo>
                <a:cubicBezTo>
                  <a:pt x="168" y="96"/>
                  <a:pt x="158" y="110"/>
                  <a:pt x="143" y="116"/>
                </a:cubicBezTo>
                <a:cubicBezTo>
                  <a:pt x="140" y="117"/>
                  <a:pt x="139" y="119"/>
                  <a:pt x="140" y="121"/>
                </a:cubicBezTo>
                <a:cubicBezTo>
                  <a:pt x="141" y="123"/>
                  <a:pt x="142" y="124"/>
                  <a:pt x="144" y="124"/>
                </a:cubicBezTo>
                <a:cubicBezTo>
                  <a:pt x="144" y="124"/>
                  <a:pt x="145" y="124"/>
                  <a:pt x="145" y="123"/>
                </a:cubicBezTo>
                <a:cubicBezTo>
                  <a:pt x="165" y="116"/>
                  <a:pt x="176" y="99"/>
                  <a:pt x="176" y="79"/>
                </a:cubicBezTo>
                <a:cubicBezTo>
                  <a:pt x="176" y="55"/>
                  <a:pt x="158" y="34"/>
                  <a:pt x="134" y="3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9" name="Freeform 25"/>
          <p:cNvSpPr>
            <a:spLocks noEditPoints="1"/>
          </p:cNvSpPr>
          <p:nvPr/>
        </p:nvSpPr>
        <p:spPr bwMode="auto">
          <a:xfrm>
            <a:off x="4928126" y="1511220"/>
            <a:ext cx="348134" cy="340379"/>
          </a:xfrm>
          <a:custGeom>
            <a:avLst/>
            <a:gdLst>
              <a:gd name="T0" fmla="*/ 95 w 168"/>
              <a:gd name="T1" fmla="*/ 99 h 164"/>
              <a:gd name="T2" fmla="*/ 107 w 168"/>
              <a:gd name="T3" fmla="*/ 66 h 164"/>
              <a:gd name="T4" fmla="*/ 73 w 168"/>
              <a:gd name="T5" fmla="*/ 54 h 164"/>
              <a:gd name="T6" fmla="*/ 62 w 168"/>
              <a:gd name="T7" fmla="*/ 88 h 164"/>
              <a:gd name="T8" fmla="*/ 73 w 168"/>
              <a:gd name="T9" fmla="*/ 99 h 164"/>
              <a:gd name="T10" fmla="*/ 43 w 168"/>
              <a:gd name="T11" fmla="*/ 138 h 164"/>
              <a:gd name="T12" fmla="*/ 45 w 168"/>
              <a:gd name="T13" fmla="*/ 140 h 164"/>
              <a:gd name="T14" fmla="*/ 45 w 168"/>
              <a:gd name="T15" fmla="*/ 140 h 164"/>
              <a:gd name="T16" fmla="*/ 45 w 168"/>
              <a:gd name="T17" fmla="*/ 140 h 164"/>
              <a:gd name="T18" fmla="*/ 47 w 168"/>
              <a:gd name="T19" fmla="*/ 138 h 164"/>
              <a:gd name="T20" fmla="*/ 85 w 168"/>
              <a:gd name="T21" fmla="*/ 102 h 164"/>
              <a:gd name="T22" fmla="*/ 121 w 168"/>
              <a:gd name="T23" fmla="*/ 138 h 164"/>
              <a:gd name="T24" fmla="*/ 123 w 168"/>
              <a:gd name="T25" fmla="*/ 140 h 164"/>
              <a:gd name="T26" fmla="*/ 123 w 168"/>
              <a:gd name="T27" fmla="*/ 140 h 164"/>
              <a:gd name="T28" fmla="*/ 125 w 168"/>
              <a:gd name="T29" fmla="*/ 138 h 164"/>
              <a:gd name="T30" fmla="*/ 125 w 168"/>
              <a:gd name="T31" fmla="*/ 138 h 164"/>
              <a:gd name="T32" fmla="*/ 95 w 168"/>
              <a:gd name="T33" fmla="*/ 99 h 164"/>
              <a:gd name="T34" fmla="*/ 64 w 168"/>
              <a:gd name="T35" fmla="*/ 77 h 164"/>
              <a:gd name="T36" fmla="*/ 85 w 168"/>
              <a:gd name="T37" fmla="*/ 56 h 164"/>
              <a:gd name="T38" fmla="*/ 105 w 168"/>
              <a:gd name="T39" fmla="*/ 77 h 164"/>
              <a:gd name="T40" fmla="*/ 85 w 168"/>
              <a:gd name="T41" fmla="*/ 98 h 164"/>
              <a:gd name="T42" fmla="*/ 64 w 168"/>
              <a:gd name="T43" fmla="*/ 77 h 164"/>
              <a:gd name="T44" fmla="*/ 137 w 168"/>
              <a:gd name="T45" fmla="*/ 27 h 164"/>
              <a:gd name="T46" fmla="*/ 127 w 168"/>
              <a:gd name="T47" fmla="*/ 27 h 164"/>
              <a:gd name="T48" fmla="*/ 96 w 168"/>
              <a:gd name="T49" fmla="*/ 0 h 164"/>
              <a:gd name="T50" fmla="*/ 18 w 168"/>
              <a:gd name="T51" fmla="*/ 0 h 164"/>
              <a:gd name="T52" fmla="*/ 0 w 168"/>
              <a:gd name="T53" fmla="*/ 17 h 164"/>
              <a:gd name="T54" fmla="*/ 0 w 168"/>
              <a:gd name="T55" fmla="*/ 146 h 164"/>
              <a:gd name="T56" fmla="*/ 18 w 168"/>
              <a:gd name="T57" fmla="*/ 164 h 164"/>
              <a:gd name="T58" fmla="*/ 150 w 168"/>
              <a:gd name="T59" fmla="*/ 164 h 164"/>
              <a:gd name="T60" fmla="*/ 168 w 168"/>
              <a:gd name="T61" fmla="*/ 146 h 164"/>
              <a:gd name="T62" fmla="*/ 168 w 168"/>
              <a:gd name="T63" fmla="*/ 59 h 164"/>
              <a:gd name="T64" fmla="*/ 137 w 168"/>
              <a:gd name="T65" fmla="*/ 27 h 164"/>
              <a:gd name="T66" fmla="*/ 8 w 168"/>
              <a:gd name="T67" fmla="*/ 17 h 164"/>
              <a:gd name="T68" fmla="*/ 18 w 168"/>
              <a:gd name="T69" fmla="*/ 8 h 164"/>
              <a:gd name="T70" fmla="*/ 96 w 168"/>
              <a:gd name="T71" fmla="*/ 8 h 164"/>
              <a:gd name="T72" fmla="*/ 119 w 168"/>
              <a:gd name="T73" fmla="*/ 31 h 164"/>
              <a:gd name="T74" fmla="*/ 119 w 168"/>
              <a:gd name="T75" fmla="*/ 31 h 164"/>
              <a:gd name="T76" fmla="*/ 8 w 168"/>
              <a:gd name="T77" fmla="*/ 31 h 164"/>
              <a:gd name="T78" fmla="*/ 8 w 168"/>
              <a:gd name="T79" fmla="*/ 17 h 164"/>
              <a:gd name="T80" fmla="*/ 160 w 168"/>
              <a:gd name="T81" fmla="*/ 146 h 164"/>
              <a:gd name="T82" fmla="*/ 150 w 168"/>
              <a:gd name="T83" fmla="*/ 155 h 164"/>
              <a:gd name="T84" fmla="*/ 18 w 168"/>
              <a:gd name="T85" fmla="*/ 155 h 164"/>
              <a:gd name="T86" fmla="*/ 8 w 168"/>
              <a:gd name="T87" fmla="*/ 146 h 164"/>
              <a:gd name="T88" fmla="*/ 8 w 168"/>
              <a:gd name="T89" fmla="*/ 35 h 164"/>
              <a:gd name="T90" fmla="*/ 139 w 168"/>
              <a:gd name="T91" fmla="*/ 35 h 164"/>
              <a:gd name="T92" fmla="*/ 160 w 168"/>
              <a:gd name="T93" fmla="*/ 59 h 164"/>
              <a:gd name="T94" fmla="*/ 160 w 168"/>
              <a:gd name="T95" fmla="*/ 1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8" h="164">
                <a:moveTo>
                  <a:pt x="95" y="99"/>
                </a:moveTo>
                <a:cubicBezTo>
                  <a:pt x="108" y="93"/>
                  <a:pt x="113" y="78"/>
                  <a:pt x="107" y="66"/>
                </a:cubicBezTo>
                <a:cubicBezTo>
                  <a:pt x="101" y="53"/>
                  <a:pt x="86" y="48"/>
                  <a:pt x="73" y="54"/>
                </a:cubicBezTo>
                <a:cubicBezTo>
                  <a:pt x="61" y="60"/>
                  <a:pt x="56" y="75"/>
                  <a:pt x="62" y="88"/>
                </a:cubicBezTo>
                <a:cubicBezTo>
                  <a:pt x="64" y="93"/>
                  <a:pt x="68" y="97"/>
                  <a:pt x="73" y="99"/>
                </a:cubicBezTo>
                <a:cubicBezTo>
                  <a:pt x="56" y="104"/>
                  <a:pt x="44" y="120"/>
                  <a:pt x="43" y="138"/>
                </a:cubicBezTo>
                <a:cubicBezTo>
                  <a:pt x="43" y="139"/>
                  <a:pt x="44" y="140"/>
                  <a:pt x="4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5" y="140"/>
                  <a:pt x="45" y="140"/>
                  <a:pt x="45" y="140"/>
                </a:cubicBezTo>
                <a:cubicBezTo>
                  <a:pt x="46" y="140"/>
                  <a:pt x="47" y="139"/>
                  <a:pt x="47" y="138"/>
                </a:cubicBezTo>
                <a:cubicBezTo>
                  <a:pt x="48" y="118"/>
                  <a:pt x="65" y="102"/>
                  <a:pt x="85" y="102"/>
                </a:cubicBezTo>
                <a:cubicBezTo>
                  <a:pt x="105" y="103"/>
                  <a:pt x="120" y="119"/>
                  <a:pt x="121" y="138"/>
                </a:cubicBezTo>
                <a:cubicBezTo>
                  <a:pt x="121" y="139"/>
                  <a:pt x="121" y="140"/>
                  <a:pt x="123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4" y="140"/>
                  <a:pt x="125" y="139"/>
                  <a:pt x="125" y="138"/>
                </a:cubicBezTo>
                <a:cubicBezTo>
                  <a:pt x="125" y="138"/>
                  <a:pt x="125" y="138"/>
                  <a:pt x="125" y="138"/>
                </a:cubicBezTo>
                <a:cubicBezTo>
                  <a:pt x="124" y="120"/>
                  <a:pt x="113" y="104"/>
                  <a:pt x="95" y="99"/>
                </a:cubicBezTo>
                <a:close/>
                <a:moveTo>
                  <a:pt x="64" y="77"/>
                </a:moveTo>
                <a:cubicBezTo>
                  <a:pt x="64" y="65"/>
                  <a:pt x="73" y="56"/>
                  <a:pt x="85" y="56"/>
                </a:cubicBezTo>
                <a:cubicBezTo>
                  <a:pt x="96" y="56"/>
                  <a:pt x="105" y="65"/>
                  <a:pt x="105" y="77"/>
                </a:cubicBezTo>
                <a:cubicBezTo>
                  <a:pt x="105" y="88"/>
                  <a:pt x="96" y="98"/>
                  <a:pt x="85" y="98"/>
                </a:cubicBezTo>
                <a:cubicBezTo>
                  <a:pt x="73" y="98"/>
                  <a:pt x="64" y="88"/>
                  <a:pt x="64" y="77"/>
                </a:cubicBezTo>
                <a:close/>
                <a:moveTo>
                  <a:pt x="137" y="27"/>
                </a:moveTo>
                <a:cubicBezTo>
                  <a:pt x="127" y="27"/>
                  <a:pt x="127" y="27"/>
                  <a:pt x="127" y="27"/>
                </a:cubicBezTo>
                <a:cubicBezTo>
                  <a:pt x="125" y="11"/>
                  <a:pt x="112" y="0"/>
                  <a:pt x="9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5"/>
                  <a:pt x="8" y="163"/>
                  <a:pt x="18" y="164"/>
                </a:cubicBezTo>
                <a:cubicBezTo>
                  <a:pt x="150" y="164"/>
                  <a:pt x="150" y="164"/>
                  <a:pt x="150" y="164"/>
                </a:cubicBezTo>
                <a:cubicBezTo>
                  <a:pt x="160" y="163"/>
                  <a:pt x="168" y="155"/>
                  <a:pt x="168" y="146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41"/>
                  <a:pt x="154" y="27"/>
                  <a:pt x="137" y="27"/>
                </a:cubicBezTo>
                <a:close/>
                <a:moveTo>
                  <a:pt x="8" y="17"/>
                </a:moveTo>
                <a:cubicBezTo>
                  <a:pt x="8" y="12"/>
                  <a:pt x="13" y="8"/>
                  <a:pt x="18" y="8"/>
                </a:cubicBezTo>
                <a:cubicBezTo>
                  <a:pt x="96" y="8"/>
                  <a:pt x="96" y="8"/>
                  <a:pt x="96" y="8"/>
                </a:cubicBezTo>
                <a:cubicBezTo>
                  <a:pt x="109" y="8"/>
                  <a:pt x="119" y="18"/>
                  <a:pt x="119" y="31"/>
                </a:cubicBezTo>
                <a:cubicBezTo>
                  <a:pt x="119" y="31"/>
                  <a:pt x="119" y="31"/>
                  <a:pt x="119" y="31"/>
                </a:cubicBezTo>
                <a:cubicBezTo>
                  <a:pt x="8" y="31"/>
                  <a:pt x="8" y="31"/>
                  <a:pt x="8" y="31"/>
                </a:cubicBezTo>
                <a:lnTo>
                  <a:pt x="8" y="17"/>
                </a:lnTo>
                <a:close/>
                <a:moveTo>
                  <a:pt x="160" y="146"/>
                </a:moveTo>
                <a:cubicBezTo>
                  <a:pt x="160" y="151"/>
                  <a:pt x="156" y="155"/>
                  <a:pt x="150" y="155"/>
                </a:cubicBezTo>
                <a:cubicBezTo>
                  <a:pt x="18" y="155"/>
                  <a:pt x="18" y="155"/>
                  <a:pt x="18" y="155"/>
                </a:cubicBezTo>
                <a:cubicBezTo>
                  <a:pt x="13" y="155"/>
                  <a:pt x="8" y="151"/>
                  <a:pt x="8" y="146"/>
                </a:cubicBezTo>
                <a:cubicBezTo>
                  <a:pt x="8" y="35"/>
                  <a:pt x="8" y="35"/>
                  <a:pt x="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1" y="37"/>
                  <a:pt x="160" y="47"/>
                  <a:pt x="160" y="59"/>
                </a:cubicBezTo>
                <a:lnTo>
                  <a:pt x="160" y="14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0" name="Freeform 29"/>
          <p:cNvSpPr>
            <a:spLocks noEditPoints="1"/>
          </p:cNvSpPr>
          <p:nvPr/>
        </p:nvSpPr>
        <p:spPr bwMode="auto">
          <a:xfrm>
            <a:off x="5970336" y="1522423"/>
            <a:ext cx="343827" cy="317975"/>
          </a:xfrm>
          <a:custGeom>
            <a:avLst/>
            <a:gdLst>
              <a:gd name="T0" fmla="*/ 166 w 166"/>
              <a:gd name="T1" fmla="*/ 35 h 153"/>
              <a:gd name="T2" fmla="*/ 152 w 166"/>
              <a:gd name="T3" fmla="*/ 0 h 153"/>
              <a:gd name="T4" fmla="*/ 10 w 166"/>
              <a:gd name="T5" fmla="*/ 3 h 153"/>
              <a:gd name="T6" fmla="*/ 0 w 166"/>
              <a:gd name="T7" fmla="*/ 36 h 153"/>
              <a:gd name="T8" fmla="*/ 0 w 166"/>
              <a:gd name="T9" fmla="*/ 38 h 153"/>
              <a:gd name="T10" fmla="*/ 7 w 166"/>
              <a:gd name="T11" fmla="*/ 137 h 153"/>
              <a:gd name="T12" fmla="*/ 63 w 166"/>
              <a:gd name="T13" fmla="*/ 153 h 153"/>
              <a:gd name="T14" fmla="*/ 63 w 166"/>
              <a:gd name="T15" fmla="*/ 145 h 153"/>
              <a:gd name="T16" fmla="*/ 15 w 166"/>
              <a:gd name="T17" fmla="*/ 137 h 153"/>
              <a:gd name="T18" fmla="*/ 15 w 166"/>
              <a:gd name="T19" fmla="*/ 55 h 153"/>
              <a:gd name="T20" fmla="*/ 73 w 166"/>
              <a:gd name="T21" fmla="*/ 55 h 153"/>
              <a:gd name="T22" fmla="*/ 112 w 166"/>
              <a:gd name="T23" fmla="*/ 55 h 153"/>
              <a:gd name="T24" fmla="*/ 151 w 166"/>
              <a:gd name="T25" fmla="*/ 55 h 153"/>
              <a:gd name="T26" fmla="*/ 155 w 166"/>
              <a:gd name="T27" fmla="*/ 107 h 153"/>
              <a:gd name="T28" fmla="*/ 159 w 166"/>
              <a:gd name="T29" fmla="*/ 55 h 153"/>
              <a:gd name="T30" fmla="*/ 166 w 166"/>
              <a:gd name="T31" fmla="*/ 37 h 153"/>
              <a:gd name="T32" fmla="*/ 158 w 166"/>
              <a:gd name="T33" fmla="*/ 37 h 153"/>
              <a:gd name="T34" fmla="*/ 153 w 166"/>
              <a:gd name="T35" fmla="*/ 49 h 153"/>
              <a:gd name="T36" fmla="*/ 124 w 166"/>
              <a:gd name="T37" fmla="*/ 37 h 153"/>
              <a:gd name="T38" fmla="*/ 120 w 166"/>
              <a:gd name="T39" fmla="*/ 37 h 153"/>
              <a:gd name="T40" fmla="*/ 85 w 166"/>
              <a:gd name="T41" fmla="*/ 37 h 153"/>
              <a:gd name="T42" fmla="*/ 81 w 166"/>
              <a:gd name="T43" fmla="*/ 37 h 153"/>
              <a:gd name="T44" fmla="*/ 46 w 166"/>
              <a:gd name="T45" fmla="*/ 37 h 153"/>
              <a:gd name="T46" fmla="*/ 42 w 166"/>
              <a:gd name="T47" fmla="*/ 37 h 153"/>
              <a:gd name="T48" fmla="*/ 13 w 166"/>
              <a:gd name="T49" fmla="*/ 49 h 153"/>
              <a:gd name="T50" fmla="*/ 8 w 166"/>
              <a:gd name="T51" fmla="*/ 37 h 153"/>
              <a:gd name="T52" fmla="*/ 17 w 166"/>
              <a:gd name="T53" fmla="*/ 8 h 153"/>
              <a:gd name="T54" fmla="*/ 158 w 166"/>
              <a:gd name="T55" fmla="*/ 37 h 153"/>
              <a:gd name="T56" fmla="*/ 133 w 166"/>
              <a:gd name="T57" fmla="*/ 126 h 153"/>
              <a:gd name="T58" fmla="*/ 140 w 166"/>
              <a:gd name="T59" fmla="*/ 97 h 153"/>
              <a:gd name="T60" fmla="*/ 92 w 166"/>
              <a:gd name="T61" fmla="*/ 97 h 153"/>
              <a:gd name="T62" fmla="*/ 99 w 166"/>
              <a:gd name="T63" fmla="*/ 126 h 153"/>
              <a:gd name="T64" fmla="*/ 77 w 166"/>
              <a:gd name="T65" fmla="*/ 142 h 153"/>
              <a:gd name="T66" fmla="*/ 82 w 166"/>
              <a:gd name="T67" fmla="*/ 153 h 153"/>
              <a:gd name="T68" fmla="*/ 150 w 166"/>
              <a:gd name="T69" fmla="*/ 153 h 153"/>
              <a:gd name="T70" fmla="*/ 155 w 166"/>
              <a:gd name="T71" fmla="*/ 141 h 153"/>
              <a:gd name="T72" fmla="*/ 151 w 166"/>
              <a:gd name="T73" fmla="*/ 147 h 153"/>
              <a:gd name="T74" fmla="*/ 82 w 166"/>
              <a:gd name="T75" fmla="*/ 149 h 153"/>
              <a:gd name="T76" fmla="*/ 81 w 166"/>
              <a:gd name="T77" fmla="*/ 141 h 153"/>
              <a:gd name="T78" fmla="*/ 103 w 166"/>
              <a:gd name="T79" fmla="*/ 128 h 153"/>
              <a:gd name="T80" fmla="*/ 104 w 166"/>
              <a:gd name="T81" fmla="*/ 125 h 153"/>
              <a:gd name="T82" fmla="*/ 96 w 166"/>
              <a:gd name="T83" fmla="*/ 111 h 153"/>
              <a:gd name="T84" fmla="*/ 116 w 166"/>
              <a:gd name="T85" fmla="*/ 79 h 153"/>
              <a:gd name="T86" fmla="*/ 136 w 166"/>
              <a:gd name="T87" fmla="*/ 111 h 153"/>
              <a:gd name="T88" fmla="*/ 128 w 166"/>
              <a:gd name="T89" fmla="*/ 126 h 153"/>
              <a:gd name="T90" fmla="*/ 130 w 166"/>
              <a:gd name="T91" fmla="*/ 129 h 153"/>
              <a:gd name="T92" fmla="*/ 135 w 166"/>
              <a:gd name="T93" fmla="*/ 130 h 153"/>
              <a:gd name="T94" fmla="*/ 151 w 166"/>
              <a:gd name="T95" fmla="*/ 141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6" h="153">
                <a:moveTo>
                  <a:pt x="166" y="36"/>
                </a:moveTo>
                <a:cubicBezTo>
                  <a:pt x="166" y="35"/>
                  <a:pt x="166" y="35"/>
                  <a:pt x="166" y="35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1"/>
                  <a:pt x="154" y="0"/>
                  <a:pt x="15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0"/>
                  <a:pt x="11" y="1"/>
                  <a:pt x="10" y="3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0" y="35"/>
                  <a:pt x="0" y="36"/>
                </a:cubicBezTo>
                <a:cubicBezTo>
                  <a:pt x="0" y="36"/>
                  <a:pt x="0" y="37"/>
                  <a:pt x="0" y="3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4"/>
                  <a:pt x="3" y="50"/>
                  <a:pt x="7" y="55"/>
                </a:cubicBezTo>
                <a:cubicBezTo>
                  <a:pt x="7" y="137"/>
                  <a:pt x="7" y="137"/>
                  <a:pt x="7" y="137"/>
                </a:cubicBezTo>
                <a:cubicBezTo>
                  <a:pt x="7" y="146"/>
                  <a:pt x="14" y="153"/>
                  <a:pt x="23" y="153"/>
                </a:cubicBezTo>
                <a:cubicBezTo>
                  <a:pt x="63" y="153"/>
                  <a:pt x="63" y="153"/>
                  <a:pt x="63" y="153"/>
                </a:cubicBezTo>
                <a:cubicBezTo>
                  <a:pt x="65" y="153"/>
                  <a:pt x="67" y="151"/>
                  <a:pt x="67" y="149"/>
                </a:cubicBezTo>
                <a:cubicBezTo>
                  <a:pt x="67" y="147"/>
                  <a:pt x="65" y="145"/>
                  <a:pt x="63" y="145"/>
                </a:cubicBezTo>
                <a:cubicBezTo>
                  <a:pt x="23" y="145"/>
                  <a:pt x="23" y="145"/>
                  <a:pt x="23" y="145"/>
                </a:cubicBezTo>
                <a:cubicBezTo>
                  <a:pt x="19" y="145"/>
                  <a:pt x="15" y="141"/>
                  <a:pt x="15" y="137"/>
                </a:cubicBezTo>
                <a:cubicBezTo>
                  <a:pt x="15" y="137"/>
                  <a:pt x="15" y="137"/>
                  <a:pt x="15" y="137"/>
                </a:cubicBezTo>
                <a:cubicBezTo>
                  <a:pt x="15" y="55"/>
                  <a:pt x="15" y="55"/>
                  <a:pt x="15" y="55"/>
                </a:cubicBezTo>
                <a:cubicBezTo>
                  <a:pt x="26" y="60"/>
                  <a:pt x="38" y="55"/>
                  <a:pt x="44" y="45"/>
                </a:cubicBezTo>
                <a:cubicBezTo>
                  <a:pt x="49" y="56"/>
                  <a:pt x="62" y="60"/>
                  <a:pt x="73" y="55"/>
                </a:cubicBezTo>
                <a:cubicBezTo>
                  <a:pt x="77" y="53"/>
                  <a:pt x="81" y="49"/>
                  <a:pt x="83" y="45"/>
                </a:cubicBezTo>
                <a:cubicBezTo>
                  <a:pt x="88" y="56"/>
                  <a:pt x="101" y="60"/>
                  <a:pt x="112" y="55"/>
                </a:cubicBezTo>
                <a:cubicBezTo>
                  <a:pt x="116" y="53"/>
                  <a:pt x="120" y="49"/>
                  <a:pt x="122" y="45"/>
                </a:cubicBezTo>
                <a:cubicBezTo>
                  <a:pt x="127" y="56"/>
                  <a:pt x="140" y="60"/>
                  <a:pt x="151" y="55"/>
                </a:cubicBezTo>
                <a:cubicBezTo>
                  <a:pt x="151" y="103"/>
                  <a:pt x="151" y="103"/>
                  <a:pt x="151" y="103"/>
                </a:cubicBezTo>
                <a:cubicBezTo>
                  <a:pt x="151" y="105"/>
                  <a:pt x="153" y="107"/>
                  <a:pt x="155" y="107"/>
                </a:cubicBezTo>
                <a:cubicBezTo>
                  <a:pt x="157" y="107"/>
                  <a:pt x="159" y="105"/>
                  <a:pt x="159" y="103"/>
                </a:cubicBezTo>
                <a:cubicBezTo>
                  <a:pt x="159" y="55"/>
                  <a:pt x="159" y="55"/>
                  <a:pt x="159" y="55"/>
                </a:cubicBezTo>
                <a:cubicBezTo>
                  <a:pt x="163" y="50"/>
                  <a:pt x="166" y="44"/>
                  <a:pt x="166" y="38"/>
                </a:cubicBezTo>
                <a:cubicBezTo>
                  <a:pt x="166" y="37"/>
                  <a:pt x="166" y="37"/>
                  <a:pt x="166" y="37"/>
                </a:cubicBezTo>
                <a:cubicBezTo>
                  <a:pt x="166" y="37"/>
                  <a:pt x="166" y="36"/>
                  <a:pt x="166" y="36"/>
                </a:cubicBezTo>
                <a:close/>
                <a:moveTo>
                  <a:pt x="158" y="37"/>
                </a:moveTo>
                <a:cubicBezTo>
                  <a:pt x="158" y="38"/>
                  <a:pt x="158" y="38"/>
                  <a:pt x="158" y="38"/>
                </a:cubicBezTo>
                <a:cubicBezTo>
                  <a:pt x="158" y="42"/>
                  <a:pt x="156" y="46"/>
                  <a:pt x="153" y="49"/>
                </a:cubicBezTo>
                <a:cubicBezTo>
                  <a:pt x="146" y="55"/>
                  <a:pt x="135" y="54"/>
                  <a:pt x="128" y="47"/>
                </a:cubicBezTo>
                <a:cubicBezTo>
                  <a:pt x="126" y="44"/>
                  <a:pt x="125" y="41"/>
                  <a:pt x="124" y="37"/>
                </a:cubicBezTo>
                <a:cubicBezTo>
                  <a:pt x="124" y="36"/>
                  <a:pt x="123" y="35"/>
                  <a:pt x="122" y="35"/>
                </a:cubicBezTo>
                <a:cubicBezTo>
                  <a:pt x="121" y="35"/>
                  <a:pt x="120" y="36"/>
                  <a:pt x="120" y="37"/>
                </a:cubicBezTo>
                <a:cubicBezTo>
                  <a:pt x="119" y="47"/>
                  <a:pt x="111" y="54"/>
                  <a:pt x="101" y="53"/>
                </a:cubicBezTo>
                <a:cubicBezTo>
                  <a:pt x="92" y="52"/>
                  <a:pt x="86" y="46"/>
                  <a:pt x="85" y="37"/>
                </a:cubicBezTo>
                <a:cubicBezTo>
                  <a:pt x="85" y="36"/>
                  <a:pt x="84" y="35"/>
                  <a:pt x="83" y="35"/>
                </a:cubicBezTo>
                <a:cubicBezTo>
                  <a:pt x="82" y="35"/>
                  <a:pt x="81" y="36"/>
                  <a:pt x="81" y="37"/>
                </a:cubicBezTo>
                <a:cubicBezTo>
                  <a:pt x="80" y="47"/>
                  <a:pt x="71" y="54"/>
                  <a:pt x="61" y="53"/>
                </a:cubicBezTo>
                <a:cubicBezTo>
                  <a:pt x="53" y="52"/>
                  <a:pt x="47" y="45"/>
                  <a:pt x="46" y="37"/>
                </a:cubicBezTo>
                <a:cubicBezTo>
                  <a:pt x="46" y="36"/>
                  <a:pt x="45" y="35"/>
                  <a:pt x="44" y="35"/>
                </a:cubicBezTo>
                <a:cubicBezTo>
                  <a:pt x="43" y="35"/>
                  <a:pt x="42" y="36"/>
                  <a:pt x="42" y="37"/>
                </a:cubicBezTo>
                <a:cubicBezTo>
                  <a:pt x="41" y="47"/>
                  <a:pt x="32" y="54"/>
                  <a:pt x="23" y="53"/>
                </a:cubicBezTo>
                <a:cubicBezTo>
                  <a:pt x="19" y="53"/>
                  <a:pt x="15" y="51"/>
                  <a:pt x="13" y="49"/>
                </a:cubicBezTo>
                <a:cubicBezTo>
                  <a:pt x="10" y="46"/>
                  <a:pt x="8" y="42"/>
                  <a:pt x="8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17" y="8"/>
                  <a:pt x="17" y="8"/>
                  <a:pt x="17" y="8"/>
                </a:cubicBezTo>
                <a:cubicBezTo>
                  <a:pt x="149" y="8"/>
                  <a:pt x="149" y="8"/>
                  <a:pt x="149" y="8"/>
                </a:cubicBezTo>
                <a:cubicBezTo>
                  <a:pt x="158" y="37"/>
                  <a:pt x="158" y="37"/>
                  <a:pt x="158" y="37"/>
                </a:cubicBezTo>
                <a:close/>
                <a:moveTo>
                  <a:pt x="136" y="126"/>
                </a:moveTo>
                <a:cubicBezTo>
                  <a:pt x="133" y="126"/>
                  <a:pt x="133" y="126"/>
                  <a:pt x="133" y="126"/>
                </a:cubicBezTo>
                <a:cubicBezTo>
                  <a:pt x="137" y="122"/>
                  <a:pt x="140" y="116"/>
                  <a:pt x="140" y="111"/>
                </a:cubicBezTo>
                <a:cubicBezTo>
                  <a:pt x="140" y="97"/>
                  <a:pt x="140" y="97"/>
                  <a:pt x="140" y="97"/>
                </a:cubicBezTo>
                <a:cubicBezTo>
                  <a:pt x="139" y="84"/>
                  <a:pt x="129" y="75"/>
                  <a:pt x="116" y="75"/>
                </a:cubicBezTo>
                <a:cubicBezTo>
                  <a:pt x="104" y="75"/>
                  <a:pt x="93" y="84"/>
                  <a:pt x="92" y="97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92" y="116"/>
                  <a:pt x="95" y="122"/>
                  <a:pt x="99" y="126"/>
                </a:cubicBezTo>
                <a:cubicBezTo>
                  <a:pt x="97" y="126"/>
                  <a:pt x="97" y="126"/>
                  <a:pt x="97" y="126"/>
                </a:cubicBezTo>
                <a:cubicBezTo>
                  <a:pt x="89" y="128"/>
                  <a:pt x="77" y="131"/>
                  <a:pt x="77" y="142"/>
                </a:cubicBezTo>
                <a:cubicBezTo>
                  <a:pt x="77" y="148"/>
                  <a:pt x="77" y="148"/>
                  <a:pt x="77" y="148"/>
                </a:cubicBezTo>
                <a:cubicBezTo>
                  <a:pt x="77" y="151"/>
                  <a:pt x="80" y="153"/>
                  <a:pt x="82" y="153"/>
                </a:cubicBezTo>
                <a:cubicBezTo>
                  <a:pt x="82" y="153"/>
                  <a:pt x="82" y="153"/>
                  <a:pt x="82" y="153"/>
                </a:cubicBezTo>
                <a:cubicBezTo>
                  <a:pt x="150" y="153"/>
                  <a:pt x="150" y="153"/>
                  <a:pt x="150" y="153"/>
                </a:cubicBezTo>
                <a:cubicBezTo>
                  <a:pt x="153" y="153"/>
                  <a:pt x="155" y="150"/>
                  <a:pt x="155" y="147"/>
                </a:cubicBezTo>
                <a:cubicBezTo>
                  <a:pt x="155" y="141"/>
                  <a:pt x="155" y="141"/>
                  <a:pt x="155" y="141"/>
                </a:cubicBezTo>
                <a:cubicBezTo>
                  <a:pt x="155" y="131"/>
                  <a:pt x="143" y="128"/>
                  <a:pt x="136" y="126"/>
                </a:cubicBezTo>
                <a:close/>
                <a:moveTo>
                  <a:pt x="151" y="147"/>
                </a:moveTo>
                <a:cubicBezTo>
                  <a:pt x="151" y="148"/>
                  <a:pt x="150" y="149"/>
                  <a:pt x="150" y="149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2" y="149"/>
                  <a:pt x="81" y="149"/>
                  <a:pt x="81" y="148"/>
                </a:cubicBezTo>
                <a:cubicBezTo>
                  <a:pt x="81" y="141"/>
                  <a:pt x="81" y="141"/>
                  <a:pt x="81" y="141"/>
                </a:cubicBezTo>
                <a:cubicBezTo>
                  <a:pt x="81" y="134"/>
                  <a:pt x="91" y="132"/>
                  <a:pt x="98" y="130"/>
                </a:cubicBezTo>
                <a:cubicBezTo>
                  <a:pt x="100" y="130"/>
                  <a:pt x="101" y="129"/>
                  <a:pt x="103" y="128"/>
                </a:cubicBezTo>
                <a:cubicBezTo>
                  <a:pt x="104" y="128"/>
                  <a:pt x="104" y="127"/>
                  <a:pt x="104" y="126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4"/>
                  <a:pt x="103" y="124"/>
                  <a:pt x="103" y="124"/>
                </a:cubicBezTo>
                <a:cubicBezTo>
                  <a:pt x="99" y="121"/>
                  <a:pt x="96" y="116"/>
                  <a:pt x="96" y="111"/>
                </a:cubicBezTo>
                <a:cubicBezTo>
                  <a:pt x="96" y="97"/>
                  <a:pt x="96" y="97"/>
                  <a:pt x="96" y="97"/>
                </a:cubicBezTo>
                <a:cubicBezTo>
                  <a:pt x="97" y="87"/>
                  <a:pt x="106" y="79"/>
                  <a:pt x="116" y="79"/>
                </a:cubicBezTo>
                <a:cubicBezTo>
                  <a:pt x="126" y="79"/>
                  <a:pt x="135" y="87"/>
                  <a:pt x="136" y="97"/>
                </a:cubicBezTo>
                <a:cubicBezTo>
                  <a:pt x="136" y="111"/>
                  <a:pt x="136" y="111"/>
                  <a:pt x="136" y="111"/>
                </a:cubicBezTo>
                <a:cubicBezTo>
                  <a:pt x="136" y="116"/>
                  <a:pt x="133" y="121"/>
                  <a:pt x="129" y="124"/>
                </a:cubicBezTo>
                <a:cubicBezTo>
                  <a:pt x="128" y="125"/>
                  <a:pt x="128" y="125"/>
                  <a:pt x="128" y="126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9" y="128"/>
                  <a:pt x="129" y="129"/>
                  <a:pt x="130" y="129"/>
                </a:cubicBezTo>
                <a:cubicBezTo>
                  <a:pt x="130" y="129"/>
                  <a:pt x="130" y="129"/>
                  <a:pt x="130" y="129"/>
                </a:cubicBezTo>
                <a:cubicBezTo>
                  <a:pt x="131" y="129"/>
                  <a:pt x="133" y="130"/>
                  <a:pt x="135" y="130"/>
                </a:cubicBezTo>
                <a:cubicBezTo>
                  <a:pt x="135" y="130"/>
                  <a:pt x="135" y="130"/>
                  <a:pt x="135" y="130"/>
                </a:cubicBezTo>
                <a:cubicBezTo>
                  <a:pt x="143" y="132"/>
                  <a:pt x="151" y="135"/>
                  <a:pt x="151" y="141"/>
                </a:cubicBezTo>
                <a:lnTo>
                  <a:pt x="151" y="14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Freeform 33"/>
          <p:cNvSpPr>
            <a:spLocks noEditPoints="1"/>
          </p:cNvSpPr>
          <p:nvPr/>
        </p:nvSpPr>
        <p:spPr bwMode="auto">
          <a:xfrm>
            <a:off x="7065316" y="1543105"/>
            <a:ext cx="348134" cy="276611"/>
          </a:xfrm>
          <a:custGeom>
            <a:avLst/>
            <a:gdLst>
              <a:gd name="T0" fmla="*/ 0 w 168"/>
              <a:gd name="T1" fmla="*/ 85 h 133"/>
              <a:gd name="T2" fmla="*/ 84 w 168"/>
              <a:gd name="T3" fmla="*/ 0 h 133"/>
              <a:gd name="T4" fmla="*/ 168 w 168"/>
              <a:gd name="T5" fmla="*/ 85 h 133"/>
              <a:gd name="T6" fmla="*/ 164 w 168"/>
              <a:gd name="T7" fmla="*/ 88 h 133"/>
              <a:gd name="T8" fmla="*/ 160 w 168"/>
              <a:gd name="T9" fmla="*/ 85 h 133"/>
              <a:gd name="T10" fmla="*/ 84 w 168"/>
              <a:gd name="T11" fmla="*/ 8 h 133"/>
              <a:gd name="T12" fmla="*/ 8 w 168"/>
              <a:gd name="T13" fmla="*/ 85 h 133"/>
              <a:gd name="T14" fmla="*/ 4 w 168"/>
              <a:gd name="T15" fmla="*/ 88 h 133"/>
              <a:gd name="T16" fmla="*/ 0 w 168"/>
              <a:gd name="T17" fmla="*/ 85 h 133"/>
              <a:gd name="T18" fmla="*/ 119 w 168"/>
              <a:gd name="T19" fmla="*/ 82 h 133"/>
              <a:gd name="T20" fmla="*/ 121 w 168"/>
              <a:gd name="T21" fmla="*/ 84 h 133"/>
              <a:gd name="T22" fmla="*/ 123 w 168"/>
              <a:gd name="T23" fmla="*/ 82 h 133"/>
              <a:gd name="T24" fmla="*/ 116 w 168"/>
              <a:gd name="T25" fmla="*/ 60 h 133"/>
              <a:gd name="T26" fmla="*/ 114 w 168"/>
              <a:gd name="T27" fmla="*/ 60 h 133"/>
              <a:gd name="T28" fmla="*/ 113 w 168"/>
              <a:gd name="T29" fmla="*/ 62 h 133"/>
              <a:gd name="T30" fmla="*/ 119 w 168"/>
              <a:gd name="T31" fmla="*/ 82 h 133"/>
              <a:gd name="T32" fmla="*/ 94 w 168"/>
              <a:gd name="T33" fmla="*/ 51 h 133"/>
              <a:gd name="T34" fmla="*/ 96 w 168"/>
              <a:gd name="T35" fmla="*/ 49 h 133"/>
              <a:gd name="T36" fmla="*/ 95 w 168"/>
              <a:gd name="T37" fmla="*/ 47 h 133"/>
              <a:gd name="T38" fmla="*/ 84 w 168"/>
              <a:gd name="T39" fmla="*/ 45 h 133"/>
              <a:gd name="T40" fmla="*/ 45 w 168"/>
              <a:gd name="T41" fmla="*/ 84 h 133"/>
              <a:gd name="T42" fmla="*/ 47 w 168"/>
              <a:gd name="T43" fmla="*/ 86 h 133"/>
              <a:gd name="T44" fmla="*/ 49 w 168"/>
              <a:gd name="T45" fmla="*/ 84 h 133"/>
              <a:gd name="T46" fmla="*/ 84 w 168"/>
              <a:gd name="T47" fmla="*/ 49 h 133"/>
              <a:gd name="T48" fmla="*/ 94 w 168"/>
              <a:gd name="T49" fmla="*/ 51 h 133"/>
              <a:gd name="T50" fmla="*/ 80 w 168"/>
              <a:gd name="T51" fmla="*/ 90 h 133"/>
              <a:gd name="T52" fmla="*/ 90 w 168"/>
              <a:gd name="T53" fmla="*/ 89 h 133"/>
              <a:gd name="T54" fmla="*/ 121 w 168"/>
              <a:gd name="T55" fmla="*/ 35 h 133"/>
              <a:gd name="T56" fmla="*/ 78 w 168"/>
              <a:gd name="T57" fmla="*/ 80 h 133"/>
              <a:gd name="T58" fmla="*/ 78 w 168"/>
              <a:gd name="T59" fmla="*/ 80 h 133"/>
              <a:gd name="T60" fmla="*/ 80 w 168"/>
              <a:gd name="T61" fmla="*/ 90 h 133"/>
              <a:gd name="T62" fmla="*/ 164 w 168"/>
              <a:gd name="T63" fmla="*/ 105 h 133"/>
              <a:gd name="T64" fmla="*/ 4 w 168"/>
              <a:gd name="T65" fmla="*/ 105 h 133"/>
              <a:gd name="T66" fmla="*/ 0 w 168"/>
              <a:gd name="T67" fmla="*/ 109 h 133"/>
              <a:gd name="T68" fmla="*/ 4 w 168"/>
              <a:gd name="T69" fmla="*/ 113 h 133"/>
              <a:gd name="T70" fmla="*/ 164 w 168"/>
              <a:gd name="T71" fmla="*/ 113 h 133"/>
              <a:gd name="T72" fmla="*/ 168 w 168"/>
              <a:gd name="T73" fmla="*/ 109 h 133"/>
              <a:gd name="T74" fmla="*/ 164 w 168"/>
              <a:gd name="T75" fmla="*/ 105 h 133"/>
              <a:gd name="T76" fmla="*/ 148 w 168"/>
              <a:gd name="T77" fmla="*/ 125 h 133"/>
              <a:gd name="T78" fmla="*/ 20 w 168"/>
              <a:gd name="T79" fmla="*/ 125 h 133"/>
              <a:gd name="T80" fmla="*/ 16 w 168"/>
              <a:gd name="T81" fmla="*/ 129 h 133"/>
              <a:gd name="T82" fmla="*/ 20 w 168"/>
              <a:gd name="T83" fmla="*/ 133 h 133"/>
              <a:gd name="T84" fmla="*/ 148 w 168"/>
              <a:gd name="T85" fmla="*/ 133 h 133"/>
              <a:gd name="T86" fmla="*/ 152 w 168"/>
              <a:gd name="T87" fmla="*/ 129 h 133"/>
              <a:gd name="T88" fmla="*/ 148 w 168"/>
              <a:gd name="T89" fmla="*/ 125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8" h="133">
                <a:moveTo>
                  <a:pt x="0" y="85"/>
                </a:moveTo>
                <a:cubicBezTo>
                  <a:pt x="0" y="38"/>
                  <a:pt x="38" y="0"/>
                  <a:pt x="84" y="0"/>
                </a:cubicBezTo>
                <a:cubicBezTo>
                  <a:pt x="130" y="0"/>
                  <a:pt x="168" y="38"/>
                  <a:pt x="168" y="85"/>
                </a:cubicBezTo>
                <a:cubicBezTo>
                  <a:pt x="168" y="87"/>
                  <a:pt x="166" y="88"/>
                  <a:pt x="164" y="88"/>
                </a:cubicBezTo>
                <a:cubicBezTo>
                  <a:pt x="162" y="88"/>
                  <a:pt x="160" y="87"/>
                  <a:pt x="160" y="85"/>
                </a:cubicBezTo>
                <a:cubicBezTo>
                  <a:pt x="160" y="42"/>
                  <a:pt x="126" y="8"/>
                  <a:pt x="84" y="8"/>
                </a:cubicBezTo>
                <a:cubicBezTo>
                  <a:pt x="42" y="8"/>
                  <a:pt x="8" y="42"/>
                  <a:pt x="8" y="85"/>
                </a:cubicBezTo>
                <a:cubicBezTo>
                  <a:pt x="8" y="87"/>
                  <a:pt x="6" y="88"/>
                  <a:pt x="4" y="88"/>
                </a:cubicBezTo>
                <a:cubicBezTo>
                  <a:pt x="2" y="88"/>
                  <a:pt x="0" y="87"/>
                  <a:pt x="0" y="85"/>
                </a:cubicBezTo>
                <a:close/>
                <a:moveTo>
                  <a:pt x="119" y="82"/>
                </a:moveTo>
                <a:cubicBezTo>
                  <a:pt x="119" y="84"/>
                  <a:pt x="120" y="84"/>
                  <a:pt x="121" y="84"/>
                </a:cubicBezTo>
                <a:cubicBezTo>
                  <a:pt x="122" y="84"/>
                  <a:pt x="123" y="84"/>
                  <a:pt x="123" y="82"/>
                </a:cubicBezTo>
                <a:cubicBezTo>
                  <a:pt x="123" y="74"/>
                  <a:pt x="121" y="67"/>
                  <a:pt x="116" y="60"/>
                </a:cubicBezTo>
                <a:cubicBezTo>
                  <a:pt x="116" y="59"/>
                  <a:pt x="114" y="59"/>
                  <a:pt x="114" y="60"/>
                </a:cubicBezTo>
                <a:cubicBezTo>
                  <a:pt x="113" y="60"/>
                  <a:pt x="112" y="62"/>
                  <a:pt x="113" y="62"/>
                </a:cubicBezTo>
                <a:cubicBezTo>
                  <a:pt x="117" y="68"/>
                  <a:pt x="119" y="75"/>
                  <a:pt x="119" y="82"/>
                </a:cubicBezTo>
                <a:close/>
                <a:moveTo>
                  <a:pt x="94" y="51"/>
                </a:moveTo>
                <a:cubicBezTo>
                  <a:pt x="95" y="51"/>
                  <a:pt x="96" y="50"/>
                  <a:pt x="96" y="49"/>
                </a:cubicBezTo>
                <a:cubicBezTo>
                  <a:pt x="97" y="48"/>
                  <a:pt x="96" y="47"/>
                  <a:pt x="95" y="47"/>
                </a:cubicBezTo>
                <a:cubicBezTo>
                  <a:pt x="91" y="46"/>
                  <a:pt x="88" y="45"/>
                  <a:pt x="84" y="45"/>
                </a:cubicBezTo>
                <a:cubicBezTo>
                  <a:pt x="62" y="45"/>
                  <a:pt x="45" y="63"/>
                  <a:pt x="45" y="84"/>
                </a:cubicBezTo>
                <a:cubicBezTo>
                  <a:pt x="45" y="85"/>
                  <a:pt x="46" y="86"/>
                  <a:pt x="47" y="86"/>
                </a:cubicBezTo>
                <a:cubicBezTo>
                  <a:pt x="48" y="86"/>
                  <a:pt x="49" y="85"/>
                  <a:pt x="49" y="84"/>
                </a:cubicBezTo>
                <a:cubicBezTo>
                  <a:pt x="49" y="65"/>
                  <a:pt x="65" y="49"/>
                  <a:pt x="84" y="49"/>
                </a:cubicBezTo>
                <a:cubicBezTo>
                  <a:pt x="87" y="49"/>
                  <a:pt x="91" y="50"/>
                  <a:pt x="94" y="51"/>
                </a:cubicBezTo>
                <a:close/>
                <a:moveTo>
                  <a:pt x="80" y="90"/>
                </a:moveTo>
                <a:cubicBezTo>
                  <a:pt x="83" y="93"/>
                  <a:pt x="87" y="92"/>
                  <a:pt x="90" y="89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1" y="35"/>
                  <a:pt x="78" y="80"/>
                  <a:pt x="78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6" y="83"/>
                  <a:pt x="77" y="88"/>
                  <a:pt x="80" y="90"/>
                </a:cubicBezTo>
                <a:close/>
                <a:moveTo>
                  <a:pt x="164" y="105"/>
                </a:moveTo>
                <a:cubicBezTo>
                  <a:pt x="4" y="105"/>
                  <a:pt x="4" y="105"/>
                  <a:pt x="4" y="105"/>
                </a:cubicBezTo>
                <a:cubicBezTo>
                  <a:pt x="2" y="105"/>
                  <a:pt x="0" y="106"/>
                  <a:pt x="0" y="109"/>
                </a:cubicBezTo>
                <a:cubicBezTo>
                  <a:pt x="0" y="111"/>
                  <a:pt x="2" y="113"/>
                  <a:pt x="4" y="113"/>
                </a:cubicBezTo>
                <a:cubicBezTo>
                  <a:pt x="164" y="113"/>
                  <a:pt x="164" y="113"/>
                  <a:pt x="164" y="113"/>
                </a:cubicBezTo>
                <a:cubicBezTo>
                  <a:pt x="166" y="113"/>
                  <a:pt x="168" y="111"/>
                  <a:pt x="168" y="109"/>
                </a:cubicBezTo>
                <a:cubicBezTo>
                  <a:pt x="168" y="106"/>
                  <a:pt x="166" y="105"/>
                  <a:pt x="164" y="105"/>
                </a:cubicBezTo>
                <a:close/>
                <a:moveTo>
                  <a:pt x="148" y="125"/>
                </a:moveTo>
                <a:cubicBezTo>
                  <a:pt x="20" y="125"/>
                  <a:pt x="20" y="125"/>
                  <a:pt x="20" y="125"/>
                </a:cubicBezTo>
                <a:cubicBezTo>
                  <a:pt x="18" y="125"/>
                  <a:pt x="16" y="126"/>
                  <a:pt x="16" y="129"/>
                </a:cubicBezTo>
                <a:cubicBezTo>
                  <a:pt x="16" y="131"/>
                  <a:pt x="18" y="133"/>
                  <a:pt x="20" y="133"/>
                </a:cubicBezTo>
                <a:cubicBezTo>
                  <a:pt x="148" y="133"/>
                  <a:pt x="148" y="133"/>
                  <a:pt x="148" y="133"/>
                </a:cubicBezTo>
                <a:cubicBezTo>
                  <a:pt x="150" y="133"/>
                  <a:pt x="152" y="131"/>
                  <a:pt x="152" y="129"/>
                </a:cubicBezTo>
                <a:cubicBezTo>
                  <a:pt x="152" y="126"/>
                  <a:pt x="150" y="125"/>
                  <a:pt x="148" y="12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2" name="TextBox 102"/>
          <p:cNvSpPr txBox="1"/>
          <p:nvPr/>
        </p:nvSpPr>
        <p:spPr>
          <a:xfrm>
            <a:off x="8115262" y="1924902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QoS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3" name="TextBox 102"/>
          <p:cNvSpPr txBox="1"/>
          <p:nvPr/>
        </p:nvSpPr>
        <p:spPr>
          <a:xfrm>
            <a:off x="9227291" y="192490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nlp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4" name="TextBox 102"/>
          <p:cNvSpPr txBox="1"/>
          <p:nvPr/>
        </p:nvSpPr>
        <p:spPr>
          <a:xfrm>
            <a:off x="10011323" y="1924902"/>
            <a:ext cx="7024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opentsdb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5" name="TextBox 102"/>
          <p:cNvSpPr txBox="1"/>
          <p:nvPr/>
        </p:nvSpPr>
        <p:spPr>
          <a:xfrm>
            <a:off x="10828903" y="1924902"/>
            <a:ext cx="12330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arket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66" name="Freeform 5"/>
          <p:cNvSpPr>
            <a:spLocks noEditPoints="1"/>
          </p:cNvSpPr>
          <p:nvPr/>
        </p:nvSpPr>
        <p:spPr bwMode="auto">
          <a:xfrm>
            <a:off x="8153494" y="1515961"/>
            <a:ext cx="332623" cy="330900"/>
          </a:xfrm>
          <a:custGeom>
            <a:avLst/>
            <a:gdLst>
              <a:gd name="T0" fmla="*/ 80 w 160"/>
              <a:gd name="T1" fmla="*/ 0 h 160"/>
              <a:gd name="T2" fmla="*/ 0 w 160"/>
              <a:gd name="T3" fmla="*/ 79 h 160"/>
              <a:gd name="T4" fmla="*/ 38 w 160"/>
              <a:gd name="T5" fmla="*/ 146 h 160"/>
              <a:gd name="T6" fmla="*/ 40 w 160"/>
              <a:gd name="T7" fmla="*/ 146 h 160"/>
              <a:gd name="T8" fmla="*/ 43 w 160"/>
              <a:gd name="T9" fmla="*/ 144 h 160"/>
              <a:gd name="T10" fmla="*/ 42 w 160"/>
              <a:gd name="T11" fmla="*/ 139 h 160"/>
              <a:gd name="T12" fmla="*/ 8 w 160"/>
              <a:gd name="T13" fmla="*/ 79 h 160"/>
              <a:gd name="T14" fmla="*/ 80 w 160"/>
              <a:gd name="T15" fmla="*/ 7 h 160"/>
              <a:gd name="T16" fmla="*/ 152 w 160"/>
              <a:gd name="T17" fmla="*/ 79 h 160"/>
              <a:gd name="T18" fmla="*/ 119 w 160"/>
              <a:gd name="T19" fmla="*/ 139 h 160"/>
              <a:gd name="T20" fmla="*/ 117 w 160"/>
              <a:gd name="T21" fmla="*/ 144 h 160"/>
              <a:gd name="T22" fmla="*/ 123 w 160"/>
              <a:gd name="T23" fmla="*/ 145 h 160"/>
              <a:gd name="T24" fmla="*/ 160 w 160"/>
              <a:gd name="T25" fmla="*/ 79 h 160"/>
              <a:gd name="T26" fmla="*/ 80 w 160"/>
              <a:gd name="T27" fmla="*/ 0 h 160"/>
              <a:gd name="T28" fmla="*/ 107 w 160"/>
              <a:gd name="T29" fmla="*/ 120 h 160"/>
              <a:gd name="T30" fmla="*/ 130 w 160"/>
              <a:gd name="T31" fmla="*/ 79 h 160"/>
              <a:gd name="T32" fmla="*/ 80 w 160"/>
              <a:gd name="T33" fmla="*/ 29 h 160"/>
              <a:gd name="T34" fmla="*/ 30 w 160"/>
              <a:gd name="T35" fmla="*/ 79 h 160"/>
              <a:gd name="T36" fmla="*/ 53 w 160"/>
              <a:gd name="T37" fmla="*/ 120 h 160"/>
              <a:gd name="T38" fmla="*/ 54 w 160"/>
              <a:gd name="T39" fmla="*/ 120 h 160"/>
              <a:gd name="T40" fmla="*/ 55 w 160"/>
              <a:gd name="T41" fmla="*/ 119 h 160"/>
              <a:gd name="T42" fmla="*/ 55 w 160"/>
              <a:gd name="T43" fmla="*/ 117 h 160"/>
              <a:gd name="T44" fmla="*/ 34 w 160"/>
              <a:gd name="T45" fmla="*/ 79 h 160"/>
              <a:gd name="T46" fmla="*/ 80 w 160"/>
              <a:gd name="T47" fmla="*/ 33 h 160"/>
              <a:gd name="T48" fmla="*/ 126 w 160"/>
              <a:gd name="T49" fmla="*/ 79 h 160"/>
              <a:gd name="T50" fmla="*/ 105 w 160"/>
              <a:gd name="T51" fmla="*/ 117 h 160"/>
              <a:gd name="T52" fmla="*/ 105 w 160"/>
              <a:gd name="T53" fmla="*/ 119 h 160"/>
              <a:gd name="T54" fmla="*/ 107 w 160"/>
              <a:gd name="T55" fmla="*/ 120 h 160"/>
              <a:gd name="T56" fmla="*/ 83 w 160"/>
              <a:gd name="T57" fmla="*/ 82 h 160"/>
              <a:gd name="T58" fmla="*/ 80 w 160"/>
              <a:gd name="T59" fmla="*/ 79 h 160"/>
              <a:gd name="T60" fmla="*/ 77 w 160"/>
              <a:gd name="T61" fmla="*/ 82 h 160"/>
              <a:gd name="T62" fmla="*/ 51 w 160"/>
              <a:gd name="T63" fmla="*/ 153 h 160"/>
              <a:gd name="T64" fmla="*/ 52 w 160"/>
              <a:gd name="T65" fmla="*/ 158 h 160"/>
              <a:gd name="T66" fmla="*/ 56 w 160"/>
              <a:gd name="T67" fmla="*/ 160 h 160"/>
              <a:gd name="T68" fmla="*/ 104 w 160"/>
              <a:gd name="T69" fmla="*/ 160 h 160"/>
              <a:gd name="T70" fmla="*/ 108 w 160"/>
              <a:gd name="T71" fmla="*/ 158 h 160"/>
              <a:gd name="T72" fmla="*/ 109 w 160"/>
              <a:gd name="T73" fmla="*/ 153 h 160"/>
              <a:gd name="T74" fmla="*/ 83 w 160"/>
              <a:gd name="T75" fmla="*/ 82 h 160"/>
              <a:gd name="T76" fmla="*/ 104 w 160"/>
              <a:gd name="T77" fmla="*/ 156 h 160"/>
              <a:gd name="T78" fmla="*/ 56 w 160"/>
              <a:gd name="T79" fmla="*/ 156 h 160"/>
              <a:gd name="T80" fmla="*/ 55 w 160"/>
              <a:gd name="T81" fmla="*/ 155 h 160"/>
              <a:gd name="T82" fmla="*/ 55 w 160"/>
              <a:gd name="T83" fmla="*/ 154 h 160"/>
              <a:gd name="T84" fmla="*/ 80 w 160"/>
              <a:gd name="T85" fmla="*/ 84 h 160"/>
              <a:gd name="T86" fmla="*/ 105 w 160"/>
              <a:gd name="T87" fmla="*/ 154 h 160"/>
              <a:gd name="T88" fmla="*/ 105 w 160"/>
              <a:gd name="T89" fmla="*/ 155 h 160"/>
              <a:gd name="T90" fmla="*/ 104 w 160"/>
              <a:gd name="T91" fmla="*/ 156 h 160"/>
              <a:gd name="T92" fmla="*/ 95 w 160"/>
              <a:gd name="T93" fmla="*/ 95 h 160"/>
              <a:gd name="T94" fmla="*/ 95 w 160"/>
              <a:gd name="T95" fmla="*/ 97 h 160"/>
              <a:gd name="T96" fmla="*/ 97 w 160"/>
              <a:gd name="T97" fmla="*/ 98 h 160"/>
              <a:gd name="T98" fmla="*/ 106 w 160"/>
              <a:gd name="T99" fmla="*/ 79 h 160"/>
              <a:gd name="T100" fmla="*/ 80 w 160"/>
              <a:gd name="T101" fmla="*/ 53 h 160"/>
              <a:gd name="T102" fmla="*/ 54 w 160"/>
              <a:gd name="T103" fmla="*/ 79 h 160"/>
              <a:gd name="T104" fmla="*/ 63 w 160"/>
              <a:gd name="T105" fmla="*/ 98 h 160"/>
              <a:gd name="T106" fmla="*/ 64 w 160"/>
              <a:gd name="T107" fmla="*/ 98 h 160"/>
              <a:gd name="T108" fmla="*/ 65 w 160"/>
              <a:gd name="T109" fmla="*/ 97 h 160"/>
              <a:gd name="T110" fmla="*/ 65 w 160"/>
              <a:gd name="T111" fmla="*/ 95 h 160"/>
              <a:gd name="T112" fmla="*/ 58 w 160"/>
              <a:gd name="T113" fmla="*/ 79 h 160"/>
              <a:gd name="T114" fmla="*/ 80 w 160"/>
              <a:gd name="T115" fmla="*/ 57 h 160"/>
              <a:gd name="T116" fmla="*/ 102 w 160"/>
              <a:gd name="T117" fmla="*/ 79 h 160"/>
              <a:gd name="T118" fmla="*/ 95 w 160"/>
              <a:gd name="T119" fmla="*/ 9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5"/>
                  <a:pt x="0" y="79"/>
                </a:cubicBezTo>
                <a:cubicBezTo>
                  <a:pt x="0" y="106"/>
                  <a:pt x="14" y="131"/>
                  <a:pt x="38" y="146"/>
                </a:cubicBezTo>
                <a:cubicBezTo>
                  <a:pt x="38" y="146"/>
                  <a:pt x="39" y="146"/>
                  <a:pt x="40" y="146"/>
                </a:cubicBezTo>
                <a:cubicBezTo>
                  <a:pt x="41" y="146"/>
                  <a:pt x="42" y="145"/>
                  <a:pt x="43" y="144"/>
                </a:cubicBezTo>
                <a:cubicBezTo>
                  <a:pt x="44" y="142"/>
                  <a:pt x="44" y="140"/>
                  <a:pt x="42" y="139"/>
                </a:cubicBezTo>
                <a:cubicBezTo>
                  <a:pt x="21" y="126"/>
                  <a:pt x="8" y="103"/>
                  <a:pt x="8" y="79"/>
                </a:cubicBezTo>
                <a:cubicBezTo>
                  <a:pt x="8" y="39"/>
                  <a:pt x="40" y="7"/>
                  <a:pt x="80" y="7"/>
                </a:cubicBezTo>
                <a:cubicBezTo>
                  <a:pt x="120" y="7"/>
                  <a:pt x="152" y="39"/>
                  <a:pt x="152" y="79"/>
                </a:cubicBezTo>
                <a:cubicBezTo>
                  <a:pt x="152" y="103"/>
                  <a:pt x="140" y="125"/>
                  <a:pt x="119" y="139"/>
                </a:cubicBezTo>
                <a:cubicBezTo>
                  <a:pt x="117" y="140"/>
                  <a:pt x="116" y="142"/>
                  <a:pt x="117" y="144"/>
                </a:cubicBezTo>
                <a:cubicBezTo>
                  <a:pt x="119" y="146"/>
                  <a:pt x="121" y="146"/>
                  <a:pt x="123" y="145"/>
                </a:cubicBezTo>
                <a:cubicBezTo>
                  <a:pt x="146" y="131"/>
                  <a:pt x="160" y="106"/>
                  <a:pt x="160" y="79"/>
                </a:cubicBezTo>
                <a:cubicBezTo>
                  <a:pt x="160" y="35"/>
                  <a:pt x="124" y="0"/>
                  <a:pt x="80" y="0"/>
                </a:cubicBezTo>
                <a:close/>
                <a:moveTo>
                  <a:pt x="107" y="120"/>
                </a:moveTo>
                <a:cubicBezTo>
                  <a:pt x="122" y="111"/>
                  <a:pt x="130" y="95"/>
                  <a:pt x="130" y="79"/>
                </a:cubicBezTo>
                <a:cubicBezTo>
                  <a:pt x="130" y="51"/>
                  <a:pt x="108" y="29"/>
                  <a:pt x="80" y="29"/>
                </a:cubicBezTo>
                <a:cubicBezTo>
                  <a:pt x="52" y="29"/>
                  <a:pt x="30" y="51"/>
                  <a:pt x="30" y="79"/>
                </a:cubicBezTo>
                <a:cubicBezTo>
                  <a:pt x="30" y="95"/>
                  <a:pt x="39" y="111"/>
                  <a:pt x="53" y="120"/>
                </a:cubicBezTo>
                <a:cubicBezTo>
                  <a:pt x="53" y="120"/>
                  <a:pt x="53" y="120"/>
                  <a:pt x="54" y="120"/>
                </a:cubicBezTo>
                <a:cubicBezTo>
                  <a:pt x="54" y="120"/>
                  <a:pt x="55" y="120"/>
                  <a:pt x="55" y="119"/>
                </a:cubicBezTo>
                <a:cubicBezTo>
                  <a:pt x="56" y="118"/>
                  <a:pt x="56" y="117"/>
                  <a:pt x="55" y="117"/>
                </a:cubicBezTo>
                <a:cubicBezTo>
                  <a:pt x="42" y="108"/>
                  <a:pt x="34" y="94"/>
                  <a:pt x="34" y="79"/>
                </a:cubicBezTo>
                <a:cubicBezTo>
                  <a:pt x="34" y="53"/>
                  <a:pt x="55" y="33"/>
                  <a:pt x="80" y="33"/>
                </a:cubicBezTo>
                <a:cubicBezTo>
                  <a:pt x="105" y="33"/>
                  <a:pt x="126" y="53"/>
                  <a:pt x="126" y="79"/>
                </a:cubicBezTo>
                <a:cubicBezTo>
                  <a:pt x="126" y="94"/>
                  <a:pt x="118" y="108"/>
                  <a:pt x="105" y="117"/>
                </a:cubicBezTo>
                <a:cubicBezTo>
                  <a:pt x="104" y="117"/>
                  <a:pt x="104" y="118"/>
                  <a:pt x="105" y="119"/>
                </a:cubicBezTo>
                <a:cubicBezTo>
                  <a:pt x="105" y="120"/>
                  <a:pt x="106" y="120"/>
                  <a:pt x="107" y="120"/>
                </a:cubicBezTo>
                <a:close/>
                <a:moveTo>
                  <a:pt x="83" y="82"/>
                </a:moveTo>
                <a:cubicBezTo>
                  <a:pt x="82" y="79"/>
                  <a:pt x="81" y="79"/>
                  <a:pt x="80" y="79"/>
                </a:cubicBezTo>
                <a:cubicBezTo>
                  <a:pt x="79" y="79"/>
                  <a:pt x="78" y="79"/>
                  <a:pt x="77" y="82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51" y="155"/>
                  <a:pt x="51" y="156"/>
                  <a:pt x="52" y="158"/>
                </a:cubicBezTo>
                <a:cubicBezTo>
                  <a:pt x="53" y="159"/>
                  <a:pt x="54" y="160"/>
                  <a:pt x="56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6" y="160"/>
                  <a:pt x="107" y="159"/>
                  <a:pt x="108" y="158"/>
                </a:cubicBezTo>
                <a:cubicBezTo>
                  <a:pt x="109" y="156"/>
                  <a:pt x="109" y="155"/>
                  <a:pt x="109" y="153"/>
                </a:cubicBezTo>
                <a:lnTo>
                  <a:pt x="83" y="82"/>
                </a:lnTo>
                <a:close/>
                <a:moveTo>
                  <a:pt x="104" y="156"/>
                </a:moveTo>
                <a:cubicBezTo>
                  <a:pt x="56" y="156"/>
                  <a:pt x="56" y="156"/>
                  <a:pt x="56" y="156"/>
                </a:cubicBezTo>
                <a:cubicBezTo>
                  <a:pt x="56" y="156"/>
                  <a:pt x="55" y="155"/>
                  <a:pt x="55" y="155"/>
                </a:cubicBezTo>
                <a:cubicBezTo>
                  <a:pt x="55" y="155"/>
                  <a:pt x="55" y="155"/>
                  <a:pt x="55" y="154"/>
                </a:cubicBezTo>
                <a:cubicBezTo>
                  <a:pt x="80" y="84"/>
                  <a:pt x="80" y="84"/>
                  <a:pt x="80" y="84"/>
                </a:cubicBezTo>
                <a:cubicBezTo>
                  <a:pt x="105" y="154"/>
                  <a:pt x="105" y="154"/>
                  <a:pt x="105" y="154"/>
                </a:cubicBezTo>
                <a:cubicBezTo>
                  <a:pt x="105" y="155"/>
                  <a:pt x="105" y="155"/>
                  <a:pt x="105" y="155"/>
                </a:cubicBezTo>
                <a:cubicBezTo>
                  <a:pt x="105" y="155"/>
                  <a:pt x="104" y="156"/>
                  <a:pt x="104" y="156"/>
                </a:cubicBezTo>
                <a:close/>
                <a:moveTo>
                  <a:pt x="95" y="95"/>
                </a:moveTo>
                <a:cubicBezTo>
                  <a:pt x="94" y="95"/>
                  <a:pt x="94" y="97"/>
                  <a:pt x="95" y="97"/>
                </a:cubicBezTo>
                <a:cubicBezTo>
                  <a:pt x="95" y="98"/>
                  <a:pt x="97" y="98"/>
                  <a:pt x="97" y="98"/>
                </a:cubicBezTo>
                <a:cubicBezTo>
                  <a:pt x="103" y="93"/>
                  <a:pt x="106" y="86"/>
                  <a:pt x="106" y="79"/>
                </a:cubicBezTo>
                <a:cubicBezTo>
                  <a:pt x="106" y="64"/>
                  <a:pt x="94" y="53"/>
                  <a:pt x="80" y="53"/>
                </a:cubicBezTo>
                <a:cubicBezTo>
                  <a:pt x="66" y="53"/>
                  <a:pt x="54" y="64"/>
                  <a:pt x="54" y="79"/>
                </a:cubicBezTo>
                <a:cubicBezTo>
                  <a:pt x="54" y="86"/>
                  <a:pt x="57" y="93"/>
                  <a:pt x="63" y="98"/>
                </a:cubicBezTo>
                <a:cubicBezTo>
                  <a:pt x="63" y="98"/>
                  <a:pt x="64" y="98"/>
                  <a:pt x="64" y="98"/>
                </a:cubicBezTo>
                <a:cubicBezTo>
                  <a:pt x="65" y="98"/>
                  <a:pt x="65" y="98"/>
                  <a:pt x="65" y="97"/>
                </a:cubicBezTo>
                <a:cubicBezTo>
                  <a:pt x="66" y="97"/>
                  <a:pt x="66" y="95"/>
                  <a:pt x="65" y="95"/>
                </a:cubicBezTo>
                <a:cubicBezTo>
                  <a:pt x="61" y="91"/>
                  <a:pt x="58" y="85"/>
                  <a:pt x="58" y="79"/>
                </a:cubicBezTo>
                <a:cubicBezTo>
                  <a:pt x="58" y="67"/>
                  <a:pt x="68" y="57"/>
                  <a:pt x="80" y="57"/>
                </a:cubicBezTo>
                <a:cubicBezTo>
                  <a:pt x="92" y="57"/>
                  <a:pt x="102" y="67"/>
                  <a:pt x="102" y="79"/>
                </a:cubicBezTo>
                <a:cubicBezTo>
                  <a:pt x="102" y="85"/>
                  <a:pt x="99" y="91"/>
                  <a:pt x="95" y="9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7" name="Freeform 9"/>
          <p:cNvSpPr>
            <a:spLocks noEditPoints="1"/>
          </p:cNvSpPr>
          <p:nvPr/>
        </p:nvSpPr>
        <p:spPr bwMode="auto">
          <a:xfrm>
            <a:off x="9255877" y="1507342"/>
            <a:ext cx="299017" cy="348135"/>
          </a:xfrm>
          <a:custGeom>
            <a:avLst/>
            <a:gdLst>
              <a:gd name="T0" fmla="*/ 16 w 144"/>
              <a:gd name="T1" fmla="*/ 0 h 168"/>
              <a:gd name="T2" fmla="*/ 0 w 144"/>
              <a:gd name="T3" fmla="*/ 152 h 168"/>
              <a:gd name="T4" fmla="*/ 128 w 144"/>
              <a:gd name="T5" fmla="*/ 168 h 168"/>
              <a:gd name="T6" fmla="*/ 144 w 144"/>
              <a:gd name="T7" fmla="*/ 16 h 168"/>
              <a:gd name="T8" fmla="*/ 8 w 144"/>
              <a:gd name="T9" fmla="*/ 16 h 168"/>
              <a:gd name="T10" fmla="*/ 55 w 144"/>
              <a:gd name="T11" fmla="*/ 38 h 168"/>
              <a:gd name="T12" fmla="*/ 22 w 144"/>
              <a:gd name="T13" fmla="*/ 84 h 168"/>
              <a:gd name="T14" fmla="*/ 42 w 144"/>
              <a:gd name="T15" fmla="*/ 84 h 168"/>
              <a:gd name="T16" fmla="*/ 57 w 144"/>
              <a:gd name="T17" fmla="*/ 41 h 168"/>
              <a:gd name="T18" fmla="*/ 68 w 144"/>
              <a:gd name="T19" fmla="*/ 74 h 168"/>
              <a:gd name="T20" fmla="*/ 71 w 144"/>
              <a:gd name="T21" fmla="*/ 93 h 168"/>
              <a:gd name="T22" fmla="*/ 60 w 144"/>
              <a:gd name="T23" fmla="*/ 134 h 168"/>
              <a:gd name="T24" fmla="*/ 8 w 144"/>
              <a:gd name="T25" fmla="*/ 16 h 168"/>
              <a:gd name="T26" fmla="*/ 38 w 144"/>
              <a:gd name="T27" fmla="*/ 84 h 168"/>
              <a:gd name="T28" fmla="*/ 26 w 144"/>
              <a:gd name="T29" fmla="*/ 84 h 168"/>
              <a:gd name="T30" fmla="*/ 70 w 144"/>
              <a:gd name="T31" fmla="*/ 78 h 168"/>
              <a:gd name="T32" fmla="*/ 78 w 144"/>
              <a:gd name="T33" fmla="*/ 84 h 168"/>
              <a:gd name="T34" fmla="*/ 66 w 144"/>
              <a:gd name="T35" fmla="*/ 84 h 168"/>
              <a:gd name="T36" fmla="*/ 128 w 144"/>
              <a:gd name="T37" fmla="*/ 160 h 168"/>
              <a:gd name="T38" fmla="*/ 8 w 144"/>
              <a:gd name="T39" fmla="*/ 152 h 168"/>
              <a:gd name="T40" fmla="*/ 59 w 144"/>
              <a:gd name="T41" fmla="*/ 138 h 168"/>
              <a:gd name="T42" fmla="*/ 130 w 144"/>
              <a:gd name="T43" fmla="*/ 159 h 168"/>
              <a:gd name="T44" fmla="*/ 136 w 144"/>
              <a:gd name="T45" fmla="*/ 152 h 168"/>
              <a:gd name="T46" fmla="*/ 90 w 144"/>
              <a:gd name="T47" fmla="*/ 129 h 168"/>
              <a:gd name="T48" fmla="*/ 122 w 144"/>
              <a:gd name="T49" fmla="*/ 84 h 168"/>
              <a:gd name="T50" fmla="*/ 102 w 144"/>
              <a:gd name="T51" fmla="*/ 84 h 168"/>
              <a:gd name="T52" fmla="*/ 87 w 144"/>
              <a:gd name="T53" fmla="*/ 126 h 168"/>
              <a:gd name="T54" fmla="*/ 82 w 144"/>
              <a:gd name="T55" fmla="*/ 84 h 168"/>
              <a:gd name="T56" fmla="*/ 60 w 144"/>
              <a:gd name="T57" fmla="*/ 40 h 168"/>
              <a:gd name="T58" fmla="*/ 136 w 144"/>
              <a:gd name="T59" fmla="*/ 84 h 168"/>
              <a:gd name="T60" fmla="*/ 112 w 144"/>
              <a:gd name="T61" fmla="*/ 90 h 168"/>
              <a:gd name="T62" fmla="*/ 112 w 144"/>
              <a:gd name="T63" fmla="*/ 78 h 168"/>
              <a:gd name="T64" fmla="*/ 112 w 144"/>
              <a:gd name="T65" fmla="*/ 90 h 168"/>
              <a:gd name="T66" fmla="*/ 85 w 144"/>
              <a:gd name="T67" fmla="*/ 29 h 168"/>
              <a:gd name="T68" fmla="*/ 14 w 144"/>
              <a:gd name="T69" fmla="*/ 8 h 168"/>
              <a:gd name="T70" fmla="*/ 128 w 144"/>
              <a:gd name="T71" fmla="*/ 8 h 168"/>
              <a:gd name="T72" fmla="*/ 136 w 144"/>
              <a:gd name="T73" fmla="*/ 6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4" h="168"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0"/>
                  <a:pt x="7" y="168"/>
                  <a:pt x="16" y="168"/>
                </a:cubicBezTo>
                <a:cubicBezTo>
                  <a:pt x="128" y="168"/>
                  <a:pt x="128" y="168"/>
                  <a:pt x="128" y="168"/>
                </a:cubicBezTo>
                <a:cubicBezTo>
                  <a:pt x="137" y="168"/>
                  <a:pt x="144" y="160"/>
                  <a:pt x="144" y="152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8" y="16"/>
                </a:moveTo>
                <a:cubicBezTo>
                  <a:pt x="8" y="14"/>
                  <a:pt x="8" y="12"/>
                  <a:pt x="10" y="11"/>
                </a:cubicBezTo>
                <a:cubicBezTo>
                  <a:pt x="28" y="14"/>
                  <a:pt x="44" y="24"/>
                  <a:pt x="55" y="38"/>
                </a:cubicBezTo>
                <a:cubicBezTo>
                  <a:pt x="43" y="46"/>
                  <a:pt x="34" y="58"/>
                  <a:pt x="31" y="74"/>
                </a:cubicBezTo>
                <a:cubicBezTo>
                  <a:pt x="26" y="74"/>
                  <a:pt x="22" y="78"/>
                  <a:pt x="22" y="84"/>
                </a:cubicBezTo>
                <a:cubicBezTo>
                  <a:pt x="22" y="89"/>
                  <a:pt x="26" y="94"/>
                  <a:pt x="32" y="94"/>
                </a:cubicBezTo>
                <a:cubicBezTo>
                  <a:pt x="38" y="94"/>
                  <a:pt x="42" y="89"/>
                  <a:pt x="42" y="84"/>
                </a:cubicBezTo>
                <a:cubicBezTo>
                  <a:pt x="42" y="79"/>
                  <a:pt x="39" y="76"/>
                  <a:pt x="35" y="74"/>
                </a:cubicBezTo>
                <a:cubicBezTo>
                  <a:pt x="38" y="60"/>
                  <a:pt x="46" y="49"/>
                  <a:pt x="57" y="41"/>
                </a:cubicBezTo>
                <a:cubicBezTo>
                  <a:pt x="64" y="51"/>
                  <a:pt x="68" y="62"/>
                  <a:pt x="70" y="74"/>
                </a:cubicBezTo>
                <a:cubicBezTo>
                  <a:pt x="69" y="74"/>
                  <a:pt x="69" y="74"/>
                  <a:pt x="68" y="74"/>
                </a:cubicBezTo>
                <a:cubicBezTo>
                  <a:pt x="65" y="76"/>
                  <a:pt x="62" y="79"/>
                  <a:pt x="62" y="83"/>
                </a:cubicBezTo>
                <a:cubicBezTo>
                  <a:pt x="62" y="88"/>
                  <a:pt x="66" y="92"/>
                  <a:pt x="71" y="93"/>
                </a:cubicBezTo>
                <a:cubicBezTo>
                  <a:pt x="73" y="106"/>
                  <a:pt x="77" y="118"/>
                  <a:pt x="84" y="128"/>
                </a:cubicBezTo>
                <a:cubicBezTo>
                  <a:pt x="77" y="132"/>
                  <a:pt x="69" y="134"/>
                  <a:pt x="60" y="134"/>
                </a:cubicBezTo>
                <a:cubicBezTo>
                  <a:pt x="32" y="134"/>
                  <a:pt x="8" y="111"/>
                  <a:pt x="8" y="83"/>
                </a:cubicBezTo>
                <a:cubicBezTo>
                  <a:pt x="8" y="16"/>
                  <a:pt x="8" y="16"/>
                  <a:pt x="8" y="16"/>
                </a:cubicBezTo>
                <a:close/>
                <a:moveTo>
                  <a:pt x="32" y="78"/>
                </a:moveTo>
                <a:cubicBezTo>
                  <a:pt x="35" y="78"/>
                  <a:pt x="38" y="80"/>
                  <a:pt x="38" y="84"/>
                </a:cubicBezTo>
                <a:cubicBezTo>
                  <a:pt x="38" y="87"/>
                  <a:pt x="35" y="90"/>
                  <a:pt x="32" y="90"/>
                </a:cubicBezTo>
                <a:cubicBezTo>
                  <a:pt x="29" y="90"/>
                  <a:pt x="26" y="87"/>
                  <a:pt x="26" y="84"/>
                </a:cubicBezTo>
                <a:cubicBezTo>
                  <a:pt x="26" y="80"/>
                  <a:pt x="29" y="78"/>
                  <a:pt x="32" y="78"/>
                </a:cubicBezTo>
                <a:close/>
                <a:moveTo>
                  <a:pt x="70" y="78"/>
                </a:moveTo>
                <a:cubicBezTo>
                  <a:pt x="70" y="78"/>
                  <a:pt x="71" y="78"/>
                  <a:pt x="72" y="78"/>
                </a:cubicBezTo>
                <a:cubicBezTo>
                  <a:pt x="75" y="78"/>
                  <a:pt x="78" y="80"/>
                  <a:pt x="78" y="84"/>
                </a:cubicBezTo>
                <a:cubicBezTo>
                  <a:pt x="78" y="87"/>
                  <a:pt x="75" y="90"/>
                  <a:pt x="72" y="90"/>
                </a:cubicBezTo>
                <a:cubicBezTo>
                  <a:pt x="69" y="90"/>
                  <a:pt x="66" y="87"/>
                  <a:pt x="66" y="84"/>
                </a:cubicBezTo>
                <a:cubicBezTo>
                  <a:pt x="66" y="81"/>
                  <a:pt x="68" y="79"/>
                  <a:pt x="70" y="78"/>
                </a:cubicBezTo>
                <a:close/>
                <a:moveTo>
                  <a:pt x="128" y="160"/>
                </a:moveTo>
                <a:cubicBezTo>
                  <a:pt x="16" y="160"/>
                  <a:pt x="16" y="160"/>
                  <a:pt x="16" y="160"/>
                </a:cubicBezTo>
                <a:cubicBezTo>
                  <a:pt x="12" y="160"/>
                  <a:pt x="8" y="156"/>
                  <a:pt x="8" y="152"/>
                </a:cubicBezTo>
                <a:cubicBezTo>
                  <a:pt x="8" y="104"/>
                  <a:pt x="8" y="104"/>
                  <a:pt x="8" y="104"/>
                </a:cubicBezTo>
                <a:cubicBezTo>
                  <a:pt x="16" y="124"/>
                  <a:pt x="36" y="138"/>
                  <a:pt x="59" y="138"/>
                </a:cubicBezTo>
                <a:cubicBezTo>
                  <a:pt x="69" y="138"/>
                  <a:pt x="78" y="136"/>
                  <a:pt x="86" y="131"/>
                </a:cubicBezTo>
                <a:cubicBezTo>
                  <a:pt x="97" y="145"/>
                  <a:pt x="112" y="155"/>
                  <a:pt x="130" y="159"/>
                </a:cubicBezTo>
                <a:cubicBezTo>
                  <a:pt x="129" y="160"/>
                  <a:pt x="129" y="160"/>
                  <a:pt x="128" y="160"/>
                </a:cubicBezTo>
                <a:close/>
                <a:moveTo>
                  <a:pt x="136" y="152"/>
                </a:moveTo>
                <a:cubicBezTo>
                  <a:pt x="136" y="153"/>
                  <a:pt x="136" y="155"/>
                  <a:pt x="134" y="156"/>
                </a:cubicBezTo>
                <a:cubicBezTo>
                  <a:pt x="116" y="153"/>
                  <a:pt x="100" y="143"/>
                  <a:pt x="90" y="129"/>
                </a:cubicBezTo>
                <a:cubicBezTo>
                  <a:pt x="102" y="121"/>
                  <a:pt x="110" y="109"/>
                  <a:pt x="113" y="94"/>
                </a:cubicBezTo>
                <a:cubicBezTo>
                  <a:pt x="118" y="94"/>
                  <a:pt x="122" y="89"/>
                  <a:pt x="122" y="84"/>
                </a:cubicBezTo>
                <a:cubicBezTo>
                  <a:pt x="122" y="78"/>
                  <a:pt x="118" y="74"/>
                  <a:pt x="112" y="74"/>
                </a:cubicBezTo>
                <a:cubicBezTo>
                  <a:pt x="107" y="74"/>
                  <a:pt x="102" y="78"/>
                  <a:pt x="102" y="84"/>
                </a:cubicBezTo>
                <a:cubicBezTo>
                  <a:pt x="102" y="88"/>
                  <a:pt x="105" y="92"/>
                  <a:pt x="109" y="94"/>
                </a:cubicBezTo>
                <a:cubicBezTo>
                  <a:pt x="106" y="107"/>
                  <a:pt x="98" y="119"/>
                  <a:pt x="87" y="126"/>
                </a:cubicBezTo>
                <a:cubicBezTo>
                  <a:pt x="81" y="116"/>
                  <a:pt x="76" y="106"/>
                  <a:pt x="75" y="94"/>
                </a:cubicBezTo>
                <a:cubicBezTo>
                  <a:pt x="79" y="92"/>
                  <a:pt x="82" y="88"/>
                  <a:pt x="82" y="84"/>
                </a:cubicBezTo>
                <a:cubicBezTo>
                  <a:pt x="82" y="79"/>
                  <a:pt x="78" y="75"/>
                  <a:pt x="73" y="74"/>
                </a:cubicBezTo>
                <a:cubicBezTo>
                  <a:pt x="72" y="61"/>
                  <a:pt x="67" y="50"/>
                  <a:pt x="60" y="40"/>
                </a:cubicBezTo>
                <a:cubicBezTo>
                  <a:pt x="67" y="36"/>
                  <a:pt x="76" y="33"/>
                  <a:pt x="85" y="33"/>
                </a:cubicBezTo>
                <a:cubicBezTo>
                  <a:pt x="113" y="33"/>
                  <a:pt x="136" y="56"/>
                  <a:pt x="136" y="84"/>
                </a:cubicBezTo>
                <a:lnTo>
                  <a:pt x="136" y="152"/>
                </a:lnTo>
                <a:close/>
                <a:moveTo>
                  <a:pt x="112" y="90"/>
                </a:moveTo>
                <a:cubicBezTo>
                  <a:pt x="109" y="90"/>
                  <a:pt x="106" y="87"/>
                  <a:pt x="106" y="84"/>
                </a:cubicBezTo>
                <a:cubicBezTo>
                  <a:pt x="106" y="80"/>
                  <a:pt x="109" y="78"/>
                  <a:pt x="112" y="78"/>
                </a:cubicBezTo>
                <a:cubicBezTo>
                  <a:pt x="115" y="78"/>
                  <a:pt x="118" y="80"/>
                  <a:pt x="118" y="84"/>
                </a:cubicBezTo>
                <a:cubicBezTo>
                  <a:pt x="118" y="87"/>
                  <a:pt x="115" y="90"/>
                  <a:pt x="112" y="90"/>
                </a:cubicBezTo>
                <a:close/>
                <a:moveTo>
                  <a:pt x="136" y="64"/>
                </a:moveTo>
                <a:cubicBezTo>
                  <a:pt x="128" y="44"/>
                  <a:pt x="108" y="29"/>
                  <a:pt x="85" y="29"/>
                </a:cubicBezTo>
                <a:cubicBezTo>
                  <a:pt x="75" y="29"/>
                  <a:pt x="66" y="32"/>
                  <a:pt x="58" y="36"/>
                </a:cubicBezTo>
                <a:cubicBezTo>
                  <a:pt x="47" y="22"/>
                  <a:pt x="32" y="12"/>
                  <a:pt x="14" y="8"/>
                </a:cubicBezTo>
                <a:cubicBezTo>
                  <a:pt x="15" y="8"/>
                  <a:pt x="15" y="8"/>
                  <a:pt x="16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32" y="8"/>
                  <a:pt x="136" y="11"/>
                  <a:pt x="136" y="16"/>
                </a:cubicBezTo>
                <a:lnTo>
                  <a:pt x="136" y="6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8" name="Freeform 13"/>
          <p:cNvSpPr>
            <a:spLocks noEditPoints="1"/>
          </p:cNvSpPr>
          <p:nvPr/>
        </p:nvSpPr>
        <p:spPr bwMode="auto">
          <a:xfrm>
            <a:off x="10198814" y="1499588"/>
            <a:ext cx="327453" cy="363645"/>
          </a:xfrm>
          <a:custGeom>
            <a:avLst/>
            <a:gdLst>
              <a:gd name="T0" fmla="*/ 121 w 158"/>
              <a:gd name="T1" fmla="*/ 89 h 176"/>
              <a:gd name="T2" fmla="*/ 112 w 158"/>
              <a:gd name="T3" fmla="*/ 91 h 176"/>
              <a:gd name="T4" fmla="*/ 108 w 158"/>
              <a:gd name="T5" fmla="*/ 104 h 176"/>
              <a:gd name="T6" fmla="*/ 105 w 158"/>
              <a:gd name="T7" fmla="*/ 106 h 176"/>
              <a:gd name="T8" fmla="*/ 95 w 158"/>
              <a:gd name="T9" fmla="*/ 57 h 176"/>
              <a:gd name="T10" fmla="*/ 86 w 158"/>
              <a:gd name="T11" fmla="*/ 46 h 176"/>
              <a:gd name="T12" fmla="*/ 73 w 158"/>
              <a:gd name="T13" fmla="*/ 120 h 176"/>
              <a:gd name="T14" fmla="*/ 67 w 158"/>
              <a:gd name="T15" fmla="*/ 129 h 176"/>
              <a:gd name="T16" fmla="*/ 58 w 158"/>
              <a:gd name="T17" fmla="*/ 97 h 176"/>
              <a:gd name="T18" fmla="*/ 38 w 158"/>
              <a:gd name="T19" fmla="*/ 89 h 176"/>
              <a:gd name="T20" fmla="*/ 18 w 158"/>
              <a:gd name="T21" fmla="*/ 92 h 176"/>
              <a:gd name="T22" fmla="*/ 38 w 158"/>
              <a:gd name="T23" fmla="*/ 93 h 176"/>
              <a:gd name="T24" fmla="*/ 54 w 158"/>
              <a:gd name="T25" fmla="*/ 98 h 176"/>
              <a:gd name="T26" fmla="*/ 67 w 158"/>
              <a:gd name="T27" fmla="*/ 133 h 176"/>
              <a:gd name="T28" fmla="*/ 73 w 158"/>
              <a:gd name="T29" fmla="*/ 131 h 176"/>
              <a:gd name="T30" fmla="*/ 82 w 158"/>
              <a:gd name="T31" fmla="*/ 57 h 176"/>
              <a:gd name="T32" fmla="*/ 89 w 158"/>
              <a:gd name="T33" fmla="*/ 51 h 176"/>
              <a:gd name="T34" fmla="*/ 96 w 158"/>
              <a:gd name="T35" fmla="*/ 101 h 176"/>
              <a:gd name="T36" fmla="*/ 105 w 158"/>
              <a:gd name="T37" fmla="*/ 110 h 176"/>
              <a:gd name="T38" fmla="*/ 114 w 158"/>
              <a:gd name="T39" fmla="*/ 98 h 176"/>
              <a:gd name="T40" fmla="*/ 120 w 158"/>
              <a:gd name="T41" fmla="*/ 93 h 176"/>
              <a:gd name="T42" fmla="*/ 131 w 158"/>
              <a:gd name="T43" fmla="*/ 102 h 176"/>
              <a:gd name="T44" fmla="*/ 131 w 158"/>
              <a:gd name="T45" fmla="*/ 81 h 176"/>
              <a:gd name="T46" fmla="*/ 21 w 158"/>
              <a:gd name="T47" fmla="*/ 91 h 176"/>
              <a:gd name="T48" fmla="*/ 34 w 158"/>
              <a:gd name="T49" fmla="*/ 91 h 176"/>
              <a:gd name="T50" fmla="*/ 131 w 158"/>
              <a:gd name="T51" fmla="*/ 98 h 176"/>
              <a:gd name="T52" fmla="*/ 131 w 158"/>
              <a:gd name="T53" fmla="*/ 85 h 176"/>
              <a:gd name="T54" fmla="*/ 131 w 158"/>
              <a:gd name="T55" fmla="*/ 98 h 176"/>
              <a:gd name="T56" fmla="*/ 90 w 158"/>
              <a:gd name="T57" fmla="*/ 4 h 176"/>
              <a:gd name="T58" fmla="*/ 10 w 158"/>
              <a:gd name="T59" fmla="*/ 37 h 176"/>
              <a:gd name="T60" fmla="*/ 0 w 158"/>
              <a:gd name="T61" fmla="*/ 121 h 176"/>
              <a:gd name="T62" fmla="*/ 68 w 158"/>
              <a:gd name="T63" fmla="*/ 173 h 176"/>
              <a:gd name="T64" fmla="*/ 90 w 158"/>
              <a:gd name="T65" fmla="*/ 173 h 176"/>
              <a:gd name="T66" fmla="*/ 158 w 158"/>
              <a:gd name="T67" fmla="*/ 121 h 176"/>
              <a:gd name="T68" fmla="*/ 148 w 158"/>
              <a:gd name="T69" fmla="*/ 37 h 176"/>
              <a:gd name="T70" fmla="*/ 143 w 158"/>
              <a:gd name="T71" fmla="*/ 133 h 176"/>
              <a:gd name="T72" fmla="*/ 72 w 158"/>
              <a:gd name="T73" fmla="*/ 166 h 176"/>
              <a:gd name="T74" fmla="*/ 8 w 158"/>
              <a:gd name="T75" fmla="*/ 121 h 176"/>
              <a:gd name="T76" fmla="*/ 15 w 158"/>
              <a:gd name="T77" fmla="*/ 44 h 176"/>
              <a:gd name="T78" fmla="*/ 79 w 158"/>
              <a:gd name="T79" fmla="*/ 9 h 176"/>
              <a:gd name="T80" fmla="*/ 143 w 158"/>
              <a:gd name="T81" fmla="*/ 44 h 176"/>
              <a:gd name="T82" fmla="*/ 150 w 158"/>
              <a:gd name="T83" fmla="*/ 12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58" h="176">
                <a:moveTo>
                  <a:pt x="131" y="81"/>
                </a:moveTo>
                <a:cubicBezTo>
                  <a:pt x="126" y="81"/>
                  <a:pt x="123" y="84"/>
                  <a:pt x="121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6" y="89"/>
                  <a:pt x="114" y="90"/>
                  <a:pt x="112" y="91"/>
                </a:cubicBezTo>
                <a:cubicBezTo>
                  <a:pt x="109" y="94"/>
                  <a:pt x="110" y="98"/>
                  <a:pt x="110" y="98"/>
                </a:cubicBezTo>
                <a:cubicBezTo>
                  <a:pt x="110" y="101"/>
                  <a:pt x="109" y="103"/>
                  <a:pt x="108" y="104"/>
                </a:cubicBezTo>
                <a:cubicBezTo>
                  <a:pt x="107" y="106"/>
                  <a:pt x="105" y="106"/>
                  <a:pt x="105" y="106"/>
                </a:cubicBezTo>
                <a:cubicBezTo>
                  <a:pt x="105" y="106"/>
                  <a:pt x="105" y="106"/>
                  <a:pt x="105" y="106"/>
                </a:cubicBezTo>
                <a:cubicBezTo>
                  <a:pt x="100" y="106"/>
                  <a:pt x="99" y="101"/>
                  <a:pt x="99" y="100"/>
                </a:cubicBezTo>
                <a:cubicBezTo>
                  <a:pt x="97" y="88"/>
                  <a:pt x="95" y="58"/>
                  <a:pt x="95" y="57"/>
                </a:cubicBezTo>
                <a:cubicBezTo>
                  <a:pt x="94" y="53"/>
                  <a:pt x="93" y="50"/>
                  <a:pt x="91" y="48"/>
                </a:cubicBezTo>
                <a:cubicBezTo>
                  <a:pt x="89" y="46"/>
                  <a:pt x="86" y="46"/>
                  <a:pt x="86" y="46"/>
                </a:cubicBezTo>
                <a:cubicBezTo>
                  <a:pt x="79" y="46"/>
                  <a:pt x="77" y="52"/>
                  <a:pt x="77" y="56"/>
                </a:cubicBezTo>
                <a:cubicBezTo>
                  <a:pt x="76" y="79"/>
                  <a:pt x="73" y="119"/>
                  <a:pt x="73" y="120"/>
                </a:cubicBezTo>
                <a:cubicBezTo>
                  <a:pt x="73" y="124"/>
                  <a:pt x="72" y="126"/>
                  <a:pt x="70" y="128"/>
                </a:cubicBezTo>
                <a:cubicBezTo>
                  <a:pt x="69" y="129"/>
                  <a:pt x="68" y="129"/>
                  <a:pt x="67" y="129"/>
                </a:cubicBezTo>
                <a:cubicBezTo>
                  <a:pt x="63" y="129"/>
                  <a:pt x="62" y="121"/>
                  <a:pt x="62" y="121"/>
                </a:cubicBezTo>
                <a:cubicBezTo>
                  <a:pt x="61" y="113"/>
                  <a:pt x="58" y="97"/>
                  <a:pt x="58" y="97"/>
                </a:cubicBezTo>
                <a:cubicBezTo>
                  <a:pt x="57" y="91"/>
                  <a:pt x="50" y="89"/>
                  <a:pt x="47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7" y="85"/>
                  <a:pt x="33" y="81"/>
                  <a:pt x="28" y="81"/>
                </a:cubicBezTo>
                <a:cubicBezTo>
                  <a:pt x="22" y="81"/>
                  <a:pt x="18" y="86"/>
                  <a:pt x="18" y="92"/>
                </a:cubicBezTo>
                <a:cubicBezTo>
                  <a:pt x="18" y="98"/>
                  <a:pt x="22" y="102"/>
                  <a:pt x="28" y="102"/>
                </a:cubicBezTo>
                <a:cubicBezTo>
                  <a:pt x="33" y="102"/>
                  <a:pt x="38" y="98"/>
                  <a:pt x="38" y="93"/>
                </a:cubicBezTo>
                <a:cubicBezTo>
                  <a:pt x="47" y="93"/>
                  <a:pt x="47" y="93"/>
                  <a:pt x="47" y="93"/>
                </a:cubicBezTo>
                <a:cubicBezTo>
                  <a:pt x="48" y="93"/>
                  <a:pt x="54" y="93"/>
                  <a:pt x="54" y="98"/>
                </a:cubicBezTo>
                <a:cubicBezTo>
                  <a:pt x="54" y="98"/>
                  <a:pt x="57" y="114"/>
                  <a:pt x="59" y="122"/>
                </a:cubicBezTo>
                <a:cubicBezTo>
                  <a:pt x="59" y="127"/>
                  <a:pt x="61" y="133"/>
                  <a:pt x="67" y="133"/>
                </a:cubicBezTo>
                <a:cubicBezTo>
                  <a:pt x="67" y="133"/>
                  <a:pt x="68" y="133"/>
                  <a:pt x="68" y="133"/>
                </a:cubicBezTo>
                <a:cubicBezTo>
                  <a:pt x="69" y="133"/>
                  <a:pt x="71" y="133"/>
                  <a:pt x="73" y="131"/>
                </a:cubicBezTo>
                <a:cubicBezTo>
                  <a:pt x="76" y="129"/>
                  <a:pt x="77" y="125"/>
                  <a:pt x="77" y="120"/>
                </a:cubicBezTo>
                <a:cubicBezTo>
                  <a:pt x="77" y="120"/>
                  <a:pt x="80" y="80"/>
                  <a:pt x="82" y="57"/>
                </a:cubicBezTo>
                <a:cubicBezTo>
                  <a:pt x="82" y="57"/>
                  <a:pt x="82" y="50"/>
                  <a:pt x="87" y="50"/>
                </a:cubicBezTo>
                <a:cubicBezTo>
                  <a:pt x="87" y="50"/>
                  <a:pt x="88" y="50"/>
                  <a:pt x="89" y="51"/>
                </a:cubicBezTo>
                <a:cubicBezTo>
                  <a:pt x="90" y="52"/>
                  <a:pt x="91" y="55"/>
                  <a:pt x="92" y="58"/>
                </a:cubicBezTo>
                <a:cubicBezTo>
                  <a:pt x="92" y="59"/>
                  <a:pt x="94" y="88"/>
                  <a:pt x="96" y="101"/>
                </a:cubicBezTo>
                <a:cubicBezTo>
                  <a:pt x="96" y="104"/>
                  <a:pt x="99" y="110"/>
                  <a:pt x="105" y="110"/>
                </a:cubicBezTo>
                <a:cubicBezTo>
                  <a:pt x="105" y="110"/>
                  <a:pt x="105" y="110"/>
                  <a:pt x="105" y="110"/>
                </a:cubicBezTo>
                <a:cubicBezTo>
                  <a:pt x="105" y="110"/>
                  <a:pt x="109" y="110"/>
                  <a:pt x="111" y="107"/>
                </a:cubicBezTo>
                <a:cubicBezTo>
                  <a:pt x="113" y="105"/>
                  <a:pt x="114" y="102"/>
                  <a:pt x="114" y="98"/>
                </a:cubicBezTo>
                <a:cubicBezTo>
                  <a:pt x="114" y="98"/>
                  <a:pt x="114" y="96"/>
                  <a:pt x="116" y="94"/>
                </a:cubicBezTo>
                <a:cubicBezTo>
                  <a:pt x="117" y="93"/>
                  <a:pt x="118" y="93"/>
                  <a:pt x="120" y="93"/>
                </a:cubicBezTo>
                <a:cubicBezTo>
                  <a:pt x="121" y="93"/>
                  <a:pt x="121" y="93"/>
                  <a:pt x="121" y="93"/>
                </a:cubicBezTo>
                <a:cubicBezTo>
                  <a:pt x="122" y="98"/>
                  <a:pt x="126" y="102"/>
                  <a:pt x="131" y="102"/>
                </a:cubicBezTo>
                <a:cubicBezTo>
                  <a:pt x="137" y="102"/>
                  <a:pt x="142" y="97"/>
                  <a:pt x="142" y="91"/>
                </a:cubicBezTo>
                <a:cubicBezTo>
                  <a:pt x="142" y="86"/>
                  <a:pt x="137" y="81"/>
                  <a:pt x="131" y="81"/>
                </a:cubicBezTo>
                <a:close/>
                <a:moveTo>
                  <a:pt x="28" y="98"/>
                </a:moveTo>
                <a:cubicBezTo>
                  <a:pt x="24" y="98"/>
                  <a:pt x="21" y="95"/>
                  <a:pt x="21" y="91"/>
                </a:cubicBezTo>
                <a:cubicBezTo>
                  <a:pt x="21" y="88"/>
                  <a:pt x="24" y="85"/>
                  <a:pt x="28" y="85"/>
                </a:cubicBezTo>
                <a:cubicBezTo>
                  <a:pt x="31" y="85"/>
                  <a:pt x="34" y="88"/>
                  <a:pt x="34" y="91"/>
                </a:cubicBezTo>
                <a:cubicBezTo>
                  <a:pt x="34" y="95"/>
                  <a:pt x="31" y="98"/>
                  <a:pt x="28" y="98"/>
                </a:cubicBezTo>
                <a:close/>
                <a:moveTo>
                  <a:pt x="131" y="98"/>
                </a:moveTo>
                <a:cubicBezTo>
                  <a:pt x="128" y="98"/>
                  <a:pt x="125" y="95"/>
                  <a:pt x="125" y="91"/>
                </a:cubicBezTo>
                <a:cubicBezTo>
                  <a:pt x="125" y="88"/>
                  <a:pt x="128" y="85"/>
                  <a:pt x="131" y="85"/>
                </a:cubicBezTo>
                <a:cubicBezTo>
                  <a:pt x="135" y="85"/>
                  <a:pt x="138" y="88"/>
                  <a:pt x="138" y="91"/>
                </a:cubicBezTo>
                <a:cubicBezTo>
                  <a:pt x="138" y="95"/>
                  <a:pt x="135" y="98"/>
                  <a:pt x="131" y="98"/>
                </a:cubicBezTo>
                <a:close/>
                <a:moveTo>
                  <a:pt x="148" y="37"/>
                </a:moveTo>
                <a:cubicBezTo>
                  <a:pt x="90" y="4"/>
                  <a:pt x="90" y="4"/>
                  <a:pt x="90" y="4"/>
                </a:cubicBezTo>
                <a:cubicBezTo>
                  <a:pt x="83" y="0"/>
                  <a:pt x="75" y="0"/>
                  <a:pt x="68" y="4"/>
                </a:cubicBezTo>
                <a:cubicBezTo>
                  <a:pt x="10" y="37"/>
                  <a:pt x="10" y="37"/>
                  <a:pt x="10" y="37"/>
                </a:cubicBezTo>
                <a:cubicBezTo>
                  <a:pt x="4" y="40"/>
                  <a:pt x="0" y="47"/>
                  <a:pt x="0" y="55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9"/>
                  <a:pt x="4" y="137"/>
                  <a:pt x="10" y="140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71" y="175"/>
                  <a:pt x="75" y="176"/>
                  <a:pt x="79" y="176"/>
                </a:cubicBezTo>
                <a:cubicBezTo>
                  <a:pt x="83" y="176"/>
                  <a:pt x="87" y="175"/>
                  <a:pt x="90" y="173"/>
                </a:cubicBezTo>
                <a:cubicBezTo>
                  <a:pt x="148" y="140"/>
                  <a:pt x="148" y="140"/>
                  <a:pt x="148" y="140"/>
                </a:cubicBezTo>
                <a:cubicBezTo>
                  <a:pt x="154" y="137"/>
                  <a:pt x="158" y="129"/>
                  <a:pt x="158" y="121"/>
                </a:cubicBezTo>
                <a:cubicBezTo>
                  <a:pt x="158" y="55"/>
                  <a:pt x="158" y="55"/>
                  <a:pt x="158" y="55"/>
                </a:cubicBezTo>
                <a:cubicBezTo>
                  <a:pt x="158" y="47"/>
                  <a:pt x="154" y="40"/>
                  <a:pt x="148" y="37"/>
                </a:cubicBezTo>
                <a:close/>
                <a:moveTo>
                  <a:pt x="150" y="121"/>
                </a:moveTo>
                <a:cubicBezTo>
                  <a:pt x="150" y="126"/>
                  <a:pt x="148" y="131"/>
                  <a:pt x="143" y="133"/>
                </a:cubicBezTo>
                <a:cubicBezTo>
                  <a:pt x="86" y="166"/>
                  <a:pt x="86" y="166"/>
                  <a:pt x="86" y="166"/>
                </a:cubicBezTo>
                <a:cubicBezTo>
                  <a:pt x="82" y="169"/>
                  <a:pt x="76" y="169"/>
                  <a:pt x="72" y="166"/>
                </a:cubicBezTo>
                <a:cubicBezTo>
                  <a:pt x="15" y="133"/>
                  <a:pt x="15" y="133"/>
                  <a:pt x="15" y="133"/>
                </a:cubicBezTo>
                <a:cubicBezTo>
                  <a:pt x="10" y="131"/>
                  <a:pt x="8" y="126"/>
                  <a:pt x="8" y="121"/>
                </a:cubicBezTo>
                <a:cubicBezTo>
                  <a:pt x="8" y="55"/>
                  <a:pt x="8" y="55"/>
                  <a:pt x="8" y="55"/>
                </a:cubicBezTo>
                <a:cubicBezTo>
                  <a:pt x="8" y="51"/>
                  <a:pt x="10" y="46"/>
                  <a:pt x="15" y="44"/>
                </a:cubicBezTo>
                <a:cubicBezTo>
                  <a:pt x="72" y="11"/>
                  <a:pt x="72" y="11"/>
                  <a:pt x="72" y="11"/>
                </a:cubicBezTo>
                <a:cubicBezTo>
                  <a:pt x="74" y="9"/>
                  <a:pt x="77" y="9"/>
                  <a:pt x="79" y="9"/>
                </a:cubicBezTo>
                <a:cubicBezTo>
                  <a:pt x="82" y="9"/>
                  <a:pt x="84" y="9"/>
                  <a:pt x="86" y="11"/>
                </a:cubicBezTo>
                <a:cubicBezTo>
                  <a:pt x="143" y="44"/>
                  <a:pt x="143" y="44"/>
                  <a:pt x="143" y="44"/>
                </a:cubicBezTo>
                <a:cubicBezTo>
                  <a:pt x="148" y="46"/>
                  <a:pt x="150" y="50"/>
                  <a:pt x="150" y="55"/>
                </a:cubicBezTo>
                <a:lnTo>
                  <a:pt x="150" y="1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9" name="Freeform 17"/>
          <p:cNvSpPr>
            <a:spLocks noEditPoints="1"/>
          </p:cNvSpPr>
          <p:nvPr/>
        </p:nvSpPr>
        <p:spPr bwMode="auto">
          <a:xfrm>
            <a:off x="11287293" y="1498725"/>
            <a:ext cx="316250" cy="365369"/>
          </a:xfrm>
          <a:custGeom>
            <a:avLst/>
            <a:gdLst>
              <a:gd name="T0" fmla="*/ 50 w 152"/>
              <a:gd name="T1" fmla="*/ 31 h 176"/>
              <a:gd name="T2" fmla="*/ 76 w 152"/>
              <a:gd name="T3" fmla="*/ 54 h 176"/>
              <a:gd name="T4" fmla="*/ 102 w 152"/>
              <a:gd name="T5" fmla="*/ 31 h 176"/>
              <a:gd name="T6" fmla="*/ 104 w 152"/>
              <a:gd name="T7" fmla="*/ 28 h 176"/>
              <a:gd name="T8" fmla="*/ 100 w 152"/>
              <a:gd name="T9" fmla="*/ 24 h 176"/>
              <a:gd name="T10" fmla="*/ 96 w 152"/>
              <a:gd name="T11" fmla="*/ 28 h 176"/>
              <a:gd name="T12" fmla="*/ 98 w 152"/>
              <a:gd name="T13" fmla="*/ 31 h 176"/>
              <a:gd name="T14" fmla="*/ 76 w 152"/>
              <a:gd name="T15" fmla="*/ 50 h 176"/>
              <a:gd name="T16" fmla="*/ 54 w 152"/>
              <a:gd name="T17" fmla="*/ 31 h 176"/>
              <a:gd name="T18" fmla="*/ 56 w 152"/>
              <a:gd name="T19" fmla="*/ 28 h 176"/>
              <a:gd name="T20" fmla="*/ 52 w 152"/>
              <a:gd name="T21" fmla="*/ 24 h 176"/>
              <a:gd name="T22" fmla="*/ 48 w 152"/>
              <a:gd name="T23" fmla="*/ 28 h 176"/>
              <a:gd name="T24" fmla="*/ 50 w 152"/>
              <a:gd name="T25" fmla="*/ 31 h 176"/>
              <a:gd name="T26" fmla="*/ 144 w 152"/>
              <a:gd name="T27" fmla="*/ 13 h 176"/>
              <a:gd name="T28" fmla="*/ 133 w 152"/>
              <a:gd name="T29" fmla="*/ 0 h 176"/>
              <a:gd name="T30" fmla="*/ 18 w 152"/>
              <a:gd name="T31" fmla="*/ 0 h 176"/>
              <a:gd name="T32" fmla="*/ 8 w 152"/>
              <a:gd name="T33" fmla="*/ 13 h 176"/>
              <a:gd name="T34" fmla="*/ 0 w 152"/>
              <a:gd name="T35" fmla="*/ 162 h 176"/>
              <a:gd name="T36" fmla="*/ 10 w 152"/>
              <a:gd name="T37" fmla="*/ 176 h 176"/>
              <a:gd name="T38" fmla="*/ 141 w 152"/>
              <a:gd name="T39" fmla="*/ 176 h 176"/>
              <a:gd name="T40" fmla="*/ 152 w 152"/>
              <a:gd name="T41" fmla="*/ 162 h 176"/>
              <a:gd name="T42" fmla="*/ 144 w 152"/>
              <a:gd name="T43" fmla="*/ 13 h 176"/>
              <a:gd name="T44" fmla="*/ 141 w 152"/>
              <a:gd name="T45" fmla="*/ 168 h 176"/>
              <a:gd name="T46" fmla="*/ 10 w 152"/>
              <a:gd name="T47" fmla="*/ 168 h 176"/>
              <a:gd name="T48" fmla="*/ 8 w 152"/>
              <a:gd name="T49" fmla="*/ 162 h 176"/>
              <a:gd name="T50" fmla="*/ 16 w 152"/>
              <a:gd name="T51" fmla="*/ 13 h 176"/>
              <a:gd name="T52" fmla="*/ 18 w 152"/>
              <a:gd name="T53" fmla="*/ 8 h 176"/>
              <a:gd name="T54" fmla="*/ 133 w 152"/>
              <a:gd name="T55" fmla="*/ 8 h 176"/>
              <a:gd name="T56" fmla="*/ 136 w 152"/>
              <a:gd name="T57" fmla="*/ 13 h 176"/>
              <a:gd name="T58" fmla="*/ 144 w 152"/>
              <a:gd name="T59" fmla="*/ 162 h 176"/>
              <a:gd name="T60" fmla="*/ 141 w 152"/>
              <a:gd name="T61" fmla="*/ 168 h 176"/>
              <a:gd name="T62" fmla="*/ 96 w 152"/>
              <a:gd name="T63" fmla="*/ 94 h 176"/>
              <a:gd name="T64" fmla="*/ 76 w 152"/>
              <a:gd name="T65" fmla="*/ 80 h 176"/>
              <a:gd name="T66" fmla="*/ 55 w 152"/>
              <a:gd name="T67" fmla="*/ 94 h 176"/>
              <a:gd name="T68" fmla="*/ 36 w 152"/>
              <a:gd name="T69" fmla="*/ 115 h 176"/>
              <a:gd name="T70" fmla="*/ 58 w 152"/>
              <a:gd name="T71" fmla="*/ 136 h 176"/>
              <a:gd name="T72" fmla="*/ 94 w 152"/>
              <a:gd name="T73" fmla="*/ 136 h 176"/>
              <a:gd name="T74" fmla="*/ 116 w 152"/>
              <a:gd name="T75" fmla="*/ 115 h 176"/>
              <a:gd name="T76" fmla="*/ 96 w 152"/>
              <a:gd name="T77" fmla="*/ 94 h 176"/>
              <a:gd name="T78" fmla="*/ 94 w 152"/>
              <a:gd name="T79" fmla="*/ 130 h 176"/>
              <a:gd name="T80" fmla="*/ 58 w 152"/>
              <a:gd name="T81" fmla="*/ 130 h 176"/>
              <a:gd name="T82" fmla="*/ 42 w 152"/>
              <a:gd name="T83" fmla="*/ 115 h 176"/>
              <a:gd name="T84" fmla="*/ 56 w 152"/>
              <a:gd name="T85" fmla="*/ 99 h 176"/>
              <a:gd name="T86" fmla="*/ 61 w 152"/>
              <a:gd name="T87" fmla="*/ 95 h 176"/>
              <a:gd name="T88" fmla="*/ 76 w 152"/>
              <a:gd name="T89" fmla="*/ 85 h 176"/>
              <a:gd name="T90" fmla="*/ 91 w 152"/>
              <a:gd name="T91" fmla="*/ 95 h 176"/>
              <a:gd name="T92" fmla="*/ 96 w 152"/>
              <a:gd name="T93" fmla="*/ 99 h 176"/>
              <a:gd name="T94" fmla="*/ 110 w 152"/>
              <a:gd name="T95" fmla="*/ 115 h 176"/>
              <a:gd name="T96" fmla="*/ 94 w 152"/>
              <a:gd name="T97" fmla="*/ 13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2" h="176">
                <a:moveTo>
                  <a:pt x="50" y="31"/>
                </a:moveTo>
                <a:cubicBezTo>
                  <a:pt x="52" y="44"/>
                  <a:pt x="63" y="54"/>
                  <a:pt x="76" y="54"/>
                </a:cubicBezTo>
                <a:cubicBezTo>
                  <a:pt x="89" y="54"/>
                  <a:pt x="100" y="44"/>
                  <a:pt x="102" y="31"/>
                </a:cubicBezTo>
                <a:cubicBezTo>
                  <a:pt x="103" y="30"/>
                  <a:pt x="104" y="29"/>
                  <a:pt x="104" y="28"/>
                </a:cubicBezTo>
                <a:cubicBezTo>
                  <a:pt x="104" y="25"/>
                  <a:pt x="102" y="24"/>
                  <a:pt x="100" y="24"/>
                </a:cubicBezTo>
                <a:cubicBezTo>
                  <a:pt x="98" y="24"/>
                  <a:pt x="96" y="25"/>
                  <a:pt x="96" y="28"/>
                </a:cubicBezTo>
                <a:cubicBezTo>
                  <a:pt x="96" y="29"/>
                  <a:pt x="97" y="30"/>
                  <a:pt x="98" y="31"/>
                </a:cubicBezTo>
                <a:cubicBezTo>
                  <a:pt x="96" y="41"/>
                  <a:pt x="87" y="50"/>
                  <a:pt x="76" y="50"/>
                </a:cubicBezTo>
                <a:cubicBezTo>
                  <a:pt x="65" y="50"/>
                  <a:pt x="56" y="41"/>
                  <a:pt x="54" y="31"/>
                </a:cubicBezTo>
                <a:cubicBezTo>
                  <a:pt x="55" y="30"/>
                  <a:pt x="56" y="29"/>
                  <a:pt x="56" y="28"/>
                </a:cubicBezTo>
                <a:cubicBezTo>
                  <a:pt x="56" y="25"/>
                  <a:pt x="54" y="24"/>
                  <a:pt x="52" y="24"/>
                </a:cubicBezTo>
                <a:cubicBezTo>
                  <a:pt x="50" y="24"/>
                  <a:pt x="48" y="25"/>
                  <a:pt x="48" y="28"/>
                </a:cubicBezTo>
                <a:cubicBezTo>
                  <a:pt x="48" y="29"/>
                  <a:pt x="49" y="30"/>
                  <a:pt x="50" y="31"/>
                </a:cubicBezTo>
                <a:close/>
                <a:moveTo>
                  <a:pt x="144" y="13"/>
                </a:moveTo>
                <a:cubicBezTo>
                  <a:pt x="144" y="5"/>
                  <a:pt x="139" y="0"/>
                  <a:pt x="13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3" y="0"/>
                  <a:pt x="8" y="5"/>
                  <a:pt x="8" y="1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0"/>
                  <a:pt x="5" y="176"/>
                  <a:pt x="10" y="176"/>
                </a:cubicBezTo>
                <a:cubicBezTo>
                  <a:pt x="141" y="176"/>
                  <a:pt x="141" y="176"/>
                  <a:pt x="141" y="176"/>
                </a:cubicBezTo>
                <a:cubicBezTo>
                  <a:pt x="147" y="176"/>
                  <a:pt x="152" y="170"/>
                  <a:pt x="152" y="162"/>
                </a:cubicBezTo>
                <a:lnTo>
                  <a:pt x="144" y="13"/>
                </a:lnTo>
                <a:close/>
                <a:moveTo>
                  <a:pt x="141" y="168"/>
                </a:moveTo>
                <a:cubicBezTo>
                  <a:pt x="10" y="168"/>
                  <a:pt x="10" y="168"/>
                  <a:pt x="10" y="168"/>
                </a:cubicBezTo>
                <a:cubicBezTo>
                  <a:pt x="10" y="168"/>
                  <a:pt x="8" y="165"/>
                  <a:pt x="8" y="162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0"/>
                  <a:pt x="18" y="8"/>
                  <a:pt x="18" y="8"/>
                </a:cubicBezTo>
                <a:cubicBezTo>
                  <a:pt x="133" y="8"/>
                  <a:pt x="133" y="8"/>
                  <a:pt x="133" y="8"/>
                </a:cubicBezTo>
                <a:cubicBezTo>
                  <a:pt x="134" y="8"/>
                  <a:pt x="136" y="10"/>
                  <a:pt x="136" y="13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65"/>
                  <a:pt x="142" y="168"/>
                  <a:pt x="141" y="168"/>
                </a:cubicBezTo>
                <a:close/>
                <a:moveTo>
                  <a:pt x="96" y="94"/>
                </a:moveTo>
                <a:cubicBezTo>
                  <a:pt x="93" y="85"/>
                  <a:pt x="85" y="80"/>
                  <a:pt x="76" y="80"/>
                </a:cubicBezTo>
                <a:cubicBezTo>
                  <a:pt x="66" y="80"/>
                  <a:pt x="58" y="85"/>
                  <a:pt x="55" y="94"/>
                </a:cubicBezTo>
                <a:cubicBezTo>
                  <a:pt x="44" y="95"/>
                  <a:pt x="36" y="104"/>
                  <a:pt x="36" y="115"/>
                </a:cubicBezTo>
                <a:cubicBezTo>
                  <a:pt x="36" y="126"/>
                  <a:pt x="46" y="136"/>
                  <a:pt x="58" y="136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106" y="136"/>
                  <a:pt x="116" y="126"/>
                  <a:pt x="116" y="115"/>
                </a:cubicBezTo>
                <a:cubicBezTo>
                  <a:pt x="116" y="104"/>
                  <a:pt x="107" y="95"/>
                  <a:pt x="96" y="94"/>
                </a:cubicBezTo>
                <a:close/>
                <a:moveTo>
                  <a:pt x="94" y="130"/>
                </a:moveTo>
                <a:cubicBezTo>
                  <a:pt x="58" y="130"/>
                  <a:pt x="58" y="130"/>
                  <a:pt x="58" y="130"/>
                </a:cubicBezTo>
                <a:cubicBezTo>
                  <a:pt x="49" y="130"/>
                  <a:pt x="42" y="123"/>
                  <a:pt x="42" y="115"/>
                </a:cubicBezTo>
                <a:cubicBezTo>
                  <a:pt x="42" y="107"/>
                  <a:pt x="48" y="100"/>
                  <a:pt x="56" y="99"/>
                </a:cubicBezTo>
                <a:cubicBezTo>
                  <a:pt x="58" y="99"/>
                  <a:pt x="60" y="98"/>
                  <a:pt x="61" y="95"/>
                </a:cubicBezTo>
                <a:cubicBezTo>
                  <a:pt x="63" y="89"/>
                  <a:pt x="69" y="85"/>
                  <a:pt x="76" y="85"/>
                </a:cubicBezTo>
                <a:cubicBezTo>
                  <a:pt x="83" y="85"/>
                  <a:pt x="89" y="89"/>
                  <a:pt x="91" y="95"/>
                </a:cubicBezTo>
                <a:cubicBezTo>
                  <a:pt x="92" y="98"/>
                  <a:pt x="94" y="99"/>
                  <a:pt x="96" y="99"/>
                </a:cubicBezTo>
                <a:cubicBezTo>
                  <a:pt x="104" y="100"/>
                  <a:pt x="110" y="107"/>
                  <a:pt x="110" y="115"/>
                </a:cubicBezTo>
                <a:cubicBezTo>
                  <a:pt x="110" y="123"/>
                  <a:pt x="103" y="130"/>
                  <a:pt x="94" y="13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0" name="TextBox 102"/>
          <p:cNvSpPr txBox="1"/>
          <p:nvPr/>
        </p:nvSpPr>
        <p:spPr>
          <a:xfrm>
            <a:off x="1119416" y="2992853"/>
            <a:ext cx="1406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Host Console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TextBox 102"/>
          <p:cNvSpPr txBox="1"/>
          <p:nvPr/>
        </p:nvSpPr>
        <p:spPr>
          <a:xfrm>
            <a:off x="2267237" y="2992853"/>
            <a:ext cx="1264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Cluster Computing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Platform Services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TextBox 102"/>
          <p:cNvSpPr txBox="1"/>
          <p:nvPr/>
        </p:nvSpPr>
        <p:spPr>
          <a:xfrm>
            <a:off x="3414972" y="2992853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DIY Service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Box 102"/>
          <p:cNvSpPr txBox="1"/>
          <p:nvPr/>
        </p:nvSpPr>
        <p:spPr>
          <a:xfrm>
            <a:off x="4465167" y="2992853"/>
            <a:ext cx="1274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Management Center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Freeform 21"/>
          <p:cNvSpPr>
            <a:spLocks noEditPoints="1"/>
          </p:cNvSpPr>
          <p:nvPr/>
        </p:nvSpPr>
        <p:spPr bwMode="auto">
          <a:xfrm>
            <a:off x="1626391" y="2564300"/>
            <a:ext cx="392205" cy="341088"/>
          </a:xfrm>
          <a:custGeom>
            <a:avLst/>
            <a:gdLst>
              <a:gd name="T0" fmla="*/ 68 w 176"/>
              <a:gd name="T1" fmla="*/ 108 h 152"/>
              <a:gd name="T2" fmla="*/ 64 w 176"/>
              <a:gd name="T3" fmla="*/ 104 h 152"/>
              <a:gd name="T4" fmla="*/ 60 w 176"/>
              <a:gd name="T5" fmla="*/ 108 h 152"/>
              <a:gd name="T6" fmla="*/ 48 w 176"/>
              <a:gd name="T7" fmla="*/ 110 h 152"/>
              <a:gd name="T8" fmla="*/ 60 w 176"/>
              <a:gd name="T9" fmla="*/ 112 h 152"/>
              <a:gd name="T10" fmla="*/ 68 w 176"/>
              <a:gd name="T11" fmla="*/ 112 h 152"/>
              <a:gd name="T12" fmla="*/ 148 w 176"/>
              <a:gd name="T13" fmla="*/ 110 h 152"/>
              <a:gd name="T14" fmla="*/ 34 w 176"/>
              <a:gd name="T15" fmla="*/ 104 h 152"/>
              <a:gd name="T16" fmla="*/ 34 w 176"/>
              <a:gd name="T17" fmla="*/ 116 h 152"/>
              <a:gd name="T18" fmla="*/ 34 w 176"/>
              <a:gd name="T19" fmla="*/ 104 h 152"/>
              <a:gd name="T20" fmla="*/ 28 w 176"/>
              <a:gd name="T21" fmla="*/ 78 h 152"/>
              <a:gd name="T22" fmla="*/ 40 w 176"/>
              <a:gd name="T23" fmla="*/ 78 h 152"/>
              <a:gd name="T24" fmla="*/ 34 w 176"/>
              <a:gd name="T25" fmla="*/ 40 h 152"/>
              <a:gd name="T26" fmla="*/ 34 w 176"/>
              <a:gd name="T27" fmla="*/ 52 h 152"/>
              <a:gd name="T28" fmla="*/ 34 w 176"/>
              <a:gd name="T29" fmla="*/ 40 h 152"/>
              <a:gd name="T30" fmla="*/ 136 w 176"/>
              <a:gd name="T31" fmla="*/ 76 h 152"/>
              <a:gd name="T32" fmla="*/ 132 w 176"/>
              <a:gd name="T33" fmla="*/ 72 h 152"/>
              <a:gd name="T34" fmla="*/ 128 w 176"/>
              <a:gd name="T35" fmla="*/ 76 h 152"/>
              <a:gd name="T36" fmla="*/ 48 w 176"/>
              <a:gd name="T37" fmla="*/ 78 h 152"/>
              <a:gd name="T38" fmla="*/ 128 w 176"/>
              <a:gd name="T39" fmla="*/ 80 h 152"/>
              <a:gd name="T40" fmla="*/ 136 w 176"/>
              <a:gd name="T41" fmla="*/ 80 h 152"/>
              <a:gd name="T42" fmla="*/ 148 w 176"/>
              <a:gd name="T43" fmla="*/ 78 h 152"/>
              <a:gd name="T44" fmla="*/ 156 w 176"/>
              <a:gd name="T45" fmla="*/ 0 h 152"/>
              <a:gd name="T46" fmla="*/ 0 w 176"/>
              <a:gd name="T47" fmla="*/ 20 h 152"/>
              <a:gd name="T48" fmla="*/ 20 w 176"/>
              <a:gd name="T49" fmla="*/ 152 h 152"/>
              <a:gd name="T50" fmla="*/ 176 w 176"/>
              <a:gd name="T51" fmla="*/ 132 h 152"/>
              <a:gd name="T52" fmla="*/ 156 w 176"/>
              <a:gd name="T53" fmla="*/ 0 h 152"/>
              <a:gd name="T54" fmla="*/ 156 w 176"/>
              <a:gd name="T55" fmla="*/ 144 h 152"/>
              <a:gd name="T56" fmla="*/ 8 w 176"/>
              <a:gd name="T57" fmla="*/ 132 h 152"/>
              <a:gd name="T58" fmla="*/ 20 w 176"/>
              <a:gd name="T59" fmla="*/ 8 h 152"/>
              <a:gd name="T60" fmla="*/ 168 w 176"/>
              <a:gd name="T61" fmla="*/ 20 h 152"/>
              <a:gd name="T62" fmla="*/ 146 w 176"/>
              <a:gd name="T63" fmla="*/ 44 h 152"/>
              <a:gd name="T64" fmla="*/ 68 w 176"/>
              <a:gd name="T65" fmla="*/ 44 h 152"/>
              <a:gd name="T66" fmla="*/ 60 w 176"/>
              <a:gd name="T67" fmla="*/ 44 h 152"/>
              <a:gd name="T68" fmla="*/ 50 w 176"/>
              <a:gd name="T69" fmla="*/ 44 h 152"/>
              <a:gd name="T70" fmla="*/ 50 w 176"/>
              <a:gd name="T71" fmla="*/ 48 h 152"/>
              <a:gd name="T72" fmla="*/ 64 w 176"/>
              <a:gd name="T73" fmla="*/ 52 h 152"/>
              <a:gd name="T74" fmla="*/ 146 w 176"/>
              <a:gd name="T75" fmla="*/ 48 h 152"/>
              <a:gd name="T76" fmla="*/ 146 w 176"/>
              <a:gd name="T77" fmla="*/ 4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52">
                <a:moveTo>
                  <a:pt x="146" y="108"/>
                </a:moveTo>
                <a:cubicBezTo>
                  <a:pt x="68" y="108"/>
                  <a:pt x="68" y="108"/>
                  <a:pt x="68" y="108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8" y="106"/>
                  <a:pt x="66" y="104"/>
                  <a:pt x="64" y="104"/>
                </a:cubicBezTo>
                <a:cubicBezTo>
                  <a:pt x="62" y="104"/>
                  <a:pt x="60" y="106"/>
                  <a:pt x="60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50" y="108"/>
                  <a:pt x="50" y="108"/>
                  <a:pt x="50" y="108"/>
                </a:cubicBezTo>
                <a:cubicBezTo>
                  <a:pt x="49" y="108"/>
                  <a:pt x="48" y="109"/>
                  <a:pt x="48" y="110"/>
                </a:cubicBezTo>
                <a:cubicBezTo>
                  <a:pt x="48" y="111"/>
                  <a:pt x="49" y="112"/>
                  <a:pt x="50" y="112"/>
                </a:cubicBezTo>
                <a:cubicBezTo>
                  <a:pt x="60" y="112"/>
                  <a:pt x="60" y="112"/>
                  <a:pt x="60" y="112"/>
                </a:cubicBezTo>
                <a:cubicBezTo>
                  <a:pt x="60" y="114"/>
                  <a:pt x="62" y="116"/>
                  <a:pt x="64" y="116"/>
                </a:cubicBezTo>
                <a:cubicBezTo>
                  <a:pt x="66" y="116"/>
                  <a:pt x="68" y="114"/>
                  <a:pt x="68" y="112"/>
                </a:cubicBezTo>
                <a:cubicBezTo>
                  <a:pt x="146" y="112"/>
                  <a:pt x="146" y="112"/>
                  <a:pt x="146" y="112"/>
                </a:cubicBezTo>
                <a:cubicBezTo>
                  <a:pt x="147" y="112"/>
                  <a:pt x="148" y="111"/>
                  <a:pt x="148" y="110"/>
                </a:cubicBezTo>
                <a:cubicBezTo>
                  <a:pt x="148" y="109"/>
                  <a:pt x="147" y="108"/>
                  <a:pt x="146" y="108"/>
                </a:cubicBezTo>
                <a:close/>
                <a:moveTo>
                  <a:pt x="34" y="104"/>
                </a:moveTo>
                <a:cubicBezTo>
                  <a:pt x="31" y="104"/>
                  <a:pt x="28" y="107"/>
                  <a:pt x="28" y="110"/>
                </a:cubicBezTo>
                <a:cubicBezTo>
                  <a:pt x="28" y="113"/>
                  <a:pt x="31" y="116"/>
                  <a:pt x="34" y="116"/>
                </a:cubicBezTo>
                <a:cubicBezTo>
                  <a:pt x="37" y="116"/>
                  <a:pt x="40" y="113"/>
                  <a:pt x="40" y="110"/>
                </a:cubicBezTo>
                <a:cubicBezTo>
                  <a:pt x="40" y="107"/>
                  <a:pt x="37" y="104"/>
                  <a:pt x="34" y="104"/>
                </a:cubicBezTo>
                <a:close/>
                <a:moveTo>
                  <a:pt x="34" y="72"/>
                </a:moveTo>
                <a:cubicBezTo>
                  <a:pt x="31" y="72"/>
                  <a:pt x="28" y="75"/>
                  <a:pt x="28" y="78"/>
                </a:cubicBezTo>
                <a:cubicBezTo>
                  <a:pt x="28" y="81"/>
                  <a:pt x="31" y="84"/>
                  <a:pt x="34" y="84"/>
                </a:cubicBezTo>
                <a:cubicBezTo>
                  <a:pt x="37" y="84"/>
                  <a:pt x="40" y="81"/>
                  <a:pt x="40" y="78"/>
                </a:cubicBezTo>
                <a:cubicBezTo>
                  <a:pt x="40" y="75"/>
                  <a:pt x="37" y="72"/>
                  <a:pt x="34" y="72"/>
                </a:cubicBezTo>
                <a:close/>
                <a:moveTo>
                  <a:pt x="34" y="40"/>
                </a:moveTo>
                <a:cubicBezTo>
                  <a:pt x="31" y="40"/>
                  <a:pt x="28" y="43"/>
                  <a:pt x="28" y="46"/>
                </a:cubicBezTo>
                <a:cubicBezTo>
                  <a:pt x="28" y="49"/>
                  <a:pt x="31" y="52"/>
                  <a:pt x="34" y="52"/>
                </a:cubicBezTo>
                <a:cubicBezTo>
                  <a:pt x="37" y="52"/>
                  <a:pt x="40" y="49"/>
                  <a:pt x="40" y="46"/>
                </a:cubicBezTo>
                <a:cubicBezTo>
                  <a:pt x="40" y="43"/>
                  <a:pt x="37" y="40"/>
                  <a:pt x="34" y="40"/>
                </a:cubicBezTo>
                <a:close/>
                <a:moveTo>
                  <a:pt x="146" y="76"/>
                </a:moveTo>
                <a:cubicBezTo>
                  <a:pt x="136" y="76"/>
                  <a:pt x="136" y="76"/>
                  <a:pt x="136" y="76"/>
                </a:cubicBezTo>
                <a:cubicBezTo>
                  <a:pt x="136" y="76"/>
                  <a:pt x="136" y="76"/>
                  <a:pt x="136" y="76"/>
                </a:cubicBezTo>
                <a:cubicBezTo>
                  <a:pt x="136" y="74"/>
                  <a:pt x="134" y="72"/>
                  <a:pt x="132" y="72"/>
                </a:cubicBezTo>
                <a:cubicBezTo>
                  <a:pt x="130" y="72"/>
                  <a:pt x="128" y="74"/>
                  <a:pt x="128" y="76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50" y="76"/>
                  <a:pt x="50" y="76"/>
                  <a:pt x="50" y="76"/>
                </a:cubicBezTo>
                <a:cubicBezTo>
                  <a:pt x="49" y="76"/>
                  <a:pt x="48" y="77"/>
                  <a:pt x="48" y="78"/>
                </a:cubicBezTo>
                <a:cubicBezTo>
                  <a:pt x="48" y="79"/>
                  <a:pt x="49" y="80"/>
                  <a:pt x="50" y="80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82"/>
                  <a:pt x="130" y="84"/>
                  <a:pt x="132" y="84"/>
                </a:cubicBezTo>
                <a:cubicBezTo>
                  <a:pt x="134" y="84"/>
                  <a:pt x="136" y="82"/>
                  <a:pt x="136" y="80"/>
                </a:cubicBezTo>
                <a:cubicBezTo>
                  <a:pt x="146" y="80"/>
                  <a:pt x="146" y="80"/>
                  <a:pt x="146" y="80"/>
                </a:cubicBezTo>
                <a:cubicBezTo>
                  <a:pt x="147" y="80"/>
                  <a:pt x="148" y="79"/>
                  <a:pt x="148" y="78"/>
                </a:cubicBezTo>
                <a:cubicBezTo>
                  <a:pt x="148" y="77"/>
                  <a:pt x="147" y="76"/>
                  <a:pt x="146" y="76"/>
                </a:cubicBezTo>
                <a:close/>
                <a:moveTo>
                  <a:pt x="156" y="0"/>
                </a:move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3"/>
                  <a:pt x="9" y="152"/>
                  <a:pt x="20" y="152"/>
                </a:cubicBezTo>
                <a:cubicBezTo>
                  <a:pt x="156" y="152"/>
                  <a:pt x="156" y="152"/>
                  <a:pt x="156" y="152"/>
                </a:cubicBezTo>
                <a:cubicBezTo>
                  <a:pt x="167" y="152"/>
                  <a:pt x="176" y="143"/>
                  <a:pt x="176" y="132"/>
                </a:cubicBezTo>
                <a:cubicBezTo>
                  <a:pt x="176" y="20"/>
                  <a:pt x="176" y="20"/>
                  <a:pt x="176" y="20"/>
                </a:cubicBezTo>
                <a:cubicBezTo>
                  <a:pt x="176" y="9"/>
                  <a:pt x="167" y="0"/>
                  <a:pt x="156" y="0"/>
                </a:cubicBezTo>
                <a:close/>
                <a:moveTo>
                  <a:pt x="168" y="132"/>
                </a:moveTo>
                <a:cubicBezTo>
                  <a:pt x="168" y="139"/>
                  <a:pt x="163" y="144"/>
                  <a:pt x="156" y="144"/>
                </a:cubicBezTo>
                <a:cubicBezTo>
                  <a:pt x="20" y="144"/>
                  <a:pt x="20" y="144"/>
                  <a:pt x="20" y="144"/>
                </a:cubicBezTo>
                <a:cubicBezTo>
                  <a:pt x="13" y="144"/>
                  <a:pt x="8" y="139"/>
                  <a:pt x="8" y="132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14"/>
                  <a:pt x="13" y="8"/>
                  <a:pt x="20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63" y="8"/>
                  <a:pt x="168" y="14"/>
                  <a:pt x="168" y="20"/>
                </a:cubicBezTo>
                <a:lnTo>
                  <a:pt x="168" y="132"/>
                </a:lnTo>
                <a:close/>
                <a:moveTo>
                  <a:pt x="146" y="44"/>
                </a:moveTo>
                <a:cubicBezTo>
                  <a:pt x="68" y="44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2"/>
                  <a:pt x="66" y="40"/>
                  <a:pt x="64" y="40"/>
                </a:cubicBezTo>
                <a:cubicBezTo>
                  <a:pt x="62" y="40"/>
                  <a:pt x="60" y="42"/>
                  <a:pt x="60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49" y="44"/>
                  <a:pt x="48" y="45"/>
                  <a:pt x="48" y="46"/>
                </a:cubicBezTo>
                <a:cubicBezTo>
                  <a:pt x="48" y="47"/>
                  <a:pt x="49" y="48"/>
                  <a:pt x="50" y="48"/>
                </a:cubicBezTo>
                <a:cubicBezTo>
                  <a:pt x="60" y="48"/>
                  <a:pt x="60" y="48"/>
                  <a:pt x="60" y="48"/>
                </a:cubicBezTo>
                <a:cubicBezTo>
                  <a:pt x="60" y="50"/>
                  <a:pt x="62" y="52"/>
                  <a:pt x="64" y="52"/>
                </a:cubicBezTo>
                <a:cubicBezTo>
                  <a:pt x="66" y="52"/>
                  <a:pt x="68" y="50"/>
                  <a:pt x="68" y="48"/>
                </a:cubicBezTo>
                <a:cubicBezTo>
                  <a:pt x="146" y="48"/>
                  <a:pt x="146" y="48"/>
                  <a:pt x="146" y="48"/>
                </a:cubicBezTo>
                <a:cubicBezTo>
                  <a:pt x="147" y="48"/>
                  <a:pt x="148" y="47"/>
                  <a:pt x="148" y="46"/>
                </a:cubicBezTo>
                <a:cubicBezTo>
                  <a:pt x="148" y="45"/>
                  <a:pt x="147" y="44"/>
                  <a:pt x="146" y="4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Freeform 25"/>
          <p:cNvSpPr>
            <a:spLocks noEditPoints="1"/>
          </p:cNvSpPr>
          <p:nvPr/>
        </p:nvSpPr>
        <p:spPr bwMode="auto">
          <a:xfrm>
            <a:off x="2729044" y="2538742"/>
            <a:ext cx="341088" cy="392204"/>
          </a:xfrm>
          <a:custGeom>
            <a:avLst/>
            <a:gdLst>
              <a:gd name="T0" fmla="*/ 134 w 152"/>
              <a:gd name="T1" fmla="*/ 18 h 176"/>
              <a:gd name="T2" fmla="*/ 142 w 152"/>
              <a:gd name="T3" fmla="*/ 22 h 176"/>
              <a:gd name="T4" fmla="*/ 148 w 152"/>
              <a:gd name="T5" fmla="*/ 150 h 176"/>
              <a:gd name="T6" fmla="*/ 134 w 152"/>
              <a:gd name="T7" fmla="*/ 154 h 176"/>
              <a:gd name="T8" fmla="*/ 142 w 152"/>
              <a:gd name="T9" fmla="*/ 158 h 176"/>
              <a:gd name="T10" fmla="*/ 152 w 152"/>
              <a:gd name="T11" fmla="*/ 26 h 176"/>
              <a:gd name="T12" fmla="*/ 140 w 152"/>
              <a:gd name="T13" fmla="*/ 50 h 176"/>
              <a:gd name="T14" fmla="*/ 134 w 152"/>
              <a:gd name="T15" fmla="*/ 48 h 176"/>
              <a:gd name="T16" fmla="*/ 138 w 152"/>
              <a:gd name="T17" fmla="*/ 52 h 176"/>
              <a:gd name="T18" fmla="*/ 56 w 152"/>
              <a:gd name="T19" fmla="*/ 112 h 176"/>
              <a:gd name="T20" fmla="*/ 56 w 152"/>
              <a:gd name="T21" fmla="*/ 144 h 176"/>
              <a:gd name="T22" fmla="*/ 56 w 152"/>
              <a:gd name="T23" fmla="*/ 112 h 176"/>
              <a:gd name="T24" fmla="*/ 44 w 152"/>
              <a:gd name="T25" fmla="*/ 128 h 176"/>
              <a:gd name="T26" fmla="*/ 67 w 152"/>
              <a:gd name="T27" fmla="*/ 128 h 176"/>
              <a:gd name="T28" fmla="*/ 82 w 152"/>
              <a:gd name="T29" fmla="*/ 36 h 176"/>
              <a:gd name="T30" fmla="*/ 28 w 152"/>
              <a:gd name="T31" fmla="*/ 38 h 176"/>
              <a:gd name="T32" fmla="*/ 82 w 152"/>
              <a:gd name="T33" fmla="*/ 40 h 176"/>
              <a:gd name="T34" fmla="*/ 82 w 152"/>
              <a:gd name="T35" fmla="*/ 36 h 176"/>
              <a:gd name="T36" fmla="*/ 12 w 152"/>
              <a:gd name="T37" fmla="*/ 0 h 176"/>
              <a:gd name="T38" fmla="*/ 0 w 152"/>
              <a:gd name="T39" fmla="*/ 164 h 176"/>
              <a:gd name="T40" fmla="*/ 100 w 152"/>
              <a:gd name="T41" fmla="*/ 176 h 176"/>
              <a:gd name="T42" fmla="*/ 112 w 152"/>
              <a:gd name="T43" fmla="*/ 12 h 176"/>
              <a:gd name="T44" fmla="*/ 104 w 152"/>
              <a:gd name="T45" fmla="*/ 164 h 176"/>
              <a:gd name="T46" fmla="*/ 12 w 152"/>
              <a:gd name="T47" fmla="*/ 168 h 176"/>
              <a:gd name="T48" fmla="*/ 8 w 152"/>
              <a:gd name="T49" fmla="*/ 12 h 176"/>
              <a:gd name="T50" fmla="*/ 100 w 152"/>
              <a:gd name="T51" fmla="*/ 8 h 176"/>
              <a:gd name="T52" fmla="*/ 104 w 152"/>
              <a:gd name="T53" fmla="*/ 164 h 176"/>
              <a:gd name="T54" fmla="*/ 118 w 152"/>
              <a:gd name="T55" fmla="*/ 44 h 176"/>
              <a:gd name="T56" fmla="*/ 114 w 152"/>
              <a:gd name="T57" fmla="*/ 48 h 176"/>
              <a:gd name="T58" fmla="*/ 120 w 152"/>
              <a:gd name="T59" fmla="*/ 46 h 176"/>
              <a:gd name="T60" fmla="*/ 114 w 152"/>
              <a:gd name="T61" fmla="*/ 10 h 176"/>
              <a:gd name="T62" fmla="*/ 122 w 152"/>
              <a:gd name="T63" fmla="*/ 14 h 176"/>
              <a:gd name="T64" fmla="*/ 128 w 152"/>
              <a:gd name="T65" fmla="*/ 157 h 176"/>
              <a:gd name="T66" fmla="*/ 114 w 152"/>
              <a:gd name="T67" fmla="*/ 162 h 176"/>
              <a:gd name="T68" fmla="*/ 122 w 152"/>
              <a:gd name="T69" fmla="*/ 166 h 176"/>
              <a:gd name="T70" fmla="*/ 132 w 152"/>
              <a:gd name="T71" fmla="*/ 1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2" h="176">
                <a:moveTo>
                  <a:pt x="142" y="18"/>
                </a:moveTo>
                <a:cubicBezTo>
                  <a:pt x="134" y="18"/>
                  <a:pt x="134" y="18"/>
                  <a:pt x="134" y="18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42" y="22"/>
                  <a:pt x="142" y="22"/>
                  <a:pt x="142" y="22"/>
                </a:cubicBezTo>
                <a:cubicBezTo>
                  <a:pt x="145" y="22"/>
                  <a:pt x="148" y="24"/>
                  <a:pt x="148" y="26"/>
                </a:cubicBezTo>
                <a:cubicBezTo>
                  <a:pt x="148" y="150"/>
                  <a:pt x="148" y="150"/>
                  <a:pt x="148" y="150"/>
                </a:cubicBezTo>
                <a:cubicBezTo>
                  <a:pt x="148" y="152"/>
                  <a:pt x="145" y="154"/>
                  <a:pt x="142" y="154"/>
                </a:cubicBezTo>
                <a:cubicBezTo>
                  <a:pt x="134" y="154"/>
                  <a:pt x="134" y="154"/>
                  <a:pt x="134" y="154"/>
                </a:cubicBezTo>
                <a:cubicBezTo>
                  <a:pt x="134" y="158"/>
                  <a:pt x="134" y="158"/>
                  <a:pt x="134" y="158"/>
                </a:cubicBezTo>
                <a:cubicBezTo>
                  <a:pt x="142" y="158"/>
                  <a:pt x="142" y="158"/>
                  <a:pt x="142" y="158"/>
                </a:cubicBezTo>
                <a:cubicBezTo>
                  <a:pt x="147" y="158"/>
                  <a:pt x="152" y="154"/>
                  <a:pt x="152" y="150"/>
                </a:cubicBezTo>
                <a:cubicBezTo>
                  <a:pt x="152" y="26"/>
                  <a:pt x="152" y="26"/>
                  <a:pt x="152" y="26"/>
                </a:cubicBezTo>
                <a:cubicBezTo>
                  <a:pt x="152" y="22"/>
                  <a:pt x="147" y="18"/>
                  <a:pt x="142" y="18"/>
                </a:cubicBezTo>
                <a:close/>
                <a:moveTo>
                  <a:pt x="140" y="50"/>
                </a:moveTo>
                <a:cubicBezTo>
                  <a:pt x="140" y="49"/>
                  <a:pt x="139" y="48"/>
                  <a:pt x="138" y="48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8" y="52"/>
                  <a:pt x="138" y="52"/>
                  <a:pt x="138" y="52"/>
                </a:cubicBezTo>
                <a:cubicBezTo>
                  <a:pt x="139" y="52"/>
                  <a:pt x="140" y="51"/>
                  <a:pt x="140" y="50"/>
                </a:cubicBezTo>
                <a:close/>
                <a:moveTo>
                  <a:pt x="56" y="112"/>
                </a:moveTo>
                <a:cubicBezTo>
                  <a:pt x="47" y="112"/>
                  <a:pt x="40" y="119"/>
                  <a:pt x="40" y="128"/>
                </a:cubicBezTo>
                <a:cubicBezTo>
                  <a:pt x="40" y="137"/>
                  <a:pt x="47" y="144"/>
                  <a:pt x="56" y="144"/>
                </a:cubicBezTo>
                <a:cubicBezTo>
                  <a:pt x="65" y="144"/>
                  <a:pt x="72" y="137"/>
                  <a:pt x="72" y="128"/>
                </a:cubicBezTo>
                <a:cubicBezTo>
                  <a:pt x="72" y="119"/>
                  <a:pt x="65" y="112"/>
                  <a:pt x="56" y="112"/>
                </a:cubicBezTo>
                <a:close/>
                <a:moveTo>
                  <a:pt x="56" y="140"/>
                </a:moveTo>
                <a:cubicBezTo>
                  <a:pt x="49" y="140"/>
                  <a:pt x="44" y="134"/>
                  <a:pt x="44" y="128"/>
                </a:cubicBezTo>
                <a:cubicBezTo>
                  <a:pt x="44" y="122"/>
                  <a:pt x="49" y="117"/>
                  <a:pt x="56" y="117"/>
                </a:cubicBezTo>
                <a:cubicBezTo>
                  <a:pt x="62" y="117"/>
                  <a:pt x="67" y="122"/>
                  <a:pt x="67" y="128"/>
                </a:cubicBezTo>
                <a:cubicBezTo>
                  <a:pt x="67" y="134"/>
                  <a:pt x="62" y="140"/>
                  <a:pt x="56" y="140"/>
                </a:cubicBezTo>
                <a:close/>
                <a:moveTo>
                  <a:pt x="82" y="36"/>
                </a:move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8" y="37"/>
                  <a:pt x="28" y="38"/>
                </a:cubicBezTo>
                <a:cubicBezTo>
                  <a:pt x="28" y="39"/>
                  <a:pt x="29" y="40"/>
                  <a:pt x="30" y="40"/>
                </a:cubicBezTo>
                <a:cubicBezTo>
                  <a:pt x="82" y="40"/>
                  <a:pt x="82" y="40"/>
                  <a:pt x="82" y="40"/>
                </a:cubicBezTo>
                <a:cubicBezTo>
                  <a:pt x="83" y="40"/>
                  <a:pt x="84" y="39"/>
                  <a:pt x="84" y="38"/>
                </a:cubicBezTo>
                <a:cubicBezTo>
                  <a:pt x="84" y="37"/>
                  <a:pt x="83" y="36"/>
                  <a:pt x="82" y="36"/>
                </a:cubicBezTo>
                <a:close/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6"/>
                  <a:pt x="0" y="12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71"/>
                  <a:pt x="5" y="176"/>
                  <a:pt x="12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6" y="176"/>
                  <a:pt x="112" y="171"/>
                  <a:pt x="112" y="164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6"/>
                  <a:pt x="106" y="0"/>
                  <a:pt x="100" y="0"/>
                </a:cubicBezTo>
                <a:close/>
                <a:moveTo>
                  <a:pt x="104" y="164"/>
                </a:moveTo>
                <a:cubicBezTo>
                  <a:pt x="104" y="166"/>
                  <a:pt x="102" y="168"/>
                  <a:pt x="100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10" y="168"/>
                  <a:pt x="8" y="166"/>
                  <a:pt x="8" y="16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100" y="8"/>
                  <a:pt x="100" y="8"/>
                  <a:pt x="100" y="8"/>
                </a:cubicBezTo>
                <a:cubicBezTo>
                  <a:pt x="102" y="8"/>
                  <a:pt x="104" y="10"/>
                  <a:pt x="104" y="12"/>
                </a:cubicBezTo>
                <a:lnTo>
                  <a:pt x="104" y="164"/>
                </a:lnTo>
                <a:close/>
                <a:moveTo>
                  <a:pt x="120" y="46"/>
                </a:moveTo>
                <a:cubicBezTo>
                  <a:pt x="120" y="45"/>
                  <a:pt x="119" y="44"/>
                  <a:pt x="118" y="44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19" y="48"/>
                  <a:pt x="120" y="47"/>
                  <a:pt x="120" y="46"/>
                </a:cubicBezTo>
                <a:close/>
                <a:moveTo>
                  <a:pt x="122" y="10"/>
                </a:moveTo>
                <a:cubicBezTo>
                  <a:pt x="114" y="10"/>
                  <a:pt x="114" y="10"/>
                  <a:pt x="114" y="10"/>
                </a:cubicBezTo>
                <a:cubicBezTo>
                  <a:pt x="114" y="14"/>
                  <a:pt x="114" y="14"/>
                  <a:pt x="114" y="14"/>
                </a:cubicBezTo>
                <a:cubicBezTo>
                  <a:pt x="122" y="14"/>
                  <a:pt x="122" y="14"/>
                  <a:pt x="122" y="14"/>
                </a:cubicBezTo>
                <a:cubicBezTo>
                  <a:pt x="125" y="14"/>
                  <a:pt x="128" y="16"/>
                  <a:pt x="128" y="19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28" y="160"/>
                  <a:pt x="125" y="162"/>
                  <a:pt x="122" y="162"/>
                </a:cubicBezTo>
                <a:cubicBezTo>
                  <a:pt x="114" y="162"/>
                  <a:pt x="114" y="162"/>
                  <a:pt x="114" y="162"/>
                </a:cubicBezTo>
                <a:cubicBezTo>
                  <a:pt x="114" y="166"/>
                  <a:pt x="114" y="166"/>
                  <a:pt x="114" y="166"/>
                </a:cubicBezTo>
                <a:cubicBezTo>
                  <a:pt x="122" y="166"/>
                  <a:pt x="122" y="166"/>
                  <a:pt x="122" y="166"/>
                </a:cubicBezTo>
                <a:cubicBezTo>
                  <a:pt x="127" y="166"/>
                  <a:pt x="132" y="162"/>
                  <a:pt x="132" y="157"/>
                </a:cubicBezTo>
                <a:cubicBezTo>
                  <a:pt x="132" y="19"/>
                  <a:pt x="132" y="19"/>
                  <a:pt x="132" y="19"/>
                </a:cubicBezTo>
                <a:cubicBezTo>
                  <a:pt x="132" y="14"/>
                  <a:pt x="127" y="10"/>
                  <a:pt x="122" y="1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6" name="Freeform 29"/>
          <p:cNvSpPr>
            <a:spLocks noEditPoints="1"/>
          </p:cNvSpPr>
          <p:nvPr/>
        </p:nvSpPr>
        <p:spPr bwMode="auto">
          <a:xfrm>
            <a:off x="3697126" y="2538742"/>
            <a:ext cx="304841" cy="392204"/>
          </a:xfrm>
          <a:custGeom>
            <a:avLst/>
            <a:gdLst>
              <a:gd name="T0" fmla="*/ 86 w 136"/>
              <a:gd name="T1" fmla="*/ 0 h 176"/>
              <a:gd name="T2" fmla="*/ 15 w 136"/>
              <a:gd name="T3" fmla="*/ 0 h 176"/>
              <a:gd name="T4" fmla="*/ 0 w 136"/>
              <a:gd name="T5" fmla="*/ 16 h 176"/>
              <a:gd name="T6" fmla="*/ 0 w 136"/>
              <a:gd name="T7" fmla="*/ 160 h 176"/>
              <a:gd name="T8" fmla="*/ 15 w 136"/>
              <a:gd name="T9" fmla="*/ 176 h 176"/>
              <a:gd name="T10" fmla="*/ 121 w 136"/>
              <a:gd name="T11" fmla="*/ 176 h 176"/>
              <a:gd name="T12" fmla="*/ 136 w 136"/>
              <a:gd name="T13" fmla="*/ 160 h 176"/>
              <a:gd name="T14" fmla="*/ 136 w 136"/>
              <a:gd name="T15" fmla="*/ 50 h 176"/>
              <a:gd name="T16" fmla="*/ 86 w 136"/>
              <a:gd name="T17" fmla="*/ 0 h 176"/>
              <a:gd name="T18" fmla="*/ 86 w 136"/>
              <a:gd name="T19" fmla="*/ 12 h 176"/>
              <a:gd name="T20" fmla="*/ 124 w 136"/>
              <a:gd name="T21" fmla="*/ 50 h 176"/>
              <a:gd name="T22" fmla="*/ 95 w 136"/>
              <a:gd name="T23" fmla="*/ 50 h 176"/>
              <a:gd name="T24" fmla="*/ 86 w 136"/>
              <a:gd name="T25" fmla="*/ 40 h 176"/>
              <a:gd name="T26" fmla="*/ 86 w 136"/>
              <a:gd name="T27" fmla="*/ 12 h 176"/>
              <a:gd name="T28" fmla="*/ 121 w 136"/>
              <a:gd name="T29" fmla="*/ 168 h 176"/>
              <a:gd name="T30" fmla="*/ 15 w 136"/>
              <a:gd name="T31" fmla="*/ 168 h 176"/>
              <a:gd name="T32" fmla="*/ 8 w 136"/>
              <a:gd name="T33" fmla="*/ 160 h 176"/>
              <a:gd name="T34" fmla="*/ 8 w 136"/>
              <a:gd name="T35" fmla="*/ 16 h 176"/>
              <a:gd name="T36" fmla="*/ 15 w 136"/>
              <a:gd name="T37" fmla="*/ 8 h 176"/>
              <a:gd name="T38" fmla="*/ 82 w 136"/>
              <a:gd name="T39" fmla="*/ 8 h 176"/>
              <a:gd name="T40" fmla="*/ 82 w 136"/>
              <a:gd name="T41" fmla="*/ 8 h 176"/>
              <a:gd name="T42" fmla="*/ 82 w 136"/>
              <a:gd name="T43" fmla="*/ 8 h 176"/>
              <a:gd name="T44" fmla="*/ 82 w 136"/>
              <a:gd name="T45" fmla="*/ 40 h 176"/>
              <a:gd name="T46" fmla="*/ 95 w 136"/>
              <a:gd name="T47" fmla="*/ 54 h 176"/>
              <a:gd name="T48" fmla="*/ 128 w 136"/>
              <a:gd name="T49" fmla="*/ 54 h 176"/>
              <a:gd name="T50" fmla="*/ 128 w 136"/>
              <a:gd name="T51" fmla="*/ 160 h 176"/>
              <a:gd name="T52" fmla="*/ 121 w 136"/>
              <a:gd name="T53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6" h="176">
                <a:moveTo>
                  <a:pt x="86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5" y="176"/>
                </a:cubicBezTo>
                <a:cubicBezTo>
                  <a:pt x="121" y="176"/>
                  <a:pt x="121" y="176"/>
                  <a:pt x="121" y="176"/>
                </a:cubicBezTo>
                <a:cubicBezTo>
                  <a:pt x="129" y="176"/>
                  <a:pt x="136" y="169"/>
                  <a:pt x="136" y="160"/>
                </a:cubicBezTo>
                <a:cubicBezTo>
                  <a:pt x="136" y="50"/>
                  <a:pt x="136" y="50"/>
                  <a:pt x="136" y="50"/>
                </a:cubicBezTo>
                <a:lnTo>
                  <a:pt x="86" y="0"/>
                </a:lnTo>
                <a:close/>
                <a:moveTo>
                  <a:pt x="86" y="12"/>
                </a:moveTo>
                <a:cubicBezTo>
                  <a:pt x="124" y="50"/>
                  <a:pt x="124" y="50"/>
                  <a:pt x="124" y="50"/>
                </a:cubicBezTo>
                <a:cubicBezTo>
                  <a:pt x="95" y="50"/>
                  <a:pt x="95" y="50"/>
                  <a:pt x="95" y="50"/>
                </a:cubicBezTo>
                <a:cubicBezTo>
                  <a:pt x="90" y="50"/>
                  <a:pt x="86" y="46"/>
                  <a:pt x="86" y="40"/>
                </a:cubicBezTo>
                <a:lnTo>
                  <a:pt x="86" y="12"/>
                </a:lnTo>
                <a:close/>
                <a:moveTo>
                  <a:pt x="121" y="168"/>
                </a:moveTo>
                <a:cubicBezTo>
                  <a:pt x="15" y="168"/>
                  <a:pt x="15" y="168"/>
                  <a:pt x="15" y="168"/>
                </a:cubicBezTo>
                <a:cubicBezTo>
                  <a:pt x="11" y="168"/>
                  <a:pt x="8" y="165"/>
                  <a:pt x="8" y="16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1" y="8"/>
                  <a:pt x="15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40"/>
                  <a:pt x="82" y="40"/>
                  <a:pt x="82" y="40"/>
                </a:cubicBezTo>
                <a:cubicBezTo>
                  <a:pt x="82" y="48"/>
                  <a:pt x="88" y="54"/>
                  <a:pt x="95" y="54"/>
                </a:cubicBezTo>
                <a:cubicBezTo>
                  <a:pt x="128" y="54"/>
                  <a:pt x="128" y="54"/>
                  <a:pt x="128" y="54"/>
                </a:cubicBezTo>
                <a:cubicBezTo>
                  <a:pt x="128" y="160"/>
                  <a:pt x="128" y="160"/>
                  <a:pt x="128" y="160"/>
                </a:cubicBezTo>
                <a:cubicBezTo>
                  <a:pt x="128" y="165"/>
                  <a:pt x="125" y="168"/>
                  <a:pt x="121" y="16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7" name="Freeform 33"/>
          <p:cNvSpPr>
            <a:spLocks noEditPoints="1"/>
          </p:cNvSpPr>
          <p:nvPr/>
        </p:nvSpPr>
        <p:spPr bwMode="auto">
          <a:xfrm>
            <a:off x="4906091" y="2591253"/>
            <a:ext cx="392204" cy="287182"/>
          </a:xfrm>
          <a:custGeom>
            <a:avLst/>
            <a:gdLst>
              <a:gd name="T0" fmla="*/ 11 w 176"/>
              <a:gd name="T1" fmla="*/ 0 h 128"/>
              <a:gd name="T2" fmla="*/ 0 w 176"/>
              <a:gd name="T3" fmla="*/ 119 h 128"/>
              <a:gd name="T4" fmla="*/ 107 w 176"/>
              <a:gd name="T5" fmla="*/ 128 h 128"/>
              <a:gd name="T6" fmla="*/ 170 w 176"/>
              <a:gd name="T7" fmla="*/ 128 h 128"/>
              <a:gd name="T8" fmla="*/ 176 w 176"/>
              <a:gd name="T9" fmla="*/ 119 h 128"/>
              <a:gd name="T10" fmla="*/ 176 w 176"/>
              <a:gd name="T11" fmla="*/ 9 h 128"/>
              <a:gd name="T12" fmla="*/ 11 w 176"/>
              <a:gd name="T13" fmla="*/ 8 h 128"/>
              <a:gd name="T14" fmla="*/ 168 w 176"/>
              <a:gd name="T15" fmla="*/ 9 h 128"/>
              <a:gd name="T16" fmla="*/ 8 w 176"/>
              <a:gd name="T17" fmla="*/ 28 h 128"/>
              <a:gd name="T18" fmla="*/ 11 w 176"/>
              <a:gd name="T19" fmla="*/ 8 h 128"/>
              <a:gd name="T20" fmla="*/ 8 w 176"/>
              <a:gd name="T21" fmla="*/ 32 h 128"/>
              <a:gd name="T22" fmla="*/ 168 w 176"/>
              <a:gd name="T23" fmla="*/ 101 h 128"/>
              <a:gd name="T24" fmla="*/ 155 w 176"/>
              <a:gd name="T25" fmla="*/ 96 h 128"/>
              <a:gd name="T26" fmla="*/ 161 w 176"/>
              <a:gd name="T27" fmla="*/ 65 h 128"/>
              <a:gd name="T28" fmla="*/ 112 w 176"/>
              <a:gd name="T29" fmla="*/ 58 h 128"/>
              <a:gd name="T30" fmla="*/ 106 w 176"/>
              <a:gd name="T31" fmla="*/ 49 h 128"/>
              <a:gd name="T32" fmla="*/ 90 w 176"/>
              <a:gd name="T33" fmla="*/ 49 h 128"/>
              <a:gd name="T34" fmla="*/ 75 w 176"/>
              <a:gd name="T35" fmla="*/ 84 h 128"/>
              <a:gd name="T36" fmla="*/ 67 w 176"/>
              <a:gd name="T37" fmla="*/ 85 h 128"/>
              <a:gd name="T38" fmla="*/ 48 w 176"/>
              <a:gd name="T39" fmla="*/ 66 h 128"/>
              <a:gd name="T40" fmla="*/ 32 w 176"/>
              <a:gd name="T41" fmla="*/ 66 h 128"/>
              <a:gd name="T42" fmla="*/ 23 w 176"/>
              <a:gd name="T43" fmla="*/ 83 h 128"/>
              <a:gd name="T44" fmla="*/ 12 w 176"/>
              <a:gd name="T45" fmla="*/ 90 h 128"/>
              <a:gd name="T46" fmla="*/ 28 w 176"/>
              <a:gd name="T47" fmla="*/ 90 h 128"/>
              <a:gd name="T48" fmla="*/ 36 w 176"/>
              <a:gd name="T49" fmla="*/ 73 h 128"/>
              <a:gd name="T50" fmla="*/ 45 w 176"/>
              <a:gd name="T51" fmla="*/ 72 h 128"/>
              <a:gd name="T52" fmla="*/ 64 w 176"/>
              <a:gd name="T53" fmla="*/ 91 h 128"/>
              <a:gd name="T54" fmla="*/ 80 w 176"/>
              <a:gd name="T55" fmla="*/ 91 h 128"/>
              <a:gd name="T56" fmla="*/ 95 w 176"/>
              <a:gd name="T57" fmla="*/ 56 h 128"/>
              <a:gd name="T58" fmla="*/ 103 w 176"/>
              <a:gd name="T59" fmla="*/ 55 h 128"/>
              <a:gd name="T60" fmla="*/ 111 w 176"/>
              <a:gd name="T61" fmla="*/ 65 h 128"/>
              <a:gd name="T62" fmla="*/ 117 w 176"/>
              <a:gd name="T63" fmla="*/ 96 h 128"/>
              <a:gd name="T64" fmla="*/ 96 w 176"/>
              <a:gd name="T65" fmla="*/ 114 h 128"/>
              <a:gd name="T66" fmla="*/ 11 w 176"/>
              <a:gd name="T67" fmla="*/ 120 h 128"/>
              <a:gd name="T68" fmla="*/ 168 w 176"/>
              <a:gd name="T69" fmla="*/ 120 h 128"/>
              <a:gd name="T70" fmla="*/ 104 w 176"/>
              <a:gd name="T71" fmla="*/ 114 h 128"/>
              <a:gd name="T72" fmla="*/ 125 w 176"/>
              <a:gd name="T73" fmla="*/ 102 h 128"/>
              <a:gd name="T74" fmla="*/ 127 w 176"/>
              <a:gd name="T75" fmla="*/ 96 h 128"/>
              <a:gd name="T76" fmla="*/ 119 w 176"/>
              <a:gd name="T77" fmla="*/ 80 h 128"/>
              <a:gd name="T78" fmla="*/ 119 w 176"/>
              <a:gd name="T79" fmla="*/ 64 h 128"/>
              <a:gd name="T80" fmla="*/ 119 w 176"/>
              <a:gd name="T81" fmla="*/ 64 h 128"/>
              <a:gd name="T82" fmla="*/ 153 w 176"/>
              <a:gd name="T83" fmla="*/ 65 h 128"/>
              <a:gd name="T84" fmla="*/ 147 w 176"/>
              <a:gd name="T85" fmla="*/ 93 h 128"/>
              <a:gd name="T86" fmla="*/ 146 w 176"/>
              <a:gd name="T87" fmla="*/ 98 h 128"/>
              <a:gd name="T88" fmla="*/ 154 w 176"/>
              <a:gd name="T89" fmla="*/ 104 h 128"/>
              <a:gd name="T90" fmla="*/ 168 w 176"/>
              <a:gd name="T91" fmla="*/ 119 h 128"/>
              <a:gd name="T92" fmla="*/ 30 w 176"/>
              <a:gd name="T93" fmla="*/ 12 h 128"/>
              <a:gd name="T94" fmla="*/ 30 w 176"/>
              <a:gd name="T95" fmla="*/ 24 h 128"/>
              <a:gd name="T96" fmla="*/ 30 w 176"/>
              <a:gd name="T97" fmla="*/ 12 h 128"/>
              <a:gd name="T98" fmla="*/ 64 w 176"/>
              <a:gd name="T99" fmla="*/ 18 h 128"/>
              <a:gd name="T100" fmla="*/ 52 w 176"/>
              <a:gd name="T101" fmla="*/ 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" h="128">
                <a:moveTo>
                  <a:pt x="165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4"/>
                  <a:pt x="5" y="128"/>
                  <a:pt x="11" y="12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108" y="128"/>
                  <a:pt x="108" y="128"/>
                  <a:pt x="108" y="128"/>
                </a:cubicBezTo>
                <a:cubicBezTo>
                  <a:pt x="170" y="128"/>
                  <a:pt x="170" y="128"/>
                  <a:pt x="170" y="128"/>
                </a:cubicBezTo>
                <a:cubicBezTo>
                  <a:pt x="173" y="128"/>
                  <a:pt x="176" y="125"/>
                  <a:pt x="176" y="122"/>
                </a:cubicBezTo>
                <a:cubicBezTo>
                  <a:pt x="176" y="119"/>
                  <a:pt x="176" y="119"/>
                  <a:pt x="176" y="119"/>
                </a:cubicBezTo>
                <a:cubicBezTo>
                  <a:pt x="176" y="114"/>
                  <a:pt x="176" y="114"/>
                  <a:pt x="176" y="114"/>
                </a:cubicBezTo>
                <a:cubicBezTo>
                  <a:pt x="176" y="9"/>
                  <a:pt x="176" y="9"/>
                  <a:pt x="176" y="9"/>
                </a:cubicBezTo>
                <a:cubicBezTo>
                  <a:pt x="176" y="4"/>
                  <a:pt x="171" y="0"/>
                  <a:pt x="165" y="0"/>
                </a:cubicBezTo>
                <a:close/>
                <a:moveTo>
                  <a:pt x="11" y="8"/>
                </a:moveTo>
                <a:cubicBezTo>
                  <a:pt x="165" y="8"/>
                  <a:pt x="165" y="8"/>
                  <a:pt x="165" y="8"/>
                </a:cubicBezTo>
                <a:cubicBezTo>
                  <a:pt x="167" y="8"/>
                  <a:pt x="168" y="9"/>
                  <a:pt x="168" y="9"/>
                </a:cubicBezTo>
                <a:cubicBezTo>
                  <a:pt x="168" y="28"/>
                  <a:pt x="168" y="28"/>
                  <a:pt x="16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9"/>
                  <a:pt x="8" y="9"/>
                  <a:pt x="8" y="9"/>
                </a:cubicBezTo>
                <a:cubicBezTo>
                  <a:pt x="8" y="9"/>
                  <a:pt x="9" y="8"/>
                  <a:pt x="11" y="8"/>
                </a:cubicBezTo>
                <a:close/>
                <a:moveTo>
                  <a:pt x="8" y="119"/>
                </a:moveTo>
                <a:cubicBezTo>
                  <a:pt x="8" y="32"/>
                  <a:pt x="8" y="32"/>
                  <a:pt x="8" y="32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68" y="101"/>
                  <a:pt x="168" y="101"/>
                  <a:pt x="168" y="101"/>
                </a:cubicBezTo>
                <a:cubicBezTo>
                  <a:pt x="164" y="99"/>
                  <a:pt x="159" y="97"/>
                  <a:pt x="156" y="96"/>
                </a:cubicBezTo>
                <a:cubicBezTo>
                  <a:pt x="156" y="96"/>
                  <a:pt x="155" y="96"/>
                  <a:pt x="155" y="96"/>
                </a:cubicBezTo>
                <a:cubicBezTo>
                  <a:pt x="159" y="91"/>
                  <a:pt x="161" y="86"/>
                  <a:pt x="161" y="80"/>
                </a:cubicBezTo>
                <a:cubicBezTo>
                  <a:pt x="161" y="65"/>
                  <a:pt x="161" y="65"/>
                  <a:pt x="161" y="65"/>
                </a:cubicBezTo>
                <a:cubicBezTo>
                  <a:pt x="161" y="51"/>
                  <a:pt x="150" y="39"/>
                  <a:pt x="136" y="39"/>
                </a:cubicBezTo>
                <a:cubicBezTo>
                  <a:pt x="125" y="39"/>
                  <a:pt x="115" y="47"/>
                  <a:pt x="112" y="58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6" y="51"/>
                  <a:pt x="106" y="50"/>
                  <a:pt x="106" y="49"/>
                </a:cubicBezTo>
                <a:cubicBezTo>
                  <a:pt x="106" y="44"/>
                  <a:pt x="103" y="41"/>
                  <a:pt x="98" y="41"/>
                </a:cubicBezTo>
                <a:cubicBezTo>
                  <a:pt x="94" y="41"/>
                  <a:pt x="90" y="44"/>
                  <a:pt x="90" y="49"/>
                </a:cubicBezTo>
                <a:cubicBezTo>
                  <a:pt x="90" y="50"/>
                  <a:pt x="91" y="52"/>
                  <a:pt x="91" y="53"/>
                </a:cubicBezTo>
                <a:cubicBezTo>
                  <a:pt x="75" y="84"/>
                  <a:pt x="75" y="84"/>
                  <a:pt x="75" y="84"/>
                </a:cubicBezTo>
                <a:cubicBezTo>
                  <a:pt x="74" y="84"/>
                  <a:pt x="73" y="83"/>
                  <a:pt x="72" y="83"/>
                </a:cubicBezTo>
                <a:cubicBezTo>
                  <a:pt x="70" y="83"/>
                  <a:pt x="68" y="84"/>
                  <a:pt x="67" y="85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8"/>
                  <a:pt x="48" y="67"/>
                  <a:pt x="48" y="66"/>
                </a:cubicBezTo>
                <a:cubicBezTo>
                  <a:pt x="48" y="62"/>
                  <a:pt x="45" y="58"/>
                  <a:pt x="40" y="58"/>
                </a:cubicBezTo>
                <a:cubicBezTo>
                  <a:pt x="36" y="58"/>
                  <a:pt x="32" y="62"/>
                  <a:pt x="32" y="66"/>
                </a:cubicBezTo>
                <a:cubicBezTo>
                  <a:pt x="32" y="68"/>
                  <a:pt x="33" y="69"/>
                  <a:pt x="33" y="70"/>
                </a:cubicBezTo>
                <a:cubicBezTo>
                  <a:pt x="23" y="83"/>
                  <a:pt x="23" y="83"/>
                  <a:pt x="23" y="83"/>
                </a:cubicBezTo>
                <a:cubicBezTo>
                  <a:pt x="22" y="83"/>
                  <a:pt x="21" y="82"/>
                  <a:pt x="20" y="82"/>
                </a:cubicBezTo>
                <a:cubicBezTo>
                  <a:pt x="16" y="82"/>
                  <a:pt x="12" y="86"/>
                  <a:pt x="12" y="90"/>
                </a:cubicBezTo>
                <a:cubicBezTo>
                  <a:pt x="12" y="95"/>
                  <a:pt x="16" y="99"/>
                  <a:pt x="20" y="99"/>
                </a:cubicBezTo>
                <a:cubicBezTo>
                  <a:pt x="24" y="99"/>
                  <a:pt x="28" y="95"/>
                  <a:pt x="28" y="90"/>
                </a:cubicBezTo>
                <a:cubicBezTo>
                  <a:pt x="28" y="89"/>
                  <a:pt x="27" y="87"/>
                  <a:pt x="26" y="86"/>
                </a:cubicBezTo>
                <a:cubicBezTo>
                  <a:pt x="36" y="73"/>
                  <a:pt x="36" y="73"/>
                  <a:pt x="36" y="73"/>
                </a:cubicBezTo>
                <a:cubicBezTo>
                  <a:pt x="37" y="74"/>
                  <a:pt x="39" y="74"/>
                  <a:pt x="40" y="74"/>
                </a:cubicBezTo>
                <a:cubicBezTo>
                  <a:pt x="42" y="74"/>
                  <a:pt x="44" y="73"/>
                  <a:pt x="45" y="72"/>
                </a:cubicBezTo>
                <a:cubicBezTo>
                  <a:pt x="65" y="89"/>
                  <a:pt x="65" y="89"/>
                  <a:pt x="65" y="89"/>
                </a:cubicBezTo>
                <a:cubicBezTo>
                  <a:pt x="64" y="90"/>
                  <a:pt x="64" y="91"/>
                  <a:pt x="64" y="91"/>
                </a:cubicBezTo>
                <a:cubicBezTo>
                  <a:pt x="64" y="96"/>
                  <a:pt x="68" y="100"/>
                  <a:pt x="72" y="100"/>
                </a:cubicBezTo>
                <a:cubicBezTo>
                  <a:pt x="77" y="100"/>
                  <a:pt x="80" y="96"/>
                  <a:pt x="80" y="91"/>
                </a:cubicBezTo>
                <a:cubicBezTo>
                  <a:pt x="80" y="89"/>
                  <a:pt x="79" y="87"/>
                  <a:pt x="78" y="86"/>
                </a:cubicBezTo>
                <a:cubicBezTo>
                  <a:pt x="95" y="56"/>
                  <a:pt x="95" y="56"/>
                  <a:pt x="95" y="56"/>
                </a:cubicBezTo>
                <a:cubicBezTo>
                  <a:pt x="96" y="56"/>
                  <a:pt x="97" y="57"/>
                  <a:pt x="98" y="57"/>
                </a:cubicBezTo>
                <a:cubicBezTo>
                  <a:pt x="100" y="57"/>
                  <a:pt x="102" y="56"/>
                  <a:pt x="103" y="55"/>
                </a:cubicBezTo>
                <a:cubicBezTo>
                  <a:pt x="111" y="63"/>
                  <a:pt x="111" y="63"/>
                  <a:pt x="111" y="63"/>
                </a:cubicBezTo>
                <a:cubicBezTo>
                  <a:pt x="111" y="63"/>
                  <a:pt x="111" y="64"/>
                  <a:pt x="111" y="65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6"/>
                  <a:pt x="113" y="91"/>
                  <a:pt x="117" y="96"/>
                </a:cubicBezTo>
                <a:cubicBezTo>
                  <a:pt x="117" y="96"/>
                  <a:pt x="117" y="96"/>
                  <a:pt x="116" y="96"/>
                </a:cubicBezTo>
                <a:cubicBezTo>
                  <a:pt x="109" y="98"/>
                  <a:pt x="96" y="102"/>
                  <a:pt x="96" y="114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11" y="120"/>
                  <a:pt x="11" y="120"/>
                  <a:pt x="11" y="120"/>
                </a:cubicBezTo>
                <a:cubicBezTo>
                  <a:pt x="9" y="120"/>
                  <a:pt x="8" y="119"/>
                  <a:pt x="8" y="119"/>
                </a:cubicBezTo>
                <a:close/>
                <a:moveTo>
                  <a:pt x="168" y="120"/>
                </a:moveTo>
                <a:cubicBezTo>
                  <a:pt x="104" y="120"/>
                  <a:pt x="104" y="120"/>
                  <a:pt x="104" y="120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4" y="109"/>
                  <a:pt x="111" y="106"/>
                  <a:pt x="119" y="104"/>
                </a:cubicBezTo>
                <a:cubicBezTo>
                  <a:pt x="122" y="103"/>
                  <a:pt x="124" y="103"/>
                  <a:pt x="125" y="102"/>
                </a:cubicBezTo>
                <a:cubicBezTo>
                  <a:pt x="126" y="101"/>
                  <a:pt x="127" y="100"/>
                  <a:pt x="127" y="98"/>
                </a:cubicBezTo>
                <a:cubicBezTo>
                  <a:pt x="127" y="96"/>
                  <a:pt x="127" y="96"/>
                  <a:pt x="127" y="96"/>
                </a:cubicBezTo>
                <a:cubicBezTo>
                  <a:pt x="127" y="95"/>
                  <a:pt x="126" y="94"/>
                  <a:pt x="125" y="93"/>
                </a:cubicBezTo>
                <a:cubicBezTo>
                  <a:pt x="122" y="90"/>
                  <a:pt x="119" y="85"/>
                  <a:pt x="119" y="80"/>
                </a:cubicBezTo>
                <a:cubicBezTo>
                  <a:pt x="119" y="65"/>
                  <a:pt x="119" y="65"/>
                  <a:pt x="119" y="65"/>
                </a:cubicBezTo>
                <a:cubicBezTo>
                  <a:pt x="119" y="65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19" y="64"/>
                  <a:pt x="119" y="64"/>
                  <a:pt x="119" y="64"/>
                </a:cubicBezTo>
                <a:cubicBezTo>
                  <a:pt x="120" y="55"/>
                  <a:pt x="127" y="48"/>
                  <a:pt x="136" y="48"/>
                </a:cubicBezTo>
                <a:cubicBezTo>
                  <a:pt x="145" y="48"/>
                  <a:pt x="153" y="55"/>
                  <a:pt x="153" y="65"/>
                </a:cubicBezTo>
                <a:cubicBezTo>
                  <a:pt x="153" y="80"/>
                  <a:pt x="153" y="80"/>
                  <a:pt x="153" y="80"/>
                </a:cubicBezTo>
                <a:cubicBezTo>
                  <a:pt x="153" y="85"/>
                  <a:pt x="151" y="90"/>
                  <a:pt x="147" y="93"/>
                </a:cubicBezTo>
                <a:cubicBezTo>
                  <a:pt x="146" y="94"/>
                  <a:pt x="146" y="95"/>
                  <a:pt x="146" y="96"/>
                </a:cubicBezTo>
                <a:cubicBezTo>
                  <a:pt x="146" y="98"/>
                  <a:pt x="146" y="98"/>
                  <a:pt x="146" y="98"/>
                </a:cubicBezTo>
                <a:cubicBezTo>
                  <a:pt x="146" y="100"/>
                  <a:pt x="146" y="101"/>
                  <a:pt x="148" y="102"/>
                </a:cubicBezTo>
                <a:cubicBezTo>
                  <a:pt x="149" y="103"/>
                  <a:pt x="151" y="103"/>
                  <a:pt x="154" y="104"/>
                </a:cubicBezTo>
                <a:cubicBezTo>
                  <a:pt x="161" y="106"/>
                  <a:pt x="168" y="109"/>
                  <a:pt x="168" y="114"/>
                </a:cubicBezTo>
                <a:cubicBezTo>
                  <a:pt x="168" y="119"/>
                  <a:pt x="168" y="119"/>
                  <a:pt x="168" y="119"/>
                </a:cubicBezTo>
                <a:lnTo>
                  <a:pt x="168" y="120"/>
                </a:lnTo>
                <a:close/>
                <a:moveTo>
                  <a:pt x="30" y="12"/>
                </a:moveTo>
                <a:cubicBezTo>
                  <a:pt x="33" y="12"/>
                  <a:pt x="36" y="15"/>
                  <a:pt x="36" y="18"/>
                </a:cubicBezTo>
                <a:cubicBezTo>
                  <a:pt x="36" y="22"/>
                  <a:pt x="33" y="24"/>
                  <a:pt x="30" y="24"/>
                </a:cubicBezTo>
                <a:cubicBezTo>
                  <a:pt x="27" y="24"/>
                  <a:pt x="24" y="22"/>
                  <a:pt x="24" y="18"/>
                </a:cubicBezTo>
                <a:cubicBezTo>
                  <a:pt x="24" y="15"/>
                  <a:pt x="27" y="12"/>
                  <a:pt x="30" y="12"/>
                </a:cubicBezTo>
                <a:close/>
                <a:moveTo>
                  <a:pt x="58" y="12"/>
                </a:moveTo>
                <a:cubicBezTo>
                  <a:pt x="61" y="12"/>
                  <a:pt x="64" y="15"/>
                  <a:pt x="64" y="18"/>
                </a:cubicBezTo>
                <a:cubicBezTo>
                  <a:pt x="64" y="22"/>
                  <a:pt x="61" y="24"/>
                  <a:pt x="58" y="24"/>
                </a:cubicBezTo>
                <a:cubicBezTo>
                  <a:pt x="55" y="24"/>
                  <a:pt x="52" y="22"/>
                  <a:pt x="52" y="18"/>
                </a:cubicBezTo>
                <a:cubicBezTo>
                  <a:pt x="52" y="15"/>
                  <a:pt x="55" y="12"/>
                  <a:pt x="58" y="1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8" name="TextBox 102"/>
          <p:cNvSpPr txBox="1"/>
          <p:nvPr/>
        </p:nvSpPr>
        <p:spPr>
          <a:xfrm>
            <a:off x="5670806" y="2992853"/>
            <a:ext cx="942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Marketplace</a:t>
            </a:r>
          </a:p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onsole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TextBox 102"/>
          <p:cNvSpPr txBox="1"/>
          <p:nvPr/>
        </p:nvSpPr>
        <p:spPr>
          <a:xfrm>
            <a:off x="6657332" y="2992853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Partner Console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TextBox 102"/>
          <p:cNvSpPr txBox="1"/>
          <p:nvPr/>
        </p:nvSpPr>
        <p:spPr>
          <a:xfrm>
            <a:off x="8073584" y="299285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TextBox 102"/>
          <p:cNvSpPr txBox="1"/>
          <p:nvPr/>
        </p:nvSpPr>
        <p:spPr>
          <a:xfrm>
            <a:off x="9006879" y="2992853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ogs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102"/>
          <p:cNvSpPr txBox="1"/>
          <p:nvPr/>
        </p:nvSpPr>
        <p:spPr>
          <a:xfrm>
            <a:off x="10178034" y="2992853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eni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Box 102"/>
          <p:cNvSpPr txBox="1"/>
          <p:nvPr/>
        </p:nvSpPr>
        <p:spPr>
          <a:xfrm>
            <a:off x="11097326" y="2992853"/>
            <a:ext cx="696185" cy="415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</a:t>
            </a: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AAG</a:t>
            </a:r>
          </a:p>
        </p:txBody>
      </p:sp>
      <p:sp>
        <p:nvSpPr>
          <p:cNvPr id="184" name="Freeform 37"/>
          <p:cNvSpPr>
            <a:spLocks noEditPoints="1"/>
          </p:cNvSpPr>
          <p:nvPr/>
        </p:nvSpPr>
        <p:spPr bwMode="auto">
          <a:xfrm>
            <a:off x="5972635" y="2558396"/>
            <a:ext cx="339229" cy="352896"/>
          </a:xfrm>
          <a:custGeom>
            <a:avLst/>
            <a:gdLst>
              <a:gd name="T0" fmla="*/ 30 w 152"/>
              <a:gd name="T1" fmla="*/ 36 h 152"/>
              <a:gd name="T2" fmla="*/ 136 w 152"/>
              <a:gd name="T3" fmla="*/ 38 h 152"/>
              <a:gd name="T4" fmla="*/ 30 w 152"/>
              <a:gd name="T5" fmla="*/ 40 h 152"/>
              <a:gd name="T6" fmla="*/ 30 w 152"/>
              <a:gd name="T7" fmla="*/ 68 h 152"/>
              <a:gd name="T8" fmla="*/ 91 w 152"/>
              <a:gd name="T9" fmla="*/ 66 h 152"/>
              <a:gd name="T10" fmla="*/ 30 w 152"/>
              <a:gd name="T11" fmla="*/ 64 h 152"/>
              <a:gd name="T12" fmla="*/ 30 w 152"/>
              <a:gd name="T13" fmla="*/ 68 h 152"/>
              <a:gd name="T14" fmla="*/ 78 w 152"/>
              <a:gd name="T15" fmla="*/ 96 h 152"/>
              <a:gd name="T16" fmla="*/ 78 w 152"/>
              <a:gd name="T17" fmla="*/ 92 h 152"/>
              <a:gd name="T18" fmla="*/ 28 w 152"/>
              <a:gd name="T19" fmla="*/ 94 h 152"/>
              <a:gd name="T20" fmla="*/ 73 w 152"/>
              <a:gd name="T21" fmla="*/ 124 h 152"/>
              <a:gd name="T22" fmla="*/ 73 w 152"/>
              <a:gd name="T23" fmla="*/ 120 h 152"/>
              <a:gd name="T24" fmla="*/ 28 w 152"/>
              <a:gd name="T25" fmla="*/ 122 h 152"/>
              <a:gd name="T26" fmla="*/ 73 w 152"/>
              <a:gd name="T27" fmla="*/ 124 h 152"/>
              <a:gd name="T28" fmla="*/ 152 w 152"/>
              <a:gd name="T29" fmla="*/ 148 h 152"/>
              <a:gd name="T30" fmla="*/ 136 w 152"/>
              <a:gd name="T31" fmla="*/ 152 h 152"/>
              <a:gd name="T32" fmla="*/ 4 w 152"/>
              <a:gd name="T33" fmla="*/ 152 h 152"/>
              <a:gd name="T34" fmla="*/ 0 w 152"/>
              <a:gd name="T35" fmla="*/ 16 h 152"/>
              <a:gd name="T36" fmla="*/ 32 w 152"/>
              <a:gd name="T37" fmla="*/ 12 h 152"/>
              <a:gd name="T38" fmla="*/ 36 w 152"/>
              <a:gd name="T39" fmla="*/ 0 h 152"/>
              <a:gd name="T40" fmla="*/ 40 w 152"/>
              <a:gd name="T41" fmla="*/ 12 h 152"/>
              <a:gd name="T42" fmla="*/ 112 w 152"/>
              <a:gd name="T43" fmla="*/ 4 h 152"/>
              <a:gd name="T44" fmla="*/ 120 w 152"/>
              <a:gd name="T45" fmla="*/ 4 h 152"/>
              <a:gd name="T46" fmla="*/ 148 w 152"/>
              <a:gd name="T47" fmla="*/ 12 h 152"/>
              <a:gd name="T48" fmla="*/ 8 w 152"/>
              <a:gd name="T49" fmla="*/ 144 h 152"/>
              <a:gd name="T50" fmla="*/ 72 w 152"/>
              <a:gd name="T51" fmla="*/ 139 h 152"/>
              <a:gd name="T52" fmla="*/ 93 w 152"/>
              <a:gd name="T53" fmla="*/ 121 h 152"/>
              <a:gd name="T54" fmla="*/ 87 w 152"/>
              <a:gd name="T55" fmla="*/ 90 h 152"/>
              <a:gd name="T56" fmla="*/ 136 w 152"/>
              <a:gd name="T57" fmla="*/ 90 h 152"/>
              <a:gd name="T58" fmla="*/ 131 w 152"/>
              <a:gd name="T59" fmla="*/ 121 h 152"/>
              <a:gd name="T60" fmla="*/ 144 w 152"/>
              <a:gd name="T61" fmla="*/ 126 h 152"/>
              <a:gd name="T62" fmla="*/ 120 w 152"/>
              <a:gd name="T63" fmla="*/ 20 h 152"/>
              <a:gd name="T64" fmla="*/ 116 w 152"/>
              <a:gd name="T65" fmla="*/ 32 h 152"/>
              <a:gd name="T66" fmla="*/ 112 w 152"/>
              <a:gd name="T67" fmla="*/ 20 h 152"/>
              <a:gd name="T68" fmla="*/ 40 w 152"/>
              <a:gd name="T69" fmla="*/ 28 h 152"/>
              <a:gd name="T70" fmla="*/ 32 w 152"/>
              <a:gd name="T71" fmla="*/ 28 h 152"/>
              <a:gd name="T72" fmla="*/ 8 w 152"/>
              <a:gd name="T73" fmla="*/ 20 h 152"/>
              <a:gd name="T74" fmla="*/ 144 w 152"/>
              <a:gd name="T75" fmla="*/ 144 h 152"/>
              <a:gd name="T76" fmla="*/ 143 w 152"/>
              <a:gd name="T77" fmla="*/ 137 h 152"/>
              <a:gd name="T78" fmla="*/ 123 w 152"/>
              <a:gd name="T79" fmla="*/ 127 h 152"/>
              <a:gd name="T80" fmla="*/ 121 w 152"/>
              <a:gd name="T81" fmla="*/ 121 h 152"/>
              <a:gd name="T82" fmla="*/ 128 w 152"/>
              <a:gd name="T83" fmla="*/ 105 h 152"/>
              <a:gd name="T84" fmla="*/ 112 w 152"/>
              <a:gd name="T85" fmla="*/ 73 h 152"/>
              <a:gd name="T86" fmla="*/ 95 w 152"/>
              <a:gd name="T87" fmla="*/ 105 h 152"/>
              <a:gd name="T88" fmla="*/ 102 w 152"/>
              <a:gd name="T89" fmla="*/ 121 h 152"/>
              <a:gd name="T90" fmla="*/ 100 w 152"/>
              <a:gd name="T91" fmla="*/ 127 h 152"/>
              <a:gd name="T92" fmla="*/ 80 w 152"/>
              <a:gd name="T93" fmla="*/ 139 h 152"/>
              <a:gd name="T94" fmla="*/ 136 w 152"/>
              <a:gd name="T95" fmla="*/ 144 h 152"/>
              <a:gd name="T96" fmla="*/ 14 w 152"/>
              <a:gd name="T97" fmla="*/ 38 h 152"/>
              <a:gd name="T98" fmla="*/ 22 w 152"/>
              <a:gd name="T99" fmla="*/ 38 h 152"/>
              <a:gd name="T100" fmla="*/ 14 w 152"/>
              <a:gd name="T101" fmla="*/ 38 h 152"/>
              <a:gd name="T102" fmla="*/ 18 w 152"/>
              <a:gd name="T103" fmla="*/ 70 h 152"/>
              <a:gd name="T104" fmla="*/ 18 w 152"/>
              <a:gd name="T105" fmla="*/ 62 h 152"/>
              <a:gd name="T106" fmla="*/ 14 w 152"/>
              <a:gd name="T107" fmla="*/ 94 h 152"/>
              <a:gd name="T108" fmla="*/ 22 w 152"/>
              <a:gd name="T109" fmla="*/ 94 h 152"/>
              <a:gd name="T110" fmla="*/ 14 w 152"/>
              <a:gd name="T111" fmla="*/ 94 h 152"/>
              <a:gd name="T112" fmla="*/ 18 w 152"/>
              <a:gd name="T113" fmla="*/ 126 h 152"/>
              <a:gd name="T114" fmla="*/ 18 w 152"/>
              <a:gd name="T115" fmla="*/ 11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52" h="152">
                <a:moveTo>
                  <a:pt x="28" y="38"/>
                </a:moveTo>
                <a:cubicBezTo>
                  <a:pt x="28" y="37"/>
                  <a:pt x="29" y="36"/>
                  <a:pt x="30" y="36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5" y="36"/>
                  <a:pt x="136" y="37"/>
                  <a:pt x="136" y="38"/>
                </a:cubicBezTo>
                <a:cubicBezTo>
                  <a:pt x="136" y="39"/>
                  <a:pt x="135" y="40"/>
                  <a:pt x="134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29" y="40"/>
                  <a:pt x="28" y="39"/>
                  <a:pt x="28" y="38"/>
                </a:cubicBezTo>
                <a:close/>
                <a:moveTo>
                  <a:pt x="30" y="68"/>
                </a:moveTo>
                <a:cubicBezTo>
                  <a:pt x="89" y="68"/>
                  <a:pt x="89" y="68"/>
                  <a:pt x="89" y="68"/>
                </a:cubicBezTo>
                <a:cubicBezTo>
                  <a:pt x="90" y="68"/>
                  <a:pt x="91" y="67"/>
                  <a:pt x="91" y="66"/>
                </a:cubicBezTo>
                <a:cubicBezTo>
                  <a:pt x="91" y="65"/>
                  <a:pt x="90" y="64"/>
                  <a:pt x="89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29" y="64"/>
                  <a:pt x="28" y="65"/>
                  <a:pt x="28" y="66"/>
                </a:cubicBezTo>
                <a:cubicBezTo>
                  <a:pt x="28" y="67"/>
                  <a:pt x="29" y="68"/>
                  <a:pt x="30" y="68"/>
                </a:cubicBezTo>
                <a:close/>
                <a:moveTo>
                  <a:pt x="30" y="96"/>
                </a:moveTo>
                <a:cubicBezTo>
                  <a:pt x="78" y="96"/>
                  <a:pt x="78" y="96"/>
                  <a:pt x="78" y="96"/>
                </a:cubicBezTo>
                <a:cubicBezTo>
                  <a:pt x="79" y="96"/>
                  <a:pt x="80" y="95"/>
                  <a:pt x="80" y="94"/>
                </a:cubicBezTo>
                <a:cubicBezTo>
                  <a:pt x="80" y="93"/>
                  <a:pt x="79" y="92"/>
                  <a:pt x="78" y="92"/>
                </a:cubicBezTo>
                <a:cubicBezTo>
                  <a:pt x="30" y="92"/>
                  <a:pt x="30" y="92"/>
                  <a:pt x="30" y="92"/>
                </a:cubicBezTo>
                <a:cubicBezTo>
                  <a:pt x="29" y="92"/>
                  <a:pt x="28" y="93"/>
                  <a:pt x="28" y="94"/>
                </a:cubicBezTo>
                <a:cubicBezTo>
                  <a:pt x="28" y="95"/>
                  <a:pt x="29" y="96"/>
                  <a:pt x="30" y="96"/>
                </a:cubicBezTo>
                <a:close/>
                <a:moveTo>
                  <a:pt x="73" y="124"/>
                </a:moveTo>
                <a:cubicBezTo>
                  <a:pt x="75" y="124"/>
                  <a:pt x="75" y="123"/>
                  <a:pt x="75" y="122"/>
                </a:cubicBezTo>
                <a:cubicBezTo>
                  <a:pt x="75" y="121"/>
                  <a:pt x="75" y="120"/>
                  <a:pt x="73" y="120"/>
                </a:cubicBezTo>
                <a:cubicBezTo>
                  <a:pt x="30" y="120"/>
                  <a:pt x="30" y="120"/>
                  <a:pt x="30" y="120"/>
                </a:cubicBezTo>
                <a:cubicBezTo>
                  <a:pt x="29" y="120"/>
                  <a:pt x="28" y="121"/>
                  <a:pt x="28" y="122"/>
                </a:cubicBezTo>
                <a:cubicBezTo>
                  <a:pt x="28" y="123"/>
                  <a:pt x="29" y="124"/>
                  <a:pt x="30" y="124"/>
                </a:cubicBezTo>
                <a:lnTo>
                  <a:pt x="73" y="124"/>
                </a:lnTo>
                <a:close/>
                <a:moveTo>
                  <a:pt x="152" y="16"/>
                </a:moveTo>
                <a:cubicBezTo>
                  <a:pt x="152" y="148"/>
                  <a:pt x="152" y="148"/>
                  <a:pt x="152" y="148"/>
                </a:cubicBezTo>
                <a:cubicBezTo>
                  <a:pt x="152" y="150"/>
                  <a:pt x="150" y="152"/>
                  <a:pt x="148" y="152"/>
                </a:cubicBezTo>
                <a:cubicBezTo>
                  <a:pt x="136" y="152"/>
                  <a:pt x="136" y="152"/>
                  <a:pt x="136" y="152"/>
                </a:cubicBezTo>
                <a:cubicBezTo>
                  <a:pt x="78" y="152"/>
                  <a:pt x="78" y="152"/>
                  <a:pt x="78" y="152"/>
                </a:cubicBezTo>
                <a:cubicBezTo>
                  <a:pt x="4" y="152"/>
                  <a:pt x="4" y="152"/>
                  <a:pt x="4" y="152"/>
                </a:cubicBezTo>
                <a:cubicBezTo>
                  <a:pt x="2" y="152"/>
                  <a:pt x="0" y="150"/>
                  <a:pt x="0" y="14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4"/>
                  <a:pt x="2" y="12"/>
                  <a:pt x="4" y="12"/>
                </a:cubicBezTo>
                <a:cubicBezTo>
                  <a:pt x="32" y="12"/>
                  <a:pt x="32" y="12"/>
                  <a:pt x="32" y="12"/>
                </a:cubicBezTo>
                <a:cubicBezTo>
                  <a:pt x="32" y="4"/>
                  <a:pt x="32" y="4"/>
                  <a:pt x="32" y="4"/>
                </a:cubicBezTo>
                <a:cubicBezTo>
                  <a:pt x="32" y="2"/>
                  <a:pt x="34" y="0"/>
                  <a:pt x="36" y="0"/>
                </a:cubicBezTo>
                <a:cubicBezTo>
                  <a:pt x="38" y="0"/>
                  <a:pt x="40" y="2"/>
                  <a:pt x="40" y="4"/>
                </a:cubicBezTo>
                <a:cubicBezTo>
                  <a:pt x="40" y="12"/>
                  <a:pt x="40" y="12"/>
                  <a:pt x="40" y="12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4" y="0"/>
                  <a:pt x="116" y="0"/>
                </a:cubicBezTo>
                <a:cubicBezTo>
                  <a:pt x="118" y="0"/>
                  <a:pt x="120" y="2"/>
                  <a:pt x="120" y="4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50" y="12"/>
                  <a:pt x="152" y="14"/>
                  <a:pt x="152" y="16"/>
                </a:cubicBezTo>
                <a:close/>
                <a:moveTo>
                  <a:pt x="8" y="144"/>
                </a:moveTo>
                <a:cubicBezTo>
                  <a:pt x="72" y="144"/>
                  <a:pt x="72" y="144"/>
                  <a:pt x="72" y="144"/>
                </a:cubicBezTo>
                <a:cubicBezTo>
                  <a:pt x="72" y="139"/>
                  <a:pt x="72" y="139"/>
                  <a:pt x="72" y="139"/>
                </a:cubicBezTo>
                <a:cubicBezTo>
                  <a:pt x="72" y="127"/>
                  <a:pt x="85" y="123"/>
                  <a:pt x="92" y="121"/>
                </a:cubicBezTo>
                <a:cubicBezTo>
                  <a:pt x="92" y="121"/>
                  <a:pt x="92" y="121"/>
                  <a:pt x="93" y="121"/>
                </a:cubicBezTo>
                <a:cubicBezTo>
                  <a:pt x="89" y="116"/>
                  <a:pt x="87" y="111"/>
                  <a:pt x="87" y="105"/>
                </a:cubicBezTo>
                <a:cubicBezTo>
                  <a:pt x="87" y="90"/>
                  <a:pt x="87" y="90"/>
                  <a:pt x="87" y="90"/>
                </a:cubicBezTo>
                <a:cubicBezTo>
                  <a:pt x="87" y="76"/>
                  <a:pt x="98" y="65"/>
                  <a:pt x="112" y="65"/>
                </a:cubicBezTo>
                <a:cubicBezTo>
                  <a:pt x="125" y="65"/>
                  <a:pt x="136" y="76"/>
                  <a:pt x="136" y="90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11"/>
                  <a:pt x="134" y="116"/>
                  <a:pt x="131" y="121"/>
                </a:cubicBezTo>
                <a:cubicBezTo>
                  <a:pt x="131" y="121"/>
                  <a:pt x="131" y="121"/>
                  <a:pt x="131" y="121"/>
                </a:cubicBezTo>
                <a:cubicBezTo>
                  <a:pt x="135" y="122"/>
                  <a:pt x="140" y="124"/>
                  <a:pt x="144" y="126"/>
                </a:cubicBezTo>
                <a:cubicBezTo>
                  <a:pt x="144" y="20"/>
                  <a:pt x="144" y="20"/>
                  <a:pt x="144" y="20"/>
                </a:cubicBezTo>
                <a:cubicBezTo>
                  <a:pt x="120" y="20"/>
                  <a:pt x="120" y="20"/>
                  <a:pt x="120" y="20"/>
                </a:cubicBezTo>
                <a:cubicBezTo>
                  <a:pt x="120" y="28"/>
                  <a:pt x="120" y="28"/>
                  <a:pt x="120" y="28"/>
                </a:cubicBezTo>
                <a:cubicBezTo>
                  <a:pt x="120" y="30"/>
                  <a:pt x="118" y="32"/>
                  <a:pt x="116" y="32"/>
                </a:cubicBezTo>
                <a:cubicBezTo>
                  <a:pt x="114" y="32"/>
                  <a:pt x="112" y="30"/>
                  <a:pt x="112" y="28"/>
                </a:cubicBezTo>
                <a:cubicBezTo>
                  <a:pt x="112" y="20"/>
                  <a:pt x="112" y="20"/>
                  <a:pt x="11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0"/>
                  <a:pt x="38" y="32"/>
                  <a:pt x="36" y="32"/>
                </a:cubicBezTo>
                <a:cubicBezTo>
                  <a:pt x="34" y="32"/>
                  <a:pt x="32" y="30"/>
                  <a:pt x="32" y="28"/>
                </a:cubicBezTo>
                <a:cubicBezTo>
                  <a:pt x="32" y="20"/>
                  <a:pt x="32" y="20"/>
                  <a:pt x="32" y="20"/>
                </a:cubicBezTo>
                <a:cubicBezTo>
                  <a:pt x="8" y="20"/>
                  <a:pt x="8" y="20"/>
                  <a:pt x="8" y="20"/>
                </a:cubicBezTo>
                <a:lnTo>
                  <a:pt x="8" y="144"/>
                </a:lnTo>
                <a:close/>
                <a:moveTo>
                  <a:pt x="144" y="144"/>
                </a:moveTo>
                <a:cubicBezTo>
                  <a:pt x="144" y="139"/>
                  <a:pt x="144" y="139"/>
                  <a:pt x="144" y="139"/>
                </a:cubicBezTo>
                <a:cubicBezTo>
                  <a:pt x="144" y="138"/>
                  <a:pt x="143" y="138"/>
                  <a:pt x="143" y="137"/>
                </a:cubicBezTo>
                <a:cubicBezTo>
                  <a:pt x="142" y="132"/>
                  <a:pt x="134" y="130"/>
                  <a:pt x="129" y="129"/>
                </a:cubicBezTo>
                <a:cubicBezTo>
                  <a:pt x="126" y="128"/>
                  <a:pt x="124" y="127"/>
                  <a:pt x="123" y="127"/>
                </a:cubicBezTo>
                <a:cubicBezTo>
                  <a:pt x="122" y="126"/>
                  <a:pt x="121" y="124"/>
                  <a:pt x="121" y="123"/>
                </a:cubicBezTo>
                <a:cubicBezTo>
                  <a:pt x="121" y="121"/>
                  <a:pt x="121" y="121"/>
                  <a:pt x="121" y="121"/>
                </a:cubicBezTo>
                <a:cubicBezTo>
                  <a:pt x="121" y="120"/>
                  <a:pt x="121" y="119"/>
                  <a:pt x="122" y="118"/>
                </a:cubicBezTo>
                <a:cubicBezTo>
                  <a:pt x="126" y="115"/>
                  <a:pt x="128" y="110"/>
                  <a:pt x="128" y="105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28" y="81"/>
                  <a:pt x="121" y="73"/>
                  <a:pt x="112" y="73"/>
                </a:cubicBezTo>
                <a:cubicBezTo>
                  <a:pt x="102" y="73"/>
                  <a:pt x="95" y="81"/>
                  <a:pt x="95" y="90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5" y="110"/>
                  <a:pt x="97" y="115"/>
                  <a:pt x="101" y="118"/>
                </a:cubicBezTo>
                <a:cubicBezTo>
                  <a:pt x="102" y="119"/>
                  <a:pt x="102" y="120"/>
                  <a:pt x="102" y="121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4"/>
                  <a:pt x="101" y="126"/>
                  <a:pt x="100" y="127"/>
                </a:cubicBezTo>
                <a:cubicBezTo>
                  <a:pt x="99" y="127"/>
                  <a:pt x="97" y="128"/>
                  <a:pt x="94" y="129"/>
                </a:cubicBezTo>
                <a:cubicBezTo>
                  <a:pt x="87" y="131"/>
                  <a:pt x="80" y="133"/>
                  <a:pt x="80" y="139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136" y="144"/>
                  <a:pt x="136" y="144"/>
                  <a:pt x="136" y="144"/>
                </a:cubicBezTo>
                <a:lnTo>
                  <a:pt x="144" y="144"/>
                </a:lnTo>
                <a:close/>
                <a:moveTo>
                  <a:pt x="14" y="38"/>
                </a:moveTo>
                <a:cubicBezTo>
                  <a:pt x="14" y="40"/>
                  <a:pt x="16" y="42"/>
                  <a:pt x="18" y="42"/>
                </a:cubicBezTo>
                <a:cubicBezTo>
                  <a:pt x="20" y="42"/>
                  <a:pt x="22" y="40"/>
                  <a:pt x="22" y="38"/>
                </a:cubicBezTo>
                <a:cubicBezTo>
                  <a:pt x="22" y="36"/>
                  <a:pt x="20" y="34"/>
                  <a:pt x="18" y="34"/>
                </a:cubicBezTo>
                <a:cubicBezTo>
                  <a:pt x="16" y="34"/>
                  <a:pt x="14" y="36"/>
                  <a:pt x="14" y="38"/>
                </a:cubicBezTo>
                <a:close/>
                <a:moveTo>
                  <a:pt x="14" y="66"/>
                </a:moveTo>
                <a:cubicBezTo>
                  <a:pt x="14" y="68"/>
                  <a:pt x="16" y="70"/>
                  <a:pt x="18" y="70"/>
                </a:cubicBezTo>
                <a:cubicBezTo>
                  <a:pt x="20" y="70"/>
                  <a:pt x="22" y="68"/>
                  <a:pt x="22" y="66"/>
                </a:cubicBezTo>
                <a:cubicBezTo>
                  <a:pt x="22" y="64"/>
                  <a:pt x="20" y="62"/>
                  <a:pt x="18" y="62"/>
                </a:cubicBezTo>
                <a:cubicBezTo>
                  <a:pt x="16" y="62"/>
                  <a:pt x="14" y="64"/>
                  <a:pt x="14" y="66"/>
                </a:cubicBezTo>
                <a:close/>
                <a:moveTo>
                  <a:pt x="14" y="94"/>
                </a:moveTo>
                <a:cubicBezTo>
                  <a:pt x="14" y="96"/>
                  <a:pt x="16" y="98"/>
                  <a:pt x="18" y="98"/>
                </a:cubicBezTo>
                <a:cubicBezTo>
                  <a:pt x="20" y="98"/>
                  <a:pt x="22" y="96"/>
                  <a:pt x="22" y="94"/>
                </a:cubicBezTo>
                <a:cubicBezTo>
                  <a:pt x="22" y="92"/>
                  <a:pt x="20" y="90"/>
                  <a:pt x="18" y="90"/>
                </a:cubicBezTo>
                <a:cubicBezTo>
                  <a:pt x="16" y="90"/>
                  <a:pt x="14" y="92"/>
                  <a:pt x="14" y="94"/>
                </a:cubicBezTo>
                <a:close/>
                <a:moveTo>
                  <a:pt x="14" y="122"/>
                </a:moveTo>
                <a:cubicBezTo>
                  <a:pt x="14" y="124"/>
                  <a:pt x="16" y="126"/>
                  <a:pt x="18" y="126"/>
                </a:cubicBezTo>
                <a:cubicBezTo>
                  <a:pt x="20" y="126"/>
                  <a:pt x="22" y="124"/>
                  <a:pt x="22" y="122"/>
                </a:cubicBezTo>
                <a:cubicBezTo>
                  <a:pt x="22" y="120"/>
                  <a:pt x="20" y="118"/>
                  <a:pt x="18" y="118"/>
                </a:cubicBezTo>
                <a:cubicBezTo>
                  <a:pt x="16" y="118"/>
                  <a:pt x="14" y="120"/>
                  <a:pt x="14" y="12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41"/>
          <p:cNvSpPr>
            <a:spLocks noEditPoints="1"/>
          </p:cNvSpPr>
          <p:nvPr/>
        </p:nvSpPr>
        <p:spPr bwMode="auto">
          <a:xfrm>
            <a:off x="7060940" y="2538742"/>
            <a:ext cx="356887" cy="392204"/>
          </a:xfrm>
          <a:custGeom>
            <a:avLst/>
            <a:gdLst>
              <a:gd name="T0" fmla="*/ 16 w 160"/>
              <a:gd name="T1" fmla="*/ 12 h 176"/>
              <a:gd name="T2" fmla="*/ 116 w 160"/>
              <a:gd name="T3" fmla="*/ 8 h 176"/>
              <a:gd name="T4" fmla="*/ 120 w 160"/>
              <a:gd name="T5" fmla="*/ 12 h 176"/>
              <a:gd name="T6" fmla="*/ 128 w 160"/>
              <a:gd name="T7" fmla="*/ 87 h 176"/>
              <a:gd name="T8" fmla="*/ 128 w 160"/>
              <a:gd name="T9" fmla="*/ 12 h 176"/>
              <a:gd name="T10" fmla="*/ 20 w 160"/>
              <a:gd name="T11" fmla="*/ 0 h 176"/>
              <a:gd name="T12" fmla="*/ 0 w 160"/>
              <a:gd name="T13" fmla="*/ 164 h 176"/>
              <a:gd name="T14" fmla="*/ 68 w 160"/>
              <a:gd name="T15" fmla="*/ 176 h 176"/>
              <a:gd name="T16" fmla="*/ 12 w 160"/>
              <a:gd name="T17" fmla="*/ 168 h 176"/>
              <a:gd name="T18" fmla="*/ 94 w 160"/>
              <a:gd name="T19" fmla="*/ 28 h 176"/>
              <a:gd name="T20" fmla="*/ 92 w 160"/>
              <a:gd name="T21" fmla="*/ 20 h 176"/>
              <a:gd name="T22" fmla="*/ 90 w 160"/>
              <a:gd name="T23" fmla="*/ 27 h 176"/>
              <a:gd name="T24" fmla="*/ 46 w 160"/>
              <a:gd name="T25" fmla="*/ 27 h 176"/>
              <a:gd name="T26" fmla="*/ 44 w 160"/>
              <a:gd name="T27" fmla="*/ 20 h 176"/>
              <a:gd name="T28" fmla="*/ 42 w 160"/>
              <a:gd name="T29" fmla="*/ 28 h 176"/>
              <a:gd name="T30" fmla="*/ 94 w 160"/>
              <a:gd name="T31" fmla="*/ 28 h 176"/>
              <a:gd name="T32" fmla="*/ 133 w 160"/>
              <a:gd name="T33" fmla="*/ 148 h 176"/>
              <a:gd name="T34" fmla="*/ 133 w 160"/>
              <a:gd name="T35" fmla="*/ 146 h 176"/>
              <a:gd name="T36" fmla="*/ 142 w 160"/>
              <a:gd name="T37" fmla="*/ 112 h 176"/>
              <a:gd name="T38" fmla="*/ 90 w 160"/>
              <a:gd name="T39" fmla="*/ 112 h 176"/>
              <a:gd name="T40" fmla="*/ 99 w 160"/>
              <a:gd name="T41" fmla="*/ 145 h 176"/>
              <a:gd name="T42" fmla="*/ 93 w 160"/>
              <a:gd name="T43" fmla="*/ 149 h 176"/>
              <a:gd name="T44" fmla="*/ 72 w 160"/>
              <a:gd name="T45" fmla="*/ 173 h 176"/>
              <a:gd name="T46" fmla="*/ 156 w 160"/>
              <a:gd name="T47" fmla="*/ 176 h 176"/>
              <a:gd name="T48" fmla="*/ 160 w 160"/>
              <a:gd name="T49" fmla="*/ 165 h 176"/>
              <a:gd name="T50" fmla="*/ 153 w 160"/>
              <a:gd name="T51" fmla="*/ 170 h 176"/>
              <a:gd name="T52" fmla="*/ 79 w 160"/>
              <a:gd name="T53" fmla="*/ 165 h 176"/>
              <a:gd name="T54" fmla="*/ 106 w 160"/>
              <a:gd name="T55" fmla="*/ 148 h 176"/>
              <a:gd name="T56" fmla="*/ 105 w 160"/>
              <a:gd name="T57" fmla="*/ 142 h 176"/>
              <a:gd name="T58" fmla="*/ 97 w 160"/>
              <a:gd name="T59" fmla="*/ 112 h 176"/>
              <a:gd name="T60" fmla="*/ 135 w 160"/>
              <a:gd name="T61" fmla="*/ 112 h 176"/>
              <a:gd name="T62" fmla="*/ 127 w 160"/>
              <a:gd name="T63" fmla="*/ 142 h 176"/>
              <a:gd name="T64" fmla="*/ 126 w 160"/>
              <a:gd name="T65" fmla="*/ 148 h 176"/>
              <a:gd name="T66" fmla="*/ 153 w 160"/>
              <a:gd name="T67" fmla="*/ 16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76">
                <a:moveTo>
                  <a:pt x="8" y="164"/>
                </a:moveTo>
                <a:cubicBezTo>
                  <a:pt x="16" y="12"/>
                  <a:pt x="16" y="12"/>
                  <a:pt x="16" y="12"/>
                </a:cubicBezTo>
                <a:cubicBezTo>
                  <a:pt x="16" y="10"/>
                  <a:pt x="18" y="8"/>
                  <a:pt x="20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8" y="8"/>
                  <a:pt x="120" y="10"/>
                  <a:pt x="120" y="12"/>
                </a:cubicBezTo>
                <a:cubicBezTo>
                  <a:pt x="120" y="12"/>
                  <a:pt x="120" y="12"/>
                  <a:pt x="120" y="12"/>
                </a:cubicBezTo>
                <a:cubicBezTo>
                  <a:pt x="124" y="85"/>
                  <a:pt x="124" y="85"/>
                  <a:pt x="124" y="85"/>
                </a:cubicBezTo>
                <a:cubicBezTo>
                  <a:pt x="124" y="85"/>
                  <a:pt x="127" y="86"/>
                  <a:pt x="128" y="87"/>
                </a:cubicBezTo>
                <a:cubicBezTo>
                  <a:pt x="130" y="88"/>
                  <a:pt x="133" y="90"/>
                  <a:pt x="133" y="90"/>
                </a:cubicBezTo>
                <a:cubicBezTo>
                  <a:pt x="128" y="12"/>
                  <a:pt x="128" y="12"/>
                  <a:pt x="128" y="12"/>
                </a:cubicBezTo>
                <a:cubicBezTo>
                  <a:pt x="128" y="6"/>
                  <a:pt x="123" y="0"/>
                  <a:pt x="11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3" y="0"/>
                  <a:pt x="8" y="6"/>
                  <a:pt x="8" y="12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71"/>
                  <a:pt x="5" y="176"/>
                  <a:pt x="12" y="176"/>
                </a:cubicBezTo>
                <a:cubicBezTo>
                  <a:pt x="68" y="176"/>
                  <a:pt x="68" y="176"/>
                  <a:pt x="68" y="176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10" y="168"/>
                  <a:pt x="8" y="166"/>
                  <a:pt x="8" y="164"/>
                </a:cubicBezTo>
                <a:close/>
                <a:moveTo>
                  <a:pt x="94" y="28"/>
                </a:moveTo>
                <a:cubicBezTo>
                  <a:pt x="95" y="27"/>
                  <a:pt x="96" y="26"/>
                  <a:pt x="96" y="24"/>
                </a:cubicBezTo>
                <a:cubicBezTo>
                  <a:pt x="96" y="22"/>
                  <a:pt x="94" y="20"/>
                  <a:pt x="92" y="20"/>
                </a:cubicBezTo>
                <a:cubicBezTo>
                  <a:pt x="90" y="20"/>
                  <a:pt x="88" y="22"/>
                  <a:pt x="88" y="24"/>
                </a:cubicBezTo>
                <a:cubicBezTo>
                  <a:pt x="88" y="26"/>
                  <a:pt x="89" y="27"/>
                  <a:pt x="90" y="27"/>
                </a:cubicBezTo>
                <a:cubicBezTo>
                  <a:pt x="88" y="38"/>
                  <a:pt x="79" y="46"/>
                  <a:pt x="68" y="46"/>
                </a:cubicBezTo>
                <a:cubicBezTo>
                  <a:pt x="57" y="46"/>
                  <a:pt x="48" y="38"/>
                  <a:pt x="46" y="27"/>
                </a:cubicBezTo>
                <a:cubicBezTo>
                  <a:pt x="47" y="27"/>
                  <a:pt x="48" y="26"/>
                  <a:pt x="48" y="24"/>
                </a:cubicBezTo>
                <a:cubicBezTo>
                  <a:pt x="48" y="22"/>
                  <a:pt x="46" y="20"/>
                  <a:pt x="44" y="20"/>
                </a:cubicBezTo>
                <a:cubicBezTo>
                  <a:pt x="42" y="20"/>
                  <a:pt x="40" y="22"/>
                  <a:pt x="40" y="24"/>
                </a:cubicBezTo>
                <a:cubicBezTo>
                  <a:pt x="40" y="26"/>
                  <a:pt x="41" y="27"/>
                  <a:pt x="42" y="28"/>
                </a:cubicBezTo>
                <a:cubicBezTo>
                  <a:pt x="44" y="40"/>
                  <a:pt x="55" y="50"/>
                  <a:pt x="68" y="50"/>
                </a:cubicBezTo>
                <a:cubicBezTo>
                  <a:pt x="81" y="50"/>
                  <a:pt x="92" y="40"/>
                  <a:pt x="94" y="28"/>
                </a:cubicBezTo>
                <a:close/>
                <a:moveTo>
                  <a:pt x="139" y="149"/>
                </a:moveTo>
                <a:cubicBezTo>
                  <a:pt x="137" y="149"/>
                  <a:pt x="134" y="148"/>
                  <a:pt x="133" y="148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33" y="146"/>
                  <a:pt x="133" y="146"/>
                  <a:pt x="133" y="146"/>
                </a:cubicBezTo>
                <a:cubicBezTo>
                  <a:pt x="139" y="142"/>
                  <a:pt x="142" y="135"/>
                  <a:pt x="142" y="128"/>
                </a:cubicBezTo>
                <a:cubicBezTo>
                  <a:pt x="142" y="112"/>
                  <a:pt x="142" y="112"/>
                  <a:pt x="142" y="112"/>
                </a:cubicBezTo>
                <a:cubicBezTo>
                  <a:pt x="142" y="99"/>
                  <a:pt x="130" y="88"/>
                  <a:pt x="116" y="88"/>
                </a:cubicBezTo>
                <a:cubicBezTo>
                  <a:pt x="102" y="88"/>
                  <a:pt x="90" y="99"/>
                  <a:pt x="90" y="112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0" y="135"/>
                  <a:pt x="93" y="142"/>
                  <a:pt x="99" y="145"/>
                </a:cubicBezTo>
                <a:cubicBezTo>
                  <a:pt x="99" y="147"/>
                  <a:pt x="99" y="147"/>
                  <a:pt x="99" y="147"/>
                </a:cubicBezTo>
                <a:cubicBezTo>
                  <a:pt x="98" y="148"/>
                  <a:pt x="96" y="149"/>
                  <a:pt x="93" y="149"/>
                </a:cubicBezTo>
                <a:cubicBezTo>
                  <a:pt x="85" y="151"/>
                  <a:pt x="72" y="155"/>
                  <a:pt x="72" y="165"/>
                </a:cubicBezTo>
                <a:cubicBezTo>
                  <a:pt x="72" y="173"/>
                  <a:pt x="72" y="173"/>
                  <a:pt x="72" y="173"/>
                </a:cubicBezTo>
                <a:cubicBezTo>
                  <a:pt x="72" y="175"/>
                  <a:pt x="74" y="176"/>
                  <a:pt x="75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8" y="176"/>
                  <a:pt x="160" y="174"/>
                  <a:pt x="160" y="172"/>
                </a:cubicBezTo>
                <a:cubicBezTo>
                  <a:pt x="160" y="165"/>
                  <a:pt x="160" y="165"/>
                  <a:pt x="160" y="165"/>
                </a:cubicBezTo>
                <a:cubicBezTo>
                  <a:pt x="160" y="155"/>
                  <a:pt x="147" y="151"/>
                  <a:pt x="139" y="149"/>
                </a:cubicBezTo>
                <a:close/>
                <a:moveTo>
                  <a:pt x="153" y="170"/>
                </a:moveTo>
                <a:cubicBezTo>
                  <a:pt x="79" y="170"/>
                  <a:pt x="79" y="170"/>
                  <a:pt x="79" y="170"/>
                </a:cubicBezTo>
                <a:cubicBezTo>
                  <a:pt x="79" y="165"/>
                  <a:pt x="79" y="165"/>
                  <a:pt x="79" y="165"/>
                </a:cubicBezTo>
                <a:cubicBezTo>
                  <a:pt x="79" y="159"/>
                  <a:pt x="88" y="157"/>
                  <a:pt x="95" y="155"/>
                </a:cubicBezTo>
                <a:cubicBezTo>
                  <a:pt x="101" y="154"/>
                  <a:pt x="106" y="152"/>
                  <a:pt x="106" y="148"/>
                </a:cubicBezTo>
                <a:cubicBezTo>
                  <a:pt x="106" y="144"/>
                  <a:pt x="106" y="144"/>
                  <a:pt x="106" y="144"/>
                </a:cubicBezTo>
                <a:cubicBezTo>
                  <a:pt x="106" y="143"/>
                  <a:pt x="105" y="142"/>
                  <a:pt x="105" y="142"/>
                </a:cubicBezTo>
                <a:cubicBezTo>
                  <a:pt x="100" y="138"/>
                  <a:pt x="97" y="133"/>
                  <a:pt x="97" y="128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97" y="102"/>
                  <a:pt x="106" y="94"/>
                  <a:pt x="116" y="94"/>
                </a:cubicBezTo>
                <a:cubicBezTo>
                  <a:pt x="127" y="94"/>
                  <a:pt x="135" y="102"/>
                  <a:pt x="135" y="112"/>
                </a:cubicBezTo>
                <a:cubicBezTo>
                  <a:pt x="135" y="128"/>
                  <a:pt x="135" y="128"/>
                  <a:pt x="135" y="128"/>
                </a:cubicBezTo>
                <a:cubicBezTo>
                  <a:pt x="135" y="133"/>
                  <a:pt x="132" y="138"/>
                  <a:pt x="127" y="142"/>
                </a:cubicBezTo>
                <a:cubicBezTo>
                  <a:pt x="127" y="142"/>
                  <a:pt x="126" y="143"/>
                  <a:pt x="126" y="144"/>
                </a:cubicBezTo>
                <a:cubicBezTo>
                  <a:pt x="126" y="148"/>
                  <a:pt x="126" y="148"/>
                  <a:pt x="126" y="148"/>
                </a:cubicBezTo>
                <a:cubicBezTo>
                  <a:pt x="126" y="152"/>
                  <a:pt x="131" y="154"/>
                  <a:pt x="137" y="155"/>
                </a:cubicBezTo>
                <a:cubicBezTo>
                  <a:pt x="144" y="157"/>
                  <a:pt x="153" y="159"/>
                  <a:pt x="153" y="165"/>
                </a:cubicBezTo>
                <a:lnTo>
                  <a:pt x="153" y="17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45"/>
          <p:cNvSpPr>
            <a:spLocks noEditPoints="1"/>
          </p:cNvSpPr>
          <p:nvPr/>
        </p:nvSpPr>
        <p:spPr bwMode="auto">
          <a:xfrm>
            <a:off x="8123703" y="2565230"/>
            <a:ext cx="392204" cy="339229"/>
          </a:xfrm>
          <a:custGeom>
            <a:avLst/>
            <a:gdLst>
              <a:gd name="T0" fmla="*/ 88 w 176"/>
              <a:gd name="T1" fmla="*/ 68 h 152"/>
              <a:gd name="T2" fmla="*/ 86 w 176"/>
              <a:gd name="T3" fmla="*/ 67 h 152"/>
              <a:gd name="T4" fmla="*/ 84 w 176"/>
              <a:gd name="T5" fmla="*/ 69 h 152"/>
              <a:gd name="T6" fmla="*/ 84 w 176"/>
              <a:gd name="T7" fmla="*/ 150 h 152"/>
              <a:gd name="T8" fmla="*/ 86 w 176"/>
              <a:gd name="T9" fmla="*/ 152 h 152"/>
              <a:gd name="T10" fmla="*/ 88 w 176"/>
              <a:gd name="T11" fmla="*/ 150 h 152"/>
              <a:gd name="T12" fmla="*/ 88 w 176"/>
              <a:gd name="T13" fmla="*/ 74 h 152"/>
              <a:gd name="T14" fmla="*/ 106 w 176"/>
              <a:gd name="T15" fmla="*/ 95 h 152"/>
              <a:gd name="T16" fmla="*/ 109 w 176"/>
              <a:gd name="T17" fmla="*/ 95 h 152"/>
              <a:gd name="T18" fmla="*/ 109 w 176"/>
              <a:gd name="T19" fmla="*/ 92 h 152"/>
              <a:gd name="T20" fmla="*/ 88 w 176"/>
              <a:gd name="T21" fmla="*/ 68 h 152"/>
              <a:gd name="T22" fmla="*/ 134 w 176"/>
              <a:gd name="T23" fmla="*/ 31 h 152"/>
              <a:gd name="T24" fmla="*/ 88 w 176"/>
              <a:gd name="T25" fmla="*/ 0 h 152"/>
              <a:gd name="T26" fmla="*/ 42 w 176"/>
              <a:gd name="T27" fmla="*/ 31 h 152"/>
              <a:gd name="T28" fmla="*/ 0 w 176"/>
              <a:gd name="T29" fmla="*/ 80 h 152"/>
              <a:gd name="T30" fmla="*/ 50 w 176"/>
              <a:gd name="T31" fmla="*/ 130 h 152"/>
              <a:gd name="T32" fmla="*/ 54 w 176"/>
              <a:gd name="T33" fmla="*/ 126 h 152"/>
              <a:gd name="T34" fmla="*/ 50 w 176"/>
              <a:gd name="T35" fmla="*/ 122 h 152"/>
              <a:gd name="T36" fmla="*/ 8 w 176"/>
              <a:gd name="T37" fmla="*/ 80 h 152"/>
              <a:gd name="T38" fmla="*/ 45 w 176"/>
              <a:gd name="T39" fmla="*/ 39 h 152"/>
              <a:gd name="T40" fmla="*/ 48 w 176"/>
              <a:gd name="T41" fmla="*/ 36 h 152"/>
              <a:gd name="T42" fmla="*/ 88 w 176"/>
              <a:gd name="T43" fmla="*/ 8 h 152"/>
              <a:gd name="T44" fmla="*/ 128 w 176"/>
              <a:gd name="T45" fmla="*/ 36 h 152"/>
              <a:gd name="T46" fmla="*/ 131 w 176"/>
              <a:gd name="T47" fmla="*/ 39 h 152"/>
              <a:gd name="T48" fmla="*/ 168 w 176"/>
              <a:gd name="T49" fmla="*/ 80 h 152"/>
              <a:gd name="T50" fmla="*/ 126 w 176"/>
              <a:gd name="T51" fmla="*/ 122 h 152"/>
              <a:gd name="T52" fmla="*/ 122 w 176"/>
              <a:gd name="T53" fmla="*/ 126 h 152"/>
              <a:gd name="T54" fmla="*/ 126 w 176"/>
              <a:gd name="T55" fmla="*/ 130 h 152"/>
              <a:gd name="T56" fmla="*/ 176 w 176"/>
              <a:gd name="T57" fmla="*/ 80 h 152"/>
              <a:gd name="T58" fmla="*/ 134 w 176"/>
              <a:gd name="T59" fmla="*/ 3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52">
                <a:moveTo>
                  <a:pt x="88" y="68"/>
                </a:moveTo>
                <a:cubicBezTo>
                  <a:pt x="87" y="67"/>
                  <a:pt x="86" y="67"/>
                  <a:pt x="86" y="67"/>
                </a:cubicBezTo>
                <a:cubicBezTo>
                  <a:pt x="84" y="67"/>
                  <a:pt x="84" y="68"/>
                  <a:pt x="84" y="69"/>
                </a:cubicBezTo>
                <a:cubicBezTo>
                  <a:pt x="84" y="150"/>
                  <a:pt x="84" y="150"/>
                  <a:pt x="84" y="150"/>
                </a:cubicBezTo>
                <a:cubicBezTo>
                  <a:pt x="84" y="151"/>
                  <a:pt x="85" y="152"/>
                  <a:pt x="86" y="152"/>
                </a:cubicBezTo>
                <a:cubicBezTo>
                  <a:pt x="87" y="152"/>
                  <a:pt x="88" y="151"/>
                  <a:pt x="88" y="150"/>
                </a:cubicBezTo>
                <a:cubicBezTo>
                  <a:pt x="88" y="74"/>
                  <a:pt x="88" y="74"/>
                  <a:pt x="88" y="74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07" y="95"/>
                  <a:pt x="108" y="95"/>
                  <a:pt x="109" y="95"/>
                </a:cubicBezTo>
                <a:cubicBezTo>
                  <a:pt x="110" y="94"/>
                  <a:pt x="110" y="93"/>
                  <a:pt x="109" y="92"/>
                </a:cubicBezTo>
                <a:lnTo>
                  <a:pt x="88" y="68"/>
                </a:lnTo>
                <a:close/>
                <a:moveTo>
                  <a:pt x="134" y="31"/>
                </a:moveTo>
                <a:cubicBezTo>
                  <a:pt x="126" y="13"/>
                  <a:pt x="108" y="0"/>
                  <a:pt x="88" y="0"/>
                </a:cubicBezTo>
                <a:cubicBezTo>
                  <a:pt x="68" y="0"/>
                  <a:pt x="50" y="13"/>
                  <a:pt x="42" y="31"/>
                </a:cubicBezTo>
                <a:cubicBezTo>
                  <a:pt x="18" y="35"/>
                  <a:pt x="0" y="56"/>
                  <a:pt x="0" y="80"/>
                </a:cubicBezTo>
                <a:cubicBezTo>
                  <a:pt x="0" y="107"/>
                  <a:pt x="22" y="130"/>
                  <a:pt x="50" y="130"/>
                </a:cubicBezTo>
                <a:cubicBezTo>
                  <a:pt x="52" y="130"/>
                  <a:pt x="54" y="128"/>
                  <a:pt x="54" y="126"/>
                </a:cubicBezTo>
                <a:cubicBezTo>
                  <a:pt x="54" y="124"/>
                  <a:pt x="52" y="122"/>
                  <a:pt x="50" y="122"/>
                </a:cubicBezTo>
                <a:cubicBezTo>
                  <a:pt x="27" y="122"/>
                  <a:pt x="8" y="103"/>
                  <a:pt x="8" y="80"/>
                </a:cubicBezTo>
                <a:cubicBezTo>
                  <a:pt x="8" y="59"/>
                  <a:pt x="24" y="41"/>
                  <a:pt x="45" y="39"/>
                </a:cubicBezTo>
                <a:cubicBezTo>
                  <a:pt x="47" y="39"/>
                  <a:pt x="48" y="38"/>
                  <a:pt x="48" y="36"/>
                </a:cubicBezTo>
                <a:cubicBezTo>
                  <a:pt x="54" y="19"/>
                  <a:pt x="70" y="8"/>
                  <a:pt x="88" y="8"/>
                </a:cubicBezTo>
                <a:cubicBezTo>
                  <a:pt x="106" y="8"/>
                  <a:pt x="122" y="19"/>
                  <a:pt x="128" y="36"/>
                </a:cubicBezTo>
                <a:cubicBezTo>
                  <a:pt x="128" y="38"/>
                  <a:pt x="130" y="39"/>
                  <a:pt x="131" y="39"/>
                </a:cubicBezTo>
                <a:cubicBezTo>
                  <a:pt x="152" y="41"/>
                  <a:pt x="168" y="59"/>
                  <a:pt x="168" y="80"/>
                </a:cubicBezTo>
                <a:cubicBezTo>
                  <a:pt x="168" y="103"/>
                  <a:pt x="149" y="122"/>
                  <a:pt x="126" y="122"/>
                </a:cubicBezTo>
                <a:cubicBezTo>
                  <a:pt x="124" y="122"/>
                  <a:pt x="122" y="124"/>
                  <a:pt x="122" y="126"/>
                </a:cubicBezTo>
                <a:cubicBezTo>
                  <a:pt x="122" y="128"/>
                  <a:pt x="124" y="130"/>
                  <a:pt x="126" y="130"/>
                </a:cubicBezTo>
                <a:cubicBezTo>
                  <a:pt x="154" y="130"/>
                  <a:pt x="176" y="108"/>
                  <a:pt x="176" y="80"/>
                </a:cubicBezTo>
                <a:cubicBezTo>
                  <a:pt x="176" y="56"/>
                  <a:pt x="158" y="35"/>
                  <a:pt x="134" y="3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7" name="组合 186"/>
          <p:cNvGrpSpPr/>
          <p:nvPr/>
        </p:nvGrpSpPr>
        <p:grpSpPr>
          <a:xfrm>
            <a:off x="9206495" y="2553612"/>
            <a:ext cx="397780" cy="362464"/>
            <a:chOff x="4989513" y="4862513"/>
            <a:chExt cx="679450" cy="619126"/>
          </a:xfrm>
        </p:grpSpPr>
        <p:sp>
          <p:nvSpPr>
            <p:cNvPr id="188" name="Freeform 49"/>
            <p:cNvSpPr>
              <a:spLocks/>
            </p:cNvSpPr>
            <p:nvPr/>
          </p:nvSpPr>
          <p:spPr bwMode="auto">
            <a:xfrm>
              <a:off x="5111751" y="5076826"/>
              <a:ext cx="30163" cy="14288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2"/>
                  </a:cubicBezTo>
                  <a:cubicBezTo>
                    <a:pt x="8" y="1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50"/>
            <p:cNvSpPr>
              <a:spLocks/>
            </p:cNvSpPr>
            <p:nvPr/>
          </p:nvSpPr>
          <p:spPr bwMode="auto">
            <a:xfrm>
              <a:off x="5111751" y="5153026"/>
              <a:ext cx="30163" cy="15875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2"/>
                  </a:cubicBezTo>
                  <a:cubicBezTo>
                    <a:pt x="8" y="1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51"/>
            <p:cNvSpPr>
              <a:spLocks/>
            </p:cNvSpPr>
            <p:nvPr/>
          </p:nvSpPr>
          <p:spPr bwMode="auto">
            <a:xfrm>
              <a:off x="5173663" y="5000626"/>
              <a:ext cx="334963" cy="90488"/>
            </a:xfrm>
            <a:custGeom>
              <a:avLst/>
              <a:gdLst>
                <a:gd name="T0" fmla="*/ 35 w 88"/>
                <a:gd name="T1" fmla="*/ 20 h 24"/>
                <a:gd name="T2" fmla="*/ 0 w 88"/>
                <a:gd name="T3" fmla="*/ 20 h 24"/>
                <a:gd name="T4" fmla="*/ 0 w 88"/>
                <a:gd name="T5" fmla="*/ 24 h 24"/>
                <a:gd name="T6" fmla="*/ 37 w 88"/>
                <a:gd name="T7" fmla="*/ 24 h 24"/>
                <a:gd name="T8" fmla="*/ 53 w 88"/>
                <a:gd name="T9" fmla="*/ 8 h 24"/>
                <a:gd name="T10" fmla="*/ 76 w 88"/>
                <a:gd name="T11" fmla="*/ 8 h 24"/>
                <a:gd name="T12" fmla="*/ 82 w 88"/>
                <a:gd name="T13" fmla="*/ 12 h 24"/>
                <a:gd name="T14" fmla="*/ 88 w 88"/>
                <a:gd name="T15" fmla="*/ 6 h 24"/>
                <a:gd name="T16" fmla="*/ 82 w 88"/>
                <a:gd name="T17" fmla="*/ 0 h 24"/>
                <a:gd name="T18" fmla="*/ 76 w 88"/>
                <a:gd name="T19" fmla="*/ 4 h 24"/>
                <a:gd name="T20" fmla="*/ 51 w 88"/>
                <a:gd name="T21" fmla="*/ 4 h 24"/>
                <a:gd name="T22" fmla="*/ 35 w 88"/>
                <a:gd name="T23" fmla="*/ 2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24">
                  <a:moveTo>
                    <a:pt x="35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7" y="11"/>
                    <a:pt x="80" y="12"/>
                    <a:pt x="82" y="12"/>
                  </a:cubicBezTo>
                  <a:cubicBezTo>
                    <a:pt x="85" y="12"/>
                    <a:pt x="88" y="10"/>
                    <a:pt x="88" y="6"/>
                  </a:cubicBezTo>
                  <a:cubicBezTo>
                    <a:pt x="88" y="3"/>
                    <a:pt x="85" y="0"/>
                    <a:pt x="82" y="0"/>
                  </a:cubicBezTo>
                  <a:cubicBezTo>
                    <a:pt x="79" y="0"/>
                    <a:pt x="77" y="2"/>
                    <a:pt x="76" y="4"/>
                  </a:cubicBezTo>
                  <a:cubicBezTo>
                    <a:pt x="51" y="4"/>
                    <a:pt x="51" y="4"/>
                    <a:pt x="51" y="4"/>
                  </a:cubicBezTo>
                  <a:lnTo>
                    <a:pt x="35" y="2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52"/>
            <p:cNvSpPr>
              <a:spLocks/>
            </p:cNvSpPr>
            <p:nvPr/>
          </p:nvSpPr>
          <p:spPr bwMode="auto">
            <a:xfrm>
              <a:off x="5173663" y="5137151"/>
              <a:ext cx="334963" cy="46038"/>
            </a:xfrm>
            <a:custGeom>
              <a:avLst/>
              <a:gdLst>
                <a:gd name="T0" fmla="*/ 82 w 88"/>
                <a:gd name="T1" fmla="*/ 0 h 12"/>
                <a:gd name="T2" fmla="*/ 77 w 88"/>
                <a:gd name="T3" fmla="*/ 4 h 12"/>
                <a:gd name="T4" fmla="*/ 0 w 88"/>
                <a:gd name="T5" fmla="*/ 4 h 12"/>
                <a:gd name="T6" fmla="*/ 0 w 88"/>
                <a:gd name="T7" fmla="*/ 8 h 12"/>
                <a:gd name="T8" fmla="*/ 76 w 88"/>
                <a:gd name="T9" fmla="*/ 8 h 12"/>
                <a:gd name="T10" fmla="*/ 82 w 88"/>
                <a:gd name="T11" fmla="*/ 12 h 12"/>
                <a:gd name="T12" fmla="*/ 88 w 88"/>
                <a:gd name="T13" fmla="*/ 6 h 12"/>
                <a:gd name="T14" fmla="*/ 82 w 88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2">
                  <a:moveTo>
                    <a:pt x="82" y="0"/>
                  </a:moveTo>
                  <a:cubicBezTo>
                    <a:pt x="80" y="0"/>
                    <a:pt x="78" y="2"/>
                    <a:pt x="7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7" y="11"/>
                    <a:pt x="80" y="12"/>
                    <a:pt x="82" y="12"/>
                  </a:cubicBezTo>
                  <a:cubicBezTo>
                    <a:pt x="85" y="12"/>
                    <a:pt x="88" y="10"/>
                    <a:pt x="88" y="6"/>
                  </a:cubicBezTo>
                  <a:cubicBezTo>
                    <a:pt x="88" y="3"/>
                    <a:pt x="86" y="0"/>
                    <a:pt x="82" y="0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53"/>
            <p:cNvSpPr>
              <a:spLocks/>
            </p:cNvSpPr>
            <p:nvPr/>
          </p:nvSpPr>
          <p:spPr bwMode="auto">
            <a:xfrm>
              <a:off x="5111751" y="5229226"/>
              <a:ext cx="30163" cy="15875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4"/>
                    <a:pt x="8" y="4"/>
                    <a:pt x="8" y="2"/>
                  </a:cubicBezTo>
                  <a:cubicBezTo>
                    <a:pt x="8" y="1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Rectangle 54"/>
            <p:cNvSpPr>
              <a:spLocks noChangeArrowheads="1"/>
            </p:cNvSpPr>
            <p:nvPr/>
          </p:nvSpPr>
          <p:spPr bwMode="auto">
            <a:xfrm>
              <a:off x="5173663" y="5229226"/>
              <a:ext cx="212725" cy="15875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55"/>
            <p:cNvSpPr>
              <a:spLocks/>
            </p:cNvSpPr>
            <p:nvPr/>
          </p:nvSpPr>
          <p:spPr bwMode="auto">
            <a:xfrm>
              <a:off x="5111751" y="4862513"/>
              <a:ext cx="30163" cy="95250"/>
            </a:xfrm>
            <a:custGeom>
              <a:avLst/>
              <a:gdLst>
                <a:gd name="T0" fmla="*/ 4 w 8"/>
                <a:gd name="T1" fmla="*/ 25 h 25"/>
                <a:gd name="T2" fmla="*/ 8 w 8"/>
                <a:gd name="T3" fmla="*/ 21 h 25"/>
                <a:gd name="T4" fmla="*/ 8 w 8"/>
                <a:gd name="T5" fmla="*/ 20 h 25"/>
                <a:gd name="T6" fmla="*/ 8 w 8"/>
                <a:gd name="T7" fmla="*/ 5 h 25"/>
                <a:gd name="T8" fmla="*/ 8 w 8"/>
                <a:gd name="T9" fmla="*/ 4 h 25"/>
                <a:gd name="T10" fmla="*/ 4 w 8"/>
                <a:gd name="T11" fmla="*/ 0 h 25"/>
                <a:gd name="T12" fmla="*/ 0 w 8"/>
                <a:gd name="T13" fmla="*/ 4 h 25"/>
                <a:gd name="T14" fmla="*/ 0 w 8"/>
                <a:gd name="T15" fmla="*/ 5 h 25"/>
                <a:gd name="T16" fmla="*/ 0 w 8"/>
                <a:gd name="T17" fmla="*/ 20 h 25"/>
                <a:gd name="T18" fmla="*/ 0 w 8"/>
                <a:gd name="T19" fmla="*/ 21 h 25"/>
                <a:gd name="T20" fmla="*/ 4 w 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5">
                  <a:moveTo>
                    <a:pt x="4" y="25"/>
                  </a:moveTo>
                  <a:cubicBezTo>
                    <a:pt x="6" y="25"/>
                    <a:pt x="8" y="23"/>
                    <a:pt x="8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56"/>
            <p:cNvSpPr>
              <a:spLocks/>
            </p:cNvSpPr>
            <p:nvPr/>
          </p:nvSpPr>
          <p:spPr bwMode="auto">
            <a:xfrm>
              <a:off x="5478463" y="4862513"/>
              <a:ext cx="30163" cy="95250"/>
            </a:xfrm>
            <a:custGeom>
              <a:avLst/>
              <a:gdLst>
                <a:gd name="T0" fmla="*/ 4 w 8"/>
                <a:gd name="T1" fmla="*/ 25 h 25"/>
                <a:gd name="T2" fmla="*/ 8 w 8"/>
                <a:gd name="T3" fmla="*/ 21 h 25"/>
                <a:gd name="T4" fmla="*/ 8 w 8"/>
                <a:gd name="T5" fmla="*/ 20 h 25"/>
                <a:gd name="T6" fmla="*/ 8 w 8"/>
                <a:gd name="T7" fmla="*/ 5 h 25"/>
                <a:gd name="T8" fmla="*/ 8 w 8"/>
                <a:gd name="T9" fmla="*/ 4 h 25"/>
                <a:gd name="T10" fmla="*/ 4 w 8"/>
                <a:gd name="T11" fmla="*/ 0 h 25"/>
                <a:gd name="T12" fmla="*/ 0 w 8"/>
                <a:gd name="T13" fmla="*/ 4 h 25"/>
                <a:gd name="T14" fmla="*/ 0 w 8"/>
                <a:gd name="T15" fmla="*/ 5 h 25"/>
                <a:gd name="T16" fmla="*/ 0 w 8"/>
                <a:gd name="T17" fmla="*/ 20 h 25"/>
                <a:gd name="T18" fmla="*/ 0 w 8"/>
                <a:gd name="T19" fmla="*/ 21 h 25"/>
                <a:gd name="T20" fmla="*/ 4 w 8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25">
                  <a:moveTo>
                    <a:pt x="4" y="25"/>
                  </a:moveTo>
                  <a:cubicBezTo>
                    <a:pt x="6" y="25"/>
                    <a:pt x="8" y="23"/>
                    <a:pt x="8" y="21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3"/>
                    <a:pt x="2" y="25"/>
                    <a:pt x="4" y="25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57"/>
            <p:cNvSpPr>
              <a:spLocks noEditPoints="1"/>
            </p:cNvSpPr>
            <p:nvPr/>
          </p:nvSpPr>
          <p:spPr bwMode="auto">
            <a:xfrm>
              <a:off x="5402263" y="5213351"/>
              <a:ext cx="266700" cy="268288"/>
            </a:xfrm>
            <a:custGeom>
              <a:avLst/>
              <a:gdLst>
                <a:gd name="T0" fmla="*/ 68 w 70"/>
                <a:gd name="T1" fmla="*/ 63 h 70"/>
                <a:gd name="T2" fmla="*/ 54 w 70"/>
                <a:gd name="T3" fmla="*/ 48 h 70"/>
                <a:gd name="T4" fmla="*/ 60 w 70"/>
                <a:gd name="T5" fmla="*/ 30 h 70"/>
                <a:gd name="T6" fmla="*/ 30 w 70"/>
                <a:gd name="T7" fmla="*/ 0 h 70"/>
                <a:gd name="T8" fmla="*/ 0 w 70"/>
                <a:gd name="T9" fmla="*/ 30 h 70"/>
                <a:gd name="T10" fmla="*/ 30 w 70"/>
                <a:gd name="T11" fmla="*/ 60 h 70"/>
                <a:gd name="T12" fmla="*/ 48 w 70"/>
                <a:gd name="T13" fmla="*/ 54 h 70"/>
                <a:gd name="T14" fmla="*/ 62 w 70"/>
                <a:gd name="T15" fmla="*/ 69 h 70"/>
                <a:gd name="T16" fmla="*/ 66 w 70"/>
                <a:gd name="T17" fmla="*/ 70 h 70"/>
                <a:gd name="T18" fmla="*/ 69 w 70"/>
                <a:gd name="T19" fmla="*/ 69 h 70"/>
                <a:gd name="T20" fmla="*/ 68 w 70"/>
                <a:gd name="T21" fmla="*/ 63 h 70"/>
                <a:gd name="T22" fmla="*/ 44 w 70"/>
                <a:gd name="T23" fmla="*/ 47 h 70"/>
                <a:gd name="T24" fmla="*/ 30 w 70"/>
                <a:gd name="T25" fmla="*/ 52 h 70"/>
                <a:gd name="T26" fmla="*/ 9 w 70"/>
                <a:gd name="T27" fmla="*/ 31 h 70"/>
                <a:gd name="T28" fmla="*/ 30 w 70"/>
                <a:gd name="T29" fmla="*/ 10 h 70"/>
                <a:gd name="T30" fmla="*/ 51 w 70"/>
                <a:gd name="T31" fmla="*/ 31 h 70"/>
                <a:gd name="T32" fmla="*/ 44 w 70"/>
                <a:gd name="T33" fmla="*/ 4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0">
                  <a:moveTo>
                    <a:pt x="68" y="63"/>
                  </a:moveTo>
                  <a:cubicBezTo>
                    <a:pt x="54" y="48"/>
                    <a:pt x="54" y="48"/>
                    <a:pt x="54" y="48"/>
                  </a:cubicBezTo>
                  <a:cubicBezTo>
                    <a:pt x="58" y="43"/>
                    <a:pt x="60" y="37"/>
                    <a:pt x="60" y="30"/>
                  </a:cubicBezTo>
                  <a:cubicBezTo>
                    <a:pt x="60" y="14"/>
                    <a:pt x="46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36" y="60"/>
                    <a:pt x="43" y="58"/>
                    <a:pt x="48" y="5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70"/>
                    <a:pt x="64" y="70"/>
                    <a:pt x="66" y="70"/>
                  </a:cubicBezTo>
                  <a:cubicBezTo>
                    <a:pt x="66" y="70"/>
                    <a:pt x="68" y="70"/>
                    <a:pt x="69" y="69"/>
                  </a:cubicBezTo>
                  <a:cubicBezTo>
                    <a:pt x="70" y="67"/>
                    <a:pt x="70" y="64"/>
                    <a:pt x="68" y="63"/>
                  </a:cubicBezTo>
                  <a:close/>
                  <a:moveTo>
                    <a:pt x="44" y="47"/>
                  </a:moveTo>
                  <a:cubicBezTo>
                    <a:pt x="40" y="50"/>
                    <a:pt x="35" y="52"/>
                    <a:pt x="30" y="52"/>
                  </a:cubicBezTo>
                  <a:cubicBezTo>
                    <a:pt x="18" y="52"/>
                    <a:pt x="9" y="42"/>
                    <a:pt x="9" y="31"/>
                  </a:cubicBezTo>
                  <a:cubicBezTo>
                    <a:pt x="9" y="19"/>
                    <a:pt x="18" y="10"/>
                    <a:pt x="30" y="10"/>
                  </a:cubicBezTo>
                  <a:cubicBezTo>
                    <a:pt x="42" y="10"/>
                    <a:pt x="51" y="19"/>
                    <a:pt x="51" y="31"/>
                  </a:cubicBezTo>
                  <a:cubicBezTo>
                    <a:pt x="52" y="37"/>
                    <a:pt x="48" y="43"/>
                    <a:pt x="44" y="47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Rectangle 58"/>
            <p:cNvSpPr>
              <a:spLocks noChangeArrowheads="1"/>
            </p:cNvSpPr>
            <p:nvPr/>
          </p:nvSpPr>
          <p:spPr bwMode="auto">
            <a:xfrm>
              <a:off x="5157788" y="4908551"/>
              <a:ext cx="304800" cy="30163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59"/>
            <p:cNvSpPr>
              <a:spLocks/>
            </p:cNvSpPr>
            <p:nvPr/>
          </p:nvSpPr>
          <p:spPr bwMode="auto">
            <a:xfrm>
              <a:off x="4989513" y="4908551"/>
              <a:ext cx="396875" cy="473075"/>
            </a:xfrm>
            <a:custGeom>
              <a:avLst/>
              <a:gdLst>
                <a:gd name="T0" fmla="*/ 8 w 104"/>
                <a:gd name="T1" fmla="*/ 109 h 124"/>
                <a:gd name="T2" fmla="*/ 8 w 104"/>
                <a:gd name="T3" fmla="*/ 16 h 124"/>
                <a:gd name="T4" fmla="*/ 16 w 104"/>
                <a:gd name="T5" fmla="*/ 8 h 124"/>
                <a:gd name="T6" fmla="*/ 28 w 104"/>
                <a:gd name="T7" fmla="*/ 8 h 124"/>
                <a:gd name="T8" fmla="*/ 28 w 104"/>
                <a:gd name="T9" fmla="*/ 0 h 124"/>
                <a:gd name="T10" fmla="*/ 16 w 104"/>
                <a:gd name="T11" fmla="*/ 0 h 124"/>
                <a:gd name="T12" fmla="*/ 0 w 104"/>
                <a:gd name="T13" fmla="*/ 16 h 124"/>
                <a:gd name="T14" fmla="*/ 0 w 104"/>
                <a:gd name="T15" fmla="*/ 109 h 124"/>
                <a:gd name="T16" fmla="*/ 16 w 104"/>
                <a:gd name="T17" fmla="*/ 124 h 124"/>
                <a:gd name="T18" fmla="*/ 104 w 104"/>
                <a:gd name="T19" fmla="*/ 124 h 124"/>
                <a:gd name="T20" fmla="*/ 104 w 104"/>
                <a:gd name="T21" fmla="*/ 117 h 124"/>
                <a:gd name="T22" fmla="*/ 16 w 104"/>
                <a:gd name="T23" fmla="*/ 117 h 124"/>
                <a:gd name="T24" fmla="*/ 8 w 104"/>
                <a:gd name="T25" fmla="*/ 10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124">
                  <a:moveTo>
                    <a:pt x="8" y="109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18"/>
                    <a:pt x="7" y="124"/>
                    <a:pt x="16" y="124"/>
                  </a:cubicBezTo>
                  <a:cubicBezTo>
                    <a:pt x="104" y="124"/>
                    <a:pt x="104" y="124"/>
                    <a:pt x="104" y="124"/>
                  </a:cubicBezTo>
                  <a:cubicBezTo>
                    <a:pt x="104" y="117"/>
                    <a:pt x="104" y="117"/>
                    <a:pt x="104" y="117"/>
                  </a:cubicBezTo>
                  <a:cubicBezTo>
                    <a:pt x="16" y="117"/>
                    <a:pt x="16" y="117"/>
                    <a:pt x="16" y="117"/>
                  </a:cubicBezTo>
                  <a:cubicBezTo>
                    <a:pt x="12" y="117"/>
                    <a:pt x="8" y="113"/>
                    <a:pt x="8" y="109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60"/>
            <p:cNvSpPr>
              <a:spLocks/>
            </p:cNvSpPr>
            <p:nvPr/>
          </p:nvSpPr>
          <p:spPr bwMode="auto">
            <a:xfrm>
              <a:off x="5522913" y="4908551"/>
              <a:ext cx="107950" cy="325438"/>
            </a:xfrm>
            <a:custGeom>
              <a:avLst/>
              <a:gdLst>
                <a:gd name="T0" fmla="*/ 20 w 28"/>
                <a:gd name="T1" fmla="*/ 16 h 85"/>
                <a:gd name="T2" fmla="*/ 20 w 28"/>
                <a:gd name="T3" fmla="*/ 85 h 85"/>
                <a:gd name="T4" fmla="*/ 28 w 28"/>
                <a:gd name="T5" fmla="*/ 85 h 85"/>
                <a:gd name="T6" fmla="*/ 28 w 28"/>
                <a:gd name="T7" fmla="*/ 16 h 85"/>
                <a:gd name="T8" fmla="*/ 12 w 28"/>
                <a:gd name="T9" fmla="*/ 0 h 85"/>
                <a:gd name="T10" fmla="*/ 0 w 28"/>
                <a:gd name="T11" fmla="*/ 0 h 85"/>
                <a:gd name="T12" fmla="*/ 0 w 28"/>
                <a:gd name="T13" fmla="*/ 8 h 85"/>
                <a:gd name="T14" fmla="*/ 12 w 28"/>
                <a:gd name="T15" fmla="*/ 8 h 85"/>
                <a:gd name="T16" fmla="*/ 20 w 28"/>
                <a:gd name="T17" fmla="*/ 1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85">
                  <a:moveTo>
                    <a:pt x="20" y="16"/>
                  </a:moveTo>
                  <a:cubicBezTo>
                    <a:pt x="20" y="85"/>
                    <a:pt x="20" y="85"/>
                    <a:pt x="20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16"/>
                    <a:pt x="28" y="16"/>
                    <a:pt x="28" y="16"/>
                  </a:cubicBezTo>
                  <a:cubicBezTo>
                    <a:pt x="28" y="8"/>
                    <a:pt x="21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6" y="8"/>
                    <a:pt x="20" y="12"/>
                    <a:pt x="20" y="16"/>
                  </a:cubicBez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0" name="Freeform 64"/>
          <p:cNvSpPr>
            <a:spLocks noEditPoints="1"/>
          </p:cNvSpPr>
          <p:nvPr/>
        </p:nvSpPr>
        <p:spPr bwMode="auto">
          <a:xfrm>
            <a:off x="10163650" y="2572665"/>
            <a:ext cx="397780" cy="324358"/>
          </a:xfrm>
          <a:custGeom>
            <a:avLst/>
            <a:gdLst>
              <a:gd name="T0" fmla="*/ 2 w 178"/>
              <a:gd name="T1" fmla="*/ 81 h 145"/>
              <a:gd name="T2" fmla="*/ 8 w 178"/>
              <a:gd name="T3" fmla="*/ 77 h 145"/>
              <a:gd name="T4" fmla="*/ 13 w 178"/>
              <a:gd name="T5" fmla="*/ 20 h 145"/>
              <a:gd name="T6" fmla="*/ 146 w 178"/>
              <a:gd name="T7" fmla="*/ 0 h 145"/>
              <a:gd name="T8" fmla="*/ 166 w 178"/>
              <a:gd name="T9" fmla="*/ 24 h 145"/>
              <a:gd name="T10" fmla="*/ 158 w 178"/>
              <a:gd name="T11" fmla="*/ 24 h 145"/>
              <a:gd name="T12" fmla="*/ 146 w 178"/>
              <a:gd name="T13" fmla="*/ 8 h 145"/>
              <a:gd name="T14" fmla="*/ 21 w 178"/>
              <a:gd name="T15" fmla="*/ 20 h 145"/>
              <a:gd name="T16" fmla="*/ 54 w 178"/>
              <a:gd name="T17" fmla="*/ 68 h 145"/>
              <a:gd name="T18" fmla="*/ 82 w 178"/>
              <a:gd name="T19" fmla="*/ 84 h 145"/>
              <a:gd name="T20" fmla="*/ 93 w 178"/>
              <a:gd name="T21" fmla="*/ 86 h 145"/>
              <a:gd name="T22" fmla="*/ 82 w 178"/>
              <a:gd name="T23" fmla="*/ 88 h 145"/>
              <a:gd name="T24" fmla="*/ 52 w 178"/>
              <a:gd name="T25" fmla="*/ 72 h 145"/>
              <a:gd name="T26" fmla="*/ 21 w 178"/>
              <a:gd name="T27" fmla="*/ 100 h 145"/>
              <a:gd name="T28" fmla="*/ 17 w 178"/>
              <a:gd name="T29" fmla="*/ 104 h 145"/>
              <a:gd name="T30" fmla="*/ 176 w 178"/>
              <a:gd name="T31" fmla="*/ 65 h 145"/>
              <a:gd name="T32" fmla="*/ 160 w 178"/>
              <a:gd name="T33" fmla="*/ 40 h 145"/>
              <a:gd name="T34" fmla="*/ 157 w 178"/>
              <a:gd name="T35" fmla="*/ 68 h 145"/>
              <a:gd name="T36" fmla="*/ 118 w 178"/>
              <a:gd name="T37" fmla="*/ 52 h 145"/>
              <a:gd name="T38" fmla="*/ 99 w 178"/>
              <a:gd name="T39" fmla="*/ 48 h 145"/>
              <a:gd name="T40" fmla="*/ 99 w 178"/>
              <a:gd name="T41" fmla="*/ 60 h 145"/>
              <a:gd name="T42" fmla="*/ 116 w 178"/>
              <a:gd name="T43" fmla="*/ 56 h 145"/>
              <a:gd name="T44" fmla="*/ 158 w 178"/>
              <a:gd name="T45" fmla="*/ 72 h 145"/>
              <a:gd name="T46" fmla="*/ 146 w 178"/>
              <a:gd name="T47" fmla="*/ 137 h 145"/>
              <a:gd name="T48" fmla="*/ 121 w 178"/>
              <a:gd name="T49" fmla="*/ 120 h 145"/>
              <a:gd name="T50" fmla="*/ 117 w 178"/>
              <a:gd name="T51" fmla="*/ 116 h 145"/>
              <a:gd name="T52" fmla="*/ 113 w 178"/>
              <a:gd name="T53" fmla="*/ 120 h 145"/>
              <a:gd name="T54" fmla="*/ 93 w 178"/>
              <a:gd name="T55" fmla="*/ 137 h 145"/>
              <a:gd name="T56" fmla="*/ 93 w 178"/>
              <a:gd name="T57" fmla="*/ 120 h 145"/>
              <a:gd name="T58" fmla="*/ 85 w 178"/>
              <a:gd name="T59" fmla="*/ 120 h 145"/>
              <a:gd name="T60" fmla="*/ 85 w 178"/>
              <a:gd name="T61" fmla="*/ 137 h 145"/>
              <a:gd name="T62" fmla="*/ 65 w 178"/>
              <a:gd name="T63" fmla="*/ 120 h 145"/>
              <a:gd name="T64" fmla="*/ 61 w 178"/>
              <a:gd name="T65" fmla="*/ 116 h 145"/>
              <a:gd name="T66" fmla="*/ 57 w 178"/>
              <a:gd name="T67" fmla="*/ 120 h 145"/>
              <a:gd name="T68" fmla="*/ 33 w 178"/>
              <a:gd name="T69" fmla="*/ 137 h 145"/>
              <a:gd name="T70" fmla="*/ 21 w 178"/>
              <a:gd name="T71" fmla="*/ 120 h 145"/>
              <a:gd name="T72" fmla="*/ 13 w 178"/>
              <a:gd name="T73" fmla="*/ 120 h 145"/>
              <a:gd name="T74" fmla="*/ 33 w 178"/>
              <a:gd name="T75" fmla="*/ 145 h 145"/>
              <a:gd name="T76" fmla="*/ 165 w 178"/>
              <a:gd name="T77" fmla="*/ 125 h 145"/>
              <a:gd name="T78" fmla="*/ 169 w 178"/>
              <a:gd name="T79" fmla="*/ 69 h 145"/>
              <a:gd name="T80" fmla="*/ 176 w 178"/>
              <a:gd name="T81" fmla="*/ 6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8" h="145">
                <a:moveTo>
                  <a:pt x="14" y="102"/>
                </a:moveTo>
                <a:cubicBezTo>
                  <a:pt x="2" y="81"/>
                  <a:pt x="2" y="81"/>
                  <a:pt x="2" y="81"/>
                </a:cubicBezTo>
                <a:cubicBezTo>
                  <a:pt x="0" y="79"/>
                  <a:pt x="1" y="77"/>
                  <a:pt x="3" y="76"/>
                </a:cubicBezTo>
                <a:cubicBezTo>
                  <a:pt x="5" y="75"/>
                  <a:pt x="7" y="75"/>
                  <a:pt x="8" y="77"/>
                </a:cubicBezTo>
                <a:cubicBezTo>
                  <a:pt x="13" y="85"/>
                  <a:pt x="13" y="85"/>
                  <a:pt x="13" y="85"/>
                </a:cubicBezTo>
                <a:cubicBezTo>
                  <a:pt x="13" y="20"/>
                  <a:pt x="13" y="20"/>
                  <a:pt x="13" y="20"/>
                </a:cubicBezTo>
                <a:cubicBezTo>
                  <a:pt x="13" y="9"/>
                  <a:pt x="22" y="0"/>
                  <a:pt x="3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7" y="0"/>
                  <a:pt x="166" y="9"/>
                  <a:pt x="166" y="20"/>
                </a:cubicBezTo>
                <a:cubicBezTo>
                  <a:pt x="166" y="24"/>
                  <a:pt x="166" y="24"/>
                  <a:pt x="166" y="24"/>
                </a:cubicBezTo>
                <a:cubicBezTo>
                  <a:pt x="166" y="27"/>
                  <a:pt x="164" y="28"/>
                  <a:pt x="162" y="28"/>
                </a:cubicBezTo>
                <a:cubicBezTo>
                  <a:pt x="159" y="28"/>
                  <a:pt x="158" y="27"/>
                  <a:pt x="158" y="24"/>
                </a:cubicBezTo>
                <a:cubicBezTo>
                  <a:pt x="158" y="20"/>
                  <a:pt x="158" y="20"/>
                  <a:pt x="158" y="20"/>
                </a:cubicBezTo>
                <a:cubicBezTo>
                  <a:pt x="158" y="13"/>
                  <a:pt x="152" y="8"/>
                  <a:pt x="146" y="8"/>
                </a:cubicBezTo>
                <a:cubicBezTo>
                  <a:pt x="33" y="8"/>
                  <a:pt x="33" y="8"/>
                  <a:pt x="33" y="8"/>
                </a:cubicBezTo>
                <a:cubicBezTo>
                  <a:pt x="26" y="8"/>
                  <a:pt x="21" y="13"/>
                  <a:pt x="21" y="20"/>
                </a:cubicBezTo>
                <a:cubicBezTo>
                  <a:pt x="21" y="68"/>
                  <a:pt x="21" y="68"/>
                  <a:pt x="21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70" y="84"/>
                  <a:pt x="70" y="84"/>
                  <a:pt x="70" y="84"/>
                </a:cubicBezTo>
                <a:cubicBezTo>
                  <a:pt x="82" y="84"/>
                  <a:pt x="82" y="84"/>
                  <a:pt x="82" y="84"/>
                </a:cubicBezTo>
                <a:cubicBezTo>
                  <a:pt x="82" y="81"/>
                  <a:pt x="85" y="80"/>
                  <a:pt x="87" y="80"/>
                </a:cubicBezTo>
                <a:cubicBezTo>
                  <a:pt x="90" y="80"/>
                  <a:pt x="93" y="83"/>
                  <a:pt x="93" y="86"/>
                </a:cubicBezTo>
                <a:cubicBezTo>
                  <a:pt x="93" y="89"/>
                  <a:pt x="90" y="92"/>
                  <a:pt x="87" y="92"/>
                </a:cubicBezTo>
                <a:cubicBezTo>
                  <a:pt x="85" y="92"/>
                  <a:pt x="82" y="90"/>
                  <a:pt x="82" y="88"/>
                </a:cubicBezTo>
                <a:cubicBezTo>
                  <a:pt x="68" y="88"/>
                  <a:pt x="68" y="88"/>
                  <a:pt x="68" y="88"/>
                </a:cubicBezTo>
                <a:cubicBezTo>
                  <a:pt x="52" y="72"/>
                  <a:pt x="52" y="72"/>
                  <a:pt x="52" y="72"/>
                </a:cubicBezTo>
                <a:cubicBezTo>
                  <a:pt x="21" y="72"/>
                  <a:pt x="21" y="72"/>
                  <a:pt x="21" y="72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21" y="102"/>
                  <a:pt x="20" y="103"/>
                  <a:pt x="18" y="104"/>
                </a:cubicBezTo>
                <a:cubicBezTo>
                  <a:pt x="18" y="104"/>
                  <a:pt x="18" y="104"/>
                  <a:pt x="17" y="104"/>
                </a:cubicBezTo>
                <a:cubicBezTo>
                  <a:pt x="16" y="104"/>
                  <a:pt x="14" y="103"/>
                  <a:pt x="14" y="102"/>
                </a:cubicBezTo>
                <a:close/>
                <a:moveTo>
                  <a:pt x="176" y="65"/>
                </a:moveTo>
                <a:cubicBezTo>
                  <a:pt x="165" y="42"/>
                  <a:pt x="165" y="42"/>
                  <a:pt x="165" y="42"/>
                </a:cubicBezTo>
                <a:cubicBezTo>
                  <a:pt x="164" y="41"/>
                  <a:pt x="162" y="40"/>
                  <a:pt x="160" y="40"/>
                </a:cubicBezTo>
                <a:cubicBezTo>
                  <a:pt x="158" y="41"/>
                  <a:pt x="157" y="42"/>
                  <a:pt x="157" y="44"/>
                </a:cubicBezTo>
                <a:cubicBezTo>
                  <a:pt x="157" y="68"/>
                  <a:pt x="157" y="68"/>
                  <a:pt x="157" y="68"/>
                </a:cubicBezTo>
                <a:cubicBezTo>
                  <a:pt x="134" y="68"/>
                  <a:pt x="134" y="68"/>
                  <a:pt x="134" y="68"/>
                </a:cubicBezTo>
                <a:cubicBezTo>
                  <a:pt x="118" y="52"/>
                  <a:pt x="118" y="52"/>
                  <a:pt x="118" y="52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04" y="50"/>
                  <a:pt x="102" y="48"/>
                  <a:pt x="99" y="48"/>
                </a:cubicBezTo>
                <a:cubicBezTo>
                  <a:pt x="96" y="48"/>
                  <a:pt x="93" y="51"/>
                  <a:pt x="93" y="54"/>
                </a:cubicBezTo>
                <a:cubicBezTo>
                  <a:pt x="93" y="57"/>
                  <a:pt x="96" y="60"/>
                  <a:pt x="99" y="60"/>
                </a:cubicBezTo>
                <a:cubicBezTo>
                  <a:pt x="102" y="60"/>
                  <a:pt x="104" y="59"/>
                  <a:pt x="105" y="56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32" y="72"/>
                  <a:pt x="132" y="72"/>
                  <a:pt x="132" y="72"/>
                </a:cubicBezTo>
                <a:cubicBezTo>
                  <a:pt x="158" y="72"/>
                  <a:pt x="158" y="72"/>
                  <a:pt x="158" y="72"/>
                </a:cubicBezTo>
                <a:cubicBezTo>
                  <a:pt x="158" y="125"/>
                  <a:pt x="158" y="125"/>
                  <a:pt x="158" y="125"/>
                </a:cubicBezTo>
                <a:cubicBezTo>
                  <a:pt x="158" y="131"/>
                  <a:pt x="152" y="137"/>
                  <a:pt x="146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121" y="120"/>
                  <a:pt x="121" y="120"/>
                  <a:pt x="121" y="120"/>
                </a:cubicBezTo>
                <a:cubicBezTo>
                  <a:pt x="121" y="120"/>
                  <a:pt x="121" y="120"/>
                  <a:pt x="121" y="120"/>
                </a:cubicBezTo>
                <a:cubicBezTo>
                  <a:pt x="121" y="117"/>
                  <a:pt x="119" y="116"/>
                  <a:pt x="117" y="116"/>
                </a:cubicBezTo>
                <a:cubicBezTo>
                  <a:pt x="114" y="116"/>
                  <a:pt x="113" y="117"/>
                  <a:pt x="113" y="120"/>
                </a:cubicBezTo>
                <a:cubicBezTo>
                  <a:pt x="113" y="120"/>
                  <a:pt x="113" y="120"/>
                  <a:pt x="113" y="120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93" y="137"/>
                  <a:pt x="93" y="137"/>
                  <a:pt x="93" y="13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93" y="117"/>
                  <a:pt x="91" y="116"/>
                  <a:pt x="89" y="116"/>
                </a:cubicBezTo>
                <a:cubicBezTo>
                  <a:pt x="86" y="116"/>
                  <a:pt x="85" y="117"/>
                  <a:pt x="85" y="120"/>
                </a:cubicBezTo>
                <a:cubicBezTo>
                  <a:pt x="85" y="120"/>
                  <a:pt x="85" y="120"/>
                  <a:pt x="85" y="120"/>
                </a:cubicBezTo>
                <a:cubicBezTo>
                  <a:pt x="85" y="137"/>
                  <a:pt x="85" y="137"/>
                  <a:pt x="85" y="137"/>
                </a:cubicBezTo>
                <a:cubicBezTo>
                  <a:pt x="65" y="137"/>
                  <a:pt x="65" y="137"/>
                  <a:pt x="65" y="137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17"/>
                  <a:pt x="63" y="116"/>
                  <a:pt x="61" y="116"/>
                </a:cubicBezTo>
                <a:cubicBezTo>
                  <a:pt x="58" y="116"/>
                  <a:pt x="57" y="117"/>
                  <a:pt x="57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7" y="137"/>
                  <a:pt x="57" y="137"/>
                  <a:pt x="57" y="137"/>
                </a:cubicBezTo>
                <a:cubicBezTo>
                  <a:pt x="33" y="137"/>
                  <a:pt x="33" y="137"/>
                  <a:pt x="33" y="137"/>
                </a:cubicBezTo>
                <a:cubicBezTo>
                  <a:pt x="26" y="137"/>
                  <a:pt x="21" y="131"/>
                  <a:pt x="21" y="125"/>
                </a:cubicBezTo>
                <a:cubicBezTo>
                  <a:pt x="21" y="120"/>
                  <a:pt x="21" y="120"/>
                  <a:pt x="21" y="120"/>
                </a:cubicBezTo>
                <a:cubicBezTo>
                  <a:pt x="21" y="118"/>
                  <a:pt x="19" y="116"/>
                  <a:pt x="17" y="116"/>
                </a:cubicBezTo>
                <a:cubicBezTo>
                  <a:pt x="14" y="116"/>
                  <a:pt x="13" y="118"/>
                  <a:pt x="13" y="120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13" y="136"/>
                  <a:pt x="22" y="145"/>
                  <a:pt x="33" y="145"/>
                </a:cubicBezTo>
                <a:cubicBezTo>
                  <a:pt x="145" y="145"/>
                  <a:pt x="145" y="145"/>
                  <a:pt x="145" y="145"/>
                </a:cubicBezTo>
                <a:cubicBezTo>
                  <a:pt x="156" y="145"/>
                  <a:pt x="165" y="136"/>
                  <a:pt x="165" y="125"/>
                </a:cubicBezTo>
                <a:cubicBezTo>
                  <a:pt x="165" y="61"/>
                  <a:pt x="165" y="61"/>
                  <a:pt x="165" y="61"/>
                </a:cubicBezTo>
                <a:cubicBezTo>
                  <a:pt x="169" y="69"/>
                  <a:pt x="169" y="69"/>
                  <a:pt x="169" y="69"/>
                </a:cubicBezTo>
                <a:cubicBezTo>
                  <a:pt x="170" y="71"/>
                  <a:pt x="172" y="71"/>
                  <a:pt x="174" y="70"/>
                </a:cubicBezTo>
                <a:cubicBezTo>
                  <a:pt x="177" y="69"/>
                  <a:pt x="178" y="67"/>
                  <a:pt x="176" y="6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1" name="Freeform 68"/>
          <p:cNvSpPr>
            <a:spLocks noEditPoints="1"/>
          </p:cNvSpPr>
          <p:nvPr/>
        </p:nvSpPr>
        <p:spPr bwMode="auto">
          <a:xfrm>
            <a:off x="11265117" y="2538742"/>
            <a:ext cx="360603" cy="392204"/>
          </a:xfrm>
          <a:custGeom>
            <a:avLst/>
            <a:gdLst>
              <a:gd name="T0" fmla="*/ 53 w 161"/>
              <a:gd name="T1" fmla="*/ 76 h 176"/>
              <a:gd name="T2" fmla="*/ 45 w 161"/>
              <a:gd name="T3" fmla="*/ 84 h 176"/>
              <a:gd name="T4" fmla="*/ 53 w 161"/>
              <a:gd name="T5" fmla="*/ 88 h 176"/>
              <a:gd name="T6" fmla="*/ 57 w 161"/>
              <a:gd name="T7" fmla="*/ 96 h 176"/>
              <a:gd name="T8" fmla="*/ 65 w 161"/>
              <a:gd name="T9" fmla="*/ 88 h 176"/>
              <a:gd name="T10" fmla="*/ 57 w 161"/>
              <a:gd name="T11" fmla="*/ 84 h 176"/>
              <a:gd name="T12" fmla="*/ 97 w 161"/>
              <a:gd name="T13" fmla="*/ 80 h 176"/>
              <a:gd name="T14" fmla="*/ 97 w 161"/>
              <a:gd name="T15" fmla="*/ 88 h 176"/>
              <a:gd name="T16" fmla="*/ 97 w 161"/>
              <a:gd name="T17" fmla="*/ 80 h 176"/>
              <a:gd name="T18" fmla="*/ 109 w 161"/>
              <a:gd name="T19" fmla="*/ 84 h 176"/>
              <a:gd name="T20" fmla="*/ 117 w 161"/>
              <a:gd name="T21" fmla="*/ 84 h 176"/>
              <a:gd name="T22" fmla="*/ 152 w 161"/>
              <a:gd name="T23" fmla="*/ 34 h 176"/>
              <a:gd name="T24" fmla="*/ 89 w 161"/>
              <a:gd name="T25" fmla="*/ 3 h 176"/>
              <a:gd name="T26" fmla="*/ 81 w 161"/>
              <a:gd name="T27" fmla="*/ 0 h 176"/>
              <a:gd name="T28" fmla="*/ 72 w 161"/>
              <a:gd name="T29" fmla="*/ 3 h 176"/>
              <a:gd name="T30" fmla="*/ 9 w 161"/>
              <a:gd name="T31" fmla="*/ 34 h 176"/>
              <a:gd name="T32" fmla="*/ 18 w 161"/>
              <a:gd name="T33" fmla="*/ 122 h 176"/>
              <a:gd name="T34" fmla="*/ 81 w 161"/>
              <a:gd name="T35" fmla="*/ 176 h 176"/>
              <a:gd name="T36" fmla="*/ 144 w 161"/>
              <a:gd name="T37" fmla="*/ 122 h 176"/>
              <a:gd name="T38" fmla="*/ 152 w 161"/>
              <a:gd name="T39" fmla="*/ 34 h 176"/>
              <a:gd name="T40" fmla="*/ 83 w 161"/>
              <a:gd name="T41" fmla="*/ 168 h 176"/>
              <a:gd name="T42" fmla="*/ 79 w 161"/>
              <a:gd name="T43" fmla="*/ 167 h 176"/>
              <a:gd name="T44" fmla="*/ 9 w 161"/>
              <a:gd name="T45" fmla="*/ 46 h 176"/>
              <a:gd name="T46" fmla="*/ 15 w 161"/>
              <a:gd name="T47" fmla="*/ 41 h 176"/>
              <a:gd name="T48" fmla="*/ 75 w 161"/>
              <a:gd name="T49" fmla="*/ 11 h 176"/>
              <a:gd name="T50" fmla="*/ 80 w 161"/>
              <a:gd name="T51" fmla="*/ 8 h 176"/>
              <a:gd name="T52" fmla="*/ 81 w 161"/>
              <a:gd name="T53" fmla="*/ 8 h 176"/>
              <a:gd name="T54" fmla="*/ 84 w 161"/>
              <a:gd name="T55" fmla="*/ 9 h 176"/>
              <a:gd name="T56" fmla="*/ 115 w 161"/>
              <a:gd name="T57" fmla="*/ 29 h 176"/>
              <a:gd name="T58" fmla="*/ 150 w 161"/>
              <a:gd name="T59" fmla="*/ 42 h 176"/>
              <a:gd name="T60" fmla="*/ 137 w 161"/>
              <a:gd name="T61" fmla="*/ 119 h 176"/>
              <a:gd name="T62" fmla="*/ 41 w 161"/>
              <a:gd name="T63" fmla="*/ 60 h 176"/>
              <a:gd name="T64" fmla="*/ 33 w 161"/>
              <a:gd name="T65" fmla="*/ 104 h 176"/>
              <a:gd name="T66" fmla="*/ 121 w 161"/>
              <a:gd name="T67" fmla="*/ 112 h 176"/>
              <a:gd name="T68" fmla="*/ 129 w 161"/>
              <a:gd name="T69" fmla="*/ 68 h 176"/>
              <a:gd name="T70" fmla="*/ 125 w 161"/>
              <a:gd name="T71" fmla="*/ 104 h 176"/>
              <a:gd name="T72" fmla="*/ 41 w 161"/>
              <a:gd name="T73" fmla="*/ 108 h 176"/>
              <a:gd name="T74" fmla="*/ 37 w 161"/>
              <a:gd name="T75" fmla="*/ 68 h 176"/>
              <a:gd name="T76" fmla="*/ 121 w 161"/>
              <a:gd name="T77" fmla="*/ 64 h 176"/>
              <a:gd name="T78" fmla="*/ 125 w 161"/>
              <a:gd name="T79" fmla="*/ 10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" h="176">
                <a:moveTo>
                  <a:pt x="57" y="76"/>
                </a:moveTo>
                <a:cubicBezTo>
                  <a:pt x="53" y="76"/>
                  <a:pt x="53" y="76"/>
                  <a:pt x="53" y="76"/>
                </a:cubicBezTo>
                <a:cubicBezTo>
                  <a:pt x="53" y="84"/>
                  <a:pt x="53" y="84"/>
                  <a:pt x="53" y="84"/>
                </a:cubicBezTo>
                <a:cubicBezTo>
                  <a:pt x="45" y="84"/>
                  <a:pt x="45" y="84"/>
                  <a:pt x="45" y="84"/>
                </a:cubicBezTo>
                <a:cubicBezTo>
                  <a:pt x="45" y="88"/>
                  <a:pt x="45" y="88"/>
                  <a:pt x="45" y="88"/>
                </a:cubicBezTo>
                <a:cubicBezTo>
                  <a:pt x="53" y="88"/>
                  <a:pt x="53" y="88"/>
                  <a:pt x="53" y="88"/>
                </a:cubicBezTo>
                <a:cubicBezTo>
                  <a:pt x="53" y="96"/>
                  <a:pt x="53" y="96"/>
                  <a:pt x="53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88"/>
                  <a:pt x="57" y="88"/>
                  <a:pt x="57" y="88"/>
                </a:cubicBezTo>
                <a:cubicBezTo>
                  <a:pt x="65" y="88"/>
                  <a:pt x="65" y="88"/>
                  <a:pt x="65" y="88"/>
                </a:cubicBezTo>
                <a:cubicBezTo>
                  <a:pt x="65" y="84"/>
                  <a:pt x="65" y="84"/>
                  <a:pt x="65" y="84"/>
                </a:cubicBezTo>
                <a:cubicBezTo>
                  <a:pt x="57" y="84"/>
                  <a:pt x="57" y="84"/>
                  <a:pt x="57" y="84"/>
                </a:cubicBezTo>
                <a:lnTo>
                  <a:pt x="57" y="76"/>
                </a:lnTo>
                <a:close/>
                <a:moveTo>
                  <a:pt x="97" y="80"/>
                </a:moveTo>
                <a:cubicBezTo>
                  <a:pt x="94" y="80"/>
                  <a:pt x="93" y="82"/>
                  <a:pt x="93" y="84"/>
                </a:cubicBezTo>
                <a:cubicBezTo>
                  <a:pt x="93" y="87"/>
                  <a:pt x="94" y="88"/>
                  <a:pt x="97" y="88"/>
                </a:cubicBezTo>
                <a:cubicBezTo>
                  <a:pt x="99" y="88"/>
                  <a:pt x="101" y="87"/>
                  <a:pt x="101" y="84"/>
                </a:cubicBezTo>
                <a:cubicBezTo>
                  <a:pt x="101" y="82"/>
                  <a:pt x="99" y="80"/>
                  <a:pt x="97" y="80"/>
                </a:cubicBezTo>
                <a:close/>
                <a:moveTo>
                  <a:pt x="113" y="80"/>
                </a:moveTo>
                <a:cubicBezTo>
                  <a:pt x="110" y="80"/>
                  <a:pt x="109" y="82"/>
                  <a:pt x="109" y="84"/>
                </a:cubicBezTo>
                <a:cubicBezTo>
                  <a:pt x="109" y="87"/>
                  <a:pt x="110" y="88"/>
                  <a:pt x="113" y="88"/>
                </a:cubicBezTo>
                <a:cubicBezTo>
                  <a:pt x="115" y="88"/>
                  <a:pt x="117" y="87"/>
                  <a:pt x="117" y="84"/>
                </a:cubicBezTo>
                <a:cubicBezTo>
                  <a:pt x="117" y="82"/>
                  <a:pt x="115" y="80"/>
                  <a:pt x="113" y="80"/>
                </a:cubicBezTo>
                <a:close/>
                <a:moveTo>
                  <a:pt x="152" y="34"/>
                </a:moveTo>
                <a:cubicBezTo>
                  <a:pt x="144" y="31"/>
                  <a:pt x="127" y="26"/>
                  <a:pt x="119" y="22"/>
                </a:cubicBezTo>
                <a:cubicBezTo>
                  <a:pt x="102" y="13"/>
                  <a:pt x="96" y="8"/>
                  <a:pt x="89" y="3"/>
                </a:cubicBezTo>
                <a:cubicBezTo>
                  <a:pt x="87" y="1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1"/>
                  <a:pt x="72" y="3"/>
                </a:cubicBezTo>
                <a:cubicBezTo>
                  <a:pt x="66" y="7"/>
                  <a:pt x="60" y="13"/>
                  <a:pt x="43" y="21"/>
                </a:cubicBezTo>
                <a:cubicBezTo>
                  <a:pt x="34" y="25"/>
                  <a:pt x="18" y="31"/>
                  <a:pt x="9" y="34"/>
                </a:cubicBezTo>
                <a:cubicBezTo>
                  <a:pt x="4" y="36"/>
                  <a:pt x="0" y="41"/>
                  <a:pt x="1" y="46"/>
                </a:cubicBezTo>
                <a:cubicBezTo>
                  <a:pt x="2" y="65"/>
                  <a:pt x="7" y="100"/>
                  <a:pt x="18" y="122"/>
                </a:cubicBezTo>
                <a:cubicBezTo>
                  <a:pt x="30" y="147"/>
                  <a:pt x="62" y="167"/>
                  <a:pt x="74" y="175"/>
                </a:cubicBezTo>
                <a:cubicBezTo>
                  <a:pt x="76" y="176"/>
                  <a:pt x="78" y="176"/>
                  <a:pt x="81" y="176"/>
                </a:cubicBezTo>
                <a:cubicBezTo>
                  <a:pt x="83" y="176"/>
                  <a:pt x="85" y="176"/>
                  <a:pt x="87" y="175"/>
                </a:cubicBezTo>
                <a:cubicBezTo>
                  <a:pt x="100" y="167"/>
                  <a:pt x="131" y="147"/>
                  <a:pt x="144" y="122"/>
                </a:cubicBezTo>
                <a:cubicBezTo>
                  <a:pt x="155" y="100"/>
                  <a:pt x="159" y="65"/>
                  <a:pt x="161" y="47"/>
                </a:cubicBezTo>
                <a:cubicBezTo>
                  <a:pt x="161" y="41"/>
                  <a:pt x="158" y="36"/>
                  <a:pt x="152" y="34"/>
                </a:cubicBezTo>
                <a:close/>
                <a:moveTo>
                  <a:pt x="137" y="119"/>
                </a:moveTo>
                <a:cubicBezTo>
                  <a:pt x="129" y="135"/>
                  <a:pt x="111" y="151"/>
                  <a:pt x="83" y="168"/>
                </a:cubicBezTo>
                <a:cubicBezTo>
                  <a:pt x="82" y="168"/>
                  <a:pt x="82" y="168"/>
                  <a:pt x="81" y="168"/>
                </a:cubicBezTo>
                <a:cubicBezTo>
                  <a:pt x="80" y="168"/>
                  <a:pt x="79" y="168"/>
                  <a:pt x="79" y="167"/>
                </a:cubicBezTo>
                <a:cubicBezTo>
                  <a:pt x="51" y="151"/>
                  <a:pt x="33" y="134"/>
                  <a:pt x="25" y="119"/>
                </a:cubicBezTo>
                <a:cubicBezTo>
                  <a:pt x="14" y="96"/>
                  <a:pt x="10" y="57"/>
                  <a:pt x="9" y="46"/>
                </a:cubicBezTo>
                <a:cubicBezTo>
                  <a:pt x="8" y="43"/>
                  <a:pt x="11" y="42"/>
                  <a:pt x="12" y="42"/>
                </a:cubicBezTo>
                <a:cubicBezTo>
                  <a:pt x="15" y="41"/>
                  <a:pt x="15" y="41"/>
                  <a:pt x="15" y="41"/>
                </a:cubicBezTo>
                <a:cubicBezTo>
                  <a:pt x="24" y="37"/>
                  <a:pt x="39" y="33"/>
                  <a:pt x="47" y="29"/>
                </a:cubicBezTo>
                <a:cubicBezTo>
                  <a:pt x="62" y="21"/>
                  <a:pt x="69" y="15"/>
                  <a:pt x="75" y="11"/>
                </a:cubicBezTo>
                <a:cubicBezTo>
                  <a:pt x="76" y="10"/>
                  <a:pt x="77" y="10"/>
                  <a:pt x="78" y="9"/>
                </a:cubicBezTo>
                <a:cubicBezTo>
                  <a:pt x="78" y="9"/>
                  <a:pt x="79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3" y="8"/>
                  <a:pt x="84" y="9"/>
                  <a:pt x="84" y="9"/>
                </a:cubicBezTo>
                <a:cubicBezTo>
                  <a:pt x="85" y="10"/>
                  <a:pt x="86" y="10"/>
                  <a:pt x="87" y="11"/>
                </a:cubicBezTo>
                <a:cubicBezTo>
                  <a:pt x="92" y="15"/>
                  <a:pt x="100" y="21"/>
                  <a:pt x="115" y="29"/>
                </a:cubicBezTo>
                <a:cubicBezTo>
                  <a:pt x="123" y="33"/>
                  <a:pt x="137" y="37"/>
                  <a:pt x="147" y="41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51" y="42"/>
                  <a:pt x="153" y="43"/>
                  <a:pt x="153" y="46"/>
                </a:cubicBezTo>
                <a:cubicBezTo>
                  <a:pt x="152" y="57"/>
                  <a:pt x="148" y="96"/>
                  <a:pt x="137" y="119"/>
                </a:cubicBezTo>
                <a:close/>
                <a:moveTo>
                  <a:pt x="121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36" y="60"/>
                  <a:pt x="33" y="64"/>
                  <a:pt x="33" y="68"/>
                </a:cubicBezTo>
                <a:cubicBezTo>
                  <a:pt x="33" y="104"/>
                  <a:pt x="33" y="104"/>
                  <a:pt x="33" y="104"/>
                </a:cubicBezTo>
                <a:cubicBezTo>
                  <a:pt x="33" y="109"/>
                  <a:pt x="36" y="112"/>
                  <a:pt x="41" y="112"/>
                </a:cubicBezTo>
                <a:cubicBezTo>
                  <a:pt x="121" y="112"/>
                  <a:pt x="121" y="112"/>
                  <a:pt x="121" y="112"/>
                </a:cubicBezTo>
                <a:cubicBezTo>
                  <a:pt x="125" y="112"/>
                  <a:pt x="129" y="109"/>
                  <a:pt x="129" y="104"/>
                </a:cubicBezTo>
                <a:cubicBezTo>
                  <a:pt x="129" y="68"/>
                  <a:pt x="129" y="68"/>
                  <a:pt x="129" y="68"/>
                </a:cubicBezTo>
                <a:cubicBezTo>
                  <a:pt x="129" y="64"/>
                  <a:pt x="125" y="60"/>
                  <a:pt x="121" y="60"/>
                </a:cubicBezTo>
                <a:close/>
                <a:moveTo>
                  <a:pt x="125" y="104"/>
                </a:moveTo>
                <a:cubicBezTo>
                  <a:pt x="125" y="107"/>
                  <a:pt x="123" y="108"/>
                  <a:pt x="121" y="108"/>
                </a:cubicBezTo>
                <a:cubicBezTo>
                  <a:pt x="41" y="108"/>
                  <a:pt x="41" y="108"/>
                  <a:pt x="41" y="108"/>
                </a:cubicBezTo>
                <a:cubicBezTo>
                  <a:pt x="38" y="108"/>
                  <a:pt x="37" y="107"/>
                  <a:pt x="37" y="104"/>
                </a:cubicBezTo>
                <a:cubicBezTo>
                  <a:pt x="37" y="68"/>
                  <a:pt x="37" y="68"/>
                  <a:pt x="37" y="68"/>
                </a:cubicBezTo>
                <a:cubicBezTo>
                  <a:pt x="37" y="66"/>
                  <a:pt x="38" y="64"/>
                  <a:pt x="41" y="64"/>
                </a:cubicBezTo>
                <a:cubicBezTo>
                  <a:pt x="121" y="64"/>
                  <a:pt x="121" y="64"/>
                  <a:pt x="121" y="64"/>
                </a:cubicBezTo>
                <a:cubicBezTo>
                  <a:pt x="123" y="64"/>
                  <a:pt x="125" y="66"/>
                  <a:pt x="125" y="68"/>
                </a:cubicBezTo>
                <a:lnTo>
                  <a:pt x="125" y="10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TextBox 102"/>
          <p:cNvSpPr txBox="1"/>
          <p:nvPr/>
        </p:nvSpPr>
        <p:spPr>
          <a:xfrm>
            <a:off x="1384713" y="4204241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IPCC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Freeform 72"/>
          <p:cNvSpPr>
            <a:spLocks noEditPoints="1"/>
          </p:cNvSpPr>
          <p:nvPr/>
        </p:nvSpPr>
        <p:spPr bwMode="auto">
          <a:xfrm>
            <a:off x="1628383" y="3806440"/>
            <a:ext cx="388221" cy="388221"/>
          </a:xfrm>
          <a:custGeom>
            <a:avLst/>
            <a:gdLst>
              <a:gd name="T0" fmla="*/ 108 w 176"/>
              <a:gd name="T1" fmla="*/ 151 h 176"/>
              <a:gd name="T2" fmla="*/ 105 w 176"/>
              <a:gd name="T3" fmla="*/ 151 h 176"/>
              <a:gd name="T4" fmla="*/ 88 w 176"/>
              <a:gd name="T5" fmla="*/ 139 h 176"/>
              <a:gd name="T6" fmla="*/ 70 w 176"/>
              <a:gd name="T7" fmla="*/ 157 h 176"/>
              <a:gd name="T8" fmla="*/ 88 w 176"/>
              <a:gd name="T9" fmla="*/ 176 h 176"/>
              <a:gd name="T10" fmla="*/ 106 w 176"/>
              <a:gd name="T11" fmla="*/ 159 h 176"/>
              <a:gd name="T12" fmla="*/ 110 w 176"/>
              <a:gd name="T13" fmla="*/ 158 h 176"/>
              <a:gd name="T14" fmla="*/ 170 w 176"/>
              <a:gd name="T15" fmla="*/ 80 h 176"/>
              <a:gd name="T16" fmla="*/ 162 w 176"/>
              <a:gd name="T17" fmla="*/ 80 h 176"/>
              <a:gd name="T18" fmla="*/ 108 w 176"/>
              <a:gd name="T19" fmla="*/ 151 h 176"/>
              <a:gd name="T20" fmla="*/ 88 w 176"/>
              <a:gd name="T21" fmla="*/ 168 h 176"/>
              <a:gd name="T22" fmla="*/ 78 w 176"/>
              <a:gd name="T23" fmla="*/ 158 h 176"/>
              <a:gd name="T24" fmla="*/ 88 w 176"/>
              <a:gd name="T25" fmla="*/ 148 h 176"/>
              <a:gd name="T26" fmla="*/ 98 w 176"/>
              <a:gd name="T27" fmla="*/ 158 h 176"/>
              <a:gd name="T28" fmla="*/ 88 w 176"/>
              <a:gd name="T29" fmla="*/ 168 h 176"/>
              <a:gd name="T30" fmla="*/ 14 w 176"/>
              <a:gd name="T31" fmla="*/ 80 h 176"/>
              <a:gd name="T32" fmla="*/ 16 w 176"/>
              <a:gd name="T33" fmla="*/ 66 h 176"/>
              <a:gd name="T34" fmla="*/ 16 w 176"/>
              <a:gd name="T35" fmla="*/ 62 h 176"/>
              <a:gd name="T36" fmla="*/ 18 w 176"/>
              <a:gd name="T37" fmla="*/ 62 h 176"/>
              <a:gd name="T38" fmla="*/ 36 w 176"/>
              <a:gd name="T39" fmla="*/ 44 h 176"/>
              <a:gd name="T40" fmla="*/ 18 w 176"/>
              <a:gd name="T41" fmla="*/ 26 h 176"/>
              <a:gd name="T42" fmla="*/ 0 w 176"/>
              <a:gd name="T43" fmla="*/ 44 h 176"/>
              <a:gd name="T44" fmla="*/ 9 w 176"/>
              <a:gd name="T45" fmla="*/ 60 h 176"/>
              <a:gd name="T46" fmla="*/ 8 w 176"/>
              <a:gd name="T47" fmla="*/ 64 h 176"/>
              <a:gd name="T48" fmla="*/ 6 w 176"/>
              <a:gd name="T49" fmla="*/ 81 h 176"/>
              <a:gd name="T50" fmla="*/ 52 w 176"/>
              <a:gd name="T51" fmla="*/ 153 h 176"/>
              <a:gd name="T52" fmla="*/ 55 w 176"/>
              <a:gd name="T53" fmla="*/ 146 h 176"/>
              <a:gd name="T54" fmla="*/ 14 w 176"/>
              <a:gd name="T55" fmla="*/ 80 h 176"/>
              <a:gd name="T56" fmla="*/ 8 w 176"/>
              <a:gd name="T57" fmla="*/ 44 h 176"/>
              <a:gd name="T58" fmla="*/ 18 w 176"/>
              <a:gd name="T59" fmla="*/ 34 h 176"/>
              <a:gd name="T60" fmla="*/ 29 w 176"/>
              <a:gd name="T61" fmla="*/ 44 h 176"/>
              <a:gd name="T62" fmla="*/ 18 w 176"/>
              <a:gd name="T63" fmla="*/ 54 h 176"/>
              <a:gd name="T64" fmla="*/ 16 w 176"/>
              <a:gd name="T65" fmla="*/ 54 h 176"/>
              <a:gd name="T66" fmla="*/ 14 w 176"/>
              <a:gd name="T67" fmla="*/ 53 h 176"/>
              <a:gd name="T68" fmla="*/ 8 w 176"/>
              <a:gd name="T69" fmla="*/ 44 h 176"/>
              <a:gd name="T70" fmla="*/ 117 w 176"/>
              <a:gd name="T71" fmla="*/ 80 h 176"/>
              <a:gd name="T72" fmla="*/ 88 w 176"/>
              <a:gd name="T73" fmla="*/ 52 h 176"/>
              <a:gd name="T74" fmla="*/ 59 w 176"/>
              <a:gd name="T75" fmla="*/ 80 h 176"/>
              <a:gd name="T76" fmla="*/ 88 w 176"/>
              <a:gd name="T77" fmla="*/ 109 h 176"/>
              <a:gd name="T78" fmla="*/ 117 w 176"/>
              <a:gd name="T79" fmla="*/ 80 h 176"/>
              <a:gd name="T80" fmla="*/ 63 w 176"/>
              <a:gd name="T81" fmla="*/ 80 h 176"/>
              <a:gd name="T82" fmla="*/ 88 w 176"/>
              <a:gd name="T83" fmla="*/ 56 h 176"/>
              <a:gd name="T84" fmla="*/ 113 w 176"/>
              <a:gd name="T85" fmla="*/ 80 h 176"/>
              <a:gd name="T86" fmla="*/ 88 w 176"/>
              <a:gd name="T87" fmla="*/ 105 h 176"/>
              <a:gd name="T88" fmla="*/ 63 w 176"/>
              <a:gd name="T89" fmla="*/ 80 h 176"/>
              <a:gd name="T90" fmla="*/ 158 w 176"/>
              <a:gd name="T91" fmla="*/ 26 h 176"/>
              <a:gd name="T92" fmla="*/ 150 w 176"/>
              <a:gd name="T93" fmla="*/ 28 h 176"/>
              <a:gd name="T94" fmla="*/ 88 w 176"/>
              <a:gd name="T95" fmla="*/ 0 h 176"/>
              <a:gd name="T96" fmla="*/ 39 w 176"/>
              <a:gd name="T97" fmla="*/ 16 h 176"/>
              <a:gd name="T98" fmla="*/ 44 w 176"/>
              <a:gd name="T99" fmla="*/ 22 h 176"/>
              <a:gd name="T100" fmla="*/ 88 w 176"/>
              <a:gd name="T101" fmla="*/ 8 h 176"/>
              <a:gd name="T102" fmla="*/ 144 w 176"/>
              <a:gd name="T103" fmla="*/ 32 h 176"/>
              <a:gd name="T104" fmla="*/ 139 w 176"/>
              <a:gd name="T105" fmla="*/ 44 h 176"/>
              <a:gd name="T106" fmla="*/ 158 w 176"/>
              <a:gd name="T107" fmla="*/ 62 h 176"/>
              <a:gd name="T108" fmla="*/ 176 w 176"/>
              <a:gd name="T109" fmla="*/ 44 h 176"/>
              <a:gd name="T110" fmla="*/ 158 w 176"/>
              <a:gd name="T111" fmla="*/ 26 h 176"/>
              <a:gd name="T112" fmla="*/ 158 w 176"/>
              <a:gd name="T113" fmla="*/ 54 h 176"/>
              <a:gd name="T114" fmla="*/ 147 w 176"/>
              <a:gd name="T115" fmla="*/ 44 h 176"/>
              <a:gd name="T116" fmla="*/ 150 w 176"/>
              <a:gd name="T117" fmla="*/ 38 h 176"/>
              <a:gd name="T118" fmla="*/ 154 w 176"/>
              <a:gd name="T119" fmla="*/ 35 h 176"/>
              <a:gd name="T120" fmla="*/ 158 w 176"/>
              <a:gd name="T121" fmla="*/ 34 h 176"/>
              <a:gd name="T122" fmla="*/ 168 w 176"/>
              <a:gd name="T123" fmla="*/ 44 h 176"/>
              <a:gd name="T124" fmla="*/ 158 w 176"/>
              <a:gd name="T125" fmla="*/ 5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176">
                <a:moveTo>
                  <a:pt x="108" y="151"/>
                </a:moveTo>
                <a:cubicBezTo>
                  <a:pt x="107" y="151"/>
                  <a:pt x="106" y="151"/>
                  <a:pt x="105" y="151"/>
                </a:cubicBezTo>
                <a:cubicBezTo>
                  <a:pt x="103" y="144"/>
                  <a:pt x="96" y="139"/>
                  <a:pt x="88" y="139"/>
                </a:cubicBezTo>
                <a:cubicBezTo>
                  <a:pt x="78" y="139"/>
                  <a:pt x="70" y="147"/>
                  <a:pt x="70" y="157"/>
                </a:cubicBezTo>
                <a:cubicBezTo>
                  <a:pt x="70" y="167"/>
                  <a:pt x="78" y="176"/>
                  <a:pt x="88" y="176"/>
                </a:cubicBezTo>
                <a:cubicBezTo>
                  <a:pt x="98" y="176"/>
                  <a:pt x="105" y="168"/>
                  <a:pt x="106" y="159"/>
                </a:cubicBezTo>
                <a:cubicBezTo>
                  <a:pt x="107" y="159"/>
                  <a:pt x="108" y="159"/>
                  <a:pt x="110" y="158"/>
                </a:cubicBezTo>
                <a:cubicBezTo>
                  <a:pt x="145" y="149"/>
                  <a:pt x="170" y="117"/>
                  <a:pt x="170" y="80"/>
                </a:cubicBezTo>
                <a:cubicBezTo>
                  <a:pt x="162" y="80"/>
                  <a:pt x="162" y="80"/>
                  <a:pt x="162" y="80"/>
                </a:cubicBezTo>
                <a:cubicBezTo>
                  <a:pt x="162" y="113"/>
                  <a:pt x="140" y="142"/>
                  <a:pt x="108" y="151"/>
                </a:cubicBezTo>
                <a:close/>
                <a:moveTo>
                  <a:pt x="88" y="168"/>
                </a:moveTo>
                <a:cubicBezTo>
                  <a:pt x="82" y="168"/>
                  <a:pt x="78" y="163"/>
                  <a:pt x="78" y="158"/>
                </a:cubicBezTo>
                <a:cubicBezTo>
                  <a:pt x="78" y="152"/>
                  <a:pt x="82" y="148"/>
                  <a:pt x="88" y="148"/>
                </a:cubicBezTo>
                <a:cubicBezTo>
                  <a:pt x="94" y="148"/>
                  <a:pt x="98" y="152"/>
                  <a:pt x="98" y="158"/>
                </a:cubicBezTo>
                <a:cubicBezTo>
                  <a:pt x="98" y="163"/>
                  <a:pt x="94" y="168"/>
                  <a:pt x="88" y="168"/>
                </a:cubicBezTo>
                <a:close/>
                <a:moveTo>
                  <a:pt x="14" y="80"/>
                </a:moveTo>
                <a:cubicBezTo>
                  <a:pt x="14" y="76"/>
                  <a:pt x="14" y="70"/>
                  <a:pt x="16" y="66"/>
                </a:cubicBezTo>
                <a:cubicBezTo>
                  <a:pt x="16" y="64"/>
                  <a:pt x="16" y="63"/>
                  <a:pt x="16" y="62"/>
                </a:cubicBezTo>
                <a:cubicBezTo>
                  <a:pt x="17" y="62"/>
                  <a:pt x="18" y="62"/>
                  <a:pt x="18" y="62"/>
                </a:cubicBezTo>
                <a:cubicBezTo>
                  <a:pt x="28" y="62"/>
                  <a:pt x="36" y="54"/>
                  <a:pt x="36" y="44"/>
                </a:cubicBezTo>
                <a:cubicBezTo>
                  <a:pt x="36" y="34"/>
                  <a:pt x="28" y="26"/>
                  <a:pt x="18" y="26"/>
                </a:cubicBezTo>
                <a:cubicBezTo>
                  <a:pt x="8" y="26"/>
                  <a:pt x="0" y="34"/>
                  <a:pt x="0" y="44"/>
                </a:cubicBezTo>
                <a:cubicBezTo>
                  <a:pt x="0" y="51"/>
                  <a:pt x="4" y="56"/>
                  <a:pt x="9" y="60"/>
                </a:cubicBezTo>
                <a:cubicBezTo>
                  <a:pt x="8" y="61"/>
                  <a:pt x="8" y="63"/>
                  <a:pt x="8" y="64"/>
                </a:cubicBezTo>
                <a:cubicBezTo>
                  <a:pt x="7" y="70"/>
                  <a:pt x="6" y="75"/>
                  <a:pt x="6" y="81"/>
                </a:cubicBezTo>
                <a:cubicBezTo>
                  <a:pt x="6" y="112"/>
                  <a:pt x="24" y="139"/>
                  <a:pt x="52" y="153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30" y="133"/>
                  <a:pt x="14" y="109"/>
                  <a:pt x="14" y="80"/>
                </a:cubicBezTo>
                <a:close/>
                <a:moveTo>
                  <a:pt x="8" y="44"/>
                </a:moveTo>
                <a:cubicBezTo>
                  <a:pt x="8" y="38"/>
                  <a:pt x="13" y="34"/>
                  <a:pt x="18" y="34"/>
                </a:cubicBezTo>
                <a:cubicBezTo>
                  <a:pt x="24" y="34"/>
                  <a:pt x="29" y="38"/>
                  <a:pt x="29" y="44"/>
                </a:cubicBezTo>
                <a:cubicBezTo>
                  <a:pt x="29" y="50"/>
                  <a:pt x="24" y="54"/>
                  <a:pt x="18" y="54"/>
                </a:cubicBezTo>
                <a:cubicBezTo>
                  <a:pt x="18" y="54"/>
                  <a:pt x="17" y="54"/>
                  <a:pt x="16" y="54"/>
                </a:cubicBezTo>
                <a:cubicBezTo>
                  <a:pt x="14" y="53"/>
                  <a:pt x="14" y="53"/>
                  <a:pt x="14" y="53"/>
                </a:cubicBezTo>
                <a:cubicBezTo>
                  <a:pt x="10" y="51"/>
                  <a:pt x="8" y="48"/>
                  <a:pt x="8" y="44"/>
                </a:cubicBezTo>
                <a:close/>
                <a:moveTo>
                  <a:pt x="117" y="80"/>
                </a:moveTo>
                <a:cubicBezTo>
                  <a:pt x="117" y="65"/>
                  <a:pt x="104" y="52"/>
                  <a:pt x="88" y="52"/>
                </a:cubicBezTo>
                <a:cubicBezTo>
                  <a:pt x="72" y="52"/>
                  <a:pt x="59" y="65"/>
                  <a:pt x="59" y="80"/>
                </a:cubicBezTo>
                <a:cubicBezTo>
                  <a:pt x="59" y="96"/>
                  <a:pt x="72" y="109"/>
                  <a:pt x="88" y="109"/>
                </a:cubicBezTo>
                <a:cubicBezTo>
                  <a:pt x="104" y="109"/>
                  <a:pt x="117" y="96"/>
                  <a:pt x="117" y="80"/>
                </a:cubicBezTo>
                <a:close/>
                <a:moveTo>
                  <a:pt x="63" y="80"/>
                </a:moveTo>
                <a:cubicBezTo>
                  <a:pt x="63" y="67"/>
                  <a:pt x="74" y="56"/>
                  <a:pt x="88" y="56"/>
                </a:cubicBezTo>
                <a:cubicBezTo>
                  <a:pt x="102" y="56"/>
                  <a:pt x="113" y="67"/>
                  <a:pt x="113" y="80"/>
                </a:cubicBezTo>
                <a:cubicBezTo>
                  <a:pt x="113" y="94"/>
                  <a:pt x="102" y="105"/>
                  <a:pt x="88" y="105"/>
                </a:cubicBezTo>
                <a:cubicBezTo>
                  <a:pt x="74" y="105"/>
                  <a:pt x="63" y="94"/>
                  <a:pt x="63" y="80"/>
                </a:cubicBezTo>
                <a:close/>
                <a:moveTo>
                  <a:pt x="158" y="26"/>
                </a:moveTo>
                <a:cubicBezTo>
                  <a:pt x="155" y="26"/>
                  <a:pt x="152" y="27"/>
                  <a:pt x="150" y="28"/>
                </a:cubicBezTo>
                <a:cubicBezTo>
                  <a:pt x="134" y="10"/>
                  <a:pt x="112" y="0"/>
                  <a:pt x="88" y="0"/>
                </a:cubicBezTo>
                <a:cubicBezTo>
                  <a:pt x="70" y="0"/>
                  <a:pt x="54" y="5"/>
                  <a:pt x="39" y="16"/>
                </a:cubicBezTo>
                <a:cubicBezTo>
                  <a:pt x="44" y="22"/>
                  <a:pt x="44" y="22"/>
                  <a:pt x="44" y="22"/>
                </a:cubicBezTo>
                <a:cubicBezTo>
                  <a:pt x="57" y="12"/>
                  <a:pt x="72" y="8"/>
                  <a:pt x="88" y="8"/>
                </a:cubicBezTo>
                <a:cubicBezTo>
                  <a:pt x="109" y="8"/>
                  <a:pt x="130" y="17"/>
                  <a:pt x="144" y="32"/>
                </a:cubicBezTo>
                <a:cubicBezTo>
                  <a:pt x="141" y="36"/>
                  <a:pt x="139" y="40"/>
                  <a:pt x="139" y="44"/>
                </a:cubicBezTo>
                <a:cubicBezTo>
                  <a:pt x="139" y="54"/>
                  <a:pt x="148" y="62"/>
                  <a:pt x="158" y="62"/>
                </a:cubicBezTo>
                <a:cubicBezTo>
                  <a:pt x="168" y="62"/>
                  <a:pt x="176" y="54"/>
                  <a:pt x="176" y="44"/>
                </a:cubicBezTo>
                <a:cubicBezTo>
                  <a:pt x="176" y="34"/>
                  <a:pt x="168" y="26"/>
                  <a:pt x="158" y="26"/>
                </a:cubicBezTo>
                <a:close/>
                <a:moveTo>
                  <a:pt x="158" y="54"/>
                </a:moveTo>
                <a:cubicBezTo>
                  <a:pt x="152" y="54"/>
                  <a:pt x="147" y="50"/>
                  <a:pt x="147" y="44"/>
                </a:cubicBezTo>
                <a:cubicBezTo>
                  <a:pt x="147" y="42"/>
                  <a:pt x="148" y="40"/>
                  <a:pt x="150" y="38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55" y="35"/>
                  <a:pt x="156" y="34"/>
                  <a:pt x="158" y="34"/>
                </a:cubicBezTo>
                <a:cubicBezTo>
                  <a:pt x="163" y="34"/>
                  <a:pt x="168" y="39"/>
                  <a:pt x="168" y="44"/>
                </a:cubicBezTo>
                <a:cubicBezTo>
                  <a:pt x="168" y="50"/>
                  <a:pt x="163" y="54"/>
                  <a:pt x="158" y="5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TextBox 102"/>
          <p:cNvSpPr txBox="1"/>
          <p:nvPr/>
        </p:nvSpPr>
        <p:spPr>
          <a:xfrm>
            <a:off x="2683824" y="420424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Freeform 76"/>
          <p:cNvSpPr>
            <a:spLocks noEditPoints="1"/>
          </p:cNvSpPr>
          <p:nvPr/>
        </p:nvSpPr>
        <p:spPr bwMode="auto">
          <a:xfrm>
            <a:off x="2721117" y="3780931"/>
            <a:ext cx="356943" cy="386381"/>
          </a:xfrm>
          <a:custGeom>
            <a:avLst/>
            <a:gdLst>
              <a:gd name="T0" fmla="*/ 60 w 161"/>
              <a:gd name="T1" fmla="*/ 86 h 175"/>
              <a:gd name="T2" fmla="*/ 60 w 161"/>
              <a:gd name="T3" fmla="*/ 123 h 175"/>
              <a:gd name="T4" fmla="*/ 79 w 161"/>
              <a:gd name="T5" fmla="*/ 88 h 175"/>
              <a:gd name="T6" fmla="*/ 74 w 161"/>
              <a:gd name="T7" fmla="*/ 105 h 175"/>
              <a:gd name="T8" fmla="*/ 45 w 161"/>
              <a:gd name="T9" fmla="*/ 105 h 175"/>
              <a:gd name="T10" fmla="*/ 74 w 161"/>
              <a:gd name="T11" fmla="*/ 90 h 175"/>
              <a:gd name="T12" fmla="*/ 102 w 161"/>
              <a:gd name="T13" fmla="*/ 86 h 175"/>
              <a:gd name="T14" fmla="*/ 83 w 161"/>
              <a:gd name="T15" fmla="*/ 88 h 175"/>
              <a:gd name="T16" fmla="*/ 102 w 161"/>
              <a:gd name="T17" fmla="*/ 124 h 175"/>
              <a:gd name="T18" fmla="*/ 102 w 161"/>
              <a:gd name="T19" fmla="*/ 86 h 175"/>
              <a:gd name="T20" fmla="*/ 87 w 161"/>
              <a:gd name="T21" fmla="*/ 105 h 175"/>
              <a:gd name="T22" fmla="*/ 102 w 161"/>
              <a:gd name="T23" fmla="*/ 90 h 175"/>
              <a:gd name="T24" fmla="*/ 102 w 161"/>
              <a:gd name="T25" fmla="*/ 119 h 175"/>
              <a:gd name="T26" fmla="*/ 119 w 161"/>
              <a:gd name="T27" fmla="*/ 21 h 175"/>
              <a:gd name="T28" fmla="*/ 81 w 161"/>
              <a:gd name="T29" fmla="*/ 0 h 175"/>
              <a:gd name="T30" fmla="*/ 81 w 161"/>
              <a:gd name="T31" fmla="*/ 0 h 175"/>
              <a:gd name="T32" fmla="*/ 43 w 161"/>
              <a:gd name="T33" fmla="*/ 21 h 175"/>
              <a:gd name="T34" fmla="*/ 1 w 161"/>
              <a:gd name="T35" fmla="*/ 46 h 175"/>
              <a:gd name="T36" fmla="*/ 74 w 161"/>
              <a:gd name="T37" fmla="*/ 174 h 175"/>
              <a:gd name="T38" fmla="*/ 87 w 161"/>
              <a:gd name="T39" fmla="*/ 174 h 175"/>
              <a:gd name="T40" fmla="*/ 161 w 161"/>
              <a:gd name="T41" fmla="*/ 46 h 175"/>
              <a:gd name="T42" fmla="*/ 137 w 161"/>
              <a:gd name="T43" fmla="*/ 118 h 175"/>
              <a:gd name="T44" fmla="*/ 81 w 161"/>
              <a:gd name="T45" fmla="*/ 167 h 175"/>
              <a:gd name="T46" fmla="*/ 25 w 161"/>
              <a:gd name="T47" fmla="*/ 118 h 175"/>
              <a:gd name="T48" fmla="*/ 12 w 161"/>
              <a:gd name="T49" fmla="*/ 41 h 175"/>
              <a:gd name="T50" fmla="*/ 46 w 161"/>
              <a:gd name="T51" fmla="*/ 28 h 175"/>
              <a:gd name="T52" fmla="*/ 77 w 161"/>
              <a:gd name="T53" fmla="*/ 8 h 175"/>
              <a:gd name="T54" fmla="*/ 80 w 161"/>
              <a:gd name="T55" fmla="*/ 8 h 175"/>
              <a:gd name="T56" fmla="*/ 81 w 161"/>
              <a:gd name="T57" fmla="*/ 8 h 175"/>
              <a:gd name="T58" fmla="*/ 87 w 161"/>
              <a:gd name="T59" fmla="*/ 10 h 175"/>
              <a:gd name="T60" fmla="*/ 147 w 161"/>
              <a:gd name="T61" fmla="*/ 40 h 175"/>
              <a:gd name="T62" fmla="*/ 153 w 161"/>
              <a:gd name="T63" fmla="*/ 45 h 175"/>
              <a:gd name="T64" fmla="*/ 102 w 161"/>
              <a:gd name="T65" fmla="*/ 44 h 175"/>
              <a:gd name="T66" fmla="*/ 83 w 161"/>
              <a:gd name="T67" fmla="*/ 79 h 175"/>
              <a:gd name="T68" fmla="*/ 102 w 161"/>
              <a:gd name="T69" fmla="*/ 81 h 175"/>
              <a:gd name="T70" fmla="*/ 102 w 161"/>
              <a:gd name="T71" fmla="*/ 44 h 175"/>
              <a:gd name="T72" fmla="*/ 87 w 161"/>
              <a:gd name="T73" fmla="*/ 77 h 175"/>
              <a:gd name="T74" fmla="*/ 102 w 161"/>
              <a:gd name="T75" fmla="*/ 48 h 175"/>
              <a:gd name="T76" fmla="*/ 102 w 161"/>
              <a:gd name="T77" fmla="*/ 77 h 175"/>
              <a:gd name="T78" fmla="*/ 41 w 161"/>
              <a:gd name="T79" fmla="*/ 62 h 175"/>
              <a:gd name="T80" fmla="*/ 77 w 161"/>
              <a:gd name="T81" fmla="*/ 81 h 175"/>
              <a:gd name="T82" fmla="*/ 79 w 161"/>
              <a:gd name="T83" fmla="*/ 62 h 175"/>
              <a:gd name="T84" fmla="*/ 74 w 161"/>
              <a:gd name="T85" fmla="*/ 77 h 175"/>
              <a:gd name="T86" fmla="*/ 45 w 161"/>
              <a:gd name="T87" fmla="*/ 62 h 175"/>
              <a:gd name="T88" fmla="*/ 74 w 161"/>
              <a:gd name="T89" fmla="*/ 62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1" h="175">
                <a:moveTo>
                  <a:pt x="77" y="86"/>
                </a:moveTo>
                <a:cubicBezTo>
                  <a:pt x="60" y="86"/>
                  <a:pt x="60" y="86"/>
                  <a:pt x="60" y="86"/>
                </a:cubicBezTo>
                <a:cubicBezTo>
                  <a:pt x="49" y="86"/>
                  <a:pt x="41" y="94"/>
                  <a:pt x="41" y="105"/>
                </a:cubicBezTo>
                <a:cubicBezTo>
                  <a:pt x="41" y="115"/>
                  <a:pt x="49" y="123"/>
                  <a:pt x="60" y="123"/>
                </a:cubicBezTo>
                <a:cubicBezTo>
                  <a:pt x="70" y="123"/>
                  <a:pt x="79" y="115"/>
                  <a:pt x="79" y="105"/>
                </a:cubicBezTo>
                <a:cubicBezTo>
                  <a:pt x="79" y="88"/>
                  <a:pt x="79" y="88"/>
                  <a:pt x="79" y="88"/>
                </a:cubicBezTo>
                <a:cubicBezTo>
                  <a:pt x="79" y="87"/>
                  <a:pt x="78" y="86"/>
                  <a:pt x="77" y="86"/>
                </a:cubicBezTo>
                <a:close/>
                <a:moveTo>
                  <a:pt x="74" y="105"/>
                </a:moveTo>
                <a:cubicBezTo>
                  <a:pt x="74" y="113"/>
                  <a:pt x="68" y="119"/>
                  <a:pt x="60" y="119"/>
                </a:cubicBezTo>
                <a:cubicBezTo>
                  <a:pt x="52" y="119"/>
                  <a:pt x="45" y="113"/>
                  <a:pt x="45" y="105"/>
                </a:cubicBezTo>
                <a:cubicBezTo>
                  <a:pt x="45" y="96"/>
                  <a:pt x="52" y="90"/>
                  <a:pt x="60" y="90"/>
                </a:cubicBezTo>
                <a:cubicBezTo>
                  <a:pt x="74" y="90"/>
                  <a:pt x="74" y="90"/>
                  <a:pt x="74" y="90"/>
                </a:cubicBezTo>
                <a:lnTo>
                  <a:pt x="74" y="105"/>
                </a:lnTo>
                <a:close/>
                <a:moveTo>
                  <a:pt x="102" y="86"/>
                </a:moveTo>
                <a:cubicBezTo>
                  <a:pt x="85" y="86"/>
                  <a:pt x="85" y="86"/>
                  <a:pt x="85" y="86"/>
                </a:cubicBezTo>
                <a:cubicBezTo>
                  <a:pt x="84" y="86"/>
                  <a:pt x="83" y="87"/>
                  <a:pt x="83" y="88"/>
                </a:cubicBezTo>
                <a:cubicBezTo>
                  <a:pt x="83" y="105"/>
                  <a:pt x="83" y="105"/>
                  <a:pt x="83" y="105"/>
                </a:cubicBezTo>
                <a:cubicBezTo>
                  <a:pt x="83" y="115"/>
                  <a:pt x="91" y="124"/>
                  <a:pt x="102" y="124"/>
                </a:cubicBezTo>
                <a:cubicBezTo>
                  <a:pt x="112" y="124"/>
                  <a:pt x="121" y="115"/>
                  <a:pt x="121" y="105"/>
                </a:cubicBezTo>
                <a:cubicBezTo>
                  <a:pt x="121" y="94"/>
                  <a:pt x="112" y="86"/>
                  <a:pt x="102" y="86"/>
                </a:cubicBezTo>
                <a:close/>
                <a:moveTo>
                  <a:pt x="102" y="119"/>
                </a:moveTo>
                <a:cubicBezTo>
                  <a:pt x="94" y="119"/>
                  <a:pt x="87" y="113"/>
                  <a:pt x="87" y="105"/>
                </a:cubicBezTo>
                <a:cubicBezTo>
                  <a:pt x="87" y="90"/>
                  <a:pt x="87" y="90"/>
                  <a:pt x="87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10" y="90"/>
                  <a:pt x="117" y="96"/>
                  <a:pt x="117" y="105"/>
                </a:cubicBezTo>
                <a:cubicBezTo>
                  <a:pt x="117" y="113"/>
                  <a:pt x="110" y="119"/>
                  <a:pt x="102" y="119"/>
                </a:cubicBezTo>
                <a:close/>
                <a:moveTo>
                  <a:pt x="152" y="33"/>
                </a:moveTo>
                <a:cubicBezTo>
                  <a:pt x="144" y="31"/>
                  <a:pt x="127" y="25"/>
                  <a:pt x="119" y="21"/>
                </a:cubicBezTo>
                <a:cubicBezTo>
                  <a:pt x="102" y="12"/>
                  <a:pt x="95" y="7"/>
                  <a:pt x="89" y="2"/>
                </a:cubicBezTo>
                <a:cubicBezTo>
                  <a:pt x="87" y="0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0"/>
                  <a:pt x="72" y="2"/>
                </a:cubicBezTo>
                <a:cubicBezTo>
                  <a:pt x="66" y="7"/>
                  <a:pt x="60" y="12"/>
                  <a:pt x="43" y="21"/>
                </a:cubicBezTo>
                <a:cubicBezTo>
                  <a:pt x="35" y="25"/>
                  <a:pt x="18" y="31"/>
                  <a:pt x="9" y="33"/>
                </a:cubicBezTo>
                <a:cubicBezTo>
                  <a:pt x="4" y="35"/>
                  <a:pt x="0" y="40"/>
                  <a:pt x="1" y="46"/>
                </a:cubicBezTo>
                <a:cubicBezTo>
                  <a:pt x="2" y="64"/>
                  <a:pt x="7" y="100"/>
                  <a:pt x="18" y="121"/>
                </a:cubicBezTo>
                <a:cubicBezTo>
                  <a:pt x="30" y="146"/>
                  <a:pt x="62" y="166"/>
                  <a:pt x="74" y="174"/>
                </a:cubicBezTo>
                <a:cubicBezTo>
                  <a:pt x="76" y="175"/>
                  <a:pt x="79" y="175"/>
                  <a:pt x="81" y="175"/>
                </a:cubicBezTo>
                <a:cubicBezTo>
                  <a:pt x="83" y="175"/>
                  <a:pt x="85" y="175"/>
                  <a:pt x="87" y="174"/>
                </a:cubicBezTo>
                <a:cubicBezTo>
                  <a:pt x="100" y="166"/>
                  <a:pt x="131" y="146"/>
                  <a:pt x="144" y="121"/>
                </a:cubicBezTo>
                <a:cubicBezTo>
                  <a:pt x="155" y="100"/>
                  <a:pt x="159" y="64"/>
                  <a:pt x="161" y="46"/>
                </a:cubicBezTo>
                <a:cubicBezTo>
                  <a:pt x="161" y="40"/>
                  <a:pt x="158" y="35"/>
                  <a:pt x="152" y="33"/>
                </a:cubicBezTo>
                <a:close/>
                <a:moveTo>
                  <a:pt x="137" y="118"/>
                </a:moveTo>
                <a:cubicBezTo>
                  <a:pt x="129" y="134"/>
                  <a:pt x="111" y="150"/>
                  <a:pt x="83" y="167"/>
                </a:cubicBezTo>
                <a:cubicBezTo>
                  <a:pt x="82" y="167"/>
                  <a:pt x="82" y="167"/>
                  <a:pt x="81" y="167"/>
                </a:cubicBezTo>
                <a:cubicBezTo>
                  <a:pt x="80" y="167"/>
                  <a:pt x="79" y="167"/>
                  <a:pt x="79" y="167"/>
                </a:cubicBezTo>
                <a:cubicBezTo>
                  <a:pt x="51" y="150"/>
                  <a:pt x="33" y="134"/>
                  <a:pt x="25" y="118"/>
                </a:cubicBezTo>
                <a:cubicBezTo>
                  <a:pt x="14" y="96"/>
                  <a:pt x="10" y="57"/>
                  <a:pt x="9" y="45"/>
                </a:cubicBezTo>
                <a:cubicBezTo>
                  <a:pt x="9" y="42"/>
                  <a:pt x="11" y="41"/>
                  <a:pt x="12" y="41"/>
                </a:cubicBezTo>
                <a:cubicBezTo>
                  <a:pt x="15" y="40"/>
                  <a:pt x="15" y="40"/>
                  <a:pt x="15" y="40"/>
                </a:cubicBezTo>
                <a:cubicBezTo>
                  <a:pt x="24" y="37"/>
                  <a:pt x="39" y="32"/>
                  <a:pt x="46" y="28"/>
                </a:cubicBezTo>
                <a:cubicBezTo>
                  <a:pt x="62" y="20"/>
                  <a:pt x="69" y="15"/>
                  <a:pt x="75" y="10"/>
                </a:cubicBezTo>
                <a:cubicBezTo>
                  <a:pt x="76" y="10"/>
                  <a:pt x="76" y="9"/>
                  <a:pt x="77" y="8"/>
                </a:cubicBezTo>
                <a:cubicBezTo>
                  <a:pt x="78" y="8"/>
                  <a:pt x="79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3" y="8"/>
                  <a:pt x="84" y="8"/>
                  <a:pt x="84" y="8"/>
                </a:cubicBezTo>
                <a:cubicBezTo>
                  <a:pt x="85" y="9"/>
                  <a:pt x="86" y="10"/>
                  <a:pt x="87" y="10"/>
                </a:cubicBezTo>
                <a:cubicBezTo>
                  <a:pt x="93" y="15"/>
                  <a:pt x="100" y="20"/>
                  <a:pt x="115" y="28"/>
                </a:cubicBezTo>
                <a:cubicBezTo>
                  <a:pt x="123" y="32"/>
                  <a:pt x="137" y="37"/>
                  <a:pt x="147" y="40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0" y="41"/>
                  <a:pt x="153" y="42"/>
                  <a:pt x="153" y="45"/>
                </a:cubicBezTo>
                <a:cubicBezTo>
                  <a:pt x="152" y="57"/>
                  <a:pt x="148" y="96"/>
                  <a:pt x="137" y="118"/>
                </a:cubicBezTo>
                <a:close/>
                <a:moveTo>
                  <a:pt x="102" y="44"/>
                </a:moveTo>
                <a:cubicBezTo>
                  <a:pt x="91" y="44"/>
                  <a:pt x="83" y="52"/>
                  <a:pt x="83" y="62"/>
                </a:cubicBezTo>
                <a:cubicBezTo>
                  <a:pt x="83" y="79"/>
                  <a:pt x="83" y="79"/>
                  <a:pt x="83" y="79"/>
                </a:cubicBezTo>
                <a:cubicBezTo>
                  <a:pt x="83" y="80"/>
                  <a:pt x="84" y="81"/>
                  <a:pt x="85" y="81"/>
                </a:cubicBezTo>
                <a:cubicBezTo>
                  <a:pt x="102" y="81"/>
                  <a:pt x="102" y="81"/>
                  <a:pt x="102" y="81"/>
                </a:cubicBezTo>
                <a:cubicBezTo>
                  <a:pt x="112" y="81"/>
                  <a:pt x="121" y="73"/>
                  <a:pt x="121" y="62"/>
                </a:cubicBezTo>
                <a:cubicBezTo>
                  <a:pt x="121" y="52"/>
                  <a:pt x="112" y="44"/>
                  <a:pt x="102" y="44"/>
                </a:cubicBezTo>
                <a:close/>
                <a:moveTo>
                  <a:pt x="102" y="77"/>
                </a:moveTo>
                <a:cubicBezTo>
                  <a:pt x="87" y="77"/>
                  <a:pt x="87" y="77"/>
                  <a:pt x="87" y="77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54"/>
                  <a:pt x="94" y="48"/>
                  <a:pt x="102" y="48"/>
                </a:cubicBezTo>
                <a:cubicBezTo>
                  <a:pt x="110" y="48"/>
                  <a:pt x="117" y="54"/>
                  <a:pt x="117" y="62"/>
                </a:cubicBezTo>
                <a:cubicBezTo>
                  <a:pt x="117" y="71"/>
                  <a:pt x="110" y="77"/>
                  <a:pt x="102" y="77"/>
                </a:cubicBezTo>
                <a:close/>
                <a:moveTo>
                  <a:pt x="60" y="44"/>
                </a:moveTo>
                <a:cubicBezTo>
                  <a:pt x="49" y="44"/>
                  <a:pt x="41" y="52"/>
                  <a:pt x="41" y="62"/>
                </a:cubicBezTo>
                <a:cubicBezTo>
                  <a:pt x="41" y="73"/>
                  <a:pt x="49" y="81"/>
                  <a:pt x="60" y="81"/>
                </a:cubicBezTo>
                <a:cubicBezTo>
                  <a:pt x="77" y="81"/>
                  <a:pt x="77" y="81"/>
                  <a:pt x="77" y="81"/>
                </a:cubicBezTo>
                <a:cubicBezTo>
                  <a:pt x="78" y="81"/>
                  <a:pt x="79" y="80"/>
                  <a:pt x="79" y="79"/>
                </a:cubicBezTo>
                <a:cubicBezTo>
                  <a:pt x="79" y="62"/>
                  <a:pt x="79" y="62"/>
                  <a:pt x="79" y="62"/>
                </a:cubicBezTo>
                <a:cubicBezTo>
                  <a:pt x="79" y="52"/>
                  <a:pt x="70" y="44"/>
                  <a:pt x="60" y="44"/>
                </a:cubicBezTo>
                <a:close/>
                <a:moveTo>
                  <a:pt x="74" y="77"/>
                </a:moveTo>
                <a:cubicBezTo>
                  <a:pt x="60" y="77"/>
                  <a:pt x="60" y="77"/>
                  <a:pt x="60" y="77"/>
                </a:cubicBezTo>
                <a:cubicBezTo>
                  <a:pt x="52" y="77"/>
                  <a:pt x="45" y="71"/>
                  <a:pt x="45" y="62"/>
                </a:cubicBezTo>
                <a:cubicBezTo>
                  <a:pt x="45" y="54"/>
                  <a:pt x="52" y="48"/>
                  <a:pt x="60" y="48"/>
                </a:cubicBezTo>
                <a:cubicBezTo>
                  <a:pt x="68" y="48"/>
                  <a:pt x="74" y="54"/>
                  <a:pt x="74" y="62"/>
                </a:cubicBezTo>
                <a:lnTo>
                  <a:pt x="74" y="7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TextBox 102"/>
          <p:cNvSpPr txBox="1"/>
          <p:nvPr/>
        </p:nvSpPr>
        <p:spPr>
          <a:xfrm>
            <a:off x="3336527" y="4204241"/>
            <a:ext cx="1026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TextBox 102"/>
          <p:cNvSpPr txBox="1"/>
          <p:nvPr/>
        </p:nvSpPr>
        <p:spPr>
          <a:xfrm>
            <a:off x="4867994" y="4204241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HVD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TextBox 102"/>
          <p:cNvSpPr txBox="1"/>
          <p:nvPr/>
        </p:nvSpPr>
        <p:spPr>
          <a:xfrm>
            <a:off x="5855953" y="4204241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HWAF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TextBox 102"/>
          <p:cNvSpPr txBox="1"/>
          <p:nvPr/>
        </p:nvSpPr>
        <p:spPr>
          <a:xfrm>
            <a:off x="7006787" y="4204241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1" name="TextBox 102"/>
          <p:cNvSpPr txBox="1"/>
          <p:nvPr/>
        </p:nvSpPr>
        <p:spPr>
          <a:xfrm>
            <a:off x="8114461" y="4204241"/>
            <a:ext cx="4106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TextBox 102"/>
          <p:cNvSpPr txBox="1"/>
          <p:nvPr/>
        </p:nvSpPr>
        <p:spPr>
          <a:xfrm>
            <a:off x="9188018" y="4204241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3" name="TextBox 102"/>
          <p:cNvSpPr txBox="1"/>
          <p:nvPr/>
        </p:nvSpPr>
        <p:spPr>
          <a:xfrm>
            <a:off x="10129143" y="42042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WTP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4" name="TextBox 102"/>
          <p:cNvSpPr txBox="1"/>
          <p:nvPr/>
        </p:nvSpPr>
        <p:spPr>
          <a:xfrm>
            <a:off x="11064545" y="4204241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P2P CDN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Freeform 5"/>
          <p:cNvSpPr>
            <a:spLocks noEditPoints="1"/>
          </p:cNvSpPr>
          <p:nvPr/>
        </p:nvSpPr>
        <p:spPr bwMode="auto">
          <a:xfrm>
            <a:off x="3672914" y="3780931"/>
            <a:ext cx="353264" cy="386381"/>
          </a:xfrm>
          <a:custGeom>
            <a:avLst/>
            <a:gdLst>
              <a:gd name="T0" fmla="*/ 52 w 160"/>
              <a:gd name="T1" fmla="*/ 90 h 175"/>
              <a:gd name="T2" fmla="*/ 64 w 160"/>
              <a:gd name="T3" fmla="*/ 90 h 175"/>
              <a:gd name="T4" fmla="*/ 58 w 160"/>
              <a:gd name="T5" fmla="*/ 92 h 175"/>
              <a:gd name="T6" fmla="*/ 58 w 160"/>
              <a:gd name="T7" fmla="*/ 88 h 175"/>
              <a:gd name="T8" fmla="*/ 58 w 160"/>
              <a:gd name="T9" fmla="*/ 92 h 175"/>
              <a:gd name="T10" fmla="*/ 70 w 160"/>
              <a:gd name="T11" fmla="*/ 87 h 175"/>
              <a:gd name="T12" fmla="*/ 70 w 160"/>
              <a:gd name="T13" fmla="*/ 92 h 175"/>
              <a:gd name="T14" fmla="*/ 111 w 160"/>
              <a:gd name="T15" fmla="*/ 90 h 175"/>
              <a:gd name="T16" fmla="*/ 102 w 160"/>
              <a:gd name="T17" fmla="*/ 65 h 175"/>
              <a:gd name="T18" fmla="*/ 58 w 160"/>
              <a:gd name="T19" fmla="*/ 65 h 175"/>
              <a:gd name="T20" fmla="*/ 61 w 160"/>
              <a:gd name="T21" fmla="*/ 112 h 175"/>
              <a:gd name="T22" fmla="*/ 123 w 160"/>
              <a:gd name="T23" fmla="*/ 88 h 175"/>
              <a:gd name="T24" fmla="*/ 100 w 160"/>
              <a:gd name="T25" fmla="*/ 107 h 175"/>
              <a:gd name="T26" fmla="*/ 42 w 160"/>
              <a:gd name="T27" fmla="*/ 88 h 175"/>
              <a:gd name="T28" fmla="*/ 62 w 160"/>
              <a:gd name="T29" fmla="*/ 67 h 175"/>
              <a:gd name="T30" fmla="*/ 98 w 160"/>
              <a:gd name="T31" fmla="*/ 67 h 175"/>
              <a:gd name="T32" fmla="*/ 119 w 160"/>
              <a:gd name="T33" fmla="*/ 88 h 175"/>
              <a:gd name="T34" fmla="*/ 151 w 160"/>
              <a:gd name="T35" fmla="*/ 33 h 175"/>
              <a:gd name="T36" fmla="*/ 88 w 160"/>
              <a:gd name="T37" fmla="*/ 2 h 175"/>
              <a:gd name="T38" fmla="*/ 80 w 160"/>
              <a:gd name="T39" fmla="*/ 0 h 175"/>
              <a:gd name="T40" fmla="*/ 72 w 160"/>
              <a:gd name="T41" fmla="*/ 2 h 175"/>
              <a:gd name="T42" fmla="*/ 9 w 160"/>
              <a:gd name="T43" fmla="*/ 33 h 175"/>
              <a:gd name="T44" fmla="*/ 17 w 160"/>
              <a:gd name="T45" fmla="*/ 121 h 175"/>
              <a:gd name="T46" fmla="*/ 80 w 160"/>
              <a:gd name="T47" fmla="*/ 175 h 175"/>
              <a:gd name="T48" fmla="*/ 143 w 160"/>
              <a:gd name="T49" fmla="*/ 121 h 175"/>
              <a:gd name="T50" fmla="*/ 151 w 160"/>
              <a:gd name="T51" fmla="*/ 33 h 175"/>
              <a:gd name="T52" fmla="*/ 82 w 160"/>
              <a:gd name="T53" fmla="*/ 167 h 175"/>
              <a:gd name="T54" fmla="*/ 78 w 160"/>
              <a:gd name="T55" fmla="*/ 167 h 175"/>
              <a:gd name="T56" fmla="*/ 8 w 160"/>
              <a:gd name="T57" fmla="*/ 45 h 175"/>
              <a:gd name="T58" fmla="*/ 14 w 160"/>
              <a:gd name="T59" fmla="*/ 40 h 175"/>
              <a:gd name="T60" fmla="*/ 74 w 160"/>
              <a:gd name="T61" fmla="*/ 10 h 175"/>
              <a:gd name="T62" fmla="*/ 80 w 160"/>
              <a:gd name="T63" fmla="*/ 8 h 175"/>
              <a:gd name="T64" fmla="*/ 80 w 160"/>
              <a:gd name="T65" fmla="*/ 8 h 175"/>
              <a:gd name="T66" fmla="*/ 84 w 160"/>
              <a:gd name="T67" fmla="*/ 8 h 175"/>
              <a:gd name="T68" fmla="*/ 114 w 160"/>
              <a:gd name="T69" fmla="*/ 28 h 175"/>
              <a:gd name="T70" fmla="*/ 149 w 160"/>
              <a:gd name="T71" fmla="*/ 41 h 175"/>
              <a:gd name="T72" fmla="*/ 136 w 160"/>
              <a:gd name="T73" fmla="*/ 11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0" h="175">
                <a:moveTo>
                  <a:pt x="58" y="83"/>
                </a:moveTo>
                <a:cubicBezTo>
                  <a:pt x="54" y="83"/>
                  <a:pt x="52" y="86"/>
                  <a:pt x="52" y="90"/>
                </a:cubicBezTo>
                <a:cubicBezTo>
                  <a:pt x="52" y="93"/>
                  <a:pt x="54" y="96"/>
                  <a:pt x="58" y="96"/>
                </a:cubicBezTo>
                <a:cubicBezTo>
                  <a:pt x="61" y="96"/>
                  <a:pt x="64" y="93"/>
                  <a:pt x="64" y="90"/>
                </a:cubicBezTo>
                <a:cubicBezTo>
                  <a:pt x="64" y="86"/>
                  <a:pt x="61" y="83"/>
                  <a:pt x="58" y="83"/>
                </a:cubicBezTo>
                <a:close/>
                <a:moveTo>
                  <a:pt x="58" y="92"/>
                </a:moveTo>
                <a:cubicBezTo>
                  <a:pt x="57" y="92"/>
                  <a:pt x="56" y="91"/>
                  <a:pt x="56" y="90"/>
                </a:cubicBezTo>
                <a:cubicBezTo>
                  <a:pt x="56" y="88"/>
                  <a:pt x="57" y="88"/>
                  <a:pt x="58" y="88"/>
                </a:cubicBezTo>
                <a:cubicBezTo>
                  <a:pt x="59" y="88"/>
                  <a:pt x="60" y="88"/>
                  <a:pt x="60" y="90"/>
                </a:cubicBezTo>
                <a:cubicBezTo>
                  <a:pt x="60" y="91"/>
                  <a:pt x="59" y="92"/>
                  <a:pt x="58" y="92"/>
                </a:cubicBezTo>
                <a:close/>
                <a:moveTo>
                  <a:pt x="109" y="87"/>
                </a:moveTo>
                <a:cubicBezTo>
                  <a:pt x="70" y="87"/>
                  <a:pt x="70" y="87"/>
                  <a:pt x="70" y="87"/>
                </a:cubicBezTo>
                <a:cubicBezTo>
                  <a:pt x="69" y="87"/>
                  <a:pt x="68" y="88"/>
                  <a:pt x="68" y="90"/>
                </a:cubicBezTo>
                <a:cubicBezTo>
                  <a:pt x="68" y="91"/>
                  <a:pt x="69" y="92"/>
                  <a:pt x="70" y="92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10" y="92"/>
                  <a:pt x="111" y="91"/>
                  <a:pt x="111" y="90"/>
                </a:cubicBezTo>
                <a:cubicBezTo>
                  <a:pt x="111" y="88"/>
                  <a:pt x="110" y="87"/>
                  <a:pt x="109" y="87"/>
                </a:cubicBezTo>
                <a:close/>
                <a:moveTo>
                  <a:pt x="102" y="65"/>
                </a:moveTo>
                <a:cubicBezTo>
                  <a:pt x="99" y="56"/>
                  <a:pt x="91" y="50"/>
                  <a:pt x="80" y="50"/>
                </a:cubicBezTo>
                <a:cubicBezTo>
                  <a:pt x="70" y="50"/>
                  <a:pt x="62" y="56"/>
                  <a:pt x="58" y="65"/>
                </a:cubicBezTo>
                <a:cubicBezTo>
                  <a:pt x="47" y="67"/>
                  <a:pt x="38" y="76"/>
                  <a:pt x="38" y="88"/>
                </a:cubicBezTo>
                <a:cubicBezTo>
                  <a:pt x="38" y="101"/>
                  <a:pt x="48" y="112"/>
                  <a:pt x="61" y="112"/>
                </a:cubicBezTo>
                <a:cubicBezTo>
                  <a:pt x="100" y="112"/>
                  <a:pt x="100" y="112"/>
                  <a:pt x="100" y="112"/>
                </a:cubicBezTo>
                <a:cubicBezTo>
                  <a:pt x="113" y="112"/>
                  <a:pt x="123" y="101"/>
                  <a:pt x="123" y="88"/>
                </a:cubicBezTo>
                <a:cubicBezTo>
                  <a:pt x="123" y="76"/>
                  <a:pt x="114" y="67"/>
                  <a:pt x="102" y="65"/>
                </a:cubicBezTo>
                <a:close/>
                <a:moveTo>
                  <a:pt x="100" y="107"/>
                </a:moveTo>
                <a:cubicBezTo>
                  <a:pt x="61" y="107"/>
                  <a:pt x="61" y="107"/>
                  <a:pt x="61" y="107"/>
                </a:cubicBezTo>
                <a:cubicBezTo>
                  <a:pt x="51" y="107"/>
                  <a:pt x="42" y="99"/>
                  <a:pt x="42" y="88"/>
                </a:cubicBezTo>
                <a:cubicBezTo>
                  <a:pt x="42" y="79"/>
                  <a:pt x="49" y="71"/>
                  <a:pt x="59" y="70"/>
                </a:cubicBezTo>
                <a:cubicBezTo>
                  <a:pt x="61" y="69"/>
                  <a:pt x="62" y="68"/>
                  <a:pt x="62" y="67"/>
                </a:cubicBezTo>
                <a:cubicBezTo>
                  <a:pt x="65" y="59"/>
                  <a:pt x="72" y="54"/>
                  <a:pt x="80" y="54"/>
                </a:cubicBezTo>
                <a:cubicBezTo>
                  <a:pt x="89" y="54"/>
                  <a:pt x="96" y="59"/>
                  <a:pt x="98" y="67"/>
                </a:cubicBezTo>
                <a:cubicBezTo>
                  <a:pt x="99" y="68"/>
                  <a:pt x="100" y="69"/>
                  <a:pt x="102" y="70"/>
                </a:cubicBezTo>
                <a:cubicBezTo>
                  <a:pt x="112" y="71"/>
                  <a:pt x="119" y="79"/>
                  <a:pt x="119" y="88"/>
                </a:cubicBezTo>
                <a:cubicBezTo>
                  <a:pt x="119" y="99"/>
                  <a:pt x="110" y="107"/>
                  <a:pt x="100" y="107"/>
                </a:cubicBezTo>
                <a:close/>
                <a:moveTo>
                  <a:pt x="151" y="33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2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1"/>
                  <a:pt x="9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1"/>
                </a:cubicBezTo>
                <a:cubicBezTo>
                  <a:pt x="30" y="146"/>
                  <a:pt x="61" y="166"/>
                  <a:pt x="74" y="174"/>
                </a:cubicBezTo>
                <a:cubicBezTo>
                  <a:pt x="76" y="175"/>
                  <a:pt x="78" y="175"/>
                  <a:pt x="80" y="175"/>
                </a:cubicBezTo>
                <a:cubicBezTo>
                  <a:pt x="82" y="175"/>
                  <a:pt x="84" y="175"/>
                  <a:pt x="86" y="174"/>
                </a:cubicBezTo>
                <a:cubicBezTo>
                  <a:pt x="99" y="166"/>
                  <a:pt x="130" y="146"/>
                  <a:pt x="143" y="121"/>
                </a:cubicBezTo>
                <a:cubicBezTo>
                  <a:pt x="154" y="100"/>
                  <a:pt x="158" y="64"/>
                  <a:pt x="160" y="46"/>
                </a:cubicBezTo>
                <a:cubicBezTo>
                  <a:pt x="160" y="40"/>
                  <a:pt x="157" y="35"/>
                  <a:pt x="151" y="33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1" y="167"/>
                  <a:pt x="81" y="167"/>
                  <a:pt x="80" y="167"/>
                </a:cubicBezTo>
                <a:cubicBezTo>
                  <a:pt x="79" y="167"/>
                  <a:pt x="79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5"/>
                </a:cubicBezTo>
                <a:cubicBezTo>
                  <a:pt x="8" y="42"/>
                  <a:pt x="10" y="41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10"/>
                  <a:pt x="76" y="9"/>
                  <a:pt x="76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2" y="15"/>
                  <a:pt x="99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1"/>
                  <a:pt x="152" y="42"/>
                  <a:pt x="152" y="45"/>
                </a:cubicBezTo>
                <a:cubicBezTo>
                  <a:pt x="151" y="57"/>
                  <a:pt x="147" y="96"/>
                  <a:pt x="13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6" name="Freeform 9"/>
          <p:cNvSpPr>
            <a:spLocks noEditPoints="1"/>
          </p:cNvSpPr>
          <p:nvPr/>
        </p:nvSpPr>
        <p:spPr bwMode="auto">
          <a:xfrm>
            <a:off x="4924642" y="3780931"/>
            <a:ext cx="355103" cy="386381"/>
          </a:xfrm>
          <a:custGeom>
            <a:avLst/>
            <a:gdLst>
              <a:gd name="T0" fmla="*/ 93 w 160"/>
              <a:gd name="T1" fmla="*/ 92 h 175"/>
              <a:gd name="T2" fmla="*/ 81 w 160"/>
              <a:gd name="T3" fmla="*/ 70 h 175"/>
              <a:gd name="T4" fmla="*/ 68 w 160"/>
              <a:gd name="T5" fmla="*/ 81 h 175"/>
              <a:gd name="T6" fmla="*/ 62 w 160"/>
              <a:gd name="T7" fmla="*/ 94 h 175"/>
              <a:gd name="T8" fmla="*/ 53 w 160"/>
              <a:gd name="T9" fmla="*/ 81 h 175"/>
              <a:gd name="T10" fmla="*/ 63 w 160"/>
              <a:gd name="T11" fmla="*/ 99 h 175"/>
              <a:gd name="T12" fmla="*/ 76 w 160"/>
              <a:gd name="T13" fmla="*/ 84 h 175"/>
              <a:gd name="T14" fmla="*/ 82 w 160"/>
              <a:gd name="T15" fmla="*/ 75 h 175"/>
              <a:gd name="T16" fmla="*/ 95 w 160"/>
              <a:gd name="T17" fmla="*/ 98 h 175"/>
              <a:gd name="T18" fmla="*/ 107 w 160"/>
              <a:gd name="T19" fmla="*/ 84 h 175"/>
              <a:gd name="T20" fmla="*/ 95 w 160"/>
              <a:gd name="T21" fmla="*/ 81 h 175"/>
              <a:gd name="T22" fmla="*/ 80 w 160"/>
              <a:gd name="T23" fmla="*/ 45 h 175"/>
              <a:gd name="T24" fmla="*/ 80 w 160"/>
              <a:gd name="T25" fmla="*/ 124 h 175"/>
              <a:gd name="T26" fmla="*/ 80 w 160"/>
              <a:gd name="T27" fmla="*/ 45 h 175"/>
              <a:gd name="T28" fmla="*/ 44 w 160"/>
              <a:gd name="T29" fmla="*/ 84 h 175"/>
              <a:gd name="T30" fmla="*/ 116 w 160"/>
              <a:gd name="T31" fmla="*/ 84 h 175"/>
              <a:gd name="T32" fmla="*/ 151 w 160"/>
              <a:gd name="T33" fmla="*/ 33 h 175"/>
              <a:gd name="T34" fmla="*/ 88 w 160"/>
              <a:gd name="T35" fmla="*/ 2 h 175"/>
              <a:gd name="T36" fmla="*/ 80 w 160"/>
              <a:gd name="T37" fmla="*/ 0 h 175"/>
              <a:gd name="T38" fmla="*/ 72 w 160"/>
              <a:gd name="T39" fmla="*/ 2 h 175"/>
              <a:gd name="T40" fmla="*/ 9 w 160"/>
              <a:gd name="T41" fmla="*/ 33 h 175"/>
              <a:gd name="T42" fmla="*/ 17 w 160"/>
              <a:gd name="T43" fmla="*/ 121 h 175"/>
              <a:gd name="T44" fmla="*/ 80 w 160"/>
              <a:gd name="T45" fmla="*/ 175 h 175"/>
              <a:gd name="T46" fmla="*/ 143 w 160"/>
              <a:gd name="T47" fmla="*/ 121 h 175"/>
              <a:gd name="T48" fmla="*/ 151 w 160"/>
              <a:gd name="T49" fmla="*/ 33 h 175"/>
              <a:gd name="T50" fmla="*/ 82 w 160"/>
              <a:gd name="T51" fmla="*/ 167 h 175"/>
              <a:gd name="T52" fmla="*/ 78 w 160"/>
              <a:gd name="T53" fmla="*/ 167 h 175"/>
              <a:gd name="T54" fmla="*/ 8 w 160"/>
              <a:gd name="T55" fmla="*/ 45 h 175"/>
              <a:gd name="T56" fmla="*/ 14 w 160"/>
              <a:gd name="T57" fmla="*/ 40 h 175"/>
              <a:gd name="T58" fmla="*/ 74 w 160"/>
              <a:gd name="T59" fmla="*/ 10 h 175"/>
              <a:gd name="T60" fmla="*/ 80 w 160"/>
              <a:gd name="T61" fmla="*/ 8 h 175"/>
              <a:gd name="T62" fmla="*/ 80 w 160"/>
              <a:gd name="T63" fmla="*/ 8 h 175"/>
              <a:gd name="T64" fmla="*/ 84 w 160"/>
              <a:gd name="T65" fmla="*/ 8 h 175"/>
              <a:gd name="T66" fmla="*/ 114 w 160"/>
              <a:gd name="T67" fmla="*/ 28 h 175"/>
              <a:gd name="T68" fmla="*/ 149 w 160"/>
              <a:gd name="T69" fmla="*/ 41 h 175"/>
              <a:gd name="T70" fmla="*/ 136 w 160"/>
              <a:gd name="T71" fmla="*/ 11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0" h="175">
                <a:moveTo>
                  <a:pt x="94" y="84"/>
                </a:moveTo>
                <a:cubicBezTo>
                  <a:pt x="93" y="92"/>
                  <a:pt x="93" y="92"/>
                  <a:pt x="93" y="92"/>
                </a:cubicBezTo>
                <a:cubicBezTo>
                  <a:pt x="84" y="70"/>
                  <a:pt x="84" y="70"/>
                  <a:pt x="84" y="70"/>
                </a:cubicBezTo>
                <a:cubicBezTo>
                  <a:pt x="81" y="70"/>
                  <a:pt x="81" y="70"/>
                  <a:pt x="81" y="70"/>
                </a:cubicBezTo>
                <a:cubicBezTo>
                  <a:pt x="75" y="81"/>
                  <a:pt x="75" y="81"/>
                  <a:pt x="75" y="81"/>
                </a:cubicBezTo>
                <a:cubicBezTo>
                  <a:pt x="68" y="81"/>
                  <a:pt x="68" y="81"/>
                  <a:pt x="68" y="81"/>
                </a:cubicBezTo>
                <a:cubicBezTo>
                  <a:pt x="67" y="84"/>
                  <a:pt x="67" y="84"/>
                  <a:pt x="67" y="84"/>
                </a:cubicBezTo>
                <a:cubicBezTo>
                  <a:pt x="62" y="94"/>
                  <a:pt x="62" y="94"/>
                  <a:pt x="62" y="94"/>
                </a:cubicBezTo>
                <a:cubicBezTo>
                  <a:pt x="56" y="80"/>
                  <a:pt x="56" y="80"/>
                  <a:pt x="56" y="80"/>
                </a:cubicBezTo>
                <a:cubicBezTo>
                  <a:pt x="53" y="81"/>
                  <a:pt x="53" y="81"/>
                  <a:pt x="53" y="81"/>
                </a:cubicBezTo>
                <a:cubicBezTo>
                  <a:pt x="60" y="99"/>
                  <a:pt x="60" y="99"/>
                  <a:pt x="60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70" y="84"/>
                  <a:pt x="70" y="84"/>
                  <a:pt x="70" y="84"/>
                </a:cubicBezTo>
                <a:cubicBezTo>
                  <a:pt x="76" y="84"/>
                  <a:pt x="76" y="84"/>
                  <a:pt x="76" y="84"/>
                </a:cubicBezTo>
                <a:cubicBezTo>
                  <a:pt x="77" y="84"/>
                  <a:pt x="77" y="84"/>
                  <a:pt x="77" y="84"/>
                </a:cubicBezTo>
                <a:cubicBezTo>
                  <a:pt x="82" y="75"/>
                  <a:pt x="82" y="75"/>
                  <a:pt x="82" y="75"/>
                </a:cubicBezTo>
                <a:cubicBezTo>
                  <a:pt x="91" y="98"/>
                  <a:pt x="91" y="98"/>
                  <a:pt x="91" y="98"/>
                </a:cubicBezTo>
                <a:cubicBezTo>
                  <a:pt x="95" y="98"/>
                  <a:pt x="95" y="98"/>
                  <a:pt x="95" y="98"/>
                </a:cubicBezTo>
                <a:cubicBezTo>
                  <a:pt x="98" y="84"/>
                  <a:pt x="98" y="84"/>
                  <a:pt x="98" y="84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95" y="81"/>
                  <a:pt x="95" y="81"/>
                  <a:pt x="95" y="81"/>
                </a:cubicBezTo>
                <a:lnTo>
                  <a:pt x="94" y="84"/>
                </a:lnTo>
                <a:close/>
                <a:moveTo>
                  <a:pt x="80" y="45"/>
                </a:moveTo>
                <a:cubicBezTo>
                  <a:pt x="58" y="45"/>
                  <a:pt x="40" y="62"/>
                  <a:pt x="40" y="84"/>
                </a:cubicBezTo>
                <a:cubicBezTo>
                  <a:pt x="40" y="106"/>
                  <a:pt x="58" y="124"/>
                  <a:pt x="80" y="124"/>
                </a:cubicBezTo>
                <a:cubicBezTo>
                  <a:pt x="102" y="124"/>
                  <a:pt x="120" y="106"/>
                  <a:pt x="120" y="84"/>
                </a:cubicBezTo>
                <a:cubicBezTo>
                  <a:pt x="120" y="62"/>
                  <a:pt x="102" y="45"/>
                  <a:pt x="80" y="45"/>
                </a:cubicBezTo>
                <a:close/>
                <a:moveTo>
                  <a:pt x="80" y="120"/>
                </a:moveTo>
                <a:cubicBezTo>
                  <a:pt x="60" y="120"/>
                  <a:pt x="44" y="104"/>
                  <a:pt x="44" y="84"/>
                </a:cubicBezTo>
                <a:cubicBezTo>
                  <a:pt x="44" y="65"/>
                  <a:pt x="60" y="49"/>
                  <a:pt x="80" y="49"/>
                </a:cubicBezTo>
                <a:cubicBezTo>
                  <a:pt x="100" y="49"/>
                  <a:pt x="116" y="65"/>
                  <a:pt x="116" y="84"/>
                </a:cubicBezTo>
                <a:cubicBezTo>
                  <a:pt x="116" y="104"/>
                  <a:pt x="100" y="120"/>
                  <a:pt x="80" y="120"/>
                </a:cubicBezTo>
                <a:close/>
                <a:moveTo>
                  <a:pt x="151" y="33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2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1"/>
                  <a:pt x="9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1"/>
                </a:cubicBezTo>
                <a:cubicBezTo>
                  <a:pt x="30" y="146"/>
                  <a:pt x="61" y="166"/>
                  <a:pt x="74" y="174"/>
                </a:cubicBezTo>
                <a:cubicBezTo>
                  <a:pt x="76" y="175"/>
                  <a:pt x="78" y="175"/>
                  <a:pt x="80" y="175"/>
                </a:cubicBezTo>
                <a:cubicBezTo>
                  <a:pt x="82" y="175"/>
                  <a:pt x="84" y="175"/>
                  <a:pt x="86" y="174"/>
                </a:cubicBezTo>
                <a:cubicBezTo>
                  <a:pt x="99" y="166"/>
                  <a:pt x="130" y="146"/>
                  <a:pt x="143" y="121"/>
                </a:cubicBezTo>
                <a:cubicBezTo>
                  <a:pt x="154" y="100"/>
                  <a:pt x="158" y="64"/>
                  <a:pt x="160" y="46"/>
                </a:cubicBezTo>
                <a:cubicBezTo>
                  <a:pt x="160" y="40"/>
                  <a:pt x="157" y="35"/>
                  <a:pt x="151" y="33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1" y="167"/>
                  <a:pt x="81" y="167"/>
                  <a:pt x="80" y="167"/>
                </a:cubicBezTo>
                <a:cubicBezTo>
                  <a:pt x="79" y="167"/>
                  <a:pt x="79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5"/>
                </a:cubicBezTo>
                <a:cubicBezTo>
                  <a:pt x="8" y="42"/>
                  <a:pt x="10" y="41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10"/>
                  <a:pt x="76" y="9"/>
                  <a:pt x="76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2" y="15"/>
                  <a:pt x="99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1"/>
                  <a:pt x="152" y="42"/>
                  <a:pt x="152" y="45"/>
                </a:cubicBezTo>
                <a:cubicBezTo>
                  <a:pt x="151" y="57"/>
                  <a:pt x="147" y="96"/>
                  <a:pt x="13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" name="Freeform 13"/>
          <p:cNvSpPr>
            <a:spLocks noEditPoints="1"/>
          </p:cNvSpPr>
          <p:nvPr/>
        </p:nvSpPr>
        <p:spPr bwMode="auto">
          <a:xfrm>
            <a:off x="5965617" y="3780930"/>
            <a:ext cx="353264" cy="401948"/>
          </a:xfrm>
          <a:custGeom>
            <a:avLst/>
            <a:gdLst>
              <a:gd name="T0" fmla="*/ 118 w 160"/>
              <a:gd name="T1" fmla="*/ 21 h 175"/>
              <a:gd name="T2" fmla="*/ 80 w 160"/>
              <a:gd name="T3" fmla="*/ 0 h 175"/>
              <a:gd name="T4" fmla="*/ 80 w 160"/>
              <a:gd name="T5" fmla="*/ 0 h 175"/>
              <a:gd name="T6" fmla="*/ 42 w 160"/>
              <a:gd name="T7" fmla="*/ 21 h 175"/>
              <a:gd name="T8" fmla="*/ 0 w 160"/>
              <a:gd name="T9" fmla="*/ 46 h 175"/>
              <a:gd name="T10" fmla="*/ 74 w 160"/>
              <a:gd name="T11" fmla="*/ 174 h 175"/>
              <a:gd name="T12" fmla="*/ 86 w 160"/>
              <a:gd name="T13" fmla="*/ 174 h 175"/>
              <a:gd name="T14" fmla="*/ 160 w 160"/>
              <a:gd name="T15" fmla="*/ 46 h 175"/>
              <a:gd name="T16" fmla="*/ 136 w 160"/>
              <a:gd name="T17" fmla="*/ 118 h 175"/>
              <a:gd name="T18" fmla="*/ 80 w 160"/>
              <a:gd name="T19" fmla="*/ 167 h 175"/>
              <a:gd name="T20" fmla="*/ 24 w 160"/>
              <a:gd name="T21" fmla="*/ 118 h 175"/>
              <a:gd name="T22" fmla="*/ 11 w 160"/>
              <a:gd name="T23" fmla="*/ 41 h 175"/>
              <a:gd name="T24" fmla="*/ 46 w 160"/>
              <a:gd name="T25" fmla="*/ 28 h 175"/>
              <a:gd name="T26" fmla="*/ 76 w 160"/>
              <a:gd name="T27" fmla="*/ 8 h 175"/>
              <a:gd name="T28" fmla="*/ 80 w 160"/>
              <a:gd name="T29" fmla="*/ 8 h 175"/>
              <a:gd name="T30" fmla="*/ 80 w 160"/>
              <a:gd name="T31" fmla="*/ 8 h 175"/>
              <a:gd name="T32" fmla="*/ 86 w 160"/>
              <a:gd name="T33" fmla="*/ 10 h 175"/>
              <a:gd name="T34" fmla="*/ 146 w 160"/>
              <a:gd name="T35" fmla="*/ 40 h 175"/>
              <a:gd name="T36" fmla="*/ 152 w 160"/>
              <a:gd name="T37" fmla="*/ 45 h 175"/>
              <a:gd name="T38" fmla="*/ 119 w 160"/>
              <a:gd name="T39" fmla="*/ 58 h 175"/>
              <a:gd name="T40" fmla="*/ 80 w 160"/>
              <a:gd name="T41" fmla="*/ 41 h 175"/>
              <a:gd name="T42" fmla="*/ 41 w 160"/>
              <a:gd name="T43" fmla="*/ 58 h 175"/>
              <a:gd name="T44" fmla="*/ 38 w 160"/>
              <a:gd name="T45" fmla="*/ 70 h 175"/>
              <a:gd name="T46" fmla="*/ 78 w 160"/>
              <a:gd name="T47" fmla="*/ 134 h 175"/>
              <a:gd name="T48" fmla="*/ 82 w 160"/>
              <a:gd name="T49" fmla="*/ 134 h 175"/>
              <a:gd name="T50" fmla="*/ 122 w 160"/>
              <a:gd name="T51" fmla="*/ 70 h 175"/>
              <a:gd name="T52" fmla="*/ 119 w 160"/>
              <a:gd name="T53" fmla="*/ 58 h 175"/>
              <a:gd name="T54" fmla="*/ 81 w 160"/>
              <a:gd name="T55" fmla="*/ 130 h 175"/>
              <a:gd name="T56" fmla="*/ 80 w 160"/>
              <a:gd name="T57" fmla="*/ 130 h 175"/>
              <a:gd name="T58" fmla="*/ 47 w 160"/>
              <a:gd name="T59" fmla="*/ 92 h 175"/>
              <a:gd name="T60" fmla="*/ 113 w 160"/>
              <a:gd name="T61" fmla="*/ 92 h 175"/>
              <a:gd name="T62" fmla="*/ 115 w 160"/>
              <a:gd name="T63" fmla="*/ 87 h 175"/>
              <a:gd name="T64" fmla="*/ 45 w 160"/>
              <a:gd name="T65" fmla="*/ 87 h 175"/>
              <a:gd name="T66" fmla="*/ 80 w 160"/>
              <a:gd name="T67" fmla="*/ 90 h 175"/>
              <a:gd name="T68" fmla="*/ 115 w 160"/>
              <a:gd name="T69" fmla="*/ 87 h 175"/>
              <a:gd name="T70" fmla="*/ 118 w 160"/>
              <a:gd name="T71" fmla="*/ 69 h 175"/>
              <a:gd name="T72" fmla="*/ 42 w 160"/>
              <a:gd name="T73" fmla="*/ 69 h 175"/>
              <a:gd name="T74" fmla="*/ 43 w 160"/>
              <a:gd name="T75" fmla="*/ 62 h 175"/>
              <a:gd name="T76" fmla="*/ 80 w 160"/>
              <a:gd name="T77" fmla="*/ 45 h 175"/>
              <a:gd name="T78" fmla="*/ 118 w 160"/>
              <a:gd name="T79" fmla="*/ 62 h 175"/>
              <a:gd name="T80" fmla="*/ 118 w 160"/>
              <a:gd name="T81" fmla="*/ 69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75">
                <a:moveTo>
                  <a:pt x="151" y="33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2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1"/>
                  <a:pt x="9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1"/>
                </a:cubicBezTo>
                <a:cubicBezTo>
                  <a:pt x="30" y="146"/>
                  <a:pt x="61" y="166"/>
                  <a:pt x="74" y="174"/>
                </a:cubicBezTo>
                <a:cubicBezTo>
                  <a:pt x="76" y="175"/>
                  <a:pt x="78" y="175"/>
                  <a:pt x="80" y="175"/>
                </a:cubicBezTo>
                <a:cubicBezTo>
                  <a:pt x="82" y="175"/>
                  <a:pt x="84" y="175"/>
                  <a:pt x="86" y="174"/>
                </a:cubicBezTo>
                <a:cubicBezTo>
                  <a:pt x="99" y="166"/>
                  <a:pt x="130" y="146"/>
                  <a:pt x="143" y="121"/>
                </a:cubicBezTo>
                <a:cubicBezTo>
                  <a:pt x="154" y="100"/>
                  <a:pt x="158" y="64"/>
                  <a:pt x="160" y="46"/>
                </a:cubicBezTo>
                <a:cubicBezTo>
                  <a:pt x="160" y="40"/>
                  <a:pt x="157" y="35"/>
                  <a:pt x="151" y="33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1" y="167"/>
                  <a:pt x="81" y="167"/>
                  <a:pt x="80" y="167"/>
                </a:cubicBezTo>
                <a:cubicBezTo>
                  <a:pt x="79" y="167"/>
                  <a:pt x="79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5"/>
                </a:cubicBezTo>
                <a:cubicBezTo>
                  <a:pt x="8" y="42"/>
                  <a:pt x="10" y="41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10"/>
                  <a:pt x="76" y="9"/>
                  <a:pt x="76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2" y="15"/>
                  <a:pt x="99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1"/>
                  <a:pt x="152" y="42"/>
                  <a:pt x="152" y="45"/>
                </a:cubicBezTo>
                <a:cubicBezTo>
                  <a:pt x="151" y="57"/>
                  <a:pt x="147" y="96"/>
                  <a:pt x="136" y="118"/>
                </a:cubicBezTo>
                <a:close/>
                <a:moveTo>
                  <a:pt x="119" y="58"/>
                </a:moveTo>
                <a:cubicBezTo>
                  <a:pt x="105" y="55"/>
                  <a:pt x="91" y="48"/>
                  <a:pt x="84" y="42"/>
                </a:cubicBezTo>
                <a:cubicBezTo>
                  <a:pt x="83" y="41"/>
                  <a:pt x="81" y="41"/>
                  <a:pt x="80" y="41"/>
                </a:cubicBezTo>
                <a:cubicBezTo>
                  <a:pt x="80" y="41"/>
                  <a:pt x="78" y="41"/>
                  <a:pt x="76" y="42"/>
                </a:cubicBezTo>
                <a:cubicBezTo>
                  <a:pt x="70" y="48"/>
                  <a:pt x="56" y="55"/>
                  <a:pt x="41" y="58"/>
                </a:cubicBezTo>
                <a:cubicBezTo>
                  <a:pt x="39" y="59"/>
                  <a:pt x="37" y="63"/>
                  <a:pt x="38" y="65"/>
                </a:cubicBezTo>
                <a:cubicBezTo>
                  <a:pt x="38" y="66"/>
                  <a:pt x="38" y="68"/>
                  <a:pt x="38" y="70"/>
                </a:cubicBezTo>
                <a:cubicBezTo>
                  <a:pt x="39" y="80"/>
                  <a:pt x="41" y="96"/>
                  <a:pt x="51" y="109"/>
                </a:cubicBezTo>
                <a:cubicBezTo>
                  <a:pt x="58" y="119"/>
                  <a:pt x="69" y="129"/>
                  <a:pt x="78" y="134"/>
                </a:cubicBezTo>
                <a:cubicBezTo>
                  <a:pt x="79" y="134"/>
                  <a:pt x="79" y="134"/>
                  <a:pt x="80" y="134"/>
                </a:cubicBezTo>
                <a:cubicBezTo>
                  <a:pt x="82" y="134"/>
                  <a:pt x="82" y="134"/>
                  <a:pt x="82" y="134"/>
                </a:cubicBezTo>
                <a:cubicBezTo>
                  <a:pt x="92" y="129"/>
                  <a:pt x="103" y="119"/>
                  <a:pt x="110" y="109"/>
                </a:cubicBezTo>
                <a:cubicBezTo>
                  <a:pt x="119" y="96"/>
                  <a:pt x="121" y="80"/>
                  <a:pt x="122" y="70"/>
                </a:cubicBezTo>
                <a:cubicBezTo>
                  <a:pt x="122" y="68"/>
                  <a:pt x="122" y="66"/>
                  <a:pt x="122" y="65"/>
                </a:cubicBezTo>
                <a:cubicBezTo>
                  <a:pt x="123" y="63"/>
                  <a:pt x="122" y="59"/>
                  <a:pt x="119" y="58"/>
                </a:cubicBezTo>
                <a:close/>
                <a:moveTo>
                  <a:pt x="106" y="107"/>
                </a:moveTo>
                <a:cubicBezTo>
                  <a:pt x="100" y="116"/>
                  <a:pt x="89" y="125"/>
                  <a:pt x="81" y="130"/>
                </a:cubicBezTo>
                <a:cubicBezTo>
                  <a:pt x="81" y="130"/>
                  <a:pt x="81" y="130"/>
                  <a:pt x="80" y="130"/>
                </a:cubicBezTo>
                <a:cubicBezTo>
                  <a:pt x="80" y="130"/>
                  <a:pt x="80" y="130"/>
                  <a:pt x="80" y="130"/>
                </a:cubicBezTo>
                <a:cubicBezTo>
                  <a:pt x="71" y="125"/>
                  <a:pt x="61" y="116"/>
                  <a:pt x="54" y="107"/>
                </a:cubicBezTo>
                <a:cubicBezTo>
                  <a:pt x="51" y="102"/>
                  <a:pt x="48" y="97"/>
                  <a:pt x="47" y="92"/>
                </a:cubicBezTo>
                <a:cubicBezTo>
                  <a:pt x="80" y="107"/>
                  <a:pt x="80" y="107"/>
                  <a:pt x="80" y="107"/>
                </a:cubicBezTo>
                <a:cubicBezTo>
                  <a:pt x="113" y="92"/>
                  <a:pt x="113" y="92"/>
                  <a:pt x="113" y="92"/>
                </a:cubicBezTo>
                <a:cubicBezTo>
                  <a:pt x="112" y="97"/>
                  <a:pt x="109" y="102"/>
                  <a:pt x="106" y="107"/>
                </a:cubicBezTo>
                <a:close/>
                <a:moveTo>
                  <a:pt x="115" y="87"/>
                </a:moveTo>
                <a:cubicBezTo>
                  <a:pt x="80" y="102"/>
                  <a:pt x="80" y="102"/>
                  <a:pt x="80" y="102"/>
                </a:cubicBezTo>
                <a:cubicBezTo>
                  <a:pt x="45" y="87"/>
                  <a:pt x="45" y="87"/>
                  <a:pt x="45" y="87"/>
                </a:cubicBezTo>
                <a:cubicBezTo>
                  <a:pt x="44" y="83"/>
                  <a:pt x="43" y="78"/>
                  <a:pt x="43" y="74"/>
                </a:cubicBezTo>
                <a:cubicBezTo>
                  <a:pt x="80" y="90"/>
                  <a:pt x="80" y="90"/>
                  <a:pt x="80" y="90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7" y="78"/>
                  <a:pt x="116" y="83"/>
                  <a:pt x="115" y="87"/>
                </a:cubicBezTo>
                <a:close/>
                <a:moveTo>
                  <a:pt x="118" y="69"/>
                </a:moveTo>
                <a:cubicBezTo>
                  <a:pt x="118" y="69"/>
                  <a:pt x="118" y="69"/>
                  <a:pt x="118" y="69"/>
                </a:cubicBezTo>
                <a:cubicBezTo>
                  <a:pt x="80" y="85"/>
                  <a:pt x="80" y="85"/>
                  <a:pt x="80" y="85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68"/>
                  <a:pt x="42" y="66"/>
                  <a:pt x="42" y="64"/>
                </a:cubicBezTo>
                <a:cubicBezTo>
                  <a:pt x="42" y="64"/>
                  <a:pt x="42" y="63"/>
                  <a:pt x="43" y="62"/>
                </a:cubicBezTo>
                <a:cubicBezTo>
                  <a:pt x="58" y="59"/>
                  <a:pt x="72" y="52"/>
                  <a:pt x="79" y="45"/>
                </a:cubicBezTo>
                <a:cubicBezTo>
                  <a:pt x="79" y="45"/>
                  <a:pt x="80" y="45"/>
                  <a:pt x="80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8" y="51"/>
                  <a:pt x="102" y="59"/>
                  <a:pt x="118" y="62"/>
                </a:cubicBezTo>
                <a:cubicBezTo>
                  <a:pt x="118" y="63"/>
                  <a:pt x="118" y="64"/>
                  <a:pt x="118" y="64"/>
                </a:cubicBezTo>
                <a:cubicBezTo>
                  <a:pt x="118" y="66"/>
                  <a:pt x="118" y="67"/>
                  <a:pt x="118" y="6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8" name="Freeform 17"/>
          <p:cNvSpPr>
            <a:spLocks noEditPoints="1"/>
          </p:cNvSpPr>
          <p:nvPr/>
        </p:nvSpPr>
        <p:spPr bwMode="auto">
          <a:xfrm>
            <a:off x="7061832" y="3780931"/>
            <a:ext cx="355103" cy="386381"/>
          </a:xfrm>
          <a:custGeom>
            <a:avLst/>
            <a:gdLst>
              <a:gd name="T0" fmla="*/ 80 w 160"/>
              <a:gd name="T1" fmla="*/ 36 h 175"/>
              <a:gd name="T2" fmla="*/ 52 w 160"/>
              <a:gd name="T3" fmla="*/ 64 h 175"/>
              <a:gd name="T4" fmla="*/ 80 w 160"/>
              <a:gd name="T5" fmla="*/ 92 h 175"/>
              <a:gd name="T6" fmla="*/ 108 w 160"/>
              <a:gd name="T7" fmla="*/ 64 h 175"/>
              <a:gd name="T8" fmla="*/ 80 w 160"/>
              <a:gd name="T9" fmla="*/ 36 h 175"/>
              <a:gd name="T10" fmla="*/ 80 w 160"/>
              <a:gd name="T11" fmla="*/ 88 h 175"/>
              <a:gd name="T12" fmla="*/ 56 w 160"/>
              <a:gd name="T13" fmla="*/ 64 h 175"/>
              <a:gd name="T14" fmla="*/ 80 w 160"/>
              <a:gd name="T15" fmla="*/ 40 h 175"/>
              <a:gd name="T16" fmla="*/ 104 w 160"/>
              <a:gd name="T17" fmla="*/ 64 h 175"/>
              <a:gd name="T18" fmla="*/ 80 w 160"/>
              <a:gd name="T19" fmla="*/ 88 h 175"/>
              <a:gd name="T20" fmla="*/ 78 w 160"/>
              <a:gd name="T21" fmla="*/ 140 h 175"/>
              <a:gd name="T22" fmla="*/ 82 w 160"/>
              <a:gd name="T23" fmla="*/ 140 h 175"/>
              <a:gd name="T24" fmla="*/ 82 w 160"/>
              <a:gd name="T25" fmla="*/ 132 h 175"/>
              <a:gd name="T26" fmla="*/ 96 w 160"/>
              <a:gd name="T27" fmla="*/ 132 h 175"/>
              <a:gd name="T28" fmla="*/ 96 w 160"/>
              <a:gd name="T29" fmla="*/ 128 h 175"/>
              <a:gd name="T30" fmla="*/ 82 w 160"/>
              <a:gd name="T31" fmla="*/ 128 h 175"/>
              <a:gd name="T32" fmla="*/ 82 w 160"/>
              <a:gd name="T33" fmla="*/ 120 h 175"/>
              <a:gd name="T34" fmla="*/ 96 w 160"/>
              <a:gd name="T35" fmla="*/ 120 h 175"/>
              <a:gd name="T36" fmla="*/ 96 w 160"/>
              <a:gd name="T37" fmla="*/ 116 h 175"/>
              <a:gd name="T38" fmla="*/ 82 w 160"/>
              <a:gd name="T39" fmla="*/ 116 h 175"/>
              <a:gd name="T40" fmla="*/ 82 w 160"/>
              <a:gd name="T41" fmla="*/ 92 h 175"/>
              <a:gd name="T42" fmla="*/ 80 w 160"/>
              <a:gd name="T43" fmla="*/ 92 h 175"/>
              <a:gd name="T44" fmla="*/ 78 w 160"/>
              <a:gd name="T45" fmla="*/ 92 h 175"/>
              <a:gd name="T46" fmla="*/ 78 w 160"/>
              <a:gd name="T47" fmla="*/ 140 h 175"/>
              <a:gd name="T48" fmla="*/ 151 w 160"/>
              <a:gd name="T49" fmla="*/ 33 h 175"/>
              <a:gd name="T50" fmla="*/ 118 w 160"/>
              <a:gd name="T51" fmla="*/ 21 h 175"/>
              <a:gd name="T52" fmla="*/ 88 w 160"/>
              <a:gd name="T53" fmla="*/ 2 h 175"/>
              <a:gd name="T54" fmla="*/ 80 w 160"/>
              <a:gd name="T55" fmla="*/ 0 h 175"/>
              <a:gd name="T56" fmla="*/ 80 w 160"/>
              <a:gd name="T57" fmla="*/ 0 h 175"/>
              <a:gd name="T58" fmla="*/ 80 w 160"/>
              <a:gd name="T59" fmla="*/ 0 h 175"/>
              <a:gd name="T60" fmla="*/ 72 w 160"/>
              <a:gd name="T61" fmla="*/ 2 h 175"/>
              <a:gd name="T62" fmla="*/ 42 w 160"/>
              <a:gd name="T63" fmla="*/ 21 h 175"/>
              <a:gd name="T64" fmla="*/ 9 w 160"/>
              <a:gd name="T65" fmla="*/ 33 h 175"/>
              <a:gd name="T66" fmla="*/ 0 w 160"/>
              <a:gd name="T67" fmla="*/ 46 h 175"/>
              <a:gd name="T68" fmla="*/ 17 w 160"/>
              <a:gd name="T69" fmla="*/ 121 h 175"/>
              <a:gd name="T70" fmla="*/ 74 w 160"/>
              <a:gd name="T71" fmla="*/ 174 h 175"/>
              <a:gd name="T72" fmla="*/ 80 w 160"/>
              <a:gd name="T73" fmla="*/ 175 h 175"/>
              <a:gd name="T74" fmla="*/ 86 w 160"/>
              <a:gd name="T75" fmla="*/ 174 h 175"/>
              <a:gd name="T76" fmla="*/ 143 w 160"/>
              <a:gd name="T77" fmla="*/ 121 h 175"/>
              <a:gd name="T78" fmla="*/ 160 w 160"/>
              <a:gd name="T79" fmla="*/ 46 h 175"/>
              <a:gd name="T80" fmla="*/ 151 w 160"/>
              <a:gd name="T81" fmla="*/ 33 h 175"/>
              <a:gd name="T82" fmla="*/ 136 w 160"/>
              <a:gd name="T83" fmla="*/ 118 h 175"/>
              <a:gd name="T84" fmla="*/ 82 w 160"/>
              <a:gd name="T85" fmla="*/ 167 h 175"/>
              <a:gd name="T86" fmla="*/ 80 w 160"/>
              <a:gd name="T87" fmla="*/ 167 h 175"/>
              <a:gd name="T88" fmla="*/ 78 w 160"/>
              <a:gd name="T89" fmla="*/ 167 h 175"/>
              <a:gd name="T90" fmla="*/ 24 w 160"/>
              <a:gd name="T91" fmla="*/ 118 h 175"/>
              <a:gd name="T92" fmla="*/ 8 w 160"/>
              <a:gd name="T93" fmla="*/ 45 h 175"/>
              <a:gd name="T94" fmla="*/ 11 w 160"/>
              <a:gd name="T95" fmla="*/ 41 h 175"/>
              <a:gd name="T96" fmla="*/ 14 w 160"/>
              <a:gd name="T97" fmla="*/ 40 h 175"/>
              <a:gd name="T98" fmla="*/ 46 w 160"/>
              <a:gd name="T99" fmla="*/ 28 h 175"/>
              <a:gd name="T100" fmla="*/ 74 w 160"/>
              <a:gd name="T101" fmla="*/ 10 h 175"/>
              <a:gd name="T102" fmla="*/ 76 w 160"/>
              <a:gd name="T103" fmla="*/ 8 h 175"/>
              <a:gd name="T104" fmla="*/ 80 w 160"/>
              <a:gd name="T105" fmla="*/ 8 h 175"/>
              <a:gd name="T106" fmla="*/ 80 w 160"/>
              <a:gd name="T107" fmla="*/ 8 h 175"/>
              <a:gd name="T108" fmla="*/ 80 w 160"/>
              <a:gd name="T109" fmla="*/ 8 h 175"/>
              <a:gd name="T110" fmla="*/ 80 w 160"/>
              <a:gd name="T111" fmla="*/ 8 h 175"/>
              <a:gd name="T112" fmla="*/ 84 w 160"/>
              <a:gd name="T113" fmla="*/ 8 h 175"/>
              <a:gd name="T114" fmla="*/ 86 w 160"/>
              <a:gd name="T115" fmla="*/ 10 h 175"/>
              <a:gd name="T116" fmla="*/ 114 w 160"/>
              <a:gd name="T117" fmla="*/ 28 h 175"/>
              <a:gd name="T118" fmla="*/ 146 w 160"/>
              <a:gd name="T119" fmla="*/ 40 h 175"/>
              <a:gd name="T120" fmla="*/ 149 w 160"/>
              <a:gd name="T121" fmla="*/ 41 h 175"/>
              <a:gd name="T122" fmla="*/ 152 w 160"/>
              <a:gd name="T123" fmla="*/ 45 h 175"/>
              <a:gd name="T124" fmla="*/ 136 w 160"/>
              <a:gd name="T125" fmla="*/ 118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175">
                <a:moveTo>
                  <a:pt x="80" y="36"/>
                </a:moveTo>
                <a:cubicBezTo>
                  <a:pt x="65" y="36"/>
                  <a:pt x="52" y="48"/>
                  <a:pt x="52" y="64"/>
                </a:cubicBezTo>
                <a:cubicBezTo>
                  <a:pt x="52" y="79"/>
                  <a:pt x="65" y="92"/>
                  <a:pt x="80" y="92"/>
                </a:cubicBezTo>
                <a:cubicBezTo>
                  <a:pt x="95" y="92"/>
                  <a:pt x="108" y="79"/>
                  <a:pt x="108" y="64"/>
                </a:cubicBezTo>
                <a:cubicBezTo>
                  <a:pt x="108" y="48"/>
                  <a:pt x="95" y="36"/>
                  <a:pt x="80" y="36"/>
                </a:cubicBezTo>
                <a:close/>
                <a:moveTo>
                  <a:pt x="80" y="88"/>
                </a:moveTo>
                <a:cubicBezTo>
                  <a:pt x="67" y="88"/>
                  <a:pt x="56" y="77"/>
                  <a:pt x="56" y="64"/>
                </a:cubicBezTo>
                <a:cubicBezTo>
                  <a:pt x="56" y="50"/>
                  <a:pt x="67" y="40"/>
                  <a:pt x="80" y="40"/>
                </a:cubicBezTo>
                <a:cubicBezTo>
                  <a:pt x="93" y="40"/>
                  <a:pt x="104" y="50"/>
                  <a:pt x="104" y="64"/>
                </a:cubicBezTo>
                <a:cubicBezTo>
                  <a:pt x="104" y="77"/>
                  <a:pt x="93" y="88"/>
                  <a:pt x="80" y="88"/>
                </a:cubicBezTo>
                <a:close/>
                <a:moveTo>
                  <a:pt x="78" y="140"/>
                </a:moveTo>
                <a:cubicBezTo>
                  <a:pt x="82" y="140"/>
                  <a:pt x="82" y="140"/>
                  <a:pt x="82" y="140"/>
                </a:cubicBezTo>
                <a:cubicBezTo>
                  <a:pt x="82" y="132"/>
                  <a:pt x="82" y="132"/>
                  <a:pt x="82" y="132"/>
                </a:cubicBezTo>
                <a:cubicBezTo>
                  <a:pt x="96" y="132"/>
                  <a:pt x="96" y="132"/>
                  <a:pt x="96" y="132"/>
                </a:cubicBezTo>
                <a:cubicBezTo>
                  <a:pt x="96" y="128"/>
                  <a:pt x="96" y="128"/>
                  <a:pt x="96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82" y="116"/>
                  <a:pt x="82" y="116"/>
                  <a:pt x="82" y="116"/>
                </a:cubicBezTo>
                <a:cubicBezTo>
                  <a:pt x="82" y="92"/>
                  <a:pt x="82" y="92"/>
                  <a:pt x="82" y="92"/>
                </a:cubicBezTo>
                <a:cubicBezTo>
                  <a:pt x="80" y="92"/>
                  <a:pt x="80" y="92"/>
                  <a:pt x="80" y="92"/>
                </a:cubicBezTo>
                <a:cubicBezTo>
                  <a:pt x="78" y="92"/>
                  <a:pt x="78" y="92"/>
                  <a:pt x="78" y="92"/>
                </a:cubicBezTo>
                <a:lnTo>
                  <a:pt x="78" y="140"/>
                </a:lnTo>
                <a:close/>
                <a:moveTo>
                  <a:pt x="151" y="33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2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1"/>
                  <a:pt x="9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1"/>
                </a:cubicBezTo>
                <a:cubicBezTo>
                  <a:pt x="30" y="146"/>
                  <a:pt x="61" y="166"/>
                  <a:pt x="74" y="174"/>
                </a:cubicBezTo>
                <a:cubicBezTo>
                  <a:pt x="76" y="175"/>
                  <a:pt x="78" y="175"/>
                  <a:pt x="80" y="175"/>
                </a:cubicBezTo>
                <a:cubicBezTo>
                  <a:pt x="82" y="175"/>
                  <a:pt x="84" y="175"/>
                  <a:pt x="86" y="174"/>
                </a:cubicBezTo>
                <a:cubicBezTo>
                  <a:pt x="99" y="166"/>
                  <a:pt x="131" y="146"/>
                  <a:pt x="143" y="121"/>
                </a:cubicBezTo>
                <a:cubicBezTo>
                  <a:pt x="154" y="100"/>
                  <a:pt x="159" y="64"/>
                  <a:pt x="160" y="46"/>
                </a:cubicBezTo>
                <a:cubicBezTo>
                  <a:pt x="160" y="40"/>
                  <a:pt x="157" y="35"/>
                  <a:pt x="151" y="33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1" y="167"/>
                  <a:pt x="81" y="167"/>
                  <a:pt x="80" y="167"/>
                </a:cubicBezTo>
                <a:cubicBezTo>
                  <a:pt x="79" y="167"/>
                  <a:pt x="79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5"/>
                </a:cubicBezTo>
                <a:cubicBezTo>
                  <a:pt x="8" y="42"/>
                  <a:pt x="10" y="41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10"/>
                  <a:pt x="76" y="9"/>
                  <a:pt x="76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2" y="15"/>
                  <a:pt x="99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1"/>
                  <a:pt x="152" y="42"/>
                  <a:pt x="152" y="45"/>
                </a:cubicBezTo>
                <a:cubicBezTo>
                  <a:pt x="151" y="57"/>
                  <a:pt x="147" y="96"/>
                  <a:pt x="13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9" name="Freeform 21"/>
          <p:cNvSpPr>
            <a:spLocks noEditPoints="1"/>
          </p:cNvSpPr>
          <p:nvPr/>
        </p:nvSpPr>
        <p:spPr bwMode="auto">
          <a:xfrm>
            <a:off x="8142254" y="3779092"/>
            <a:ext cx="355103" cy="390061"/>
          </a:xfrm>
          <a:custGeom>
            <a:avLst/>
            <a:gdLst>
              <a:gd name="T0" fmla="*/ 88 w 160"/>
              <a:gd name="T1" fmla="*/ 2 h 176"/>
              <a:gd name="T2" fmla="*/ 73 w 160"/>
              <a:gd name="T3" fmla="*/ 2 h 176"/>
              <a:gd name="T4" fmla="*/ 0 w 160"/>
              <a:gd name="T5" fmla="*/ 45 h 176"/>
              <a:gd name="T6" fmla="*/ 25 w 160"/>
              <a:gd name="T7" fmla="*/ 129 h 176"/>
              <a:gd name="T8" fmla="*/ 81 w 160"/>
              <a:gd name="T9" fmla="*/ 176 h 176"/>
              <a:gd name="T10" fmla="*/ 136 w 160"/>
              <a:gd name="T11" fmla="*/ 129 h 176"/>
              <a:gd name="T12" fmla="*/ 160 w 160"/>
              <a:gd name="T13" fmla="*/ 45 h 176"/>
              <a:gd name="T14" fmla="*/ 152 w 160"/>
              <a:gd name="T15" fmla="*/ 44 h 176"/>
              <a:gd name="T16" fmla="*/ 129 w 160"/>
              <a:gd name="T17" fmla="*/ 124 h 176"/>
              <a:gd name="T18" fmla="*/ 80 w 160"/>
              <a:gd name="T19" fmla="*/ 167 h 176"/>
              <a:gd name="T20" fmla="*/ 9 w 160"/>
              <a:gd name="T21" fmla="*/ 54 h 176"/>
              <a:gd name="T22" fmla="*/ 10 w 160"/>
              <a:gd name="T23" fmla="*/ 40 h 176"/>
              <a:gd name="T24" fmla="*/ 81 w 160"/>
              <a:gd name="T25" fmla="*/ 8 h 176"/>
              <a:gd name="T26" fmla="*/ 151 w 160"/>
              <a:gd name="T27" fmla="*/ 40 h 176"/>
              <a:gd name="T28" fmla="*/ 128 w 160"/>
              <a:gd name="T29" fmla="*/ 106 h 176"/>
              <a:gd name="T30" fmla="*/ 34 w 160"/>
              <a:gd name="T31" fmla="*/ 108 h 176"/>
              <a:gd name="T32" fmla="*/ 34 w 160"/>
              <a:gd name="T33" fmla="*/ 104 h 176"/>
              <a:gd name="T34" fmla="*/ 128 w 160"/>
              <a:gd name="T35" fmla="*/ 106 h 176"/>
              <a:gd name="T36" fmla="*/ 32 w 160"/>
              <a:gd name="T37" fmla="*/ 94 h 176"/>
              <a:gd name="T38" fmla="*/ 128 w 160"/>
              <a:gd name="T39" fmla="*/ 96 h 176"/>
              <a:gd name="T40" fmla="*/ 80 w 160"/>
              <a:gd name="T41" fmla="*/ 46 h 176"/>
              <a:gd name="T42" fmla="*/ 85 w 160"/>
              <a:gd name="T43" fmla="*/ 86 h 176"/>
              <a:gd name="T44" fmla="*/ 97 w 160"/>
              <a:gd name="T45" fmla="*/ 69 h 176"/>
              <a:gd name="T46" fmla="*/ 94 w 160"/>
              <a:gd name="T47" fmla="*/ 66 h 176"/>
              <a:gd name="T48" fmla="*/ 81 w 160"/>
              <a:gd name="T49" fmla="*/ 85 h 176"/>
              <a:gd name="T50" fmla="*/ 72 w 160"/>
              <a:gd name="T51" fmla="*/ 92 h 176"/>
              <a:gd name="T52" fmla="*/ 39 w 160"/>
              <a:gd name="T53" fmla="*/ 77 h 176"/>
              <a:gd name="T54" fmla="*/ 44 w 160"/>
              <a:gd name="T55" fmla="*/ 80 h 176"/>
              <a:gd name="T56" fmla="*/ 45 w 160"/>
              <a:gd name="T57" fmla="*/ 76 h 176"/>
              <a:gd name="T58" fmla="*/ 55 w 160"/>
              <a:gd name="T59" fmla="*/ 58 h 176"/>
              <a:gd name="T60" fmla="*/ 58 w 160"/>
              <a:gd name="T61" fmla="*/ 61 h 176"/>
              <a:gd name="T62" fmla="*/ 59 w 160"/>
              <a:gd name="T63" fmla="*/ 58 h 176"/>
              <a:gd name="T64" fmla="*/ 78 w 160"/>
              <a:gd name="T65" fmla="*/ 50 h 176"/>
              <a:gd name="T66" fmla="*/ 80 w 160"/>
              <a:gd name="T67" fmla="*/ 56 h 176"/>
              <a:gd name="T68" fmla="*/ 82 w 160"/>
              <a:gd name="T69" fmla="*/ 50 h 176"/>
              <a:gd name="T70" fmla="*/ 101 w 160"/>
              <a:gd name="T71" fmla="*/ 58 h 176"/>
              <a:gd name="T72" fmla="*/ 103 w 160"/>
              <a:gd name="T73" fmla="*/ 61 h 176"/>
              <a:gd name="T74" fmla="*/ 106 w 160"/>
              <a:gd name="T75" fmla="*/ 59 h 176"/>
              <a:gd name="T76" fmla="*/ 115 w 160"/>
              <a:gd name="T77" fmla="*/ 76 h 176"/>
              <a:gd name="T78" fmla="*/ 116 w 160"/>
              <a:gd name="T79" fmla="*/ 80 h 176"/>
              <a:gd name="T80" fmla="*/ 121 w 160"/>
              <a:gd name="T81" fmla="*/ 77 h 176"/>
              <a:gd name="T82" fmla="*/ 88 w 160"/>
              <a:gd name="T83" fmla="*/ 92 h 176"/>
              <a:gd name="T84" fmla="*/ 77 w 160"/>
              <a:gd name="T85" fmla="*/ 9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76">
                <a:moveTo>
                  <a:pt x="154" y="32"/>
                </a:moveTo>
                <a:cubicBezTo>
                  <a:pt x="126" y="27"/>
                  <a:pt x="100" y="13"/>
                  <a:pt x="88" y="2"/>
                </a:cubicBezTo>
                <a:cubicBezTo>
                  <a:pt x="86" y="0"/>
                  <a:pt x="82" y="0"/>
                  <a:pt x="81" y="0"/>
                </a:cubicBezTo>
                <a:cubicBezTo>
                  <a:pt x="79" y="0"/>
                  <a:pt x="75" y="0"/>
                  <a:pt x="73" y="2"/>
                </a:cubicBezTo>
                <a:cubicBezTo>
                  <a:pt x="60" y="13"/>
                  <a:pt x="34" y="27"/>
                  <a:pt x="7" y="32"/>
                </a:cubicBezTo>
                <a:cubicBezTo>
                  <a:pt x="2" y="33"/>
                  <a:pt x="0" y="41"/>
                  <a:pt x="0" y="45"/>
                </a:cubicBezTo>
                <a:cubicBezTo>
                  <a:pt x="0" y="48"/>
                  <a:pt x="1" y="51"/>
                  <a:pt x="1" y="54"/>
                </a:cubicBezTo>
                <a:cubicBezTo>
                  <a:pt x="3" y="74"/>
                  <a:pt x="6" y="103"/>
                  <a:pt x="25" y="129"/>
                </a:cubicBezTo>
                <a:cubicBezTo>
                  <a:pt x="38" y="147"/>
                  <a:pt x="59" y="165"/>
                  <a:pt x="76" y="175"/>
                </a:cubicBezTo>
                <a:cubicBezTo>
                  <a:pt x="77" y="175"/>
                  <a:pt x="79" y="176"/>
                  <a:pt x="81" y="176"/>
                </a:cubicBezTo>
                <a:cubicBezTo>
                  <a:pt x="83" y="176"/>
                  <a:pt x="84" y="175"/>
                  <a:pt x="85" y="175"/>
                </a:cubicBezTo>
                <a:cubicBezTo>
                  <a:pt x="103" y="165"/>
                  <a:pt x="123" y="146"/>
                  <a:pt x="136" y="129"/>
                </a:cubicBezTo>
                <a:cubicBezTo>
                  <a:pt x="154" y="104"/>
                  <a:pt x="157" y="74"/>
                  <a:pt x="159" y="54"/>
                </a:cubicBezTo>
                <a:cubicBezTo>
                  <a:pt x="159" y="51"/>
                  <a:pt x="160" y="48"/>
                  <a:pt x="160" y="45"/>
                </a:cubicBezTo>
                <a:cubicBezTo>
                  <a:pt x="160" y="42"/>
                  <a:pt x="159" y="33"/>
                  <a:pt x="154" y="32"/>
                </a:cubicBezTo>
                <a:close/>
                <a:moveTo>
                  <a:pt x="152" y="44"/>
                </a:moveTo>
                <a:cubicBezTo>
                  <a:pt x="151" y="47"/>
                  <a:pt x="151" y="50"/>
                  <a:pt x="151" y="53"/>
                </a:cubicBezTo>
                <a:cubicBezTo>
                  <a:pt x="148" y="72"/>
                  <a:pt x="145" y="101"/>
                  <a:pt x="129" y="124"/>
                </a:cubicBezTo>
                <a:cubicBezTo>
                  <a:pt x="117" y="140"/>
                  <a:pt x="98" y="158"/>
                  <a:pt x="81" y="167"/>
                </a:cubicBezTo>
                <a:cubicBezTo>
                  <a:pt x="81" y="167"/>
                  <a:pt x="80" y="167"/>
                  <a:pt x="80" y="167"/>
                </a:cubicBezTo>
                <a:cubicBezTo>
                  <a:pt x="64" y="158"/>
                  <a:pt x="44" y="140"/>
                  <a:pt x="32" y="124"/>
                </a:cubicBezTo>
                <a:cubicBezTo>
                  <a:pt x="14" y="100"/>
                  <a:pt x="11" y="73"/>
                  <a:pt x="9" y="54"/>
                </a:cubicBezTo>
                <a:cubicBezTo>
                  <a:pt x="9" y="50"/>
                  <a:pt x="9" y="47"/>
                  <a:pt x="8" y="44"/>
                </a:cubicBezTo>
                <a:cubicBezTo>
                  <a:pt x="8" y="43"/>
                  <a:pt x="9" y="41"/>
                  <a:pt x="10" y="40"/>
                </a:cubicBezTo>
                <a:cubicBezTo>
                  <a:pt x="38" y="35"/>
                  <a:pt x="65" y="20"/>
                  <a:pt x="78" y="8"/>
                </a:cubicBezTo>
                <a:cubicBezTo>
                  <a:pt x="79" y="8"/>
                  <a:pt x="80" y="8"/>
                  <a:pt x="81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96" y="20"/>
                  <a:pt x="122" y="34"/>
                  <a:pt x="151" y="40"/>
                </a:cubicBezTo>
                <a:cubicBezTo>
                  <a:pt x="151" y="41"/>
                  <a:pt x="152" y="43"/>
                  <a:pt x="152" y="44"/>
                </a:cubicBezTo>
                <a:close/>
                <a:moveTo>
                  <a:pt x="128" y="106"/>
                </a:moveTo>
                <a:cubicBezTo>
                  <a:pt x="128" y="108"/>
                  <a:pt x="128" y="108"/>
                  <a:pt x="126" y="108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3" y="108"/>
                  <a:pt x="32" y="108"/>
                  <a:pt x="32" y="106"/>
                </a:cubicBezTo>
                <a:cubicBezTo>
                  <a:pt x="32" y="105"/>
                  <a:pt x="33" y="104"/>
                  <a:pt x="34" y="104"/>
                </a:cubicBezTo>
                <a:cubicBezTo>
                  <a:pt x="126" y="104"/>
                  <a:pt x="126" y="104"/>
                  <a:pt x="126" y="104"/>
                </a:cubicBezTo>
                <a:cubicBezTo>
                  <a:pt x="128" y="104"/>
                  <a:pt x="128" y="105"/>
                  <a:pt x="128" y="106"/>
                </a:cubicBezTo>
                <a:close/>
                <a:moveTo>
                  <a:pt x="80" y="46"/>
                </a:moveTo>
                <a:cubicBezTo>
                  <a:pt x="54" y="46"/>
                  <a:pt x="32" y="67"/>
                  <a:pt x="32" y="94"/>
                </a:cubicBezTo>
                <a:cubicBezTo>
                  <a:pt x="32" y="96"/>
                  <a:pt x="32" y="96"/>
                  <a:pt x="32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67"/>
                  <a:pt x="106" y="46"/>
                  <a:pt x="80" y="46"/>
                </a:cubicBezTo>
                <a:close/>
                <a:moveTo>
                  <a:pt x="88" y="92"/>
                </a:moveTo>
                <a:cubicBezTo>
                  <a:pt x="87" y="90"/>
                  <a:pt x="86" y="88"/>
                  <a:pt x="85" y="86"/>
                </a:cubicBezTo>
                <a:cubicBezTo>
                  <a:pt x="85" y="86"/>
                  <a:pt x="85" y="86"/>
                  <a:pt x="85" y="86"/>
                </a:cubicBezTo>
                <a:cubicBezTo>
                  <a:pt x="97" y="69"/>
                  <a:pt x="97" y="69"/>
                  <a:pt x="97" y="69"/>
                </a:cubicBezTo>
                <a:cubicBezTo>
                  <a:pt x="98" y="68"/>
                  <a:pt x="97" y="67"/>
                  <a:pt x="96" y="66"/>
                </a:cubicBezTo>
                <a:cubicBezTo>
                  <a:pt x="96" y="65"/>
                  <a:pt x="94" y="66"/>
                  <a:pt x="94" y="66"/>
                </a:cubicBezTo>
                <a:cubicBezTo>
                  <a:pt x="82" y="84"/>
                  <a:pt x="82" y="84"/>
                  <a:pt x="82" y="84"/>
                </a:cubicBezTo>
                <a:cubicBezTo>
                  <a:pt x="81" y="84"/>
                  <a:pt x="81" y="84"/>
                  <a:pt x="81" y="85"/>
                </a:cubicBezTo>
                <a:cubicBezTo>
                  <a:pt x="81" y="85"/>
                  <a:pt x="80" y="85"/>
                  <a:pt x="80" y="85"/>
                </a:cubicBezTo>
                <a:cubicBezTo>
                  <a:pt x="76" y="85"/>
                  <a:pt x="73" y="88"/>
                  <a:pt x="72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87"/>
                  <a:pt x="37" y="82"/>
                  <a:pt x="39" y="77"/>
                </a:cubicBezTo>
                <a:cubicBezTo>
                  <a:pt x="43" y="80"/>
                  <a:pt x="43" y="80"/>
                  <a:pt x="43" y="80"/>
                </a:cubicBezTo>
                <a:cubicBezTo>
                  <a:pt x="44" y="80"/>
                  <a:pt x="44" y="80"/>
                  <a:pt x="44" y="80"/>
                </a:cubicBezTo>
                <a:cubicBezTo>
                  <a:pt x="45" y="80"/>
                  <a:pt x="46" y="79"/>
                  <a:pt x="46" y="79"/>
                </a:cubicBezTo>
                <a:cubicBezTo>
                  <a:pt x="47" y="78"/>
                  <a:pt x="46" y="77"/>
                  <a:pt x="45" y="76"/>
                </a:cubicBezTo>
                <a:cubicBezTo>
                  <a:pt x="41" y="73"/>
                  <a:pt x="41" y="73"/>
                  <a:pt x="41" y="73"/>
                </a:cubicBezTo>
                <a:cubicBezTo>
                  <a:pt x="44" y="67"/>
                  <a:pt x="49" y="62"/>
                  <a:pt x="55" y="58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61"/>
                  <a:pt x="57" y="61"/>
                  <a:pt x="58" y="61"/>
                </a:cubicBezTo>
                <a:cubicBezTo>
                  <a:pt x="58" y="61"/>
                  <a:pt x="59" y="61"/>
                  <a:pt x="59" y="61"/>
                </a:cubicBezTo>
                <a:cubicBezTo>
                  <a:pt x="60" y="60"/>
                  <a:pt x="60" y="59"/>
                  <a:pt x="59" y="58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52"/>
                  <a:pt x="71" y="50"/>
                  <a:pt x="78" y="50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5"/>
                  <a:pt x="79" y="56"/>
                  <a:pt x="80" y="56"/>
                </a:cubicBezTo>
                <a:cubicBezTo>
                  <a:pt x="81" y="56"/>
                  <a:pt x="82" y="55"/>
                  <a:pt x="82" y="54"/>
                </a:cubicBezTo>
                <a:cubicBezTo>
                  <a:pt x="82" y="50"/>
                  <a:pt x="82" y="50"/>
                  <a:pt x="82" y="50"/>
                </a:cubicBezTo>
                <a:cubicBezTo>
                  <a:pt x="90" y="50"/>
                  <a:pt x="97" y="53"/>
                  <a:pt x="103" y="56"/>
                </a:cubicBezTo>
                <a:cubicBezTo>
                  <a:pt x="101" y="58"/>
                  <a:pt x="101" y="58"/>
                  <a:pt x="101" y="58"/>
                </a:cubicBezTo>
                <a:cubicBezTo>
                  <a:pt x="101" y="59"/>
                  <a:pt x="101" y="60"/>
                  <a:pt x="102" y="61"/>
                </a:cubicBezTo>
                <a:cubicBezTo>
                  <a:pt x="102" y="61"/>
                  <a:pt x="103" y="61"/>
                  <a:pt x="103" y="61"/>
                </a:cubicBezTo>
                <a:cubicBezTo>
                  <a:pt x="104" y="61"/>
                  <a:pt x="105" y="61"/>
                  <a:pt x="105" y="60"/>
                </a:cubicBezTo>
                <a:cubicBezTo>
                  <a:pt x="106" y="59"/>
                  <a:pt x="106" y="59"/>
                  <a:pt x="106" y="59"/>
                </a:cubicBezTo>
                <a:cubicBezTo>
                  <a:pt x="111" y="62"/>
                  <a:pt x="116" y="68"/>
                  <a:pt x="119" y="73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4" y="77"/>
                  <a:pt x="113" y="78"/>
                  <a:pt x="114" y="79"/>
                </a:cubicBezTo>
                <a:cubicBezTo>
                  <a:pt x="114" y="79"/>
                  <a:pt x="115" y="80"/>
                  <a:pt x="116" y="80"/>
                </a:cubicBezTo>
                <a:cubicBezTo>
                  <a:pt x="116" y="80"/>
                  <a:pt x="116" y="80"/>
                  <a:pt x="117" y="80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123" y="82"/>
                  <a:pt x="124" y="87"/>
                  <a:pt x="124" y="92"/>
                </a:cubicBezTo>
                <a:lnTo>
                  <a:pt x="88" y="92"/>
                </a:lnTo>
                <a:close/>
                <a:moveTo>
                  <a:pt x="83" y="90"/>
                </a:moveTo>
                <a:cubicBezTo>
                  <a:pt x="77" y="90"/>
                  <a:pt x="77" y="90"/>
                  <a:pt x="77" y="90"/>
                </a:cubicBezTo>
                <a:cubicBezTo>
                  <a:pt x="78" y="88"/>
                  <a:pt x="82" y="88"/>
                  <a:pt x="83" y="9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0" name="Freeform 25"/>
          <p:cNvSpPr>
            <a:spLocks noEditPoints="1"/>
          </p:cNvSpPr>
          <p:nvPr/>
        </p:nvSpPr>
        <p:spPr bwMode="auto">
          <a:xfrm>
            <a:off x="9211274" y="3788290"/>
            <a:ext cx="388222" cy="371662"/>
          </a:xfrm>
          <a:custGeom>
            <a:avLst/>
            <a:gdLst>
              <a:gd name="T0" fmla="*/ 157 w 176"/>
              <a:gd name="T1" fmla="*/ 106 h 168"/>
              <a:gd name="T2" fmla="*/ 152 w 176"/>
              <a:gd name="T3" fmla="*/ 108 h 168"/>
              <a:gd name="T4" fmla="*/ 82 w 176"/>
              <a:gd name="T5" fmla="*/ 160 h 168"/>
              <a:gd name="T6" fmla="*/ 8 w 176"/>
              <a:gd name="T7" fmla="*/ 84 h 168"/>
              <a:gd name="T8" fmla="*/ 82 w 176"/>
              <a:gd name="T9" fmla="*/ 8 h 168"/>
              <a:gd name="T10" fmla="*/ 152 w 176"/>
              <a:gd name="T11" fmla="*/ 59 h 168"/>
              <a:gd name="T12" fmla="*/ 157 w 176"/>
              <a:gd name="T13" fmla="*/ 62 h 168"/>
              <a:gd name="T14" fmla="*/ 160 w 176"/>
              <a:gd name="T15" fmla="*/ 56 h 168"/>
              <a:gd name="T16" fmla="*/ 82 w 176"/>
              <a:gd name="T17" fmla="*/ 0 h 168"/>
              <a:gd name="T18" fmla="*/ 0 w 176"/>
              <a:gd name="T19" fmla="*/ 84 h 168"/>
              <a:gd name="T20" fmla="*/ 82 w 176"/>
              <a:gd name="T21" fmla="*/ 168 h 168"/>
              <a:gd name="T22" fmla="*/ 160 w 176"/>
              <a:gd name="T23" fmla="*/ 110 h 168"/>
              <a:gd name="T24" fmla="*/ 157 w 176"/>
              <a:gd name="T25" fmla="*/ 106 h 168"/>
              <a:gd name="T26" fmla="*/ 174 w 176"/>
              <a:gd name="T27" fmla="*/ 84 h 168"/>
              <a:gd name="T28" fmla="*/ 92 w 176"/>
              <a:gd name="T29" fmla="*/ 84 h 168"/>
              <a:gd name="T30" fmla="*/ 119 w 176"/>
              <a:gd name="T31" fmla="*/ 59 h 168"/>
              <a:gd name="T32" fmla="*/ 119 w 176"/>
              <a:gd name="T33" fmla="*/ 56 h 168"/>
              <a:gd name="T34" fmla="*/ 116 w 176"/>
              <a:gd name="T35" fmla="*/ 56 h 168"/>
              <a:gd name="T36" fmla="*/ 86 w 176"/>
              <a:gd name="T37" fmla="*/ 84 h 168"/>
              <a:gd name="T38" fmla="*/ 85 w 176"/>
              <a:gd name="T39" fmla="*/ 86 h 168"/>
              <a:gd name="T40" fmla="*/ 87 w 176"/>
              <a:gd name="T41" fmla="*/ 87 h 168"/>
              <a:gd name="T42" fmla="*/ 174 w 176"/>
              <a:gd name="T43" fmla="*/ 87 h 168"/>
              <a:gd name="T44" fmla="*/ 176 w 176"/>
              <a:gd name="T45" fmla="*/ 85 h 168"/>
              <a:gd name="T46" fmla="*/ 174 w 176"/>
              <a:gd name="T47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6" h="168">
                <a:moveTo>
                  <a:pt x="157" y="106"/>
                </a:moveTo>
                <a:cubicBezTo>
                  <a:pt x="155" y="105"/>
                  <a:pt x="153" y="106"/>
                  <a:pt x="152" y="108"/>
                </a:cubicBezTo>
                <a:cubicBezTo>
                  <a:pt x="142" y="139"/>
                  <a:pt x="114" y="160"/>
                  <a:pt x="82" y="160"/>
                </a:cubicBezTo>
                <a:cubicBezTo>
                  <a:pt x="41" y="160"/>
                  <a:pt x="8" y="126"/>
                  <a:pt x="8" y="84"/>
                </a:cubicBezTo>
                <a:cubicBezTo>
                  <a:pt x="8" y="42"/>
                  <a:pt x="41" y="8"/>
                  <a:pt x="82" y="8"/>
                </a:cubicBezTo>
                <a:cubicBezTo>
                  <a:pt x="114" y="8"/>
                  <a:pt x="142" y="28"/>
                  <a:pt x="152" y="59"/>
                </a:cubicBezTo>
                <a:cubicBezTo>
                  <a:pt x="153" y="61"/>
                  <a:pt x="155" y="62"/>
                  <a:pt x="157" y="62"/>
                </a:cubicBezTo>
                <a:cubicBezTo>
                  <a:pt x="159" y="61"/>
                  <a:pt x="160" y="59"/>
                  <a:pt x="160" y="56"/>
                </a:cubicBezTo>
                <a:cubicBezTo>
                  <a:pt x="148" y="22"/>
                  <a:pt x="117" y="0"/>
                  <a:pt x="82" y="0"/>
                </a:cubicBezTo>
                <a:cubicBezTo>
                  <a:pt x="37" y="0"/>
                  <a:pt x="0" y="37"/>
                  <a:pt x="0" y="84"/>
                </a:cubicBezTo>
                <a:cubicBezTo>
                  <a:pt x="0" y="130"/>
                  <a:pt x="37" y="168"/>
                  <a:pt x="82" y="168"/>
                </a:cubicBezTo>
                <a:cubicBezTo>
                  <a:pt x="117" y="168"/>
                  <a:pt x="148" y="145"/>
                  <a:pt x="160" y="110"/>
                </a:cubicBezTo>
                <a:cubicBezTo>
                  <a:pt x="160" y="108"/>
                  <a:pt x="159" y="106"/>
                  <a:pt x="157" y="106"/>
                </a:cubicBezTo>
                <a:close/>
                <a:moveTo>
                  <a:pt x="174" y="84"/>
                </a:moveTo>
                <a:cubicBezTo>
                  <a:pt x="92" y="84"/>
                  <a:pt x="92" y="84"/>
                  <a:pt x="92" y="84"/>
                </a:cubicBezTo>
                <a:cubicBezTo>
                  <a:pt x="119" y="59"/>
                  <a:pt x="119" y="59"/>
                  <a:pt x="119" y="59"/>
                </a:cubicBezTo>
                <a:cubicBezTo>
                  <a:pt x="120" y="58"/>
                  <a:pt x="120" y="57"/>
                  <a:pt x="119" y="56"/>
                </a:cubicBezTo>
                <a:cubicBezTo>
                  <a:pt x="118" y="55"/>
                  <a:pt x="117" y="55"/>
                  <a:pt x="116" y="56"/>
                </a:cubicBezTo>
                <a:cubicBezTo>
                  <a:pt x="86" y="84"/>
                  <a:pt x="86" y="84"/>
                  <a:pt x="86" y="84"/>
                </a:cubicBezTo>
                <a:cubicBezTo>
                  <a:pt x="85" y="85"/>
                  <a:pt x="85" y="86"/>
                  <a:pt x="85" y="86"/>
                </a:cubicBezTo>
                <a:cubicBezTo>
                  <a:pt x="86" y="87"/>
                  <a:pt x="86" y="87"/>
                  <a:pt x="87" y="87"/>
                </a:cubicBezTo>
                <a:cubicBezTo>
                  <a:pt x="174" y="87"/>
                  <a:pt x="174" y="87"/>
                  <a:pt x="174" y="87"/>
                </a:cubicBezTo>
                <a:cubicBezTo>
                  <a:pt x="175" y="87"/>
                  <a:pt x="176" y="87"/>
                  <a:pt x="176" y="85"/>
                </a:cubicBezTo>
                <a:cubicBezTo>
                  <a:pt x="176" y="84"/>
                  <a:pt x="175" y="84"/>
                  <a:pt x="174" y="8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1" name="Freeform 29"/>
          <p:cNvSpPr>
            <a:spLocks noEditPoints="1"/>
          </p:cNvSpPr>
          <p:nvPr/>
        </p:nvSpPr>
        <p:spPr bwMode="auto">
          <a:xfrm>
            <a:off x="10185908" y="3780931"/>
            <a:ext cx="353264" cy="386381"/>
          </a:xfrm>
          <a:custGeom>
            <a:avLst/>
            <a:gdLst>
              <a:gd name="T0" fmla="*/ 118 w 160"/>
              <a:gd name="T1" fmla="*/ 21 h 175"/>
              <a:gd name="T2" fmla="*/ 80 w 160"/>
              <a:gd name="T3" fmla="*/ 0 h 175"/>
              <a:gd name="T4" fmla="*/ 80 w 160"/>
              <a:gd name="T5" fmla="*/ 0 h 175"/>
              <a:gd name="T6" fmla="*/ 42 w 160"/>
              <a:gd name="T7" fmla="*/ 21 h 175"/>
              <a:gd name="T8" fmla="*/ 0 w 160"/>
              <a:gd name="T9" fmla="*/ 46 h 175"/>
              <a:gd name="T10" fmla="*/ 74 w 160"/>
              <a:gd name="T11" fmla="*/ 174 h 175"/>
              <a:gd name="T12" fmla="*/ 86 w 160"/>
              <a:gd name="T13" fmla="*/ 174 h 175"/>
              <a:gd name="T14" fmla="*/ 160 w 160"/>
              <a:gd name="T15" fmla="*/ 46 h 175"/>
              <a:gd name="T16" fmla="*/ 136 w 160"/>
              <a:gd name="T17" fmla="*/ 118 h 175"/>
              <a:gd name="T18" fmla="*/ 80 w 160"/>
              <a:gd name="T19" fmla="*/ 167 h 175"/>
              <a:gd name="T20" fmla="*/ 24 w 160"/>
              <a:gd name="T21" fmla="*/ 118 h 175"/>
              <a:gd name="T22" fmla="*/ 11 w 160"/>
              <a:gd name="T23" fmla="*/ 41 h 175"/>
              <a:gd name="T24" fmla="*/ 46 w 160"/>
              <a:gd name="T25" fmla="*/ 28 h 175"/>
              <a:gd name="T26" fmla="*/ 76 w 160"/>
              <a:gd name="T27" fmla="*/ 8 h 175"/>
              <a:gd name="T28" fmla="*/ 80 w 160"/>
              <a:gd name="T29" fmla="*/ 8 h 175"/>
              <a:gd name="T30" fmla="*/ 80 w 160"/>
              <a:gd name="T31" fmla="*/ 8 h 175"/>
              <a:gd name="T32" fmla="*/ 86 w 160"/>
              <a:gd name="T33" fmla="*/ 10 h 175"/>
              <a:gd name="T34" fmla="*/ 146 w 160"/>
              <a:gd name="T35" fmla="*/ 40 h 175"/>
              <a:gd name="T36" fmla="*/ 152 w 160"/>
              <a:gd name="T37" fmla="*/ 45 h 175"/>
              <a:gd name="T38" fmla="*/ 80 w 160"/>
              <a:gd name="T39" fmla="*/ 84 h 175"/>
              <a:gd name="T40" fmla="*/ 74 w 160"/>
              <a:gd name="T41" fmla="*/ 97 h 175"/>
              <a:gd name="T42" fmla="*/ 76 w 160"/>
              <a:gd name="T43" fmla="*/ 103 h 175"/>
              <a:gd name="T44" fmla="*/ 86 w 160"/>
              <a:gd name="T45" fmla="*/ 101 h 175"/>
              <a:gd name="T46" fmla="*/ 88 w 160"/>
              <a:gd name="T47" fmla="*/ 91 h 175"/>
              <a:gd name="T48" fmla="*/ 83 w 160"/>
              <a:gd name="T49" fmla="*/ 94 h 175"/>
              <a:gd name="T50" fmla="*/ 82 w 160"/>
              <a:gd name="T51" fmla="*/ 99 h 175"/>
              <a:gd name="T52" fmla="*/ 78 w 160"/>
              <a:gd name="T53" fmla="*/ 96 h 175"/>
              <a:gd name="T54" fmla="*/ 76 w 160"/>
              <a:gd name="T55" fmla="*/ 91 h 175"/>
              <a:gd name="T56" fmla="*/ 84 w 160"/>
              <a:gd name="T57" fmla="*/ 91 h 175"/>
              <a:gd name="T58" fmla="*/ 105 w 160"/>
              <a:gd name="T59" fmla="*/ 72 h 175"/>
              <a:gd name="T60" fmla="*/ 100 w 160"/>
              <a:gd name="T61" fmla="*/ 64 h 175"/>
              <a:gd name="T62" fmla="*/ 60 w 160"/>
              <a:gd name="T63" fmla="*/ 64 h 175"/>
              <a:gd name="T64" fmla="*/ 55 w 160"/>
              <a:gd name="T65" fmla="*/ 72 h 175"/>
              <a:gd name="T66" fmla="*/ 50 w 160"/>
              <a:gd name="T67" fmla="*/ 114 h 175"/>
              <a:gd name="T68" fmla="*/ 105 w 160"/>
              <a:gd name="T69" fmla="*/ 119 h 175"/>
              <a:gd name="T70" fmla="*/ 110 w 160"/>
              <a:gd name="T71" fmla="*/ 77 h 175"/>
              <a:gd name="T72" fmla="*/ 64 w 160"/>
              <a:gd name="T73" fmla="*/ 64 h 175"/>
              <a:gd name="T74" fmla="*/ 96 w 160"/>
              <a:gd name="T75" fmla="*/ 64 h 175"/>
              <a:gd name="T76" fmla="*/ 64 w 160"/>
              <a:gd name="T77" fmla="*/ 72 h 175"/>
              <a:gd name="T78" fmla="*/ 106 w 160"/>
              <a:gd name="T79" fmla="*/ 114 h 175"/>
              <a:gd name="T80" fmla="*/ 55 w 160"/>
              <a:gd name="T81" fmla="*/ 115 h 175"/>
              <a:gd name="T82" fmla="*/ 54 w 160"/>
              <a:gd name="T83" fmla="*/ 77 h 175"/>
              <a:gd name="T84" fmla="*/ 105 w 160"/>
              <a:gd name="T85" fmla="*/ 76 h 175"/>
              <a:gd name="T86" fmla="*/ 106 w 160"/>
              <a:gd name="T87" fmla="*/ 114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75">
                <a:moveTo>
                  <a:pt x="151" y="33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2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1"/>
                  <a:pt x="9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1"/>
                </a:cubicBezTo>
                <a:cubicBezTo>
                  <a:pt x="30" y="146"/>
                  <a:pt x="61" y="166"/>
                  <a:pt x="74" y="174"/>
                </a:cubicBezTo>
                <a:cubicBezTo>
                  <a:pt x="76" y="175"/>
                  <a:pt x="78" y="175"/>
                  <a:pt x="80" y="175"/>
                </a:cubicBezTo>
                <a:cubicBezTo>
                  <a:pt x="82" y="175"/>
                  <a:pt x="84" y="175"/>
                  <a:pt x="86" y="174"/>
                </a:cubicBezTo>
                <a:cubicBezTo>
                  <a:pt x="99" y="166"/>
                  <a:pt x="131" y="146"/>
                  <a:pt x="143" y="121"/>
                </a:cubicBezTo>
                <a:cubicBezTo>
                  <a:pt x="154" y="100"/>
                  <a:pt x="159" y="64"/>
                  <a:pt x="160" y="46"/>
                </a:cubicBezTo>
                <a:cubicBezTo>
                  <a:pt x="160" y="40"/>
                  <a:pt x="157" y="35"/>
                  <a:pt x="151" y="33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1" y="167"/>
                  <a:pt x="81" y="167"/>
                  <a:pt x="80" y="167"/>
                </a:cubicBezTo>
                <a:cubicBezTo>
                  <a:pt x="79" y="167"/>
                  <a:pt x="79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5"/>
                </a:cubicBezTo>
                <a:cubicBezTo>
                  <a:pt x="8" y="42"/>
                  <a:pt x="10" y="41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10"/>
                  <a:pt x="76" y="9"/>
                  <a:pt x="76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2" y="15"/>
                  <a:pt x="99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1"/>
                  <a:pt x="152" y="42"/>
                  <a:pt x="152" y="45"/>
                </a:cubicBezTo>
                <a:cubicBezTo>
                  <a:pt x="151" y="57"/>
                  <a:pt x="147" y="96"/>
                  <a:pt x="136" y="118"/>
                </a:cubicBezTo>
                <a:close/>
                <a:moveTo>
                  <a:pt x="80" y="84"/>
                </a:moveTo>
                <a:cubicBezTo>
                  <a:pt x="76" y="84"/>
                  <a:pt x="72" y="87"/>
                  <a:pt x="72" y="91"/>
                </a:cubicBezTo>
                <a:cubicBezTo>
                  <a:pt x="72" y="93"/>
                  <a:pt x="73" y="95"/>
                  <a:pt x="74" y="97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74" y="103"/>
                  <a:pt x="75" y="103"/>
                  <a:pt x="76" y="103"/>
                </a:cubicBezTo>
                <a:cubicBezTo>
                  <a:pt x="84" y="103"/>
                  <a:pt x="84" y="103"/>
                  <a:pt x="84" y="103"/>
                </a:cubicBezTo>
                <a:cubicBezTo>
                  <a:pt x="85" y="103"/>
                  <a:pt x="86" y="103"/>
                  <a:pt x="86" y="101"/>
                </a:cubicBezTo>
                <a:cubicBezTo>
                  <a:pt x="86" y="97"/>
                  <a:pt x="86" y="97"/>
                  <a:pt x="86" y="97"/>
                </a:cubicBezTo>
                <a:cubicBezTo>
                  <a:pt x="87" y="95"/>
                  <a:pt x="88" y="93"/>
                  <a:pt x="88" y="91"/>
                </a:cubicBezTo>
                <a:cubicBezTo>
                  <a:pt x="88" y="87"/>
                  <a:pt x="84" y="84"/>
                  <a:pt x="80" y="84"/>
                </a:cubicBezTo>
                <a:close/>
                <a:moveTo>
                  <a:pt x="83" y="94"/>
                </a:moveTo>
                <a:cubicBezTo>
                  <a:pt x="82" y="95"/>
                  <a:pt x="82" y="95"/>
                  <a:pt x="82" y="96"/>
                </a:cubicBezTo>
                <a:cubicBezTo>
                  <a:pt x="82" y="99"/>
                  <a:pt x="82" y="99"/>
                  <a:pt x="82" y="99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6"/>
                  <a:pt x="78" y="96"/>
                  <a:pt x="78" y="96"/>
                </a:cubicBezTo>
                <a:cubicBezTo>
                  <a:pt x="78" y="95"/>
                  <a:pt x="78" y="95"/>
                  <a:pt x="77" y="94"/>
                </a:cubicBezTo>
                <a:cubicBezTo>
                  <a:pt x="77" y="94"/>
                  <a:pt x="76" y="93"/>
                  <a:pt x="76" y="91"/>
                </a:cubicBezTo>
                <a:cubicBezTo>
                  <a:pt x="76" y="89"/>
                  <a:pt x="78" y="87"/>
                  <a:pt x="80" y="87"/>
                </a:cubicBezTo>
                <a:cubicBezTo>
                  <a:pt x="82" y="87"/>
                  <a:pt x="84" y="89"/>
                  <a:pt x="84" y="91"/>
                </a:cubicBezTo>
                <a:cubicBezTo>
                  <a:pt x="84" y="93"/>
                  <a:pt x="84" y="94"/>
                  <a:pt x="83" y="94"/>
                </a:cubicBezTo>
                <a:close/>
                <a:moveTo>
                  <a:pt x="105" y="72"/>
                </a:moveTo>
                <a:cubicBezTo>
                  <a:pt x="100" y="72"/>
                  <a:pt x="100" y="72"/>
                  <a:pt x="100" y="72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100" y="53"/>
                  <a:pt x="91" y="44"/>
                  <a:pt x="80" y="44"/>
                </a:cubicBezTo>
                <a:cubicBezTo>
                  <a:pt x="69" y="44"/>
                  <a:pt x="60" y="53"/>
                  <a:pt x="60" y="64"/>
                </a:cubicBezTo>
                <a:cubicBezTo>
                  <a:pt x="60" y="72"/>
                  <a:pt x="60" y="72"/>
                  <a:pt x="60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2" y="72"/>
                  <a:pt x="50" y="74"/>
                  <a:pt x="50" y="77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0" y="117"/>
                  <a:pt x="52" y="119"/>
                  <a:pt x="55" y="119"/>
                </a:cubicBezTo>
                <a:cubicBezTo>
                  <a:pt x="105" y="119"/>
                  <a:pt x="105" y="119"/>
                  <a:pt x="105" y="119"/>
                </a:cubicBezTo>
                <a:cubicBezTo>
                  <a:pt x="108" y="119"/>
                  <a:pt x="110" y="117"/>
                  <a:pt x="110" y="114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4"/>
                  <a:pt x="108" y="72"/>
                  <a:pt x="105" y="72"/>
                </a:cubicBezTo>
                <a:close/>
                <a:moveTo>
                  <a:pt x="64" y="64"/>
                </a:moveTo>
                <a:cubicBezTo>
                  <a:pt x="64" y="56"/>
                  <a:pt x="71" y="48"/>
                  <a:pt x="80" y="48"/>
                </a:cubicBezTo>
                <a:cubicBezTo>
                  <a:pt x="89" y="48"/>
                  <a:pt x="96" y="56"/>
                  <a:pt x="96" y="64"/>
                </a:cubicBezTo>
                <a:cubicBezTo>
                  <a:pt x="96" y="72"/>
                  <a:pt x="96" y="72"/>
                  <a:pt x="96" y="72"/>
                </a:cubicBezTo>
                <a:cubicBezTo>
                  <a:pt x="64" y="72"/>
                  <a:pt x="64" y="72"/>
                  <a:pt x="64" y="72"/>
                </a:cubicBezTo>
                <a:lnTo>
                  <a:pt x="64" y="64"/>
                </a:lnTo>
                <a:close/>
                <a:moveTo>
                  <a:pt x="106" y="114"/>
                </a:moveTo>
                <a:cubicBezTo>
                  <a:pt x="106" y="115"/>
                  <a:pt x="106" y="115"/>
                  <a:pt x="105" y="115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5"/>
                  <a:pt x="54" y="115"/>
                  <a:pt x="54" y="114"/>
                </a:cubicBezTo>
                <a:cubicBezTo>
                  <a:pt x="54" y="77"/>
                  <a:pt x="54" y="77"/>
                  <a:pt x="54" y="77"/>
                </a:cubicBezTo>
                <a:cubicBezTo>
                  <a:pt x="54" y="76"/>
                  <a:pt x="54" y="76"/>
                  <a:pt x="5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6" y="76"/>
                  <a:pt x="106" y="76"/>
                  <a:pt x="106" y="77"/>
                </a:cubicBezTo>
                <a:lnTo>
                  <a:pt x="106" y="11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2" name="Freeform 33"/>
          <p:cNvSpPr>
            <a:spLocks noEditPoints="1"/>
          </p:cNvSpPr>
          <p:nvPr/>
        </p:nvSpPr>
        <p:spPr bwMode="auto">
          <a:xfrm>
            <a:off x="11261887" y="3791970"/>
            <a:ext cx="367063" cy="364302"/>
          </a:xfrm>
          <a:custGeom>
            <a:avLst/>
            <a:gdLst>
              <a:gd name="T0" fmla="*/ 115 w 166"/>
              <a:gd name="T1" fmla="*/ 90 h 165"/>
              <a:gd name="T2" fmla="*/ 133 w 166"/>
              <a:gd name="T3" fmla="*/ 108 h 165"/>
              <a:gd name="T4" fmla="*/ 141 w 166"/>
              <a:gd name="T5" fmla="*/ 104 h 165"/>
              <a:gd name="T6" fmla="*/ 163 w 166"/>
              <a:gd name="T7" fmla="*/ 117 h 165"/>
              <a:gd name="T8" fmla="*/ 151 w 166"/>
              <a:gd name="T9" fmla="*/ 139 h 165"/>
              <a:gd name="T10" fmla="*/ 129 w 166"/>
              <a:gd name="T11" fmla="*/ 126 h 165"/>
              <a:gd name="T12" fmla="*/ 131 w 166"/>
              <a:gd name="T13" fmla="*/ 112 h 165"/>
              <a:gd name="T14" fmla="*/ 112 w 166"/>
              <a:gd name="T15" fmla="*/ 92 h 165"/>
              <a:gd name="T16" fmla="*/ 85 w 166"/>
              <a:gd name="T17" fmla="*/ 101 h 165"/>
              <a:gd name="T18" fmla="*/ 85 w 166"/>
              <a:gd name="T19" fmla="*/ 129 h 165"/>
              <a:gd name="T20" fmla="*/ 101 w 166"/>
              <a:gd name="T21" fmla="*/ 147 h 165"/>
              <a:gd name="T22" fmla="*/ 83 w 166"/>
              <a:gd name="T23" fmla="*/ 165 h 165"/>
              <a:gd name="T24" fmla="*/ 65 w 166"/>
              <a:gd name="T25" fmla="*/ 147 h 165"/>
              <a:gd name="T26" fmla="*/ 81 w 166"/>
              <a:gd name="T27" fmla="*/ 129 h 165"/>
              <a:gd name="T28" fmla="*/ 81 w 166"/>
              <a:gd name="T29" fmla="*/ 101 h 165"/>
              <a:gd name="T30" fmla="*/ 55 w 166"/>
              <a:gd name="T31" fmla="*/ 91 h 165"/>
              <a:gd name="T32" fmla="*/ 35 w 166"/>
              <a:gd name="T33" fmla="*/ 112 h 165"/>
              <a:gd name="T34" fmla="*/ 37 w 166"/>
              <a:gd name="T35" fmla="*/ 125 h 165"/>
              <a:gd name="T36" fmla="*/ 16 w 166"/>
              <a:gd name="T37" fmla="*/ 139 h 165"/>
              <a:gd name="T38" fmla="*/ 2 w 166"/>
              <a:gd name="T39" fmla="*/ 117 h 165"/>
              <a:gd name="T40" fmla="*/ 24 w 166"/>
              <a:gd name="T41" fmla="*/ 104 h 165"/>
              <a:gd name="T42" fmla="*/ 33 w 166"/>
              <a:gd name="T43" fmla="*/ 108 h 165"/>
              <a:gd name="T44" fmla="*/ 51 w 166"/>
              <a:gd name="T45" fmla="*/ 88 h 165"/>
              <a:gd name="T46" fmla="*/ 33 w 166"/>
              <a:gd name="T47" fmla="*/ 50 h 165"/>
              <a:gd name="T48" fmla="*/ 83 w 166"/>
              <a:gd name="T49" fmla="*/ 0 h 165"/>
              <a:gd name="T50" fmla="*/ 133 w 166"/>
              <a:gd name="T51" fmla="*/ 50 h 165"/>
              <a:gd name="T52" fmla="*/ 115 w 166"/>
              <a:gd name="T53" fmla="*/ 90 h 165"/>
              <a:gd name="T54" fmla="*/ 18 w 166"/>
              <a:gd name="T55" fmla="*/ 131 h 165"/>
              <a:gd name="T56" fmla="*/ 30 w 166"/>
              <a:gd name="T57" fmla="*/ 123 h 165"/>
              <a:gd name="T58" fmla="*/ 22 w 166"/>
              <a:gd name="T59" fmla="*/ 111 h 165"/>
              <a:gd name="T60" fmla="*/ 10 w 166"/>
              <a:gd name="T61" fmla="*/ 119 h 165"/>
              <a:gd name="T62" fmla="*/ 18 w 166"/>
              <a:gd name="T63" fmla="*/ 131 h 165"/>
              <a:gd name="T64" fmla="*/ 83 w 166"/>
              <a:gd name="T65" fmla="*/ 161 h 165"/>
              <a:gd name="T66" fmla="*/ 97 w 166"/>
              <a:gd name="T67" fmla="*/ 147 h 165"/>
              <a:gd name="T68" fmla="*/ 83 w 166"/>
              <a:gd name="T69" fmla="*/ 133 h 165"/>
              <a:gd name="T70" fmla="*/ 69 w 166"/>
              <a:gd name="T71" fmla="*/ 147 h 165"/>
              <a:gd name="T72" fmla="*/ 83 w 166"/>
              <a:gd name="T73" fmla="*/ 161 h 165"/>
              <a:gd name="T74" fmla="*/ 84 w 166"/>
              <a:gd name="T75" fmla="*/ 93 h 165"/>
              <a:gd name="T76" fmla="*/ 126 w 166"/>
              <a:gd name="T77" fmla="*/ 51 h 165"/>
              <a:gd name="T78" fmla="*/ 84 w 166"/>
              <a:gd name="T79" fmla="*/ 9 h 165"/>
              <a:gd name="T80" fmla="*/ 42 w 166"/>
              <a:gd name="T81" fmla="*/ 51 h 165"/>
              <a:gd name="T82" fmla="*/ 84 w 166"/>
              <a:gd name="T83" fmla="*/ 93 h 165"/>
              <a:gd name="T84" fmla="*/ 149 w 166"/>
              <a:gd name="T85" fmla="*/ 131 h 165"/>
              <a:gd name="T86" fmla="*/ 156 w 166"/>
              <a:gd name="T87" fmla="*/ 118 h 165"/>
              <a:gd name="T88" fmla="*/ 143 w 166"/>
              <a:gd name="T89" fmla="*/ 111 h 165"/>
              <a:gd name="T90" fmla="*/ 136 w 166"/>
              <a:gd name="T91" fmla="*/ 124 h 165"/>
              <a:gd name="T92" fmla="*/ 149 w 166"/>
              <a:gd name="T93" fmla="*/ 13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6" h="165">
                <a:moveTo>
                  <a:pt x="115" y="90"/>
                </a:moveTo>
                <a:cubicBezTo>
                  <a:pt x="133" y="108"/>
                  <a:pt x="133" y="108"/>
                  <a:pt x="133" y="108"/>
                </a:cubicBezTo>
                <a:cubicBezTo>
                  <a:pt x="135" y="106"/>
                  <a:pt x="138" y="105"/>
                  <a:pt x="141" y="104"/>
                </a:cubicBezTo>
                <a:cubicBezTo>
                  <a:pt x="151" y="102"/>
                  <a:pt x="161" y="107"/>
                  <a:pt x="163" y="117"/>
                </a:cubicBezTo>
                <a:cubicBezTo>
                  <a:pt x="166" y="126"/>
                  <a:pt x="160" y="136"/>
                  <a:pt x="151" y="139"/>
                </a:cubicBezTo>
                <a:cubicBezTo>
                  <a:pt x="141" y="141"/>
                  <a:pt x="131" y="136"/>
                  <a:pt x="129" y="126"/>
                </a:cubicBezTo>
                <a:cubicBezTo>
                  <a:pt x="127" y="121"/>
                  <a:pt x="128" y="116"/>
                  <a:pt x="131" y="112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04" y="98"/>
                  <a:pt x="95" y="101"/>
                  <a:pt x="85" y="101"/>
                </a:cubicBezTo>
                <a:cubicBezTo>
                  <a:pt x="85" y="129"/>
                  <a:pt x="85" y="129"/>
                  <a:pt x="85" y="129"/>
                </a:cubicBezTo>
                <a:cubicBezTo>
                  <a:pt x="94" y="130"/>
                  <a:pt x="101" y="138"/>
                  <a:pt x="101" y="147"/>
                </a:cubicBezTo>
                <a:cubicBezTo>
                  <a:pt x="101" y="157"/>
                  <a:pt x="93" y="165"/>
                  <a:pt x="83" y="165"/>
                </a:cubicBezTo>
                <a:cubicBezTo>
                  <a:pt x="73" y="165"/>
                  <a:pt x="65" y="157"/>
                  <a:pt x="65" y="147"/>
                </a:cubicBezTo>
                <a:cubicBezTo>
                  <a:pt x="65" y="138"/>
                  <a:pt x="72" y="130"/>
                  <a:pt x="81" y="129"/>
                </a:cubicBezTo>
                <a:cubicBezTo>
                  <a:pt x="81" y="101"/>
                  <a:pt x="81" y="101"/>
                  <a:pt x="81" y="101"/>
                </a:cubicBezTo>
                <a:cubicBezTo>
                  <a:pt x="71" y="100"/>
                  <a:pt x="62" y="97"/>
                  <a:pt x="55" y="91"/>
                </a:cubicBezTo>
                <a:cubicBezTo>
                  <a:pt x="35" y="112"/>
                  <a:pt x="35" y="112"/>
                  <a:pt x="35" y="112"/>
                </a:cubicBezTo>
                <a:cubicBezTo>
                  <a:pt x="38" y="116"/>
                  <a:pt x="39" y="120"/>
                  <a:pt x="37" y="125"/>
                </a:cubicBezTo>
                <a:cubicBezTo>
                  <a:pt x="35" y="135"/>
                  <a:pt x="25" y="141"/>
                  <a:pt x="16" y="139"/>
                </a:cubicBezTo>
                <a:cubicBezTo>
                  <a:pt x="6" y="137"/>
                  <a:pt x="0" y="127"/>
                  <a:pt x="2" y="117"/>
                </a:cubicBezTo>
                <a:cubicBezTo>
                  <a:pt x="5" y="108"/>
                  <a:pt x="14" y="102"/>
                  <a:pt x="24" y="104"/>
                </a:cubicBezTo>
                <a:cubicBezTo>
                  <a:pt x="27" y="104"/>
                  <a:pt x="30" y="106"/>
                  <a:pt x="33" y="108"/>
                </a:cubicBezTo>
                <a:cubicBezTo>
                  <a:pt x="51" y="88"/>
                  <a:pt x="51" y="88"/>
                  <a:pt x="51" y="88"/>
                </a:cubicBezTo>
                <a:cubicBezTo>
                  <a:pt x="40" y="79"/>
                  <a:pt x="33" y="66"/>
                  <a:pt x="33" y="50"/>
                </a:cubicBezTo>
                <a:cubicBezTo>
                  <a:pt x="33" y="23"/>
                  <a:pt x="56" y="0"/>
                  <a:pt x="83" y="0"/>
                </a:cubicBezTo>
                <a:cubicBezTo>
                  <a:pt x="111" y="0"/>
                  <a:pt x="133" y="23"/>
                  <a:pt x="133" y="50"/>
                </a:cubicBezTo>
                <a:cubicBezTo>
                  <a:pt x="134" y="67"/>
                  <a:pt x="127" y="81"/>
                  <a:pt x="115" y="90"/>
                </a:cubicBezTo>
                <a:close/>
                <a:moveTo>
                  <a:pt x="18" y="131"/>
                </a:moveTo>
                <a:cubicBezTo>
                  <a:pt x="23" y="132"/>
                  <a:pt x="29" y="129"/>
                  <a:pt x="30" y="123"/>
                </a:cubicBezTo>
                <a:cubicBezTo>
                  <a:pt x="31" y="118"/>
                  <a:pt x="28" y="112"/>
                  <a:pt x="22" y="111"/>
                </a:cubicBezTo>
                <a:cubicBezTo>
                  <a:pt x="17" y="110"/>
                  <a:pt x="11" y="113"/>
                  <a:pt x="10" y="119"/>
                </a:cubicBezTo>
                <a:cubicBezTo>
                  <a:pt x="9" y="124"/>
                  <a:pt x="13" y="130"/>
                  <a:pt x="18" y="131"/>
                </a:cubicBezTo>
                <a:close/>
                <a:moveTo>
                  <a:pt x="83" y="161"/>
                </a:moveTo>
                <a:cubicBezTo>
                  <a:pt x="91" y="161"/>
                  <a:pt x="97" y="154"/>
                  <a:pt x="97" y="147"/>
                </a:cubicBezTo>
                <a:cubicBezTo>
                  <a:pt x="97" y="139"/>
                  <a:pt x="91" y="133"/>
                  <a:pt x="83" y="133"/>
                </a:cubicBezTo>
                <a:cubicBezTo>
                  <a:pt x="75" y="133"/>
                  <a:pt x="69" y="139"/>
                  <a:pt x="69" y="147"/>
                </a:cubicBezTo>
                <a:cubicBezTo>
                  <a:pt x="69" y="154"/>
                  <a:pt x="75" y="161"/>
                  <a:pt x="83" y="161"/>
                </a:cubicBezTo>
                <a:close/>
                <a:moveTo>
                  <a:pt x="84" y="93"/>
                </a:moveTo>
                <a:cubicBezTo>
                  <a:pt x="107" y="93"/>
                  <a:pt x="126" y="74"/>
                  <a:pt x="126" y="51"/>
                </a:cubicBezTo>
                <a:cubicBezTo>
                  <a:pt x="126" y="28"/>
                  <a:pt x="107" y="9"/>
                  <a:pt x="84" y="9"/>
                </a:cubicBezTo>
                <a:cubicBezTo>
                  <a:pt x="61" y="9"/>
                  <a:pt x="42" y="28"/>
                  <a:pt x="42" y="51"/>
                </a:cubicBezTo>
                <a:cubicBezTo>
                  <a:pt x="42" y="74"/>
                  <a:pt x="61" y="93"/>
                  <a:pt x="84" y="93"/>
                </a:cubicBezTo>
                <a:close/>
                <a:moveTo>
                  <a:pt x="149" y="131"/>
                </a:moveTo>
                <a:cubicBezTo>
                  <a:pt x="154" y="129"/>
                  <a:pt x="157" y="124"/>
                  <a:pt x="156" y="118"/>
                </a:cubicBezTo>
                <a:cubicBezTo>
                  <a:pt x="155" y="113"/>
                  <a:pt x="149" y="110"/>
                  <a:pt x="143" y="111"/>
                </a:cubicBezTo>
                <a:cubicBezTo>
                  <a:pt x="138" y="113"/>
                  <a:pt x="135" y="118"/>
                  <a:pt x="136" y="124"/>
                </a:cubicBezTo>
                <a:cubicBezTo>
                  <a:pt x="138" y="129"/>
                  <a:pt x="143" y="132"/>
                  <a:pt x="149" y="13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3" name="TextBox 102"/>
          <p:cNvSpPr txBox="1"/>
          <p:nvPr/>
        </p:nvSpPr>
        <p:spPr>
          <a:xfrm>
            <a:off x="1599516" y="5268761"/>
            <a:ext cx="445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TextBox 102"/>
          <p:cNvSpPr txBox="1"/>
          <p:nvPr/>
        </p:nvSpPr>
        <p:spPr>
          <a:xfrm>
            <a:off x="2552378" y="5268761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upredict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TextBox 102"/>
          <p:cNvSpPr txBox="1"/>
          <p:nvPr/>
        </p:nvSpPr>
        <p:spPr>
          <a:xfrm>
            <a:off x="3343639" y="5268761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</a:t>
            </a:r>
            <a:r>
              <a:rPr lang="zh-CN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TextBox 102"/>
          <p:cNvSpPr txBox="1"/>
          <p:nvPr/>
        </p:nvSpPr>
        <p:spPr>
          <a:xfrm>
            <a:off x="4920092" y="5268761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vct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TextBox 102"/>
          <p:cNvSpPr txBox="1"/>
          <p:nvPr/>
        </p:nvSpPr>
        <p:spPr>
          <a:xfrm>
            <a:off x="5627526" y="5268761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Vision Service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TextBox 102"/>
          <p:cNvSpPr txBox="1"/>
          <p:nvPr/>
        </p:nvSpPr>
        <p:spPr>
          <a:xfrm>
            <a:off x="6538710" y="5268761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Message Queue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TextBox 102"/>
          <p:cNvSpPr txBox="1"/>
          <p:nvPr/>
        </p:nvSpPr>
        <p:spPr>
          <a:xfrm>
            <a:off x="8097629" y="5268761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0" name="TextBox 102"/>
          <p:cNvSpPr txBox="1"/>
          <p:nvPr/>
        </p:nvSpPr>
        <p:spPr>
          <a:xfrm>
            <a:off x="9184812" y="526876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1" name="Freeform 37"/>
          <p:cNvSpPr>
            <a:spLocks noEditPoints="1"/>
          </p:cNvSpPr>
          <p:nvPr/>
        </p:nvSpPr>
        <p:spPr bwMode="auto">
          <a:xfrm>
            <a:off x="9229054" y="4812925"/>
            <a:ext cx="352662" cy="352661"/>
          </a:xfrm>
          <a:custGeom>
            <a:avLst/>
            <a:gdLst>
              <a:gd name="T0" fmla="*/ 152 w 160"/>
              <a:gd name="T1" fmla="*/ 116 h 160"/>
              <a:gd name="T2" fmla="*/ 144 w 160"/>
              <a:gd name="T3" fmla="*/ 152 h 160"/>
              <a:gd name="T4" fmla="*/ 112 w 160"/>
              <a:gd name="T5" fmla="*/ 156 h 160"/>
              <a:gd name="T6" fmla="*/ 144 w 160"/>
              <a:gd name="T7" fmla="*/ 160 h 160"/>
              <a:gd name="T8" fmla="*/ 160 w 160"/>
              <a:gd name="T9" fmla="*/ 116 h 160"/>
              <a:gd name="T10" fmla="*/ 128 w 160"/>
              <a:gd name="T11" fmla="*/ 44 h 160"/>
              <a:gd name="T12" fmla="*/ 124 w 160"/>
              <a:gd name="T13" fmla="*/ 120 h 160"/>
              <a:gd name="T14" fmla="*/ 36 w 160"/>
              <a:gd name="T15" fmla="*/ 116 h 160"/>
              <a:gd name="T16" fmla="*/ 40 w 160"/>
              <a:gd name="T17" fmla="*/ 40 h 160"/>
              <a:gd name="T18" fmla="*/ 128 w 160"/>
              <a:gd name="T19" fmla="*/ 44 h 160"/>
              <a:gd name="T20" fmla="*/ 32 w 160"/>
              <a:gd name="T21" fmla="*/ 116 h 160"/>
              <a:gd name="T22" fmla="*/ 124 w 160"/>
              <a:gd name="T23" fmla="*/ 124 h 160"/>
              <a:gd name="T24" fmla="*/ 132 w 160"/>
              <a:gd name="T25" fmla="*/ 44 h 160"/>
              <a:gd name="T26" fmla="*/ 40 w 160"/>
              <a:gd name="T27" fmla="*/ 36 h 160"/>
              <a:gd name="T28" fmla="*/ 144 w 160"/>
              <a:gd name="T29" fmla="*/ 0 h 160"/>
              <a:gd name="T30" fmla="*/ 112 w 160"/>
              <a:gd name="T31" fmla="*/ 4 h 160"/>
              <a:gd name="T32" fmla="*/ 144 w 160"/>
              <a:gd name="T33" fmla="*/ 8 h 160"/>
              <a:gd name="T34" fmla="*/ 152 w 160"/>
              <a:gd name="T35" fmla="*/ 48 h 160"/>
              <a:gd name="T36" fmla="*/ 160 w 160"/>
              <a:gd name="T37" fmla="*/ 48 h 160"/>
              <a:gd name="T38" fmla="*/ 144 w 160"/>
              <a:gd name="T39" fmla="*/ 0 h 160"/>
              <a:gd name="T40" fmla="*/ 8 w 160"/>
              <a:gd name="T41" fmla="*/ 44 h 160"/>
              <a:gd name="T42" fmla="*/ 16 w 160"/>
              <a:gd name="T43" fmla="*/ 8 h 160"/>
              <a:gd name="T44" fmla="*/ 48 w 160"/>
              <a:gd name="T45" fmla="*/ 4 h 160"/>
              <a:gd name="T46" fmla="*/ 16 w 160"/>
              <a:gd name="T47" fmla="*/ 0 h 160"/>
              <a:gd name="T48" fmla="*/ 0 w 160"/>
              <a:gd name="T49" fmla="*/ 44 h 160"/>
              <a:gd name="T50" fmla="*/ 44 w 160"/>
              <a:gd name="T51" fmla="*/ 152 h 160"/>
              <a:gd name="T52" fmla="*/ 8 w 160"/>
              <a:gd name="T53" fmla="*/ 144 h 160"/>
              <a:gd name="T54" fmla="*/ 4 w 160"/>
              <a:gd name="T55" fmla="*/ 112 h 160"/>
              <a:gd name="T56" fmla="*/ 0 w 160"/>
              <a:gd name="T57" fmla="*/ 144 h 160"/>
              <a:gd name="T58" fmla="*/ 44 w 160"/>
              <a:gd name="T59" fmla="*/ 160 h 160"/>
              <a:gd name="T60" fmla="*/ 44 w 160"/>
              <a:gd name="T61" fmla="*/ 152 h 160"/>
              <a:gd name="T62" fmla="*/ 68 w 160"/>
              <a:gd name="T63" fmla="*/ 59 h 160"/>
              <a:gd name="T64" fmla="*/ 99 w 160"/>
              <a:gd name="T65" fmla="*/ 76 h 160"/>
              <a:gd name="T66" fmla="*/ 99 w 160"/>
              <a:gd name="T67" fmla="*/ 80 h 160"/>
              <a:gd name="T68" fmla="*/ 68 w 160"/>
              <a:gd name="T69" fmla="*/ 97 h 160"/>
              <a:gd name="T70" fmla="*/ 67 w 160"/>
              <a:gd name="T71" fmla="*/ 61 h 160"/>
              <a:gd name="T72" fmla="*/ 70 w 160"/>
              <a:gd name="T73" fmla="*/ 101 h 160"/>
              <a:gd name="T74" fmla="*/ 100 w 160"/>
              <a:gd name="T75" fmla="*/ 83 h 160"/>
              <a:gd name="T76" fmla="*/ 100 w 160"/>
              <a:gd name="T77" fmla="*/ 74 h 160"/>
              <a:gd name="T78" fmla="*/ 67 w 160"/>
              <a:gd name="T79" fmla="*/ 56 h 160"/>
              <a:gd name="T80" fmla="*/ 64 w 160"/>
              <a:gd name="T81" fmla="*/ 9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60">
                <a:moveTo>
                  <a:pt x="156" y="112"/>
                </a:moveTo>
                <a:cubicBezTo>
                  <a:pt x="154" y="112"/>
                  <a:pt x="152" y="113"/>
                  <a:pt x="152" y="11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48"/>
                  <a:pt x="148" y="152"/>
                  <a:pt x="144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4" y="152"/>
                  <a:pt x="112" y="153"/>
                  <a:pt x="112" y="156"/>
                </a:cubicBezTo>
                <a:cubicBezTo>
                  <a:pt x="112" y="158"/>
                  <a:pt x="114" y="160"/>
                  <a:pt x="116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53" y="160"/>
                  <a:pt x="160" y="152"/>
                  <a:pt x="160" y="144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60" y="113"/>
                  <a:pt x="158" y="112"/>
                  <a:pt x="156" y="112"/>
                </a:cubicBezTo>
                <a:close/>
                <a:moveTo>
                  <a:pt x="128" y="44"/>
                </a:moveTo>
                <a:cubicBezTo>
                  <a:pt x="128" y="116"/>
                  <a:pt x="128" y="116"/>
                  <a:pt x="128" y="116"/>
                </a:cubicBezTo>
                <a:cubicBezTo>
                  <a:pt x="128" y="118"/>
                  <a:pt x="126" y="120"/>
                  <a:pt x="124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8" y="120"/>
                  <a:pt x="36" y="118"/>
                  <a:pt x="36" y="116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41"/>
                  <a:pt x="38" y="40"/>
                  <a:pt x="40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40"/>
                  <a:pt x="128" y="41"/>
                  <a:pt x="128" y="44"/>
                </a:cubicBezTo>
                <a:close/>
                <a:moveTo>
                  <a:pt x="32" y="44"/>
                </a:moveTo>
                <a:cubicBezTo>
                  <a:pt x="32" y="116"/>
                  <a:pt x="32" y="116"/>
                  <a:pt x="32" y="116"/>
                </a:cubicBezTo>
                <a:cubicBezTo>
                  <a:pt x="32" y="120"/>
                  <a:pt x="36" y="124"/>
                  <a:pt x="40" y="12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8" y="124"/>
                  <a:pt x="132" y="120"/>
                  <a:pt x="132" y="11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2" y="39"/>
                  <a:pt x="128" y="36"/>
                  <a:pt x="124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2" y="39"/>
                  <a:pt x="32" y="44"/>
                </a:cubicBezTo>
                <a:close/>
                <a:moveTo>
                  <a:pt x="144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8" y="8"/>
                  <a:pt x="152" y="11"/>
                  <a:pt x="152" y="16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50"/>
                  <a:pt x="154" y="52"/>
                  <a:pt x="156" y="52"/>
                </a:cubicBezTo>
                <a:cubicBezTo>
                  <a:pt x="158" y="52"/>
                  <a:pt x="160" y="50"/>
                  <a:pt x="160" y="48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lose/>
                <a:moveTo>
                  <a:pt x="4" y="48"/>
                </a:moveTo>
                <a:cubicBezTo>
                  <a:pt x="6" y="48"/>
                  <a:pt x="8" y="46"/>
                  <a:pt x="8" y="4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8"/>
                  <a:pt x="48" y="6"/>
                  <a:pt x="48" y="4"/>
                </a:cubicBezTo>
                <a:cubicBezTo>
                  <a:pt x="48" y="1"/>
                  <a:pt x="46" y="0"/>
                  <a:pt x="4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lose/>
                <a:moveTo>
                  <a:pt x="4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3"/>
                  <a:pt x="6" y="112"/>
                  <a:pt x="4" y="112"/>
                </a:cubicBezTo>
                <a:cubicBezTo>
                  <a:pt x="2" y="112"/>
                  <a:pt x="0" y="113"/>
                  <a:pt x="0" y="1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2"/>
                  <a:pt x="7" y="160"/>
                  <a:pt x="16" y="160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46" y="160"/>
                  <a:pt x="48" y="158"/>
                  <a:pt x="48" y="156"/>
                </a:cubicBezTo>
                <a:cubicBezTo>
                  <a:pt x="48" y="153"/>
                  <a:pt x="46" y="152"/>
                  <a:pt x="44" y="152"/>
                </a:cubicBezTo>
                <a:close/>
                <a:moveTo>
                  <a:pt x="67" y="61"/>
                </a:moveTo>
                <a:cubicBezTo>
                  <a:pt x="67" y="60"/>
                  <a:pt x="68" y="59"/>
                  <a:pt x="68" y="59"/>
                </a:cubicBezTo>
                <a:cubicBezTo>
                  <a:pt x="69" y="58"/>
                  <a:pt x="70" y="58"/>
                  <a:pt x="71" y="59"/>
                </a:cubicBezTo>
                <a:cubicBezTo>
                  <a:pt x="99" y="76"/>
                  <a:pt x="99" y="76"/>
                  <a:pt x="99" y="76"/>
                </a:cubicBezTo>
                <a:cubicBezTo>
                  <a:pt x="100" y="76"/>
                  <a:pt x="100" y="77"/>
                  <a:pt x="100" y="78"/>
                </a:cubicBezTo>
                <a:cubicBezTo>
                  <a:pt x="100" y="78"/>
                  <a:pt x="100" y="80"/>
                  <a:pt x="99" y="80"/>
                </a:cubicBezTo>
                <a:cubicBezTo>
                  <a:pt x="71" y="97"/>
                  <a:pt x="71" y="97"/>
                  <a:pt x="71" y="97"/>
                </a:cubicBezTo>
                <a:cubicBezTo>
                  <a:pt x="70" y="97"/>
                  <a:pt x="69" y="97"/>
                  <a:pt x="68" y="97"/>
                </a:cubicBezTo>
                <a:cubicBezTo>
                  <a:pt x="68" y="96"/>
                  <a:pt x="67" y="96"/>
                  <a:pt x="67" y="95"/>
                </a:cubicBezTo>
                <a:lnTo>
                  <a:pt x="67" y="61"/>
                </a:lnTo>
                <a:close/>
                <a:moveTo>
                  <a:pt x="67" y="100"/>
                </a:moveTo>
                <a:cubicBezTo>
                  <a:pt x="68" y="100"/>
                  <a:pt x="69" y="101"/>
                  <a:pt x="70" y="101"/>
                </a:cubicBezTo>
                <a:cubicBezTo>
                  <a:pt x="71" y="101"/>
                  <a:pt x="72" y="100"/>
                  <a:pt x="72" y="100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2" y="82"/>
                  <a:pt x="103" y="80"/>
                  <a:pt x="103" y="78"/>
                </a:cubicBezTo>
                <a:cubicBezTo>
                  <a:pt x="103" y="76"/>
                  <a:pt x="102" y="74"/>
                  <a:pt x="100" y="74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68" y="55"/>
                  <a:pt x="67" y="56"/>
                </a:cubicBezTo>
                <a:cubicBezTo>
                  <a:pt x="65" y="58"/>
                  <a:pt x="64" y="59"/>
                  <a:pt x="64" y="61"/>
                </a:cubicBezTo>
                <a:cubicBezTo>
                  <a:pt x="64" y="95"/>
                  <a:pt x="64" y="95"/>
                  <a:pt x="64" y="95"/>
                </a:cubicBezTo>
                <a:cubicBezTo>
                  <a:pt x="64" y="97"/>
                  <a:pt x="65" y="99"/>
                  <a:pt x="67" y="1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2" name="Freeform 41"/>
          <p:cNvSpPr>
            <a:spLocks noEditPoints="1"/>
          </p:cNvSpPr>
          <p:nvPr/>
        </p:nvSpPr>
        <p:spPr bwMode="auto">
          <a:xfrm>
            <a:off x="8143474" y="4812925"/>
            <a:ext cx="352662" cy="352661"/>
          </a:xfrm>
          <a:custGeom>
            <a:avLst/>
            <a:gdLst>
              <a:gd name="T0" fmla="*/ 128 w 160"/>
              <a:gd name="T1" fmla="*/ 116 h 160"/>
              <a:gd name="T2" fmla="*/ 40 w 160"/>
              <a:gd name="T3" fmla="*/ 120 h 160"/>
              <a:gd name="T4" fmla="*/ 36 w 160"/>
              <a:gd name="T5" fmla="*/ 44 h 160"/>
              <a:gd name="T6" fmla="*/ 124 w 160"/>
              <a:gd name="T7" fmla="*/ 40 h 160"/>
              <a:gd name="T8" fmla="*/ 32 w 160"/>
              <a:gd name="T9" fmla="*/ 44 h 160"/>
              <a:gd name="T10" fmla="*/ 40 w 160"/>
              <a:gd name="T11" fmla="*/ 124 h 160"/>
              <a:gd name="T12" fmla="*/ 132 w 160"/>
              <a:gd name="T13" fmla="*/ 116 h 160"/>
              <a:gd name="T14" fmla="*/ 124 w 160"/>
              <a:gd name="T15" fmla="*/ 36 h 160"/>
              <a:gd name="T16" fmla="*/ 32 w 160"/>
              <a:gd name="T17" fmla="*/ 44 h 160"/>
              <a:gd name="T18" fmla="*/ 94 w 160"/>
              <a:gd name="T19" fmla="*/ 92 h 160"/>
              <a:gd name="T20" fmla="*/ 94 w 160"/>
              <a:gd name="T21" fmla="*/ 88 h 160"/>
              <a:gd name="T22" fmla="*/ 52 w 160"/>
              <a:gd name="T23" fmla="*/ 90 h 160"/>
              <a:gd name="T24" fmla="*/ 156 w 160"/>
              <a:gd name="T25" fmla="*/ 112 h 160"/>
              <a:gd name="T26" fmla="*/ 152 w 160"/>
              <a:gd name="T27" fmla="*/ 144 h 160"/>
              <a:gd name="T28" fmla="*/ 116 w 160"/>
              <a:gd name="T29" fmla="*/ 152 h 160"/>
              <a:gd name="T30" fmla="*/ 116 w 160"/>
              <a:gd name="T31" fmla="*/ 160 h 160"/>
              <a:gd name="T32" fmla="*/ 160 w 160"/>
              <a:gd name="T33" fmla="*/ 144 h 160"/>
              <a:gd name="T34" fmla="*/ 156 w 160"/>
              <a:gd name="T35" fmla="*/ 112 h 160"/>
              <a:gd name="T36" fmla="*/ 16 w 160"/>
              <a:gd name="T37" fmla="*/ 152 h 160"/>
              <a:gd name="T38" fmla="*/ 8 w 160"/>
              <a:gd name="T39" fmla="*/ 116 h 160"/>
              <a:gd name="T40" fmla="*/ 0 w 160"/>
              <a:gd name="T41" fmla="*/ 116 h 160"/>
              <a:gd name="T42" fmla="*/ 16 w 160"/>
              <a:gd name="T43" fmla="*/ 160 h 160"/>
              <a:gd name="T44" fmla="*/ 48 w 160"/>
              <a:gd name="T45" fmla="*/ 156 h 160"/>
              <a:gd name="T46" fmla="*/ 144 w 160"/>
              <a:gd name="T47" fmla="*/ 0 h 160"/>
              <a:gd name="T48" fmla="*/ 112 w 160"/>
              <a:gd name="T49" fmla="*/ 4 h 160"/>
              <a:gd name="T50" fmla="*/ 144 w 160"/>
              <a:gd name="T51" fmla="*/ 8 h 160"/>
              <a:gd name="T52" fmla="*/ 152 w 160"/>
              <a:gd name="T53" fmla="*/ 48 h 160"/>
              <a:gd name="T54" fmla="*/ 160 w 160"/>
              <a:gd name="T55" fmla="*/ 48 h 160"/>
              <a:gd name="T56" fmla="*/ 144 w 160"/>
              <a:gd name="T57" fmla="*/ 0 h 160"/>
              <a:gd name="T58" fmla="*/ 110 w 160"/>
              <a:gd name="T59" fmla="*/ 76 h 160"/>
              <a:gd name="T60" fmla="*/ 110 w 160"/>
              <a:gd name="T61" fmla="*/ 72 h 160"/>
              <a:gd name="T62" fmla="*/ 104 w 160"/>
              <a:gd name="T63" fmla="*/ 74 h 160"/>
              <a:gd name="T64" fmla="*/ 4 w 160"/>
              <a:gd name="T65" fmla="*/ 48 h 160"/>
              <a:gd name="T66" fmla="*/ 8 w 160"/>
              <a:gd name="T67" fmla="*/ 16 h 160"/>
              <a:gd name="T68" fmla="*/ 44 w 160"/>
              <a:gd name="T69" fmla="*/ 8 h 160"/>
              <a:gd name="T70" fmla="*/ 44 w 160"/>
              <a:gd name="T71" fmla="*/ 0 h 160"/>
              <a:gd name="T72" fmla="*/ 0 w 160"/>
              <a:gd name="T73" fmla="*/ 16 h 160"/>
              <a:gd name="T74" fmla="*/ 4 w 160"/>
              <a:gd name="T75" fmla="*/ 48 h 160"/>
              <a:gd name="T76" fmla="*/ 94 w 160"/>
              <a:gd name="T77" fmla="*/ 76 h 160"/>
              <a:gd name="T78" fmla="*/ 94 w 160"/>
              <a:gd name="T79" fmla="*/ 72 h 160"/>
              <a:gd name="T80" fmla="*/ 52 w 160"/>
              <a:gd name="T81" fmla="*/ 74 h 160"/>
              <a:gd name="T82" fmla="*/ 106 w 160"/>
              <a:gd name="T83" fmla="*/ 92 h 160"/>
              <a:gd name="T84" fmla="*/ 112 w 160"/>
              <a:gd name="T85" fmla="*/ 90 h 160"/>
              <a:gd name="T86" fmla="*/ 106 w 160"/>
              <a:gd name="T87" fmla="*/ 88 h 160"/>
              <a:gd name="T88" fmla="*/ 106 w 160"/>
              <a:gd name="T89" fmla="*/ 9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0" h="160">
                <a:moveTo>
                  <a:pt x="128" y="44"/>
                </a:moveTo>
                <a:cubicBezTo>
                  <a:pt x="128" y="116"/>
                  <a:pt x="128" y="116"/>
                  <a:pt x="128" y="116"/>
                </a:cubicBezTo>
                <a:cubicBezTo>
                  <a:pt x="128" y="118"/>
                  <a:pt x="126" y="120"/>
                  <a:pt x="124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38" y="120"/>
                  <a:pt x="36" y="118"/>
                  <a:pt x="36" y="116"/>
                </a:cubicBezTo>
                <a:cubicBezTo>
                  <a:pt x="36" y="44"/>
                  <a:pt x="36" y="44"/>
                  <a:pt x="36" y="44"/>
                </a:cubicBezTo>
                <a:cubicBezTo>
                  <a:pt x="36" y="41"/>
                  <a:pt x="38" y="40"/>
                  <a:pt x="40" y="40"/>
                </a:cubicBezTo>
                <a:cubicBezTo>
                  <a:pt x="124" y="40"/>
                  <a:pt x="124" y="40"/>
                  <a:pt x="124" y="40"/>
                </a:cubicBezTo>
                <a:cubicBezTo>
                  <a:pt x="126" y="40"/>
                  <a:pt x="128" y="41"/>
                  <a:pt x="128" y="44"/>
                </a:cubicBezTo>
                <a:moveTo>
                  <a:pt x="32" y="44"/>
                </a:moveTo>
                <a:cubicBezTo>
                  <a:pt x="32" y="116"/>
                  <a:pt x="32" y="116"/>
                  <a:pt x="32" y="116"/>
                </a:cubicBezTo>
                <a:cubicBezTo>
                  <a:pt x="32" y="120"/>
                  <a:pt x="36" y="124"/>
                  <a:pt x="40" y="12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8" y="124"/>
                  <a:pt x="132" y="120"/>
                  <a:pt x="132" y="116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32" y="39"/>
                  <a:pt x="128" y="36"/>
                  <a:pt x="124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36" y="36"/>
                  <a:pt x="32" y="39"/>
                  <a:pt x="32" y="44"/>
                </a:cubicBezTo>
                <a:moveTo>
                  <a:pt x="54" y="92"/>
                </a:moveTo>
                <a:cubicBezTo>
                  <a:pt x="94" y="92"/>
                  <a:pt x="94" y="92"/>
                  <a:pt x="94" y="92"/>
                </a:cubicBezTo>
                <a:cubicBezTo>
                  <a:pt x="95" y="92"/>
                  <a:pt x="96" y="91"/>
                  <a:pt x="96" y="90"/>
                </a:cubicBezTo>
                <a:cubicBezTo>
                  <a:pt x="96" y="88"/>
                  <a:pt x="95" y="88"/>
                  <a:pt x="9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3" y="88"/>
                  <a:pt x="52" y="88"/>
                  <a:pt x="52" y="90"/>
                </a:cubicBezTo>
                <a:cubicBezTo>
                  <a:pt x="52" y="91"/>
                  <a:pt x="53" y="92"/>
                  <a:pt x="54" y="92"/>
                </a:cubicBezTo>
                <a:moveTo>
                  <a:pt x="156" y="112"/>
                </a:moveTo>
                <a:cubicBezTo>
                  <a:pt x="154" y="112"/>
                  <a:pt x="152" y="113"/>
                  <a:pt x="152" y="11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48"/>
                  <a:pt x="148" y="152"/>
                  <a:pt x="144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4" y="152"/>
                  <a:pt x="112" y="153"/>
                  <a:pt x="112" y="156"/>
                </a:cubicBezTo>
                <a:cubicBezTo>
                  <a:pt x="112" y="158"/>
                  <a:pt x="114" y="160"/>
                  <a:pt x="116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53" y="160"/>
                  <a:pt x="160" y="152"/>
                  <a:pt x="160" y="144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60" y="113"/>
                  <a:pt x="158" y="112"/>
                  <a:pt x="156" y="112"/>
                </a:cubicBezTo>
                <a:moveTo>
                  <a:pt x="4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3"/>
                  <a:pt x="6" y="112"/>
                  <a:pt x="4" y="112"/>
                </a:cubicBezTo>
                <a:cubicBezTo>
                  <a:pt x="2" y="112"/>
                  <a:pt x="0" y="113"/>
                  <a:pt x="0" y="1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2"/>
                  <a:pt x="7" y="160"/>
                  <a:pt x="16" y="160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46" y="160"/>
                  <a:pt x="48" y="158"/>
                  <a:pt x="48" y="156"/>
                </a:cubicBezTo>
                <a:cubicBezTo>
                  <a:pt x="48" y="153"/>
                  <a:pt x="46" y="152"/>
                  <a:pt x="44" y="152"/>
                </a:cubicBezTo>
                <a:moveTo>
                  <a:pt x="144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8" y="8"/>
                  <a:pt x="152" y="11"/>
                  <a:pt x="152" y="16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50"/>
                  <a:pt x="154" y="52"/>
                  <a:pt x="156" y="52"/>
                </a:cubicBezTo>
                <a:cubicBezTo>
                  <a:pt x="158" y="52"/>
                  <a:pt x="160" y="50"/>
                  <a:pt x="160" y="48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moveTo>
                  <a:pt x="106" y="76"/>
                </a:moveTo>
                <a:cubicBezTo>
                  <a:pt x="110" y="76"/>
                  <a:pt x="110" y="76"/>
                  <a:pt x="110" y="76"/>
                </a:cubicBezTo>
                <a:cubicBezTo>
                  <a:pt x="111" y="76"/>
                  <a:pt x="112" y="75"/>
                  <a:pt x="112" y="74"/>
                </a:cubicBezTo>
                <a:cubicBezTo>
                  <a:pt x="112" y="72"/>
                  <a:pt x="111" y="72"/>
                  <a:pt x="110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5" y="72"/>
                  <a:pt x="104" y="72"/>
                  <a:pt x="104" y="74"/>
                </a:cubicBezTo>
                <a:cubicBezTo>
                  <a:pt x="104" y="75"/>
                  <a:pt x="105" y="76"/>
                  <a:pt x="106" y="76"/>
                </a:cubicBezTo>
                <a:moveTo>
                  <a:pt x="4" y="48"/>
                </a:moveTo>
                <a:cubicBezTo>
                  <a:pt x="6" y="48"/>
                  <a:pt x="8" y="46"/>
                  <a:pt x="8" y="4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8"/>
                  <a:pt x="48" y="6"/>
                  <a:pt x="48" y="4"/>
                </a:cubicBezTo>
                <a:cubicBezTo>
                  <a:pt x="48" y="1"/>
                  <a:pt x="46" y="0"/>
                  <a:pt x="4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moveTo>
                  <a:pt x="54" y="76"/>
                </a:moveTo>
                <a:cubicBezTo>
                  <a:pt x="94" y="76"/>
                  <a:pt x="94" y="76"/>
                  <a:pt x="94" y="76"/>
                </a:cubicBezTo>
                <a:cubicBezTo>
                  <a:pt x="95" y="76"/>
                  <a:pt x="96" y="75"/>
                  <a:pt x="96" y="74"/>
                </a:cubicBezTo>
                <a:cubicBezTo>
                  <a:pt x="96" y="72"/>
                  <a:pt x="95" y="72"/>
                  <a:pt x="9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3" y="72"/>
                  <a:pt x="52" y="72"/>
                  <a:pt x="52" y="74"/>
                </a:cubicBezTo>
                <a:cubicBezTo>
                  <a:pt x="52" y="75"/>
                  <a:pt x="53" y="76"/>
                  <a:pt x="54" y="76"/>
                </a:cubicBezTo>
                <a:moveTo>
                  <a:pt x="106" y="92"/>
                </a:moveTo>
                <a:cubicBezTo>
                  <a:pt x="110" y="92"/>
                  <a:pt x="110" y="92"/>
                  <a:pt x="110" y="92"/>
                </a:cubicBezTo>
                <a:cubicBezTo>
                  <a:pt x="111" y="92"/>
                  <a:pt x="112" y="91"/>
                  <a:pt x="112" y="90"/>
                </a:cubicBezTo>
                <a:cubicBezTo>
                  <a:pt x="112" y="88"/>
                  <a:pt x="111" y="88"/>
                  <a:pt x="110" y="88"/>
                </a:cubicBezTo>
                <a:cubicBezTo>
                  <a:pt x="106" y="88"/>
                  <a:pt x="106" y="88"/>
                  <a:pt x="106" y="88"/>
                </a:cubicBezTo>
                <a:cubicBezTo>
                  <a:pt x="105" y="88"/>
                  <a:pt x="104" y="88"/>
                  <a:pt x="104" y="90"/>
                </a:cubicBezTo>
                <a:cubicBezTo>
                  <a:pt x="104" y="91"/>
                  <a:pt x="105" y="92"/>
                  <a:pt x="106" y="92"/>
                </a:cubicBezTo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3" name="Freeform 45"/>
          <p:cNvSpPr>
            <a:spLocks noEditPoints="1"/>
          </p:cNvSpPr>
          <p:nvPr/>
        </p:nvSpPr>
        <p:spPr bwMode="auto">
          <a:xfrm>
            <a:off x="7029249" y="4786430"/>
            <a:ext cx="420269" cy="405651"/>
          </a:xfrm>
          <a:custGeom>
            <a:avLst/>
            <a:gdLst>
              <a:gd name="T0" fmla="*/ 192 w 192"/>
              <a:gd name="T1" fmla="*/ 101 h 185"/>
              <a:gd name="T2" fmla="*/ 96 w 192"/>
              <a:gd name="T3" fmla="*/ 185 h 185"/>
              <a:gd name="T4" fmla="*/ 5 w 192"/>
              <a:gd name="T5" fmla="*/ 108 h 185"/>
              <a:gd name="T6" fmla="*/ 5 w 192"/>
              <a:gd name="T7" fmla="*/ 105 h 185"/>
              <a:gd name="T8" fmla="*/ 52 w 192"/>
              <a:gd name="T9" fmla="*/ 117 h 185"/>
              <a:gd name="T10" fmla="*/ 83 w 192"/>
              <a:gd name="T11" fmla="*/ 121 h 185"/>
              <a:gd name="T12" fmla="*/ 109 w 192"/>
              <a:gd name="T13" fmla="*/ 121 h 185"/>
              <a:gd name="T14" fmla="*/ 140 w 192"/>
              <a:gd name="T15" fmla="*/ 117 h 185"/>
              <a:gd name="T16" fmla="*/ 136 w 192"/>
              <a:gd name="T17" fmla="*/ 97 h 185"/>
              <a:gd name="T18" fmla="*/ 152 w 192"/>
              <a:gd name="T19" fmla="*/ 97 h 185"/>
              <a:gd name="T20" fmla="*/ 148 w 192"/>
              <a:gd name="T21" fmla="*/ 117 h 185"/>
              <a:gd name="T22" fmla="*/ 112 w 192"/>
              <a:gd name="T23" fmla="*/ 129 h 185"/>
              <a:gd name="T24" fmla="*/ 96 w 192"/>
              <a:gd name="T25" fmla="*/ 143 h 185"/>
              <a:gd name="T26" fmla="*/ 80 w 192"/>
              <a:gd name="T27" fmla="*/ 129 h 185"/>
              <a:gd name="T28" fmla="*/ 44 w 192"/>
              <a:gd name="T29" fmla="*/ 117 h 185"/>
              <a:gd name="T30" fmla="*/ 15 w 192"/>
              <a:gd name="T31" fmla="*/ 113 h 185"/>
              <a:gd name="T32" fmla="*/ 179 w 192"/>
              <a:gd name="T33" fmla="*/ 107 h 185"/>
              <a:gd name="T34" fmla="*/ 184 w 192"/>
              <a:gd name="T35" fmla="*/ 93 h 185"/>
              <a:gd name="T36" fmla="*/ 141 w 192"/>
              <a:gd name="T37" fmla="*/ 97 h 185"/>
              <a:gd name="T38" fmla="*/ 148 w 192"/>
              <a:gd name="T39" fmla="*/ 97 h 185"/>
              <a:gd name="T40" fmla="*/ 16 w 192"/>
              <a:gd name="T41" fmla="*/ 81 h 185"/>
              <a:gd name="T42" fmla="*/ 0 w 192"/>
              <a:gd name="T43" fmla="*/ 81 h 185"/>
              <a:gd name="T44" fmla="*/ 98 w 192"/>
              <a:gd name="T45" fmla="*/ 1 h 185"/>
              <a:gd name="T46" fmla="*/ 187 w 192"/>
              <a:gd name="T47" fmla="*/ 77 h 185"/>
              <a:gd name="T48" fmla="*/ 187 w 192"/>
              <a:gd name="T49" fmla="*/ 81 h 185"/>
              <a:gd name="T50" fmla="*/ 140 w 192"/>
              <a:gd name="T51" fmla="*/ 65 h 185"/>
              <a:gd name="T52" fmla="*/ 56 w 192"/>
              <a:gd name="T53" fmla="*/ 61 h 185"/>
              <a:gd name="T54" fmla="*/ 52 w 192"/>
              <a:gd name="T55" fmla="*/ 82 h 185"/>
              <a:gd name="T56" fmla="*/ 48 w 192"/>
              <a:gd name="T57" fmla="*/ 97 h 185"/>
              <a:gd name="T58" fmla="*/ 44 w 192"/>
              <a:gd name="T59" fmla="*/ 82 h 185"/>
              <a:gd name="T60" fmla="*/ 56 w 192"/>
              <a:gd name="T61" fmla="*/ 53 h 185"/>
              <a:gd name="T62" fmla="*/ 148 w 192"/>
              <a:gd name="T63" fmla="*/ 65 h 185"/>
              <a:gd name="T64" fmla="*/ 178 w 192"/>
              <a:gd name="T65" fmla="*/ 73 h 185"/>
              <a:gd name="T66" fmla="*/ 14 w 192"/>
              <a:gd name="T67" fmla="*/ 75 h 185"/>
              <a:gd name="T68" fmla="*/ 48 w 192"/>
              <a:gd name="T69" fmla="*/ 93 h 185"/>
              <a:gd name="T70" fmla="*/ 48 w 192"/>
              <a:gd name="T71" fmla="*/ 85 h 185"/>
              <a:gd name="T72" fmla="*/ 48 w 192"/>
              <a:gd name="T73" fmla="*/ 93 h 185"/>
              <a:gd name="T74" fmla="*/ 128 w 192"/>
              <a:gd name="T75" fmla="*/ 83 h 185"/>
              <a:gd name="T76" fmla="*/ 66 w 192"/>
              <a:gd name="T77" fmla="*/ 85 h 185"/>
              <a:gd name="T78" fmla="*/ 66 w 192"/>
              <a:gd name="T79" fmla="*/ 81 h 185"/>
              <a:gd name="T80" fmla="*/ 126 w 192"/>
              <a:gd name="T81" fmla="*/ 97 h 185"/>
              <a:gd name="T82" fmla="*/ 126 w 192"/>
              <a:gd name="T83" fmla="*/ 101 h 185"/>
              <a:gd name="T84" fmla="*/ 64 w 192"/>
              <a:gd name="T85" fmla="*/ 99 h 185"/>
              <a:gd name="T86" fmla="*/ 126 w 192"/>
              <a:gd name="T87" fmla="*/ 9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85">
                <a:moveTo>
                  <a:pt x="184" y="93"/>
                </a:moveTo>
                <a:cubicBezTo>
                  <a:pt x="188" y="93"/>
                  <a:pt x="192" y="96"/>
                  <a:pt x="192" y="101"/>
                </a:cubicBezTo>
                <a:cubicBezTo>
                  <a:pt x="192" y="104"/>
                  <a:pt x="190" y="107"/>
                  <a:pt x="186" y="108"/>
                </a:cubicBezTo>
                <a:cubicBezTo>
                  <a:pt x="179" y="152"/>
                  <a:pt x="141" y="185"/>
                  <a:pt x="96" y="185"/>
                </a:cubicBezTo>
                <a:cubicBezTo>
                  <a:pt x="52" y="185"/>
                  <a:pt x="13" y="153"/>
                  <a:pt x="5" y="109"/>
                </a:cubicBezTo>
                <a:cubicBezTo>
                  <a:pt x="5" y="109"/>
                  <a:pt x="5" y="109"/>
                  <a:pt x="5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5" y="105"/>
                  <a:pt x="5" y="105"/>
                  <a:pt x="5" y="105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52" y="117"/>
                  <a:pt x="52" y="117"/>
                  <a:pt x="52" y="117"/>
                </a:cubicBezTo>
                <a:cubicBezTo>
                  <a:pt x="52" y="119"/>
                  <a:pt x="54" y="121"/>
                  <a:pt x="56" y="121"/>
                </a:cubicBezTo>
                <a:cubicBezTo>
                  <a:pt x="83" y="121"/>
                  <a:pt x="83" y="121"/>
                  <a:pt x="83" y="121"/>
                </a:cubicBezTo>
                <a:cubicBezTo>
                  <a:pt x="96" y="133"/>
                  <a:pt x="96" y="133"/>
                  <a:pt x="96" y="133"/>
                </a:cubicBezTo>
                <a:cubicBezTo>
                  <a:pt x="109" y="121"/>
                  <a:pt x="109" y="121"/>
                  <a:pt x="109" y="121"/>
                </a:cubicBezTo>
                <a:cubicBezTo>
                  <a:pt x="136" y="121"/>
                  <a:pt x="136" y="121"/>
                  <a:pt x="136" y="121"/>
                </a:cubicBezTo>
                <a:cubicBezTo>
                  <a:pt x="138" y="121"/>
                  <a:pt x="140" y="119"/>
                  <a:pt x="140" y="117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38" y="102"/>
                  <a:pt x="136" y="99"/>
                  <a:pt x="136" y="97"/>
                </a:cubicBezTo>
                <a:cubicBezTo>
                  <a:pt x="136" y="92"/>
                  <a:pt x="140" y="89"/>
                  <a:pt x="144" y="89"/>
                </a:cubicBezTo>
                <a:cubicBezTo>
                  <a:pt x="148" y="89"/>
                  <a:pt x="152" y="92"/>
                  <a:pt x="152" y="97"/>
                </a:cubicBezTo>
                <a:cubicBezTo>
                  <a:pt x="152" y="99"/>
                  <a:pt x="150" y="102"/>
                  <a:pt x="148" y="103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8" y="123"/>
                  <a:pt x="143" y="129"/>
                  <a:pt x="136" y="129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99" y="142"/>
                  <a:pt x="99" y="142"/>
                  <a:pt x="99" y="142"/>
                </a:cubicBezTo>
                <a:cubicBezTo>
                  <a:pt x="98" y="143"/>
                  <a:pt x="97" y="143"/>
                  <a:pt x="96" y="143"/>
                </a:cubicBezTo>
                <a:cubicBezTo>
                  <a:pt x="95" y="143"/>
                  <a:pt x="94" y="143"/>
                  <a:pt x="93" y="142"/>
                </a:cubicBezTo>
                <a:cubicBezTo>
                  <a:pt x="80" y="129"/>
                  <a:pt x="80" y="129"/>
                  <a:pt x="80" y="129"/>
                </a:cubicBezTo>
                <a:cubicBezTo>
                  <a:pt x="56" y="129"/>
                  <a:pt x="56" y="129"/>
                  <a:pt x="56" y="129"/>
                </a:cubicBezTo>
                <a:cubicBezTo>
                  <a:pt x="49" y="129"/>
                  <a:pt x="44" y="123"/>
                  <a:pt x="44" y="117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15" y="113"/>
                  <a:pt x="15" y="113"/>
                  <a:pt x="15" y="113"/>
                </a:cubicBezTo>
                <a:cubicBezTo>
                  <a:pt x="24" y="151"/>
                  <a:pt x="60" y="178"/>
                  <a:pt x="99" y="177"/>
                </a:cubicBezTo>
                <a:cubicBezTo>
                  <a:pt x="139" y="175"/>
                  <a:pt x="172" y="146"/>
                  <a:pt x="179" y="107"/>
                </a:cubicBezTo>
                <a:cubicBezTo>
                  <a:pt x="177" y="105"/>
                  <a:pt x="176" y="103"/>
                  <a:pt x="176" y="101"/>
                </a:cubicBezTo>
                <a:cubicBezTo>
                  <a:pt x="176" y="96"/>
                  <a:pt x="180" y="93"/>
                  <a:pt x="184" y="93"/>
                </a:cubicBezTo>
                <a:close/>
                <a:moveTo>
                  <a:pt x="144" y="93"/>
                </a:moveTo>
                <a:cubicBezTo>
                  <a:pt x="142" y="93"/>
                  <a:pt x="141" y="94"/>
                  <a:pt x="141" y="97"/>
                </a:cubicBezTo>
                <a:cubicBezTo>
                  <a:pt x="141" y="99"/>
                  <a:pt x="142" y="101"/>
                  <a:pt x="144" y="101"/>
                </a:cubicBezTo>
                <a:cubicBezTo>
                  <a:pt x="146" y="101"/>
                  <a:pt x="148" y="99"/>
                  <a:pt x="148" y="97"/>
                </a:cubicBezTo>
                <a:cubicBezTo>
                  <a:pt x="148" y="94"/>
                  <a:pt x="146" y="93"/>
                  <a:pt x="144" y="93"/>
                </a:cubicBezTo>
                <a:close/>
                <a:moveTo>
                  <a:pt x="16" y="81"/>
                </a:moveTo>
                <a:cubicBezTo>
                  <a:pt x="16" y="85"/>
                  <a:pt x="12" y="89"/>
                  <a:pt x="8" y="89"/>
                </a:cubicBezTo>
                <a:cubicBezTo>
                  <a:pt x="4" y="89"/>
                  <a:pt x="0" y="86"/>
                  <a:pt x="0" y="81"/>
                </a:cubicBezTo>
                <a:cubicBezTo>
                  <a:pt x="0" y="77"/>
                  <a:pt x="2" y="73"/>
                  <a:pt x="6" y="73"/>
                </a:cubicBezTo>
                <a:cubicBezTo>
                  <a:pt x="16" y="30"/>
                  <a:pt x="54" y="0"/>
                  <a:pt x="98" y="1"/>
                </a:cubicBezTo>
                <a:cubicBezTo>
                  <a:pt x="142" y="1"/>
                  <a:pt x="179" y="33"/>
                  <a:pt x="187" y="77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7" y="78"/>
                  <a:pt x="187" y="78"/>
                  <a:pt x="187" y="78"/>
                </a:cubicBezTo>
                <a:cubicBezTo>
                  <a:pt x="187" y="81"/>
                  <a:pt x="187" y="81"/>
                  <a:pt x="187" y="81"/>
                </a:cubicBezTo>
                <a:cubicBezTo>
                  <a:pt x="140" y="81"/>
                  <a:pt x="140" y="81"/>
                  <a:pt x="140" y="81"/>
                </a:cubicBezTo>
                <a:cubicBezTo>
                  <a:pt x="140" y="65"/>
                  <a:pt x="140" y="65"/>
                  <a:pt x="140" y="65"/>
                </a:cubicBezTo>
                <a:cubicBezTo>
                  <a:pt x="140" y="62"/>
                  <a:pt x="138" y="61"/>
                  <a:pt x="13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4" y="61"/>
                  <a:pt x="52" y="62"/>
                  <a:pt x="52" y="65"/>
                </a:cubicBezTo>
                <a:cubicBezTo>
                  <a:pt x="52" y="82"/>
                  <a:pt x="52" y="82"/>
                  <a:pt x="52" y="82"/>
                </a:cubicBezTo>
                <a:cubicBezTo>
                  <a:pt x="54" y="83"/>
                  <a:pt x="56" y="86"/>
                  <a:pt x="56" y="89"/>
                </a:cubicBezTo>
                <a:cubicBezTo>
                  <a:pt x="56" y="93"/>
                  <a:pt x="52" y="97"/>
                  <a:pt x="48" y="97"/>
                </a:cubicBezTo>
                <a:cubicBezTo>
                  <a:pt x="44" y="97"/>
                  <a:pt x="40" y="93"/>
                  <a:pt x="40" y="89"/>
                </a:cubicBezTo>
                <a:cubicBezTo>
                  <a:pt x="40" y="86"/>
                  <a:pt x="42" y="83"/>
                  <a:pt x="44" y="82"/>
                </a:cubicBezTo>
                <a:cubicBezTo>
                  <a:pt x="44" y="65"/>
                  <a:pt x="44" y="65"/>
                  <a:pt x="44" y="65"/>
                </a:cubicBezTo>
                <a:cubicBezTo>
                  <a:pt x="44" y="58"/>
                  <a:pt x="49" y="53"/>
                  <a:pt x="56" y="53"/>
                </a:cubicBezTo>
                <a:cubicBezTo>
                  <a:pt x="136" y="53"/>
                  <a:pt x="136" y="53"/>
                  <a:pt x="136" y="53"/>
                </a:cubicBezTo>
                <a:cubicBezTo>
                  <a:pt x="143" y="53"/>
                  <a:pt x="148" y="58"/>
                  <a:pt x="148" y="65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78" y="73"/>
                  <a:pt x="178" y="73"/>
                  <a:pt x="178" y="73"/>
                </a:cubicBezTo>
                <a:cubicBezTo>
                  <a:pt x="168" y="35"/>
                  <a:pt x="134" y="8"/>
                  <a:pt x="95" y="9"/>
                </a:cubicBezTo>
                <a:cubicBezTo>
                  <a:pt x="56" y="10"/>
                  <a:pt x="22" y="37"/>
                  <a:pt x="14" y="75"/>
                </a:cubicBezTo>
                <a:cubicBezTo>
                  <a:pt x="15" y="77"/>
                  <a:pt x="16" y="79"/>
                  <a:pt x="16" y="81"/>
                </a:cubicBezTo>
                <a:close/>
                <a:moveTo>
                  <a:pt x="48" y="93"/>
                </a:moveTo>
                <a:cubicBezTo>
                  <a:pt x="50" y="93"/>
                  <a:pt x="52" y="91"/>
                  <a:pt x="52" y="89"/>
                </a:cubicBezTo>
                <a:cubicBezTo>
                  <a:pt x="52" y="86"/>
                  <a:pt x="50" y="85"/>
                  <a:pt x="48" y="85"/>
                </a:cubicBezTo>
                <a:cubicBezTo>
                  <a:pt x="46" y="85"/>
                  <a:pt x="44" y="86"/>
                  <a:pt x="44" y="89"/>
                </a:cubicBezTo>
                <a:cubicBezTo>
                  <a:pt x="44" y="91"/>
                  <a:pt x="46" y="93"/>
                  <a:pt x="48" y="93"/>
                </a:cubicBezTo>
                <a:close/>
                <a:moveTo>
                  <a:pt x="126" y="81"/>
                </a:moveTo>
                <a:cubicBezTo>
                  <a:pt x="127" y="81"/>
                  <a:pt x="128" y="81"/>
                  <a:pt x="128" y="83"/>
                </a:cubicBezTo>
                <a:cubicBezTo>
                  <a:pt x="128" y="84"/>
                  <a:pt x="127" y="85"/>
                  <a:pt x="126" y="85"/>
                </a:cubicBezTo>
                <a:cubicBezTo>
                  <a:pt x="66" y="85"/>
                  <a:pt x="66" y="85"/>
                  <a:pt x="66" y="85"/>
                </a:cubicBezTo>
                <a:cubicBezTo>
                  <a:pt x="65" y="85"/>
                  <a:pt x="64" y="84"/>
                  <a:pt x="64" y="83"/>
                </a:cubicBezTo>
                <a:cubicBezTo>
                  <a:pt x="64" y="81"/>
                  <a:pt x="65" y="81"/>
                  <a:pt x="66" y="81"/>
                </a:cubicBezTo>
                <a:lnTo>
                  <a:pt x="126" y="81"/>
                </a:lnTo>
                <a:close/>
                <a:moveTo>
                  <a:pt x="126" y="97"/>
                </a:moveTo>
                <a:cubicBezTo>
                  <a:pt x="127" y="97"/>
                  <a:pt x="128" y="97"/>
                  <a:pt x="128" y="99"/>
                </a:cubicBezTo>
                <a:cubicBezTo>
                  <a:pt x="128" y="100"/>
                  <a:pt x="127" y="101"/>
                  <a:pt x="126" y="101"/>
                </a:cubicBezTo>
                <a:cubicBezTo>
                  <a:pt x="66" y="101"/>
                  <a:pt x="66" y="101"/>
                  <a:pt x="66" y="101"/>
                </a:cubicBezTo>
                <a:cubicBezTo>
                  <a:pt x="65" y="101"/>
                  <a:pt x="64" y="100"/>
                  <a:pt x="64" y="99"/>
                </a:cubicBezTo>
                <a:cubicBezTo>
                  <a:pt x="64" y="97"/>
                  <a:pt x="65" y="97"/>
                  <a:pt x="66" y="97"/>
                </a:cubicBezTo>
                <a:lnTo>
                  <a:pt x="126" y="9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4" name="Freeform 49"/>
          <p:cNvSpPr>
            <a:spLocks noEditPoints="1"/>
          </p:cNvSpPr>
          <p:nvPr/>
        </p:nvSpPr>
        <p:spPr bwMode="auto">
          <a:xfrm>
            <a:off x="5966832" y="4812925"/>
            <a:ext cx="350834" cy="352661"/>
          </a:xfrm>
          <a:custGeom>
            <a:avLst/>
            <a:gdLst>
              <a:gd name="T0" fmla="*/ 136 w 160"/>
              <a:gd name="T1" fmla="*/ 70 h 160"/>
              <a:gd name="T2" fmla="*/ 138 w 160"/>
              <a:gd name="T3" fmla="*/ 66 h 160"/>
              <a:gd name="T4" fmla="*/ 22 w 160"/>
              <a:gd name="T5" fmla="*/ 66 h 160"/>
              <a:gd name="T6" fmla="*/ 26 w 160"/>
              <a:gd name="T7" fmla="*/ 69 h 160"/>
              <a:gd name="T8" fmla="*/ 52 w 160"/>
              <a:gd name="T9" fmla="*/ 66 h 160"/>
              <a:gd name="T10" fmla="*/ 108 w 160"/>
              <a:gd name="T11" fmla="*/ 66 h 160"/>
              <a:gd name="T12" fmla="*/ 134 w 160"/>
              <a:gd name="T13" fmla="*/ 69 h 160"/>
              <a:gd name="T14" fmla="*/ 80 w 160"/>
              <a:gd name="T15" fmla="*/ 90 h 160"/>
              <a:gd name="T16" fmla="*/ 80 w 160"/>
              <a:gd name="T17" fmla="*/ 42 h 160"/>
              <a:gd name="T18" fmla="*/ 22 w 160"/>
              <a:gd name="T19" fmla="*/ 79 h 160"/>
              <a:gd name="T20" fmla="*/ 138 w 160"/>
              <a:gd name="T21" fmla="*/ 79 h 160"/>
              <a:gd name="T22" fmla="*/ 134 w 160"/>
              <a:gd name="T23" fmla="*/ 76 h 160"/>
              <a:gd name="T24" fmla="*/ 26 w 160"/>
              <a:gd name="T25" fmla="*/ 76 h 160"/>
              <a:gd name="T26" fmla="*/ 22 w 160"/>
              <a:gd name="T27" fmla="*/ 79 h 160"/>
              <a:gd name="T28" fmla="*/ 17 w 160"/>
              <a:gd name="T29" fmla="*/ 0 h 160"/>
              <a:gd name="T30" fmla="*/ 0 w 160"/>
              <a:gd name="T31" fmla="*/ 132 h 160"/>
              <a:gd name="T32" fmla="*/ 45 w 160"/>
              <a:gd name="T33" fmla="*/ 152 h 160"/>
              <a:gd name="T34" fmla="*/ 68 w 160"/>
              <a:gd name="T35" fmla="*/ 148 h 160"/>
              <a:gd name="T36" fmla="*/ 45 w 160"/>
              <a:gd name="T37" fmla="*/ 144 h 160"/>
              <a:gd name="T38" fmla="*/ 8 w 160"/>
              <a:gd name="T39" fmla="*/ 132 h 160"/>
              <a:gd name="T40" fmla="*/ 17 w 160"/>
              <a:gd name="T41" fmla="*/ 8 h 160"/>
              <a:gd name="T42" fmla="*/ 152 w 160"/>
              <a:gd name="T43" fmla="*/ 14 h 160"/>
              <a:gd name="T44" fmla="*/ 145 w 160"/>
              <a:gd name="T45" fmla="*/ 143 h 160"/>
              <a:gd name="T46" fmla="*/ 104 w 160"/>
              <a:gd name="T47" fmla="*/ 135 h 160"/>
              <a:gd name="T48" fmla="*/ 104 w 160"/>
              <a:gd name="T49" fmla="*/ 159 h 160"/>
              <a:gd name="T50" fmla="*/ 145 w 160"/>
              <a:gd name="T51" fmla="*/ 151 h 160"/>
              <a:gd name="T52" fmla="*/ 160 w 160"/>
              <a:gd name="T53" fmla="*/ 14 h 160"/>
              <a:gd name="T54" fmla="*/ 56 w 160"/>
              <a:gd name="T55" fmla="*/ 140 h 160"/>
              <a:gd name="T56" fmla="*/ 56 w 160"/>
              <a:gd name="T57" fmla="*/ 156 h 160"/>
              <a:gd name="T58" fmla="*/ 56 w 160"/>
              <a:gd name="T59" fmla="*/ 140 h 160"/>
              <a:gd name="T60" fmla="*/ 96 w 160"/>
              <a:gd name="T61" fmla="*/ 148 h 160"/>
              <a:gd name="T62" fmla="*/ 112 w 160"/>
              <a:gd name="T63" fmla="*/ 1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0" h="160">
                <a:moveTo>
                  <a:pt x="134" y="69"/>
                </a:moveTo>
                <a:cubicBezTo>
                  <a:pt x="135" y="69"/>
                  <a:pt x="136" y="70"/>
                  <a:pt x="136" y="70"/>
                </a:cubicBezTo>
                <a:cubicBezTo>
                  <a:pt x="136" y="70"/>
                  <a:pt x="137" y="70"/>
                  <a:pt x="137" y="69"/>
                </a:cubicBezTo>
                <a:cubicBezTo>
                  <a:pt x="138" y="68"/>
                  <a:pt x="138" y="67"/>
                  <a:pt x="138" y="66"/>
                </a:cubicBezTo>
                <a:cubicBezTo>
                  <a:pt x="137" y="65"/>
                  <a:pt x="117" y="37"/>
                  <a:pt x="80" y="37"/>
                </a:cubicBezTo>
                <a:cubicBezTo>
                  <a:pt x="43" y="37"/>
                  <a:pt x="23" y="65"/>
                  <a:pt x="22" y="66"/>
                </a:cubicBezTo>
                <a:cubicBezTo>
                  <a:pt x="22" y="67"/>
                  <a:pt x="22" y="68"/>
                  <a:pt x="23" y="69"/>
                </a:cubicBezTo>
                <a:cubicBezTo>
                  <a:pt x="24" y="70"/>
                  <a:pt x="25" y="70"/>
                  <a:pt x="26" y="69"/>
                </a:cubicBezTo>
                <a:cubicBezTo>
                  <a:pt x="26" y="68"/>
                  <a:pt x="38" y="51"/>
                  <a:pt x="62" y="44"/>
                </a:cubicBezTo>
                <a:cubicBezTo>
                  <a:pt x="56" y="49"/>
                  <a:pt x="52" y="57"/>
                  <a:pt x="52" y="66"/>
                </a:cubicBezTo>
                <a:cubicBezTo>
                  <a:pt x="52" y="81"/>
                  <a:pt x="64" y="94"/>
                  <a:pt x="80" y="94"/>
                </a:cubicBezTo>
                <a:cubicBezTo>
                  <a:pt x="96" y="94"/>
                  <a:pt x="108" y="81"/>
                  <a:pt x="108" y="66"/>
                </a:cubicBezTo>
                <a:cubicBezTo>
                  <a:pt x="108" y="57"/>
                  <a:pt x="104" y="49"/>
                  <a:pt x="98" y="44"/>
                </a:cubicBezTo>
                <a:cubicBezTo>
                  <a:pt x="122" y="51"/>
                  <a:pt x="134" y="68"/>
                  <a:pt x="134" y="69"/>
                </a:cubicBezTo>
                <a:close/>
                <a:moveTo>
                  <a:pt x="104" y="66"/>
                </a:moveTo>
                <a:cubicBezTo>
                  <a:pt x="104" y="79"/>
                  <a:pt x="93" y="90"/>
                  <a:pt x="80" y="90"/>
                </a:cubicBezTo>
                <a:cubicBezTo>
                  <a:pt x="67" y="90"/>
                  <a:pt x="56" y="79"/>
                  <a:pt x="56" y="66"/>
                </a:cubicBezTo>
                <a:cubicBezTo>
                  <a:pt x="56" y="52"/>
                  <a:pt x="67" y="42"/>
                  <a:pt x="80" y="42"/>
                </a:cubicBezTo>
                <a:cubicBezTo>
                  <a:pt x="93" y="42"/>
                  <a:pt x="104" y="52"/>
                  <a:pt x="104" y="66"/>
                </a:cubicBezTo>
                <a:close/>
                <a:moveTo>
                  <a:pt x="22" y="79"/>
                </a:moveTo>
                <a:cubicBezTo>
                  <a:pt x="23" y="80"/>
                  <a:pt x="43" y="108"/>
                  <a:pt x="80" y="108"/>
                </a:cubicBezTo>
                <a:cubicBezTo>
                  <a:pt x="117" y="108"/>
                  <a:pt x="137" y="80"/>
                  <a:pt x="138" y="79"/>
                </a:cubicBezTo>
                <a:cubicBezTo>
                  <a:pt x="138" y="78"/>
                  <a:pt x="138" y="77"/>
                  <a:pt x="137" y="76"/>
                </a:cubicBezTo>
                <a:cubicBezTo>
                  <a:pt x="136" y="75"/>
                  <a:pt x="135" y="75"/>
                  <a:pt x="134" y="76"/>
                </a:cubicBezTo>
                <a:cubicBezTo>
                  <a:pt x="134" y="77"/>
                  <a:pt x="115" y="104"/>
                  <a:pt x="80" y="104"/>
                </a:cubicBezTo>
                <a:cubicBezTo>
                  <a:pt x="45" y="104"/>
                  <a:pt x="26" y="77"/>
                  <a:pt x="26" y="76"/>
                </a:cubicBezTo>
                <a:cubicBezTo>
                  <a:pt x="25" y="76"/>
                  <a:pt x="24" y="75"/>
                  <a:pt x="23" y="76"/>
                </a:cubicBezTo>
                <a:cubicBezTo>
                  <a:pt x="22" y="76"/>
                  <a:pt x="22" y="78"/>
                  <a:pt x="22" y="79"/>
                </a:cubicBezTo>
                <a:close/>
                <a:moveTo>
                  <a:pt x="145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2"/>
                  <a:pt x="7" y="152"/>
                  <a:pt x="17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6" y="156"/>
                  <a:pt x="51" y="160"/>
                  <a:pt x="56" y="160"/>
                </a:cubicBezTo>
                <a:cubicBezTo>
                  <a:pt x="63" y="160"/>
                  <a:pt x="68" y="154"/>
                  <a:pt x="68" y="148"/>
                </a:cubicBezTo>
                <a:cubicBezTo>
                  <a:pt x="68" y="141"/>
                  <a:pt x="63" y="136"/>
                  <a:pt x="56" y="136"/>
                </a:cubicBezTo>
                <a:cubicBezTo>
                  <a:pt x="51" y="136"/>
                  <a:pt x="46" y="139"/>
                  <a:pt x="45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2" y="144"/>
                  <a:pt x="8" y="137"/>
                  <a:pt x="8" y="132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8"/>
                  <a:pt x="14" y="8"/>
                  <a:pt x="17" y="8"/>
                </a:cubicBezTo>
                <a:cubicBezTo>
                  <a:pt x="145" y="8"/>
                  <a:pt x="145" y="8"/>
                  <a:pt x="145" y="8"/>
                </a:cubicBezTo>
                <a:cubicBezTo>
                  <a:pt x="150" y="8"/>
                  <a:pt x="152" y="9"/>
                  <a:pt x="152" y="14"/>
                </a:cubicBezTo>
                <a:cubicBezTo>
                  <a:pt x="152" y="132"/>
                  <a:pt x="152" y="132"/>
                  <a:pt x="152" y="132"/>
                </a:cubicBezTo>
                <a:cubicBezTo>
                  <a:pt x="152" y="136"/>
                  <a:pt x="150" y="143"/>
                  <a:pt x="145" y="143"/>
                </a:cubicBezTo>
                <a:cubicBezTo>
                  <a:pt x="115" y="143"/>
                  <a:pt x="115" y="143"/>
                  <a:pt x="115" y="143"/>
                </a:cubicBezTo>
                <a:cubicBezTo>
                  <a:pt x="114" y="138"/>
                  <a:pt x="109" y="135"/>
                  <a:pt x="104" y="135"/>
                </a:cubicBezTo>
                <a:cubicBezTo>
                  <a:pt x="97" y="135"/>
                  <a:pt x="92" y="140"/>
                  <a:pt x="92" y="147"/>
                </a:cubicBezTo>
                <a:cubicBezTo>
                  <a:pt x="92" y="154"/>
                  <a:pt x="97" y="159"/>
                  <a:pt x="104" y="159"/>
                </a:cubicBezTo>
                <a:cubicBezTo>
                  <a:pt x="109" y="159"/>
                  <a:pt x="114" y="156"/>
                  <a:pt x="115" y="151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60" y="141"/>
                  <a:pt x="160" y="132"/>
                </a:cubicBezTo>
                <a:cubicBezTo>
                  <a:pt x="160" y="14"/>
                  <a:pt x="160" y="14"/>
                  <a:pt x="160" y="14"/>
                </a:cubicBezTo>
                <a:cubicBezTo>
                  <a:pt x="160" y="5"/>
                  <a:pt x="154" y="0"/>
                  <a:pt x="145" y="0"/>
                </a:cubicBezTo>
                <a:close/>
                <a:moveTo>
                  <a:pt x="56" y="140"/>
                </a:moveTo>
                <a:cubicBezTo>
                  <a:pt x="60" y="140"/>
                  <a:pt x="64" y="143"/>
                  <a:pt x="64" y="148"/>
                </a:cubicBezTo>
                <a:cubicBezTo>
                  <a:pt x="64" y="152"/>
                  <a:pt x="60" y="156"/>
                  <a:pt x="56" y="156"/>
                </a:cubicBezTo>
                <a:cubicBezTo>
                  <a:pt x="52" y="156"/>
                  <a:pt x="48" y="152"/>
                  <a:pt x="48" y="148"/>
                </a:cubicBezTo>
                <a:cubicBezTo>
                  <a:pt x="48" y="143"/>
                  <a:pt x="52" y="140"/>
                  <a:pt x="56" y="140"/>
                </a:cubicBezTo>
                <a:close/>
                <a:moveTo>
                  <a:pt x="104" y="156"/>
                </a:moveTo>
                <a:cubicBezTo>
                  <a:pt x="100" y="156"/>
                  <a:pt x="96" y="152"/>
                  <a:pt x="96" y="148"/>
                </a:cubicBezTo>
                <a:cubicBezTo>
                  <a:pt x="96" y="143"/>
                  <a:pt x="100" y="140"/>
                  <a:pt x="104" y="140"/>
                </a:cubicBezTo>
                <a:cubicBezTo>
                  <a:pt x="108" y="140"/>
                  <a:pt x="112" y="143"/>
                  <a:pt x="112" y="148"/>
                </a:cubicBezTo>
                <a:cubicBezTo>
                  <a:pt x="112" y="152"/>
                  <a:pt x="108" y="156"/>
                  <a:pt x="104" y="1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5" name="Freeform 53"/>
          <p:cNvSpPr>
            <a:spLocks noEditPoints="1"/>
          </p:cNvSpPr>
          <p:nvPr/>
        </p:nvSpPr>
        <p:spPr bwMode="auto">
          <a:xfrm>
            <a:off x="4909418" y="4830741"/>
            <a:ext cx="385551" cy="317029"/>
          </a:xfrm>
          <a:custGeom>
            <a:avLst/>
            <a:gdLst>
              <a:gd name="T0" fmla="*/ 7 w 176"/>
              <a:gd name="T1" fmla="*/ 90 h 144"/>
              <a:gd name="T2" fmla="*/ 42 w 176"/>
              <a:gd name="T3" fmla="*/ 90 h 144"/>
              <a:gd name="T4" fmla="*/ 46 w 176"/>
              <a:gd name="T5" fmla="*/ 91 h 144"/>
              <a:gd name="T6" fmla="*/ 48 w 176"/>
              <a:gd name="T7" fmla="*/ 4 h 144"/>
              <a:gd name="T8" fmla="*/ 16 w 176"/>
              <a:gd name="T9" fmla="*/ 0 h 144"/>
              <a:gd name="T10" fmla="*/ 0 w 176"/>
              <a:gd name="T11" fmla="*/ 87 h 144"/>
              <a:gd name="T12" fmla="*/ 8 w 176"/>
              <a:gd name="T13" fmla="*/ 16 h 144"/>
              <a:gd name="T14" fmla="*/ 40 w 176"/>
              <a:gd name="T15" fmla="*/ 8 h 144"/>
              <a:gd name="T16" fmla="*/ 26 w 176"/>
              <a:gd name="T17" fmla="*/ 68 h 144"/>
              <a:gd name="T18" fmla="*/ 22 w 176"/>
              <a:gd name="T19" fmla="*/ 68 h 144"/>
              <a:gd name="T20" fmla="*/ 8 w 176"/>
              <a:gd name="T21" fmla="*/ 16 h 144"/>
              <a:gd name="T22" fmla="*/ 81 w 176"/>
              <a:gd name="T23" fmla="*/ 94 h 144"/>
              <a:gd name="T24" fmla="*/ 112 w 176"/>
              <a:gd name="T25" fmla="*/ 72 h 144"/>
              <a:gd name="T26" fmla="*/ 81 w 176"/>
              <a:gd name="T27" fmla="*/ 50 h 144"/>
              <a:gd name="T28" fmla="*/ 72 w 176"/>
              <a:gd name="T29" fmla="*/ 55 h 144"/>
              <a:gd name="T30" fmla="*/ 75 w 176"/>
              <a:gd name="T31" fmla="*/ 94 h 144"/>
              <a:gd name="T32" fmla="*/ 76 w 176"/>
              <a:gd name="T33" fmla="*/ 55 h 144"/>
              <a:gd name="T34" fmla="*/ 78 w 176"/>
              <a:gd name="T35" fmla="*/ 52 h 144"/>
              <a:gd name="T36" fmla="*/ 107 w 176"/>
              <a:gd name="T37" fmla="*/ 70 h 144"/>
              <a:gd name="T38" fmla="*/ 107 w 176"/>
              <a:gd name="T39" fmla="*/ 74 h 144"/>
              <a:gd name="T40" fmla="*/ 77 w 176"/>
              <a:gd name="T41" fmla="*/ 90 h 144"/>
              <a:gd name="T42" fmla="*/ 76 w 176"/>
              <a:gd name="T43" fmla="*/ 55 h 144"/>
              <a:gd name="T44" fmla="*/ 64 w 176"/>
              <a:gd name="T45" fmla="*/ 0 h 144"/>
              <a:gd name="T46" fmla="*/ 64 w 176"/>
              <a:gd name="T47" fmla="*/ 8 h 144"/>
              <a:gd name="T48" fmla="*/ 168 w 176"/>
              <a:gd name="T49" fmla="*/ 16 h 144"/>
              <a:gd name="T50" fmla="*/ 8 w 176"/>
              <a:gd name="T51" fmla="*/ 120 h 144"/>
              <a:gd name="T52" fmla="*/ 4 w 176"/>
              <a:gd name="T53" fmla="*/ 104 h 144"/>
              <a:gd name="T54" fmla="*/ 0 w 176"/>
              <a:gd name="T55" fmla="*/ 128 h 144"/>
              <a:gd name="T56" fmla="*/ 160 w 176"/>
              <a:gd name="T57" fmla="*/ 144 h 144"/>
              <a:gd name="T58" fmla="*/ 176 w 176"/>
              <a:gd name="T59" fmla="*/ 16 h 144"/>
              <a:gd name="T60" fmla="*/ 168 w 176"/>
              <a:gd name="T61" fmla="*/ 128 h 144"/>
              <a:gd name="T62" fmla="*/ 16 w 176"/>
              <a:gd name="T63" fmla="*/ 136 h 144"/>
              <a:gd name="T64" fmla="*/ 8 w 176"/>
              <a:gd name="T65" fmla="*/ 124 h 144"/>
              <a:gd name="T66" fmla="*/ 168 w 176"/>
              <a:gd name="T67" fmla="*/ 12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44">
                <a:moveTo>
                  <a:pt x="2" y="91"/>
                </a:moveTo>
                <a:cubicBezTo>
                  <a:pt x="4" y="92"/>
                  <a:pt x="6" y="91"/>
                  <a:pt x="7" y="90"/>
                </a:cubicBezTo>
                <a:cubicBezTo>
                  <a:pt x="24" y="77"/>
                  <a:pt x="24" y="77"/>
                  <a:pt x="24" y="77"/>
                </a:cubicBezTo>
                <a:cubicBezTo>
                  <a:pt x="42" y="90"/>
                  <a:pt x="42" y="90"/>
                  <a:pt x="42" y="90"/>
                </a:cubicBezTo>
                <a:cubicBezTo>
                  <a:pt x="42" y="91"/>
                  <a:pt x="43" y="91"/>
                  <a:pt x="44" y="91"/>
                </a:cubicBezTo>
                <a:cubicBezTo>
                  <a:pt x="45" y="91"/>
                  <a:pt x="45" y="91"/>
                  <a:pt x="46" y="91"/>
                </a:cubicBezTo>
                <a:cubicBezTo>
                  <a:pt x="47" y="90"/>
                  <a:pt x="48" y="89"/>
                  <a:pt x="48" y="87"/>
                </a:cubicBezTo>
                <a:cubicBezTo>
                  <a:pt x="48" y="4"/>
                  <a:pt x="48" y="4"/>
                  <a:pt x="48" y="4"/>
                </a:cubicBezTo>
                <a:cubicBezTo>
                  <a:pt x="48" y="1"/>
                  <a:pt x="46" y="0"/>
                  <a:pt x="4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1" y="90"/>
                  <a:pt x="2" y="91"/>
                </a:cubicBezTo>
                <a:close/>
                <a:moveTo>
                  <a:pt x="8" y="16"/>
                </a:moveTo>
                <a:cubicBezTo>
                  <a:pt x="8" y="11"/>
                  <a:pt x="12" y="8"/>
                  <a:pt x="1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9"/>
                  <a:pt x="40" y="79"/>
                  <a:pt x="40" y="79"/>
                </a:cubicBezTo>
                <a:cubicBezTo>
                  <a:pt x="26" y="68"/>
                  <a:pt x="26" y="68"/>
                  <a:pt x="26" y="68"/>
                </a:cubicBezTo>
                <a:cubicBezTo>
                  <a:pt x="26" y="68"/>
                  <a:pt x="25" y="67"/>
                  <a:pt x="24" y="67"/>
                </a:cubicBezTo>
                <a:cubicBezTo>
                  <a:pt x="23" y="67"/>
                  <a:pt x="22" y="68"/>
                  <a:pt x="22" y="68"/>
                </a:cubicBezTo>
                <a:cubicBezTo>
                  <a:pt x="8" y="79"/>
                  <a:pt x="8" y="79"/>
                  <a:pt x="8" y="79"/>
                </a:cubicBezTo>
                <a:lnTo>
                  <a:pt x="8" y="16"/>
                </a:lnTo>
                <a:close/>
                <a:moveTo>
                  <a:pt x="78" y="94"/>
                </a:moveTo>
                <a:cubicBezTo>
                  <a:pt x="79" y="94"/>
                  <a:pt x="80" y="94"/>
                  <a:pt x="81" y="94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10" y="76"/>
                  <a:pt x="112" y="74"/>
                  <a:pt x="112" y="72"/>
                </a:cubicBezTo>
                <a:cubicBezTo>
                  <a:pt x="112" y="70"/>
                  <a:pt x="110" y="68"/>
                  <a:pt x="109" y="67"/>
                </a:cubicBezTo>
                <a:cubicBezTo>
                  <a:pt x="81" y="50"/>
                  <a:pt x="81" y="50"/>
                  <a:pt x="81" y="50"/>
                </a:cubicBezTo>
                <a:cubicBezTo>
                  <a:pt x="79" y="49"/>
                  <a:pt x="77" y="49"/>
                  <a:pt x="75" y="50"/>
                </a:cubicBezTo>
                <a:cubicBezTo>
                  <a:pt x="73" y="51"/>
                  <a:pt x="72" y="53"/>
                  <a:pt x="72" y="55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91"/>
                  <a:pt x="74" y="93"/>
                  <a:pt x="75" y="94"/>
                </a:cubicBezTo>
                <a:cubicBezTo>
                  <a:pt x="76" y="94"/>
                  <a:pt x="77" y="94"/>
                  <a:pt x="78" y="94"/>
                </a:cubicBezTo>
                <a:close/>
                <a:moveTo>
                  <a:pt x="76" y="55"/>
                </a:moveTo>
                <a:cubicBezTo>
                  <a:pt x="76" y="54"/>
                  <a:pt x="76" y="53"/>
                  <a:pt x="77" y="53"/>
                </a:cubicBezTo>
                <a:cubicBezTo>
                  <a:pt x="77" y="52"/>
                  <a:pt x="78" y="52"/>
                  <a:pt x="78" y="52"/>
                </a:cubicBezTo>
                <a:cubicBezTo>
                  <a:pt x="78" y="52"/>
                  <a:pt x="79" y="52"/>
                  <a:pt x="79" y="53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8" y="70"/>
                  <a:pt x="108" y="71"/>
                  <a:pt x="108" y="72"/>
                </a:cubicBezTo>
                <a:cubicBezTo>
                  <a:pt x="108" y="72"/>
                  <a:pt x="108" y="73"/>
                  <a:pt x="107" y="74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1"/>
                  <a:pt x="77" y="90"/>
                </a:cubicBezTo>
                <a:cubicBezTo>
                  <a:pt x="76" y="90"/>
                  <a:pt x="76" y="89"/>
                  <a:pt x="76" y="88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160" y="0"/>
                </a:moveTo>
                <a:cubicBezTo>
                  <a:pt x="64" y="0"/>
                  <a:pt x="64" y="0"/>
                  <a:pt x="64" y="0"/>
                </a:cubicBezTo>
                <a:cubicBezTo>
                  <a:pt x="62" y="0"/>
                  <a:pt x="60" y="1"/>
                  <a:pt x="60" y="4"/>
                </a:cubicBezTo>
                <a:cubicBezTo>
                  <a:pt x="60" y="6"/>
                  <a:pt x="62" y="8"/>
                  <a:pt x="64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1"/>
                  <a:pt x="168" y="16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08"/>
                  <a:pt x="8" y="108"/>
                  <a:pt x="8" y="108"/>
                </a:cubicBezTo>
                <a:cubicBezTo>
                  <a:pt x="8" y="105"/>
                  <a:pt x="6" y="104"/>
                  <a:pt x="4" y="104"/>
                </a:cubicBezTo>
                <a:cubicBezTo>
                  <a:pt x="2" y="104"/>
                  <a:pt x="0" y="105"/>
                  <a:pt x="0" y="10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6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9" y="144"/>
                  <a:pt x="176" y="136"/>
                  <a:pt x="176" y="128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28"/>
                </a:moveTo>
                <a:cubicBezTo>
                  <a:pt x="168" y="132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ubicBezTo>
                  <a:pt x="8" y="124"/>
                  <a:pt x="8" y="124"/>
                  <a:pt x="8" y="124"/>
                </a:cubicBezTo>
                <a:cubicBezTo>
                  <a:pt x="168" y="124"/>
                  <a:pt x="168" y="124"/>
                  <a:pt x="168" y="124"/>
                </a:cubicBezTo>
                <a:lnTo>
                  <a:pt x="168" y="12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6" name="Freeform 57"/>
          <p:cNvSpPr>
            <a:spLocks noEditPoints="1"/>
          </p:cNvSpPr>
          <p:nvPr/>
        </p:nvSpPr>
        <p:spPr bwMode="auto">
          <a:xfrm>
            <a:off x="3656770" y="4796479"/>
            <a:ext cx="385552" cy="385552"/>
          </a:xfrm>
          <a:custGeom>
            <a:avLst/>
            <a:gdLst>
              <a:gd name="T0" fmla="*/ 88 w 176"/>
              <a:gd name="T1" fmla="*/ 168 h 176"/>
              <a:gd name="T2" fmla="*/ 161 w 176"/>
              <a:gd name="T3" fmla="*/ 54 h 176"/>
              <a:gd name="T4" fmla="*/ 168 w 176"/>
              <a:gd name="T5" fmla="*/ 51 h 176"/>
              <a:gd name="T6" fmla="*/ 88 w 176"/>
              <a:gd name="T7" fmla="*/ 176 h 176"/>
              <a:gd name="T8" fmla="*/ 37 w 176"/>
              <a:gd name="T9" fmla="*/ 156 h 176"/>
              <a:gd name="T10" fmla="*/ 136 w 176"/>
              <a:gd name="T11" fmla="*/ 24 h 176"/>
              <a:gd name="T12" fmla="*/ 8 w 176"/>
              <a:gd name="T13" fmla="*/ 88 h 176"/>
              <a:gd name="T14" fmla="*/ 13 w 176"/>
              <a:gd name="T15" fmla="*/ 126 h 176"/>
              <a:gd name="T16" fmla="*/ 0 w 176"/>
              <a:gd name="T17" fmla="*/ 87 h 176"/>
              <a:gd name="T18" fmla="*/ 142 w 176"/>
              <a:gd name="T19" fmla="*/ 18 h 176"/>
              <a:gd name="T20" fmla="*/ 136 w 176"/>
              <a:gd name="T21" fmla="*/ 24 h 176"/>
              <a:gd name="T22" fmla="*/ 153 w 176"/>
              <a:gd name="T23" fmla="*/ 34 h 176"/>
              <a:gd name="T24" fmla="*/ 142 w 176"/>
              <a:gd name="T25" fmla="*/ 23 h 176"/>
              <a:gd name="T26" fmla="*/ 139 w 176"/>
              <a:gd name="T27" fmla="*/ 37 h 176"/>
              <a:gd name="T28" fmla="*/ 156 w 176"/>
              <a:gd name="T29" fmla="*/ 20 h 176"/>
              <a:gd name="T30" fmla="*/ 139 w 176"/>
              <a:gd name="T31" fmla="*/ 37 h 176"/>
              <a:gd name="T32" fmla="*/ 34 w 176"/>
              <a:gd name="T33" fmla="*/ 153 h 176"/>
              <a:gd name="T34" fmla="*/ 23 w 176"/>
              <a:gd name="T35" fmla="*/ 142 h 176"/>
              <a:gd name="T36" fmla="*/ 20 w 176"/>
              <a:gd name="T37" fmla="*/ 156 h 176"/>
              <a:gd name="T38" fmla="*/ 37 w 176"/>
              <a:gd name="T39" fmla="*/ 139 h 176"/>
              <a:gd name="T40" fmla="*/ 20 w 176"/>
              <a:gd name="T41" fmla="*/ 156 h 176"/>
              <a:gd name="T42" fmla="*/ 40 w 176"/>
              <a:gd name="T43" fmla="*/ 60 h 176"/>
              <a:gd name="T44" fmla="*/ 44 w 176"/>
              <a:gd name="T45" fmla="*/ 120 h 176"/>
              <a:gd name="T46" fmla="*/ 136 w 176"/>
              <a:gd name="T47" fmla="*/ 116 h 176"/>
              <a:gd name="T48" fmla="*/ 132 w 176"/>
              <a:gd name="T49" fmla="*/ 56 h 176"/>
              <a:gd name="T50" fmla="*/ 44 w 176"/>
              <a:gd name="T51" fmla="*/ 52 h 176"/>
              <a:gd name="T52" fmla="*/ 140 w 176"/>
              <a:gd name="T53" fmla="*/ 60 h 176"/>
              <a:gd name="T54" fmla="*/ 132 w 176"/>
              <a:gd name="T55" fmla="*/ 124 h 176"/>
              <a:gd name="T56" fmla="*/ 36 w 176"/>
              <a:gd name="T57" fmla="*/ 116 h 176"/>
              <a:gd name="T58" fmla="*/ 44 w 176"/>
              <a:gd name="T59" fmla="*/ 52 h 176"/>
              <a:gd name="T60" fmla="*/ 72 w 176"/>
              <a:gd name="T61" fmla="*/ 84 h 176"/>
              <a:gd name="T62" fmla="*/ 78 w 176"/>
              <a:gd name="T63" fmla="*/ 76 h 176"/>
              <a:gd name="T64" fmla="*/ 84 w 176"/>
              <a:gd name="T65" fmla="*/ 83 h 176"/>
              <a:gd name="T66" fmla="*/ 98 w 176"/>
              <a:gd name="T67" fmla="*/ 88 h 176"/>
              <a:gd name="T68" fmla="*/ 113 w 176"/>
              <a:gd name="T69" fmla="*/ 77 h 176"/>
              <a:gd name="T70" fmla="*/ 118 w 176"/>
              <a:gd name="T71" fmla="*/ 68 h 176"/>
              <a:gd name="T72" fmla="*/ 118 w 176"/>
              <a:gd name="T73" fmla="*/ 80 h 176"/>
              <a:gd name="T74" fmla="*/ 103 w 176"/>
              <a:gd name="T75" fmla="*/ 91 h 176"/>
              <a:gd name="T76" fmla="*/ 98 w 176"/>
              <a:gd name="T77" fmla="*/ 100 h 176"/>
              <a:gd name="T78" fmla="*/ 92 w 176"/>
              <a:gd name="T79" fmla="*/ 92 h 176"/>
              <a:gd name="T80" fmla="*/ 78 w 176"/>
              <a:gd name="T81" fmla="*/ 88 h 176"/>
              <a:gd name="T82" fmla="*/ 63 w 176"/>
              <a:gd name="T83" fmla="*/ 99 h 176"/>
              <a:gd name="T84" fmla="*/ 58 w 176"/>
              <a:gd name="T85" fmla="*/ 108 h 176"/>
              <a:gd name="T86" fmla="*/ 58 w 176"/>
              <a:gd name="T87" fmla="*/ 96 h 176"/>
              <a:gd name="T88" fmla="*/ 58 w 176"/>
              <a:gd name="T89" fmla="*/ 104 h 176"/>
              <a:gd name="T90" fmla="*/ 58 w 176"/>
              <a:gd name="T91" fmla="*/ 100 h 176"/>
              <a:gd name="T92" fmla="*/ 58 w 176"/>
              <a:gd name="T93" fmla="*/ 104 h 176"/>
              <a:gd name="T94" fmla="*/ 80 w 176"/>
              <a:gd name="T95" fmla="*/ 82 h 176"/>
              <a:gd name="T96" fmla="*/ 76 w 176"/>
              <a:gd name="T97" fmla="*/ 82 h 176"/>
              <a:gd name="T98" fmla="*/ 98 w 176"/>
              <a:gd name="T99" fmla="*/ 96 h 176"/>
              <a:gd name="T100" fmla="*/ 98 w 176"/>
              <a:gd name="T101" fmla="*/ 92 h 176"/>
              <a:gd name="T102" fmla="*/ 98 w 176"/>
              <a:gd name="T103" fmla="*/ 96 h 176"/>
              <a:gd name="T104" fmla="*/ 120 w 176"/>
              <a:gd name="T105" fmla="*/ 74 h 176"/>
              <a:gd name="T106" fmla="*/ 116 w 176"/>
              <a:gd name="T107" fmla="*/ 7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76">
                <a:moveTo>
                  <a:pt x="40" y="152"/>
                </a:moveTo>
                <a:cubicBezTo>
                  <a:pt x="53" y="162"/>
                  <a:pt x="70" y="168"/>
                  <a:pt x="88" y="168"/>
                </a:cubicBezTo>
                <a:cubicBezTo>
                  <a:pt x="132" y="168"/>
                  <a:pt x="168" y="132"/>
                  <a:pt x="168" y="88"/>
                </a:cubicBezTo>
                <a:cubicBezTo>
                  <a:pt x="168" y="76"/>
                  <a:pt x="166" y="65"/>
                  <a:pt x="161" y="54"/>
                </a:cubicBezTo>
                <a:cubicBezTo>
                  <a:pt x="160" y="52"/>
                  <a:pt x="161" y="50"/>
                  <a:pt x="163" y="49"/>
                </a:cubicBezTo>
                <a:cubicBezTo>
                  <a:pt x="165" y="48"/>
                  <a:pt x="167" y="49"/>
                  <a:pt x="168" y="51"/>
                </a:cubicBezTo>
                <a:cubicBezTo>
                  <a:pt x="173" y="62"/>
                  <a:pt x="176" y="75"/>
                  <a:pt x="176" y="88"/>
                </a:cubicBezTo>
                <a:cubicBezTo>
                  <a:pt x="176" y="136"/>
                  <a:pt x="137" y="176"/>
                  <a:pt x="88" y="176"/>
                </a:cubicBezTo>
                <a:cubicBezTo>
                  <a:pt x="68" y="176"/>
                  <a:pt x="50" y="169"/>
                  <a:pt x="34" y="158"/>
                </a:cubicBezTo>
                <a:cubicBezTo>
                  <a:pt x="35" y="157"/>
                  <a:pt x="36" y="156"/>
                  <a:pt x="37" y="156"/>
                </a:cubicBezTo>
                <a:cubicBezTo>
                  <a:pt x="38" y="154"/>
                  <a:pt x="39" y="153"/>
                  <a:pt x="40" y="152"/>
                </a:cubicBezTo>
                <a:close/>
                <a:moveTo>
                  <a:pt x="136" y="24"/>
                </a:moveTo>
                <a:cubicBezTo>
                  <a:pt x="122" y="13"/>
                  <a:pt x="106" y="8"/>
                  <a:pt x="88" y="8"/>
                </a:cubicBezTo>
                <a:cubicBezTo>
                  <a:pt x="44" y="8"/>
                  <a:pt x="8" y="44"/>
                  <a:pt x="8" y="88"/>
                </a:cubicBezTo>
                <a:cubicBezTo>
                  <a:pt x="8" y="99"/>
                  <a:pt x="10" y="110"/>
                  <a:pt x="15" y="121"/>
                </a:cubicBezTo>
                <a:cubicBezTo>
                  <a:pt x="16" y="123"/>
                  <a:pt x="15" y="125"/>
                  <a:pt x="13" y="126"/>
                </a:cubicBezTo>
                <a:cubicBezTo>
                  <a:pt x="11" y="127"/>
                  <a:pt x="9" y="126"/>
                  <a:pt x="8" y="124"/>
                </a:cubicBezTo>
                <a:cubicBezTo>
                  <a:pt x="3" y="113"/>
                  <a:pt x="0" y="100"/>
                  <a:pt x="0" y="87"/>
                </a:cubicBezTo>
                <a:cubicBezTo>
                  <a:pt x="0" y="39"/>
                  <a:pt x="39" y="0"/>
                  <a:pt x="88" y="0"/>
                </a:cubicBezTo>
                <a:cubicBezTo>
                  <a:pt x="108" y="0"/>
                  <a:pt x="126" y="6"/>
                  <a:pt x="142" y="18"/>
                </a:cubicBezTo>
                <a:cubicBezTo>
                  <a:pt x="141" y="18"/>
                  <a:pt x="140" y="19"/>
                  <a:pt x="139" y="20"/>
                </a:cubicBezTo>
                <a:cubicBezTo>
                  <a:pt x="138" y="21"/>
                  <a:pt x="137" y="22"/>
                  <a:pt x="136" y="24"/>
                </a:cubicBezTo>
                <a:close/>
                <a:moveTo>
                  <a:pt x="142" y="34"/>
                </a:moveTo>
                <a:cubicBezTo>
                  <a:pt x="145" y="37"/>
                  <a:pt x="150" y="37"/>
                  <a:pt x="153" y="34"/>
                </a:cubicBezTo>
                <a:cubicBezTo>
                  <a:pt x="156" y="31"/>
                  <a:pt x="156" y="26"/>
                  <a:pt x="153" y="23"/>
                </a:cubicBezTo>
                <a:cubicBezTo>
                  <a:pt x="150" y="20"/>
                  <a:pt x="145" y="20"/>
                  <a:pt x="142" y="23"/>
                </a:cubicBezTo>
                <a:cubicBezTo>
                  <a:pt x="138" y="26"/>
                  <a:pt x="139" y="31"/>
                  <a:pt x="142" y="34"/>
                </a:cubicBezTo>
                <a:close/>
                <a:moveTo>
                  <a:pt x="139" y="37"/>
                </a:moveTo>
                <a:cubicBezTo>
                  <a:pt x="134" y="32"/>
                  <a:pt x="134" y="24"/>
                  <a:pt x="139" y="20"/>
                </a:cubicBezTo>
                <a:cubicBezTo>
                  <a:pt x="144" y="15"/>
                  <a:pt x="151" y="15"/>
                  <a:pt x="156" y="20"/>
                </a:cubicBezTo>
                <a:cubicBezTo>
                  <a:pt x="160" y="25"/>
                  <a:pt x="160" y="32"/>
                  <a:pt x="156" y="37"/>
                </a:cubicBezTo>
                <a:cubicBezTo>
                  <a:pt x="151" y="41"/>
                  <a:pt x="144" y="41"/>
                  <a:pt x="139" y="37"/>
                </a:cubicBezTo>
                <a:close/>
                <a:moveTo>
                  <a:pt x="23" y="153"/>
                </a:moveTo>
                <a:cubicBezTo>
                  <a:pt x="26" y="156"/>
                  <a:pt x="31" y="156"/>
                  <a:pt x="34" y="153"/>
                </a:cubicBezTo>
                <a:cubicBezTo>
                  <a:pt x="37" y="150"/>
                  <a:pt x="37" y="145"/>
                  <a:pt x="34" y="142"/>
                </a:cubicBezTo>
                <a:cubicBezTo>
                  <a:pt x="31" y="138"/>
                  <a:pt x="26" y="138"/>
                  <a:pt x="23" y="142"/>
                </a:cubicBezTo>
                <a:cubicBezTo>
                  <a:pt x="20" y="145"/>
                  <a:pt x="20" y="150"/>
                  <a:pt x="23" y="153"/>
                </a:cubicBezTo>
                <a:close/>
                <a:moveTo>
                  <a:pt x="20" y="156"/>
                </a:moveTo>
                <a:cubicBezTo>
                  <a:pt x="15" y="151"/>
                  <a:pt x="15" y="143"/>
                  <a:pt x="20" y="139"/>
                </a:cubicBezTo>
                <a:cubicBezTo>
                  <a:pt x="25" y="134"/>
                  <a:pt x="32" y="134"/>
                  <a:pt x="37" y="139"/>
                </a:cubicBezTo>
                <a:cubicBezTo>
                  <a:pt x="42" y="144"/>
                  <a:pt x="42" y="151"/>
                  <a:pt x="37" y="156"/>
                </a:cubicBezTo>
                <a:cubicBezTo>
                  <a:pt x="32" y="160"/>
                  <a:pt x="25" y="160"/>
                  <a:pt x="20" y="156"/>
                </a:cubicBezTo>
                <a:close/>
                <a:moveTo>
                  <a:pt x="44" y="56"/>
                </a:moveTo>
                <a:cubicBezTo>
                  <a:pt x="42" y="56"/>
                  <a:pt x="40" y="57"/>
                  <a:pt x="40" y="60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0" y="118"/>
                  <a:pt x="42" y="120"/>
                  <a:pt x="44" y="120"/>
                </a:cubicBezTo>
                <a:cubicBezTo>
                  <a:pt x="132" y="120"/>
                  <a:pt x="132" y="120"/>
                  <a:pt x="132" y="120"/>
                </a:cubicBezTo>
                <a:cubicBezTo>
                  <a:pt x="134" y="120"/>
                  <a:pt x="136" y="118"/>
                  <a:pt x="136" y="116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6" y="57"/>
                  <a:pt x="134" y="56"/>
                  <a:pt x="132" y="56"/>
                </a:cubicBezTo>
                <a:lnTo>
                  <a:pt x="44" y="56"/>
                </a:lnTo>
                <a:close/>
                <a:moveTo>
                  <a:pt x="44" y="52"/>
                </a:moveTo>
                <a:cubicBezTo>
                  <a:pt x="132" y="52"/>
                  <a:pt x="132" y="52"/>
                  <a:pt x="132" y="52"/>
                </a:cubicBezTo>
                <a:cubicBezTo>
                  <a:pt x="136" y="52"/>
                  <a:pt x="140" y="55"/>
                  <a:pt x="140" y="60"/>
                </a:cubicBezTo>
                <a:cubicBezTo>
                  <a:pt x="140" y="116"/>
                  <a:pt x="140" y="116"/>
                  <a:pt x="140" y="116"/>
                </a:cubicBezTo>
                <a:cubicBezTo>
                  <a:pt x="140" y="120"/>
                  <a:pt x="136" y="124"/>
                  <a:pt x="132" y="124"/>
                </a:cubicBezTo>
                <a:cubicBezTo>
                  <a:pt x="44" y="124"/>
                  <a:pt x="44" y="124"/>
                  <a:pt x="44" y="124"/>
                </a:cubicBezTo>
                <a:cubicBezTo>
                  <a:pt x="40" y="124"/>
                  <a:pt x="36" y="120"/>
                  <a:pt x="36" y="116"/>
                </a:cubicBezTo>
                <a:cubicBezTo>
                  <a:pt x="36" y="60"/>
                  <a:pt x="36" y="60"/>
                  <a:pt x="36" y="60"/>
                </a:cubicBezTo>
                <a:cubicBezTo>
                  <a:pt x="36" y="55"/>
                  <a:pt x="40" y="52"/>
                  <a:pt x="44" y="52"/>
                </a:cubicBezTo>
                <a:close/>
                <a:moveTo>
                  <a:pt x="60" y="96"/>
                </a:move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2" y="82"/>
                  <a:pt x="72" y="82"/>
                </a:cubicBezTo>
                <a:cubicBezTo>
                  <a:pt x="72" y="78"/>
                  <a:pt x="75" y="76"/>
                  <a:pt x="78" y="76"/>
                </a:cubicBezTo>
                <a:cubicBezTo>
                  <a:pt x="81" y="76"/>
                  <a:pt x="84" y="78"/>
                  <a:pt x="84" y="82"/>
                </a:cubicBezTo>
                <a:cubicBezTo>
                  <a:pt x="84" y="82"/>
                  <a:pt x="84" y="82"/>
                  <a:pt x="84" y="83"/>
                </a:cubicBezTo>
                <a:cubicBezTo>
                  <a:pt x="94" y="89"/>
                  <a:pt x="94" y="89"/>
                  <a:pt x="94" y="89"/>
                </a:cubicBezTo>
                <a:cubicBezTo>
                  <a:pt x="96" y="88"/>
                  <a:pt x="97" y="88"/>
                  <a:pt x="98" y="88"/>
                </a:cubicBezTo>
                <a:cubicBezTo>
                  <a:pt x="99" y="88"/>
                  <a:pt x="100" y="88"/>
                  <a:pt x="101" y="88"/>
                </a:cubicBezTo>
                <a:cubicBezTo>
                  <a:pt x="113" y="77"/>
                  <a:pt x="113" y="77"/>
                  <a:pt x="113" y="77"/>
                </a:cubicBezTo>
                <a:cubicBezTo>
                  <a:pt x="112" y="76"/>
                  <a:pt x="112" y="75"/>
                  <a:pt x="112" y="74"/>
                </a:cubicBezTo>
                <a:cubicBezTo>
                  <a:pt x="112" y="70"/>
                  <a:pt x="115" y="68"/>
                  <a:pt x="118" y="68"/>
                </a:cubicBezTo>
                <a:cubicBezTo>
                  <a:pt x="121" y="68"/>
                  <a:pt x="124" y="70"/>
                  <a:pt x="124" y="74"/>
                </a:cubicBezTo>
                <a:cubicBezTo>
                  <a:pt x="124" y="77"/>
                  <a:pt x="121" y="80"/>
                  <a:pt x="118" y="80"/>
                </a:cubicBezTo>
                <a:cubicBezTo>
                  <a:pt x="117" y="80"/>
                  <a:pt x="116" y="80"/>
                  <a:pt x="116" y="79"/>
                </a:cubicBezTo>
                <a:cubicBezTo>
                  <a:pt x="103" y="91"/>
                  <a:pt x="103" y="91"/>
                  <a:pt x="103" y="91"/>
                </a:cubicBezTo>
                <a:cubicBezTo>
                  <a:pt x="104" y="92"/>
                  <a:pt x="104" y="93"/>
                  <a:pt x="104" y="94"/>
                </a:cubicBezTo>
                <a:cubicBezTo>
                  <a:pt x="104" y="97"/>
                  <a:pt x="101" y="100"/>
                  <a:pt x="98" y="100"/>
                </a:cubicBezTo>
                <a:cubicBezTo>
                  <a:pt x="94" y="100"/>
                  <a:pt x="92" y="97"/>
                  <a:pt x="92" y="94"/>
                </a:cubicBezTo>
                <a:cubicBezTo>
                  <a:pt x="92" y="93"/>
                  <a:pt x="92" y="93"/>
                  <a:pt x="92" y="92"/>
                </a:cubicBezTo>
                <a:cubicBezTo>
                  <a:pt x="82" y="86"/>
                  <a:pt x="82" y="86"/>
                  <a:pt x="82" y="86"/>
                </a:cubicBezTo>
                <a:cubicBezTo>
                  <a:pt x="80" y="87"/>
                  <a:pt x="79" y="88"/>
                  <a:pt x="78" y="88"/>
                </a:cubicBezTo>
                <a:cubicBezTo>
                  <a:pt x="77" y="88"/>
                  <a:pt x="76" y="87"/>
                  <a:pt x="75" y="87"/>
                </a:cubicBezTo>
                <a:cubicBezTo>
                  <a:pt x="63" y="99"/>
                  <a:pt x="63" y="99"/>
                  <a:pt x="63" y="99"/>
                </a:cubicBezTo>
                <a:cubicBezTo>
                  <a:pt x="64" y="100"/>
                  <a:pt x="64" y="101"/>
                  <a:pt x="64" y="102"/>
                </a:cubicBezTo>
                <a:cubicBezTo>
                  <a:pt x="64" y="105"/>
                  <a:pt x="61" y="108"/>
                  <a:pt x="58" y="108"/>
                </a:cubicBezTo>
                <a:cubicBezTo>
                  <a:pt x="54" y="108"/>
                  <a:pt x="52" y="105"/>
                  <a:pt x="52" y="102"/>
                </a:cubicBezTo>
                <a:cubicBezTo>
                  <a:pt x="52" y="98"/>
                  <a:pt x="54" y="96"/>
                  <a:pt x="58" y="96"/>
                </a:cubicBezTo>
                <a:cubicBezTo>
                  <a:pt x="59" y="96"/>
                  <a:pt x="60" y="96"/>
                  <a:pt x="60" y="96"/>
                </a:cubicBezTo>
                <a:close/>
                <a:moveTo>
                  <a:pt x="58" y="104"/>
                </a:moveTo>
                <a:cubicBezTo>
                  <a:pt x="59" y="104"/>
                  <a:pt x="60" y="103"/>
                  <a:pt x="60" y="102"/>
                </a:cubicBezTo>
                <a:cubicBezTo>
                  <a:pt x="60" y="100"/>
                  <a:pt x="59" y="100"/>
                  <a:pt x="58" y="100"/>
                </a:cubicBezTo>
                <a:cubicBezTo>
                  <a:pt x="57" y="100"/>
                  <a:pt x="56" y="100"/>
                  <a:pt x="56" y="102"/>
                </a:cubicBezTo>
                <a:cubicBezTo>
                  <a:pt x="56" y="103"/>
                  <a:pt x="57" y="104"/>
                  <a:pt x="58" y="104"/>
                </a:cubicBezTo>
                <a:close/>
                <a:moveTo>
                  <a:pt x="78" y="84"/>
                </a:moveTo>
                <a:cubicBezTo>
                  <a:pt x="79" y="84"/>
                  <a:pt x="80" y="83"/>
                  <a:pt x="80" y="82"/>
                </a:cubicBezTo>
                <a:cubicBezTo>
                  <a:pt x="80" y="80"/>
                  <a:pt x="79" y="80"/>
                  <a:pt x="78" y="80"/>
                </a:cubicBezTo>
                <a:cubicBezTo>
                  <a:pt x="77" y="80"/>
                  <a:pt x="76" y="80"/>
                  <a:pt x="76" y="82"/>
                </a:cubicBezTo>
                <a:cubicBezTo>
                  <a:pt x="76" y="83"/>
                  <a:pt x="77" y="84"/>
                  <a:pt x="78" y="84"/>
                </a:cubicBezTo>
                <a:close/>
                <a:moveTo>
                  <a:pt x="98" y="96"/>
                </a:moveTo>
                <a:cubicBezTo>
                  <a:pt x="99" y="96"/>
                  <a:pt x="100" y="95"/>
                  <a:pt x="100" y="94"/>
                </a:cubicBezTo>
                <a:cubicBezTo>
                  <a:pt x="100" y="92"/>
                  <a:pt x="99" y="92"/>
                  <a:pt x="98" y="92"/>
                </a:cubicBezTo>
                <a:cubicBezTo>
                  <a:pt x="97" y="92"/>
                  <a:pt x="96" y="92"/>
                  <a:pt x="96" y="94"/>
                </a:cubicBezTo>
                <a:cubicBezTo>
                  <a:pt x="96" y="95"/>
                  <a:pt x="97" y="96"/>
                  <a:pt x="98" y="96"/>
                </a:cubicBezTo>
                <a:close/>
                <a:moveTo>
                  <a:pt x="118" y="76"/>
                </a:moveTo>
                <a:cubicBezTo>
                  <a:pt x="119" y="76"/>
                  <a:pt x="120" y="75"/>
                  <a:pt x="120" y="74"/>
                </a:cubicBezTo>
                <a:cubicBezTo>
                  <a:pt x="120" y="72"/>
                  <a:pt x="119" y="72"/>
                  <a:pt x="118" y="72"/>
                </a:cubicBezTo>
                <a:cubicBezTo>
                  <a:pt x="117" y="72"/>
                  <a:pt x="116" y="72"/>
                  <a:pt x="116" y="74"/>
                </a:cubicBezTo>
                <a:cubicBezTo>
                  <a:pt x="116" y="75"/>
                  <a:pt x="117" y="76"/>
                  <a:pt x="118" y="7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7" name="Freeform 61"/>
          <p:cNvSpPr>
            <a:spLocks noEditPoints="1"/>
          </p:cNvSpPr>
          <p:nvPr/>
        </p:nvSpPr>
        <p:spPr bwMode="auto">
          <a:xfrm>
            <a:off x="2735922" y="4796479"/>
            <a:ext cx="379157" cy="385552"/>
          </a:xfrm>
          <a:custGeom>
            <a:avLst/>
            <a:gdLst>
              <a:gd name="T0" fmla="*/ 42 w 172"/>
              <a:gd name="T1" fmla="*/ 0 h 176"/>
              <a:gd name="T2" fmla="*/ 0 w 172"/>
              <a:gd name="T3" fmla="*/ 108 h 176"/>
              <a:gd name="T4" fmla="*/ 42 w 172"/>
              <a:gd name="T5" fmla="*/ 145 h 176"/>
              <a:gd name="T6" fmla="*/ 8 w 172"/>
              <a:gd name="T7" fmla="*/ 108 h 176"/>
              <a:gd name="T8" fmla="*/ 34 w 172"/>
              <a:gd name="T9" fmla="*/ 86 h 176"/>
              <a:gd name="T10" fmla="*/ 47 w 172"/>
              <a:gd name="T11" fmla="*/ 104 h 176"/>
              <a:gd name="T12" fmla="*/ 48 w 172"/>
              <a:gd name="T13" fmla="*/ 128 h 176"/>
              <a:gd name="T14" fmla="*/ 51 w 172"/>
              <a:gd name="T15" fmla="*/ 104 h 176"/>
              <a:gd name="T16" fmla="*/ 34 w 172"/>
              <a:gd name="T17" fmla="*/ 82 h 176"/>
              <a:gd name="T18" fmla="*/ 8 w 172"/>
              <a:gd name="T19" fmla="*/ 58 h 176"/>
              <a:gd name="T20" fmla="*/ 66 w 172"/>
              <a:gd name="T21" fmla="*/ 46 h 176"/>
              <a:gd name="T22" fmla="*/ 76 w 172"/>
              <a:gd name="T23" fmla="*/ 25 h 176"/>
              <a:gd name="T24" fmla="*/ 52 w 172"/>
              <a:gd name="T25" fmla="*/ 25 h 176"/>
              <a:gd name="T26" fmla="*/ 62 w 172"/>
              <a:gd name="T27" fmla="*/ 46 h 176"/>
              <a:gd name="T28" fmla="*/ 8 w 172"/>
              <a:gd name="T29" fmla="*/ 54 h 176"/>
              <a:gd name="T30" fmla="*/ 42 w 172"/>
              <a:gd name="T31" fmla="*/ 7 h 176"/>
              <a:gd name="T32" fmla="*/ 133 w 172"/>
              <a:gd name="T33" fmla="*/ 8 h 176"/>
              <a:gd name="T34" fmla="*/ 133 w 172"/>
              <a:gd name="T35" fmla="*/ 63 h 176"/>
              <a:gd name="T36" fmla="*/ 134 w 172"/>
              <a:gd name="T37" fmla="*/ 87 h 176"/>
              <a:gd name="T38" fmla="*/ 137 w 172"/>
              <a:gd name="T39" fmla="*/ 63 h 176"/>
              <a:gd name="T40" fmla="*/ 137 w 172"/>
              <a:gd name="T41" fmla="*/ 9 h 176"/>
              <a:gd name="T42" fmla="*/ 164 w 172"/>
              <a:gd name="T43" fmla="*/ 108 h 176"/>
              <a:gd name="T44" fmla="*/ 128 w 172"/>
              <a:gd name="T45" fmla="*/ 109 h 176"/>
              <a:gd name="T46" fmla="*/ 109 w 172"/>
              <a:gd name="T47" fmla="*/ 47 h 176"/>
              <a:gd name="T48" fmla="*/ 119 w 172"/>
              <a:gd name="T49" fmla="*/ 36 h 176"/>
              <a:gd name="T50" fmla="*/ 95 w 172"/>
              <a:gd name="T51" fmla="*/ 36 h 176"/>
              <a:gd name="T52" fmla="*/ 105 w 172"/>
              <a:gd name="T53" fmla="*/ 47 h 176"/>
              <a:gd name="T54" fmla="*/ 128 w 172"/>
              <a:gd name="T55" fmla="*/ 113 h 176"/>
              <a:gd name="T56" fmla="*/ 131 w 172"/>
              <a:gd name="T57" fmla="*/ 140 h 176"/>
              <a:gd name="T58" fmla="*/ 82 w 172"/>
              <a:gd name="T59" fmla="*/ 87 h 176"/>
              <a:gd name="T60" fmla="*/ 91 w 172"/>
              <a:gd name="T61" fmla="*/ 75 h 176"/>
              <a:gd name="T62" fmla="*/ 68 w 172"/>
              <a:gd name="T63" fmla="*/ 75 h 176"/>
              <a:gd name="T64" fmla="*/ 78 w 172"/>
              <a:gd name="T65" fmla="*/ 87 h 176"/>
              <a:gd name="T66" fmla="*/ 64 w 172"/>
              <a:gd name="T67" fmla="*/ 140 h 176"/>
              <a:gd name="T68" fmla="*/ 41 w 172"/>
              <a:gd name="T69" fmla="*/ 169 h 176"/>
              <a:gd name="T70" fmla="*/ 44 w 172"/>
              <a:gd name="T71" fmla="*/ 176 h 176"/>
              <a:gd name="T72" fmla="*/ 66 w 172"/>
              <a:gd name="T73" fmla="*/ 148 h 176"/>
              <a:gd name="T74" fmla="*/ 172 w 172"/>
              <a:gd name="T75" fmla="*/ 108 h 176"/>
              <a:gd name="T76" fmla="*/ 131 w 172"/>
              <a:gd name="T77" fmla="*/ 0 h 176"/>
              <a:gd name="T78" fmla="*/ 48 w 172"/>
              <a:gd name="T79" fmla="*/ 124 h 176"/>
              <a:gd name="T80" fmla="*/ 48 w 172"/>
              <a:gd name="T81" fmla="*/ 108 h 176"/>
              <a:gd name="T82" fmla="*/ 56 w 172"/>
              <a:gd name="T83" fmla="*/ 25 h 176"/>
              <a:gd name="T84" fmla="*/ 72 w 172"/>
              <a:gd name="T85" fmla="*/ 25 h 176"/>
              <a:gd name="T86" fmla="*/ 56 w 172"/>
              <a:gd name="T87" fmla="*/ 25 h 176"/>
              <a:gd name="T88" fmla="*/ 134 w 172"/>
              <a:gd name="T89" fmla="*/ 83 h 176"/>
              <a:gd name="T90" fmla="*/ 134 w 172"/>
              <a:gd name="T91" fmla="*/ 67 h 176"/>
              <a:gd name="T92" fmla="*/ 99 w 172"/>
              <a:gd name="T93" fmla="*/ 36 h 176"/>
              <a:gd name="T94" fmla="*/ 115 w 172"/>
              <a:gd name="T95" fmla="*/ 36 h 176"/>
              <a:gd name="T96" fmla="*/ 99 w 172"/>
              <a:gd name="T97" fmla="*/ 36 h 176"/>
              <a:gd name="T98" fmla="*/ 80 w 172"/>
              <a:gd name="T99" fmla="*/ 67 h 176"/>
              <a:gd name="T100" fmla="*/ 80 w 172"/>
              <a:gd name="T101" fmla="*/ 8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" h="176">
                <a:moveTo>
                  <a:pt x="131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29"/>
                  <a:pt x="17" y="147"/>
                  <a:pt x="38" y="149"/>
                </a:cubicBezTo>
                <a:cubicBezTo>
                  <a:pt x="40" y="149"/>
                  <a:pt x="42" y="148"/>
                  <a:pt x="42" y="145"/>
                </a:cubicBezTo>
                <a:cubicBezTo>
                  <a:pt x="42" y="143"/>
                  <a:pt x="41" y="141"/>
                  <a:pt x="39" y="141"/>
                </a:cubicBezTo>
                <a:cubicBezTo>
                  <a:pt x="21" y="140"/>
                  <a:pt x="8" y="125"/>
                  <a:pt x="8" y="108"/>
                </a:cubicBezTo>
                <a:cubicBezTo>
                  <a:pt x="8" y="86"/>
                  <a:pt x="8" y="86"/>
                  <a:pt x="8" y="86"/>
                </a:cubicBezTo>
                <a:cubicBezTo>
                  <a:pt x="34" y="86"/>
                  <a:pt x="34" y="86"/>
                  <a:pt x="34" y="86"/>
                </a:cubicBezTo>
                <a:cubicBezTo>
                  <a:pt x="41" y="86"/>
                  <a:pt x="47" y="90"/>
                  <a:pt x="47" y="95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1" y="105"/>
                  <a:pt x="37" y="110"/>
                  <a:pt x="37" y="116"/>
                </a:cubicBezTo>
                <a:cubicBezTo>
                  <a:pt x="37" y="122"/>
                  <a:pt x="42" y="128"/>
                  <a:pt x="48" y="128"/>
                </a:cubicBezTo>
                <a:cubicBezTo>
                  <a:pt x="55" y="128"/>
                  <a:pt x="60" y="122"/>
                  <a:pt x="60" y="116"/>
                </a:cubicBezTo>
                <a:cubicBezTo>
                  <a:pt x="60" y="110"/>
                  <a:pt x="56" y="106"/>
                  <a:pt x="51" y="104"/>
                </a:cubicBezTo>
                <a:cubicBezTo>
                  <a:pt x="51" y="95"/>
                  <a:pt x="51" y="95"/>
                  <a:pt x="51" y="95"/>
                </a:cubicBezTo>
                <a:cubicBezTo>
                  <a:pt x="51" y="88"/>
                  <a:pt x="44" y="82"/>
                  <a:pt x="34" y="82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58"/>
                  <a:pt x="8" y="58"/>
                  <a:pt x="8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58" y="58"/>
                  <a:pt x="66" y="53"/>
                  <a:pt x="66" y="46"/>
                </a:cubicBezTo>
                <a:cubicBezTo>
                  <a:pt x="66" y="37"/>
                  <a:pt x="66" y="37"/>
                  <a:pt x="66" y="37"/>
                </a:cubicBezTo>
                <a:cubicBezTo>
                  <a:pt x="72" y="36"/>
                  <a:pt x="76" y="31"/>
                  <a:pt x="76" y="25"/>
                </a:cubicBezTo>
                <a:cubicBezTo>
                  <a:pt x="76" y="19"/>
                  <a:pt x="70" y="13"/>
                  <a:pt x="64" y="13"/>
                </a:cubicBezTo>
                <a:cubicBezTo>
                  <a:pt x="57" y="13"/>
                  <a:pt x="52" y="19"/>
                  <a:pt x="52" y="25"/>
                </a:cubicBezTo>
                <a:cubicBezTo>
                  <a:pt x="52" y="31"/>
                  <a:pt x="57" y="36"/>
                  <a:pt x="62" y="37"/>
                </a:cubicBezTo>
                <a:cubicBezTo>
                  <a:pt x="62" y="46"/>
                  <a:pt x="62" y="46"/>
                  <a:pt x="62" y="46"/>
                </a:cubicBezTo>
                <a:cubicBezTo>
                  <a:pt x="62" y="51"/>
                  <a:pt x="55" y="54"/>
                  <a:pt x="46" y="54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41"/>
                  <a:pt x="8" y="41"/>
                  <a:pt x="8" y="41"/>
                </a:cubicBezTo>
                <a:cubicBezTo>
                  <a:pt x="8" y="23"/>
                  <a:pt x="23" y="7"/>
                  <a:pt x="42" y="7"/>
                </a:cubicBezTo>
                <a:cubicBezTo>
                  <a:pt x="131" y="7"/>
                  <a:pt x="131" y="7"/>
                  <a:pt x="131" y="7"/>
                </a:cubicBezTo>
                <a:cubicBezTo>
                  <a:pt x="132" y="7"/>
                  <a:pt x="132" y="8"/>
                  <a:pt x="133" y="8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33" y="63"/>
                  <a:pt x="133" y="63"/>
                  <a:pt x="133" y="63"/>
                </a:cubicBezTo>
                <a:cubicBezTo>
                  <a:pt x="127" y="64"/>
                  <a:pt x="123" y="69"/>
                  <a:pt x="123" y="75"/>
                </a:cubicBezTo>
                <a:cubicBezTo>
                  <a:pt x="123" y="81"/>
                  <a:pt x="128" y="87"/>
                  <a:pt x="134" y="87"/>
                </a:cubicBezTo>
                <a:cubicBezTo>
                  <a:pt x="141" y="87"/>
                  <a:pt x="146" y="81"/>
                  <a:pt x="146" y="75"/>
                </a:cubicBezTo>
                <a:cubicBezTo>
                  <a:pt x="146" y="69"/>
                  <a:pt x="142" y="64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9"/>
                  <a:pt x="137" y="9"/>
                  <a:pt x="137" y="9"/>
                </a:cubicBezTo>
                <a:cubicBezTo>
                  <a:pt x="153" y="11"/>
                  <a:pt x="164" y="24"/>
                  <a:pt x="164" y="41"/>
                </a:cubicBezTo>
                <a:cubicBezTo>
                  <a:pt x="164" y="108"/>
                  <a:pt x="164" y="108"/>
                  <a:pt x="164" y="108"/>
                </a:cubicBezTo>
                <a:cubicBezTo>
                  <a:pt x="164" y="109"/>
                  <a:pt x="164" y="109"/>
                  <a:pt x="164" y="109"/>
                </a:cubicBezTo>
                <a:cubicBezTo>
                  <a:pt x="128" y="109"/>
                  <a:pt x="128" y="109"/>
                  <a:pt x="128" y="109"/>
                </a:cubicBezTo>
                <a:cubicBezTo>
                  <a:pt x="118" y="109"/>
                  <a:pt x="109" y="102"/>
                  <a:pt x="109" y="92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15" y="46"/>
                  <a:pt x="119" y="41"/>
                  <a:pt x="119" y="36"/>
                </a:cubicBezTo>
                <a:cubicBezTo>
                  <a:pt x="119" y="29"/>
                  <a:pt x="113" y="24"/>
                  <a:pt x="107" y="24"/>
                </a:cubicBezTo>
                <a:cubicBezTo>
                  <a:pt x="100" y="24"/>
                  <a:pt x="95" y="29"/>
                  <a:pt x="95" y="36"/>
                </a:cubicBezTo>
                <a:cubicBezTo>
                  <a:pt x="95" y="42"/>
                  <a:pt x="100" y="47"/>
                  <a:pt x="105" y="4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5" y="104"/>
                  <a:pt x="116" y="113"/>
                  <a:pt x="128" y="113"/>
                </a:cubicBezTo>
                <a:cubicBezTo>
                  <a:pt x="163" y="113"/>
                  <a:pt x="163" y="113"/>
                  <a:pt x="163" y="113"/>
                </a:cubicBezTo>
                <a:cubicBezTo>
                  <a:pt x="161" y="129"/>
                  <a:pt x="148" y="140"/>
                  <a:pt x="131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82" y="87"/>
                  <a:pt x="82" y="87"/>
                  <a:pt x="82" y="87"/>
                </a:cubicBezTo>
                <a:cubicBezTo>
                  <a:pt x="82" y="87"/>
                  <a:pt x="82" y="86"/>
                  <a:pt x="82" y="86"/>
                </a:cubicBezTo>
                <a:cubicBezTo>
                  <a:pt x="87" y="85"/>
                  <a:pt x="91" y="81"/>
                  <a:pt x="91" y="75"/>
                </a:cubicBezTo>
                <a:cubicBezTo>
                  <a:pt x="91" y="68"/>
                  <a:pt x="86" y="63"/>
                  <a:pt x="80" y="63"/>
                </a:cubicBezTo>
                <a:cubicBezTo>
                  <a:pt x="73" y="63"/>
                  <a:pt x="68" y="68"/>
                  <a:pt x="68" y="75"/>
                </a:cubicBezTo>
                <a:cubicBezTo>
                  <a:pt x="68" y="81"/>
                  <a:pt x="72" y="86"/>
                  <a:pt x="78" y="86"/>
                </a:cubicBezTo>
                <a:cubicBezTo>
                  <a:pt x="78" y="86"/>
                  <a:pt x="78" y="87"/>
                  <a:pt x="78" y="87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64" y="140"/>
                  <a:pt x="64" y="140"/>
                  <a:pt x="64" y="140"/>
                </a:cubicBezTo>
                <a:cubicBezTo>
                  <a:pt x="62" y="140"/>
                  <a:pt x="61" y="141"/>
                  <a:pt x="60" y="142"/>
                </a:cubicBezTo>
                <a:cubicBezTo>
                  <a:pt x="41" y="169"/>
                  <a:pt x="41" y="169"/>
                  <a:pt x="41" y="169"/>
                </a:cubicBezTo>
                <a:cubicBezTo>
                  <a:pt x="40" y="171"/>
                  <a:pt x="40" y="173"/>
                  <a:pt x="42" y="175"/>
                </a:cubicBezTo>
                <a:cubicBezTo>
                  <a:pt x="43" y="175"/>
                  <a:pt x="43" y="176"/>
                  <a:pt x="44" y="176"/>
                </a:cubicBezTo>
                <a:cubicBezTo>
                  <a:pt x="45" y="176"/>
                  <a:pt x="47" y="174"/>
                  <a:pt x="47" y="173"/>
                </a:cubicBezTo>
                <a:cubicBezTo>
                  <a:pt x="66" y="148"/>
                  <a:pt x="66" y="148"/>
                  <a:pt x="66" y="148"/>
                </a:cubicBezTo>
                <a:cubicBezTo>
                  <a:pt x="131" y="148"/>
                  <a:pt x="131" y="148"/>
                  <a:pt x="131" y="148"/>
                </a:cubicBezTo>
                <a:cubicBezTo>
                  <a:pt x="154" y="148"/>
                  <a:pt x="172" y="131"/>
                  <a:pt x="172" y="108"/>
                </a:cubicBezTo>
                <a:cubicBezTo>
                  <a:pt x="172" y="41"/>
                  <a:pt x="172" y="41"/>
                  <a:pt x="172" y="41"/>
                </a:cubicBezTo>
                <a:cubicBezTo>
                  <a:pt x="172" y="18"/>
                  <a:pt x="154" y="0"/>
                  <a:pt x="131" y="0"/>
                </a:cubicBezTo>
                <a:close/>
                <a:moveTo>
                  <a:pt x="56" y="116"/>
                </a:moveTo>
                <a:cubicBezTo>
                  <a:pt x="56" y="120"/>
                  <a:pt x="53" y="124"/>
                  <a:pt x="48" y="124"/>
                </a:cubicBezTo>
                <a:cubicBezTo>
                  <a:pt x="44" y="124"/>
                  <a:pt x="40" y="120"/>
                  <a:pt x="40" y="116"/>
                </a:cubicBezTo>
                <a:cubicBezTo>
                  <a:pt x="40" y="112"/>
                  <a:pt x="44" y="108"/>
                  <a:pt x="48" y="108"/>
                </a:cubicBezTo>
                <a:cubicBezTo>
                  <a:pt x="53" y="108"/>
                  <a:pt x="56" y="112"/>
                  <a:pt x="56" y="116"/>
                </a:cubicBezTo>
                <a:close/>
                <a:moveTo>
                  <a:pt x="56" y="25"/>
                </a:moveTo>
                <a:cubicBezTo>
                  <a:pt x="56" y="21"/>
                  <a:pt x="60" y="17"/>
                  <a:pt x="64" y="17"/>
                </a:cubicBezTo>
                <a:cubicBezTo>
                  <a:pt x="68" y="17"/>
                  <a:pt x="72" y="21"/>
                  <a:pt x="72" y="25"/>
                </a:cubicBezTo>
                <a:cubicBezTo>
                  <a:pt x="72" y="29"/>
                  <a:pt x="68" y="33"/>
                  <a:pt x="64" y="33"/>
                </a:cubicBezTo>
                <a:cubicBezTo>
                  <a:pt x="60" y="33"/>
                  <a:pt x="56" y="29"/>
                  <a:pt x="56" y="25"/>
                </a:cubicBezTo>
                <a:close/>
                <a:moveTo>
                  <a:pt x="142" y="75"/>
                </a:moveTo>
                <a:cubicBezTo>
                  <a:pt x="142" y="79"/>
                  <a:pt x="139" y="83"/>
                  <a:pt x="134" y="83"/>
                </a:cubicBezTo>
                <a:cubicBezTo>
                  <a:pt x="130" y="83"/>
                  <a:pt x="126" y="79"/>
                  <a:pt x="126" y="75"/>
                </a:cubicBezTo>
                <a:cubicBezTo>
                  <a:pt x="126" y="71"/>
                  <a:pt x="130" y="67"/>
                  <a:pt x="134" y="67"/>
                </a:cubicBezTo>
                <a:cubicBezTo>
                  <a:pt x="139" y="67"/>
                  <a:pt x="142" y="71"/>
                  <a:pt x="142" y="75"/>
                </a:cubicBezTo>
                <a:close/>
                <a:moveTo>
                  <a:pt x="99" y="36"/>
                </a:moveTo>
                <a:cubicBezTo>
                  <a:pt x="99" y="31"/>
                  <a:pt x="103" y="28"/>
                  <a:pt x="107" y="28"/>
                </a:cubicBezTo>
                <a:cubicBezTo>
                  <a:pt x="111" y="28"/>
                  <a:pt x="115" y="31"/>
                  <a:pt x="115" y="36"/>
                </a:cubicBezTo>
                <a:cubicBezTo>
                  <a:pt x="115" y="40"/>
                  <a:pt x="111" y="44"/>
                  <a:pt x="107" y="44"/>
                </a:cubicBezTo>
                <a:cubicBezTo>
                  <a:pt x="103" y="44"/>
                  <a:pt x="99" y="40"/>
                  <a:pt x="99" y="36"/>
                </a:cubicBezTo>
                <a:close/>
                <a:moveTo>
                  <a:pt x="72" y="75"/>
                </a:moveTo>
                <a:cubicBezTo>
                  <a:pt x="72" y="71"/>
                  <a:pt x="75" y="67"/>
                  <a:pt x="80" y="67"/>
                </a:cubicBezTo>
                <a:cubicBezTo>
                  <a:pt x="84" y="67"/>
                  <a:pt x="87" y="71"/>
                  <a:pt x="87" y="75"/>
                </a:cubicBezTo>
                <a:cubicBezTo>
                  <a:pt x="87" y="79"/>
                  <a:pt x="84" y="83"/>
                  <a:pt x="80" y="83"/>
                </a:cubicBezTo>
                <a:cubicBezTo>
                  <a:pt x="75" y="83"/>
                  <a:pt x="72" y="79"/>
                  <a:pt x="72" y="7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8" name="Freeform 65"/>
          <p:cNvSpPr>
            <a:spLocks noEditPoints="1"/>
          </p:cNvSpPr>
          <p:nvPr/>
        </p:nvSpPr>
        <p:spPr bwMode="auto">
          <a:xfrm>
            <a:off x="1677099" y="4795565"/>
            <a:ext cx="342612" cy="387380"/>
          </a:xfrm>
          <a:custGeom>
            <a:avLst/>
            <a:gdLst>
              <a:gd name="T0" fmla="*/ 87 w 156"/>
              <a:gd name="T1" fmla="*/ 3 h 177"/>
              <a:gd name="T2" fmla="*/ 9 w 156"/>
              <a:gd name="T3" fmla="*/ 37 h 177"/>
              <a:gd name="T4" fmla="*/ 0 w 156"/>
              <a:gd name="T5" fmla="*/ 124 h 177"/>
              <a:gd name="T6" fmla="*/ 69 w 156"/>
              <a:gd name="T7" fmla="*/ 174 h 177"/>
              <a:gd name="T8" fmla="*/ 87 w 156"/>
              <a:gd name="T9" fmla="*/ 174 h 177"/>
              <a:gd name="T10" fmla="*/ 156 w 156"/>
              <a:gd name="T11" fmla="*/ 124 h 177"/>
              <a:gd name="T12" fmla="*/ 147 w 156"/>
              <a:gd name="T13" fmla="*/ 37 h 177"/>
              <a:gd name="T14" fmla="*/ 143 w 156"/>
              <a:gd name="T15" fmla="*/ 133 h 177"/>
              <a:gd name="T16" fmla="*/ 73 w 156"/>
              <a:gd name="T17" fmla="*/ 167 h 177"/>
              <a:gd name="T18" fmla="*/ 8 w 156"/>
              <a:gd name="T19" fmla="*/ 124 h 177"/>
              <a:gd name="T20" fmla="*/ 13 w 156"/>
              <a:gd name="T21" fmla="*/ 44 h 177"/>
              <a:gd name="T22" fmla="*/ 78 w 156"/>
              <a:gd name="T23" fmla="*/ 9 h 177"/>
              <a:gd name="T24" fmla="*/ 143 w 156"/>
              <a:gd name="T25" fmla="*/ 44 h 177"/>
              <a:gd name="T26" fmla="*/ 148 w 156"/>
              <a:gd name="T27" fmla="*/ 124 h 177"/>
              <a:gd name="T28" fmla="*/ 49 w 156"/>
              <a:gd name="T29" fmla="*/ 68 h 177"/>
              <a:gd name="T30" fmla="*/ 89 w 156"/>
              <a:gd name="T31" fmla="*/ 55 h 177"/>
              <a:gd name="T32" fmla="*/ 92 w 156"/>
              <a:gd name="T33" fmla="*/ 52 h 177"/>
              <a:gd name="T34" fmla="*/ 108 w 156"/>
              <a:gd name="T35" fmla="*/ 71 h 177"/>
              <a:gd name="T36" fmla="*/ 91 w 156"/>
              <a:gd name="T37" fmla="*/ 88 h 177"/>
              <a:gd name="T38" fmla="*/ 89 w 156"/>
              <a:gd name="T39" fmla="*/ 85 h 177"/>
              <a:gd name="T40" fmla="*/ 49 w 156"/>
              <a:gd name="T41" fmla="*/ 72 h 177"/>
              <a:gd name="T42" fmla="*/ 41 w 156"/>
              <a:gd name="T43" fmla="*/ 70 h 177"/>
              <a:gd name="T44" fmla="*/ 31 w 156"/>
              <a:gd name="T45" fmla="*/ 72 h 177"/>
              <a:gd name="T46" fmla="*/ 31 w 156"/>
              <a:gd name="T47" fmla="*/ 68 h 177"/>
              <a:gd name="T48" fmla="*/ 41 w 156"/>
              <a:gd name="T49" fmla="*/ 70 h 177"/>
              <a:gd name="T50" fmla="*/ 58 w 156"/>
              <a:gd name="T51" fmla="*/ 109 h 177"/>
              <a:gd name="T52" fmla="*/ 47 w 156"/>
              <a:gd name="T53" fmla="*/ 107 h 177"/>
              <a:gd name="T54" fmla="*/ 58 w 156"/>
              <a:gd name="T55" fmla="*/ 105 h 177"/>
              <a:gd name="T56" fmla="*/ 127 w 156"/>
              <a:gd name="T57" fmla="*/ 106 h 177"/>
              <a:gd name="T58" fmla="*/ 111 w 156"/>
              <a:gd name="T59" fmla="*/ 125 h 177"/>
              <a:gd name="T60" fmla="*/ 108 w 156"/>
              <a:gd name="T61" fmla="*/ 125 h 177"/>
              <a:gd name="T62" fmla="*/ 120 w 156"/>
              <a:gd name="T63" fmla="*/ 109 h 177"/>
              <a:gd name="T64" fmla="*/ 66 w 156"/>
              <a:gd name="T65" fmla="*/ 107 h 177"/>
              <a:gd name="T66" fmla="*/ 120 w 156"/>
              <a:gd name="T67" fmla="*/ 105 h 177"/>
              <a:gd name="T68" fmla="*/ 108 w 156"/>
              <a:gd name="T69" fmla="*/ 89 h 177"/>
              <a:gd name="T70" fmla="*/ 127 w 156"/>
              <a:gd name="T71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6" h="177">
                <a:moveTo>
                  <a:pt x="147" y="37"/>
                </a:moveTo>
                <a:cubicBezTo>
                  <a:pt x="87" y="3"/>
                  <a:pt x="87" y="3"/>
                  <a:pt x="87" y="3"/>
                </a:cubicBezTo>
                <a:cubicBezTo>
                  <a:pt x="82" y="0"/>
                  <a:pt x="74" y="0"/>
                  <a:pt x="69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4" y="137"/>
                  <a:pt x="9" y="140"/>
                </a:cubicBezTo>
                <a:cubicBezTo>
                  <a:pt x="69" y="174"/>
                  <a:pt x="69" y="174"/>
                  <a:pt x="69" y="174"/>
                </a:cubicBezTo>
                <a:cubicBezTo>
                  <a:pt x="71" y="176"/>
                  <a:pt x="75" y="177"/>
                  <a:pt x="78" y="177"/>
                </a:cubicBezTo>
                <a:cubicBezTo>
                  <a:pt x="81" y="177"/>
                  <a:pt x="85" y="176"/>
                  <a:pt x="87" y="174"/>
                </a:cubicBezTo>
                <a:cubicBezTo>
                  <a:pt x="147" y="140"/>
                  <a:pt x="147" y="140"/>
                  <a:pt x="147" y="140"/>
                </a:cubicBezTo>
                <a:cubicBezTo>
                  <a:pt x="152" y="137"/>
                  <a:pt x="156" y="130"/>
                  <a:pt x="156" y="124"/>
                </a:cubicBezTo>
                <a:cubicBezTo>
                  <a:pt x="156" y="53"/>
                  <a:pt x="156" y="53"/>
                  <a:pt x="156" y="53"/>
                </a:cubicBezTo>
                <a:cubicBezTo>
                  <a:pt x="156" y="47"/>
                  <a:pt x="152" y="40"/>
                  <a:pt x="147" y="37"/>
                </a:cubicBezTo>
                <a:close/>
                <a:moveTo>
                  <a:pt x="148" y="124"/>
                </a:moveTo>
                <a:cubicBezTo>
                  <a:pt x="148" y="127"/>
                  <a:pt x="145" y="132"/>
                  <a:pt x="143" y="133"/>
                </a:cubicBezTo>
                <a:cubicBezTo>
                  <a:pt x="83" y="167"/>
                  <a:pt x="83" y="167"/>
                  <a:pt x="83" y="167"/>
                </a:cubicBezTo>
                <a:cubicBezTo>
                  <a:pt x="81" y="169"/>
                  <a:pt x="75" y="169"/>
                  <a:pt x="73" y="167"/>
                </a:cubicBezTo>
                <a:cubicBezTo>
                  <a:pt x="13" y="133"/>
                  <a:pt x="13" y="133"/>
                  <a:pt x="13" y="133"/>
                </a:cubicBezTo>
                <a:cubicBezTo>
                  <a:pt x="11" y="132"/>
                  <a:pt x="8" y="127"/>
                  <a:pt x="8" y="124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49"/>
                  <a:pt x="11" y="45"/>
                  <a:pt x="13" y="44"/>
                </a:cubicBezTo>
                <a:cubicBezTo>
                  <a:pt x="73" y="10"/>
                  <a:pt x="73" y="10"/>
                  <a:pt x="73" y="10"/>
                </a:cubicBezTo>
                <a:cubicBezTo>
                  <a:pt x="74" y="9"/>
                  <a:pt x="76" y="9"/>
                  <a:pt x="78" y="9"/>
                </a:cubicBezTo>
                <a:cubicBezTo>
                  <a:pt x="80" y="9"/>
                  <a:pt x="82" y="9"/>
                  <a:pt x="83" y="10"/>
                </a:cubicBezTo>
                <a:cubicBezTo>
                  <a:pt x="143" y="44"/>
                  <a:pt x="143" y="44"/>
                  <a:pt x="143" y="44"/>
                </a:cubicBezTo>
                <a:cubicBezTo>
                  <a:pt x="145" y="45"/>
                  <a:pt x="148" y="49"/>
                  <a:pt x="148" y="53"/>
                </a:cubicBezTo>
                <a:lnTo>
                  <a:pt x="148" y="124"/>
                </a:lnTo>
                <a:close/>
                <a:moveTo>
                  <a:pt x="47" y="70"/>
                </a:moveTo>
                <a:cubicBezTo>
                  <a:pt x="47" y="69"/>
                  <a:pt x="48" y="68"/>
                  <a:pt x="49" y="68"/>
                </a:cubicBezTo>
                <a:cubicBezTo>
                  <a:pt x="102" y="68"/>
                  <a:pt x="102" y="68"/>
                  <a:pt x="102" y="68"/>
                </a:cubicBezTo>
                <a:cubicBezTo>
                  <a:pt x="89" y="55"/>
                  <a:pt x="89" y="55"/>
                  <a:pt x="89" y="55"/>
                </a:cubicBezTo>
                <a:cubicBezTo>
                  <a:pt x="89" y="54"/>
                  <a:pt x="89" y="53"/>
                  <a:pt x="90" y="52"/>
                </a:cubicBezTo>
                <a:cubicBezTo>
                  <a:pt x="90" y="51"/>
                  <a:pt x="92" y="51"/>
                  <a:pt x="92" y="52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09" y="69"/>
                  <a:pt x="109" y="71"/>
                  <a:pt x="108" y="71"/>
                </a:cubicBezTo>
                <a:cubicBezTo>
                  <a:pt x="92" y="88"/>
                  <a:pt x="92" y="88"/>
                  <a:pt x="92" y="88"/>
                </a:cubicBezTo>
                <a:cubicBezTo>
                  <a:pt x="92" y="88"/>
                  <a:pt x="91" y="88"/>
                  <a:pt x="91" y="88"/>
                </a:cubicBezTo>
                <a:cubicBezTo>
                  <a:pt x="90" y="88"/>
                  <a:pt x="90" y="88"/>
                  <a:pt x="90" y="88"/>
                </a:cubicBezTo>
                <a:cubicBezTo>
                  <a:pt x="89" y="87"/>
                  <a:pt x="89" y="86"/>
                  <a:pt x="89" y="85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8" y="72"/>
                  <a:pt x="47" y="71"/>
                  <a:pt x="47" y="70"/>
                </a:cubicBezTo>
                <a:close/>
                <a:moveTo>
                  <a:pt x="41" y="70"/>
                </a:moveTo>
                <a:cubicBezTo>
                  <a:pt x="41" y="71"/>
                  <a:pt x="40" y="72"/>
                  <a:pt x="39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0" y="72"/>
                  <a:pt x="29" y="71"/>
                  <a:pt x="29" y="70"/>
                </a:cubicBezTo>
                <a:cubicBezTo>
                  <a:pt x="29" y="69"/>
                  <a:pt x="30" y="68"/>
                  <a:pt x="31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40" y="68"/>
                  <a:pt x="41" y="69"/>
                  <a:pt x="41" y="70"/>
                </a:cubicBezTo>
                <a:close/>
                <a:moveTo>
                  <a:pt x="60" y="107"/>
                </a:moveTo>
                <a:cubicBezTo>
                  <a:pt x="60" y="108"/>
                  <a:pt x="59" y="109"/>
                  <a:pt x="58" y="109"/>
                </a:cubicBezTo>
                <a:cubicBezTo>
                  <a:pt x="49" y="109"/>
                  <a:pt x="49" y="109"/>
                  <a:pt x="49" y="109"/>
                </a:cubicBezTo>
                <a:cubicBezTo>
                  <a:pt x="48" y="109"/>
                  <a:pt x="47" y="108"/>
                  <a:pt x="47" y="107"/>
                </a:cubicBezTo>
                <a:cubicBezTo>
                  <a:pt x="47" y="106"/>
                  <a:pt x="48" y="105"/>
                  <a:pt x="49" y="105"/>
                </a:cubicBezTo>
                <a:cubicBezTo>
                  <a:pt x="58" y="105"/>
                  <a:pt x="58" y="105"/>
                  <a:pt x="58" y="105"/>
                </a:cubicBezTo>
                <a:cubicBezTo>
                  <a:pt x="59" y="105"/>
                  <a:pt x="60" y="106"/>
                  <a:pt x="60" y="107"/>
                </a:cubicBezTo>
                <a:close/>
                <a:moveTo>
                  <a:pt x="127" y="106"/>
                </a:moveTo>
                <a:cubicBezTo>
                  <a:pt x="127" y="106"/>
                  <a:pt x="127" y="108"/>
                  <a:pt x="127" y="108"/>
                </a:cubicBezTo>
                <a:cubicBezTo>
                  <a:pt x="111" y="125"/>
                  <a:pt x="111" y="125"/>
                  <a:pt x="111" y="125"/>
                </a:cubicBezTo>
                <a:cubicBezTo>
                  <a:pt x="110" y="125"/>
                  <a:pt x="110" y="125"/>
                  <a:pt x="109" y="125"/>
                </a:cubicBezTo>
                <a:cubicBezTo>
                  <a:pt x="109" y="125"/>
                  <a:pt x="108" y="125"/>
                  <a:pt x="108" y="125"/>
                </a:cubicBezTo>
                <a:cubicBezTo>
                  <a:pt x="107" y="124"/>
                  <a:pt x="107" y="123"/>
                  <a:pt x="108" y="122"/>
                </a:cubicBezTo>
                <a:cubicBezTo>
                  <a:pt x="120" y="109"/>
                  <a:pt x="120" y="109"/>
                  <a:pt x="120" y="109"/>
                </a:cubicBezTo>
                <a:cubicBezTo>
                  <a:pt x="68" y="109"/>
                  <a:pt x="68" y="109"/>
                  <a:pt x="68" y="109"/>
                </a:cubicBezTo>
                <a:cubicBezTo>
                  <a:pt x="67" y="109"/>
                  <a:pt x="66" y="108"/>
                  <a:pt x="66" y="107"/>
                </a:cubicBezTo>
                <a:cubicBezTo>
                  <a:pt x="66" y="106"/>
                  <a:pt x="67" y="105"/>
                  <a:pt x="68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7" y="91"/>
                  <a:pt x="107" y="90"/>
                  <a:pt x="108" y="89"/>
                </a:cubicBezTo>
                <a:cubicBezTo>
                  <a:pt x="109" y="88"/>
                  <a:pt x="110" y="88"/>
                  <a:pt x="111" y="89"/>
                </a:cubicBezTo>
                <a:lnTo>
                  <a:pt x="127" y="10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9" name="TextBox 102"/>
          <p:cNvSpPr txBox="1"/>
          <p:nvPr/>
        </p:nvSpPr>
        <p:spPr>
          <a:xfrm>
            <a:off x="10137959" y="5268761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VQS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TextBox 102"/>
          <p:cNvSpPr txBox="1"/>
          <p:nvPr/>
        </p:nvSpPr>
        <p:spPr>
          <a:xfrm>
            <a:off x="11238470" y="526876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Freeform 69"/>
          <p:cNvSpPr>
            <a:spLocks noEditPoints="1"/>
          </p:cNvSpPr>
          <p:nvPr/>
        </p:nvSpPr>
        <p:spPr bwMode="auto">
          <a:xfrm>
            <a:off x="10169765" y="4821604"/>
            <a:ext cx="385551" cy="335302"/>
          </a:xfrm>
          <a:custGeom>
            <a:avLst/>
            <a:gdLst>
              <a:gd name="T0" fmla="*/ 164 w 176"/>
              <a:gd name="T1" fmla="*/ 120 h 152"/>
              <a:gd name="T2" fmla="*/ 8 w 176"/>
              <a:gd name="T3" fmla="*/ 116 h 152"/>
              <a:gd name="T4" fmla="*/ 12 w 176"/>
              <a:gd name="T5" fmla="*/ 8 h 152"/>
              <a:gd name="T6" fmla="*/ 168 w 176"/>
              <a:gd name="T7" fmla="*/ 12 h 152"/>
              <a:gd name="T8" fmla="*/ 164 w 176"/>
              <a:gd name="T9" fmla="*/ 0 h 152"/>
              <a:gd name="T10" fmla="*/ 0 w 176"/>
              <a:gd name="T11" fmla="*/ 12 h 152"/>
              <a:gd name="T12" fmla="*/ 12 w 176"/>
              <a:gd name="T13" fmla="*/ 128 h 152"/>
              <a:gd name="T14" fmla="*/ 176 w 176"/>
              <a:gd name="T15" fmla="*/ 116 h 152"/>
              <a:gd name="T16" fmla="*/ 164 w 176"/>
              <a:gd name="T17" fmla="*/ 0 h 152"/>
              <a:gd name="T18" fmla="*/ 24 w 176"/>
              <a:gd name="T19" fmla="*/ 144 h 152"/>
              <a:gd name="T20" fmla="*/ 24 w 176"/>
              <a:gd name="T21" fmla="*/ 152 h 152"/>
              <a:gd name="T22" fmla="*/ 156 w 176"/>
              <a:gd name="T23" fmla="*/ 148 h 152"/>
              <a:gd name="T24" fmla="*/ 89 w 176"/>
              <a:gd name="T25" fmla="*/ 95 h 152"/>
              <a:gd name="T26" fmla="*/ 89 w 176"/>
              <a:gd name="T27" fmla="*/ 35 h 152"/>
              <a:gd name="T28" fmla="*/ 110 w 176"/>
              <a:gd name="T29" fmla="*/ 86 h 152"/>
              <a:gd name="T30" fmla="*/ 113 w 176"/>
              <a:gd name="T31" fmla="*/ 87 h 152"/>
              <a:gd name="T32" fmla="*/ 65 w 176"/>
              <a:gd name="T33" fmla="*/ 41 h 152"/>
              <a:gd name="T34" fmla="*/ 111 w 176"/>
              <a:gd name="T35" fmla="*/ 89 h 152"/>
              <a:gd name="T36" fmla="*/ 122 w 176"/>
              <a:gd name="T37" fmla="*/ 99 h 152"/>
              <a:gd name="T38" fmla="*/ 123 w 176"/>
              <a:gd name="T39" fmla="*/ 98 h 152"/>
              <a:gd name="T40" fmla="*/ 113 w 176"/>
              <a:gd name="T41" fmla="*/ 87 h 152"/>
              <a:gd name="T42" fmla="*/ 84 w 176"/>
              <a:gd name="T43" fmla="*/ 77 h 152"/>
              <a:gd name="T44" fmla="*/ 82 w 176"/>
              <a:gd name="T45" fmla="*/ 77 h 152"/>
              <a:gd name="T46" fmla="*/ 83 w 176"/>
              <a:gd name="T47" fmla="*/ 54 h 152"/>
              <a:gd name="T48" fmla="*/ 84 w 176"/>
              <a:gd name="T49" fmla="*/ 54 h 152"/>
              <a:gd name="T50" fmla="*/ 102 w 176"/>
              <a:gd name="T51" fmla="*/ 65 h 152"/>
              <a:gd name="T52" fmla="*/ 85 w 176"/>
              <a:gd name="T53" fmla="*/ 52 h 152"/>
              <a:gd name="T54" fmla="*/ 80 w 176"/>
              <a:gd name="T55" fmla="*/ 55 h 152"/>
              <a:gd name="T56" fmla="*/ 82 w 176"/>
              <a:gd name="T57" fmla="*/ 79 h 152"/>
              <a:gd name="T58" fmla="*/ 85 w 176"/>
              <a:gd name="T59" fmla="*/ 79 h 152"/>
              <a:gd name="T60" fmla="*/ 104 w 176"/>
              <a:gd name="T61" fmla="*/ 66 h 152"/>
              <a:gd name="T62" fmla="*/ 85 w 176"/>
              <a:gd name="T63" fmla="*/ 52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76" h="152">
                <a:moveTo>
                  <a:pt x="168" y="116"/>
                </a:moveTo>
                <a:cubicBezTo>
                  <a:pt x="168" y="118"/>
                  <a:pt x="166" y="120"/>
                  <a:pt x="164" y="120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0" y="120"/>
                  <a:pt x="8" y="118"/>
                  <a:pt x="8" y="11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64" y="8"/>
                  <a:pt x="164" y="8"/>
                  <a:pt x="164" y="8"/>
                </a:cubicBezTo>
                <a:cubicBezTo>
                  <a:pt x="166" y="8"/>
                  <a:pt x="168" y="9"/>
                  <a:pt x="168" y="12"/>
                </a:cubicBezTo>
                <a:lnTo>
                  <a:pt x="168" y="116"/>
                </a:lnTo>
                <a:close/>
                <a:moveTo>
                  <a:pt x="164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5" y="128"/>
                  <a:pt x="1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71" y="128"/>
                  <a:pt x="176" y="122"/>
                  <a:pt x="176" y="116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6" y="5"/>
                  <a:pt x="171" y="0"/>
                  <a:pt x="164" y="0"/>
                </a:cubicBezTo>
                <a:close/>
                <a:moveTo>
                  <a:pt x="152" y="144"/>
                </a:moveTo>
                <a:cubicBezTo>
                  <a:pt x="24" y="144"/>
                  <a:pt x="24" y="144"/>
                  <a:pt x="24" y="144"/>
                </a:cubicBezTo>
                <a:cubicBezTo>
                  <a:pt x="22" y="144"/>
                  <a:pt x="20" y="145"/>
                  <a:pt x="20" y="148"/>
                </a:cubicBezTo>
                <a:cubicBezTo>
                  <a:pt x="20" y="150"/>
                  <a:pt x="22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4" y="152"/>
                  <a:pt x="156" y="150"/>
                  <a:pt x="156" y="148"/>
                </a:cubicBezTo>
                <a:cubicBezTo>
                  <a:pt x="156" y="145"/>
                  <a:pt x="154" y="144"/>
                  <a:pt x="152" y="144"/>
                </a:cubicBezTo>
                <a:close/>
                <a:moveTo>
                  <a:pt x="89" y="95"/>
                </a:moveTo>
                <a:cubicBezTo>
                  <a:pt x="72" y="95"/>
                  <a:pt x="59" y="81"/>
                  <a:pt x="59" y="65"/>
                </a:cubicBezTo>
                <a:cubicBezTo>
                  <a:pt x="59" y="48"/>
                  <a:pt x="72" y="35"/>
                  <a:pt x="89" y="35"/>
                </a:cubicBezTo>
                <a:cubicBezTo>
                  <a:pt x="105" y="35"/>
                  <a:pt x="119" y="48"/>
                  <a:pt x="119" y="65"/>
                </a:cubicBezTo>
                <a:cubicBezTo>
                  <a:pt x="119" y="73"/>
                  <a:pt x="116" y="80"/>
                  <a:pt x="110" y="86"/>
                </a:cubicBezTo>
                <a:cubicBezTo>
                  <a:pt x="104" y="92"/>
                  <a:pt x="97" y="95"/>
                  <a:pt x="89" y="95"/>
                </a:cubicBezTo>
                <a:close/>
                <a:moveTo>
                  <a:pt x="113" y="87"/>
                </a:moveTo>
                <a:cubicBezTo>
                  <a:pt x="125" y="74"/>
                  <a:pt x="125" y="53"/>
                  <a:pt x="112" y="41"/>
                </a:cubicBezTo>
                <a:cubicBezTo>
                  <a:pt x="99" y="28"/>
                  <a:pt x="78" y="29"/>
                  <a:pt x="65" y="41"/>
                </a:cubicBezTo>
                <a:cubicBezTo>
                  <a:pt x="53" y="54"/>
                  <a:pt x="52" y="75"/>
                  <a:pt x="65" y="88"/>
                </a:cubicBezTo>
                <a:cubicBezTo>
                  <a:pt x="77" y="101"/>
                  <a:pt x="98" y="101"/>
                  <a:pt x="111" y="89"/>
                </a:cubicBezTo>
                <a:cubicBezTo>
                  <a:pt x="121" y="99"/>
                  <a:pt x="121" y="99"/>
                  <a:pt x="121" y="99"/>
                </a:cubicBezTo>
                <a:cubicBezTo>
                  <a:pt x="121" y="99"/>
                  <a:pt x="121" y="99"/>
                  <a:pt x="122" y="99"/>
                </a:cubicBezTo>
                <a:cubicBezTo>
                  <a:pt x="122" y="99"/>
                  <a:pt x="123" y="99"/>
                  <a:pt x="123" y="99"/>
                </a:cubicBezTo>
                <a:cubicBezTo>
                  <a:pt x="123" y="99"/>
                  <a:pt x="123" y="98"/>
                  <a:pt x="123" y="98"/>
                </a:cubicBezTo>
                <a:cubicBezTo>
                  <a:pt x="123" y="98"/>
                  <a:pt x="123" y="97"/>
                  <a:pt x="123" y="97"/>
                </a:cubicBezTo>
                <a:lnTo>
                  <a:pt x="113" y="87"/>
                </a:lnTo>
                <a:close/>
                <a:moveTo>
                  <a:pt x="102" y="66"/>
                </a:moveTo>
                <a:cubicBezTo>
                  <a:pt x="84" y="77"/>
                  <a:pt x="84" y="77"/>
                  <a:pt x="84" y="77"/>
                </a:cubicBezTo>
                <a:cubicBezTo>
                  <a:pt x="83" y="78"/>
                  <a:pt x="83" y="78"/>
                  <a:pt x="83" y="77"/>
                </a:cubicBezTo>
                <a:cubicBezTo>
                  <a:pt x="82" y="77"/>
                  <a:pt x="82" y="77"/>
                  <a:pt x="82" y="77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4"/>
                  <a:pt x="82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3"/>
                  <a:pt x="84" y="53"/>
                  <a:pt x="84" y="5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102" y="65"/>
                  <a:pt x="102" y="65"/>
                  <a:pt x="102" y="65"/>
                </a:cubicBezTo>
                <a:cubicBezTo>
                  <a:pt x="102" y="66"/>
                  <a:pt x="102" y="66"/>
                  <a:pt x="102" y="66"/>
                </a:cubicBezTo>
                <a:close/>
                <a:moveTo>
                  <a:pt x="85" y="52"/>
                </a:moveTo>
                <a:cubicBezTo>
                  <a:pt x="84" y="51"/>
                  <a:pt x="83" y="51"/>
                  <a:pt x="82" y="52"/>
                </a:cubicBezTo>
                <a:cubicBezTo>
                  <a:pt x="81" y="52"/>
                  <a:pt x="80" y="53"/>
                  <a:pt x="80" y="55"/>
                </a:cubicBezTo>
                <a:cubicBezTo>
                  <a:pt x="80" y="77"/>
                  <a:pt x="80" y="77"/>
                  <a:pt x="80" y="77"/>
                </a:cubicBezTo>
                <a:cubicBezTo>
                  <a:pt x="80" y="78"/>
                  <a:pt x="81" y="79"/>
                  <a:pt x="82" y="79"/>
                </a:cubicBezTo>
                <a:cubicBezTo>
                  <a:pt x="82" y="79"/>
                  <a:pt x="83" y="80"/>
                  <a:pt x="83" y="80"/>
                </a:cubicBezTo>
                <a:cubicBezTo>
                  <a:pt x="84" y="80"/>
                  <a:pt x="84" y="79"/>
                  <a:pt x="85" y="79"/>
                </a:cubicBezTo>
                <a:cubicBezTo>
                  <a:pt x="103" y="68"/>
                  <a:pt x="103" y="68"/>
                  <a:pt x="103" y="68"/>
                </a:cubicBezTo>
                <a:cubicBezTo>
                  <a:pt x="103" y="68"/>
                  <a:pt x="104" y="67"/>
                  <a:pt x="104" y="66"/>
                </a:cubicBezTo>
                <a:cubicBezTo>
                  <a:pt x="104" y="64"/>
                  <a:pt x="103" y="64"/>
                  <a:pt x="103" y="63"/>
                </a:cubicBezTo>
                <a:lnTo>
                  <a:pt x="85" y="5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2" name="Freeform 73"/>
          <p:cNvSpPr>
            <a:spLocks noEditPoints="1"/>
          </p:cNvSpPr>
          <p:nvPr/>
        </p:nvSpPr>
        <p:spPr bwMode="auto">
          <a:xfrm>
            <a:off x="11252642" y="4812924"/>
            <a:ext cx="385552" cy="352662"/>
          </a:xfrm>
          <a:custGeom>
            <a:avLst/>
            <a:gdLst>
              <a:gd name="T0" fmla="*/ 16 w 176"/>
              <a:gd name="T1" fmla="*/ 144 h 160"/>
              <a:gd name="T2" fmla="*/ 8 w 176"/>
              <a:gd name="T3" fmla="*/ 24 h 160"/>
              <a:gd name="T4" fmla="*/ 33 w 176"/>
              <a:gd name="T5" fmla="*/ 16 h 160"/>
              <a:gd name="T6" fmla="*/ 56 w 176"/>
              <a:gd name="T7" fmla="*/ 12 h 160"/>
              <a:gd name="T8" fmla="*/ 33 w 176"/>
              <a:gd name="T9" fmla="*/ 8 h 160"/>
              <a:gd name="T10" fmla="*/ 0 w 176"/>
              <a:gd name="T11" fmla="*/ 24 h 160"/>
              <a:gd name="T12" fmla="*/ 16 w 176"/>
              <a:gd name="T13" fmla="*/ 152 h 160"/>
              <a:gd name="T14" fmla="*/ 108 w 176"/>
              <a:gd name="T15" fmla="*/ 148 h 160"/>
              <a:gd name="T16" fmla="*/ 44 w 176"/>
              <a:gd name="T17" fmla="*/ 4 h 160"/>
              <a:gd name="T18" fmla="*/ 44 w 176"/>
              <a:gd name="T19" fmla="*/ 20 h 160"/>
              <a:gd name="T20" fmla="*/ 44 w 176"/>
              <a:gd name="T21" fmla="*/ 4 h 160"/>
              <a:gd name="T22" fmla="*/ 113 w 176"/>
              <a:gd name="T23" fmla="*/ 74 h 160"/>
              <a:gd name="T24" fmla="*/ 71 w 176"/>
              <a:gd name="T25" fmla="*/ 52 h 160"/>
              <a:gd name="T26" fmla="*/ 68 w 176"/>
              <a:gd name="T27" fmla="*/ 102 h 160"/>
              <a:gd name="T28" fmla="*/ 74 w 176"/>
              <a:gd name="T29" fmla="*/ 108 h 160"/>
              <a:gd name="T30" fmla="*/ 113 w 176"/>
              <a:gd name="T31" fmla="*/ 85 h 160"/>
              <a:gd name="T32" fmla="*/ 113 w 176"/>
              <a:gd name="T33" fmla="*/ 74 h 160"/>
              <a:gd name="T34" fmla="*/ 75 w 176"/>
              <a:gd name="T35" fmla="*/ 103 h 160"/>
              <a:gd name="T36" fmla="*/ 72 w 176"/>
              <a:gd name="T37" fmla="*/ 102 h 160"/>
              <a:gd name="T38" fmla="*/ 73 w 176"/>
              <a:gd name="T39" fmla="*/ 56 h 160"/>
              <a:gd name="T40" fmla="*/ 75 w 176"/>
              <a:gd name="T41" fmla="*/ 56 h 160"/>
              <a:gd name="T42" fmla="*/ 112 w 176"/>
              <a:gd name="T43" fmla="*/ 80 h 160"/>
              <a:gd name="T44" fmla="*/ 160 w 176"/>
              <a:gd name="T45" fmla="*/ 8 h 160"/>
              <a:gd name="T46" fmla="*/ 68 w 176"/>
              <a:gd name="T47" fmla="*/ 12 h 160"/>
              <a:gd name="T48" fmla="*/ 160 w 176"/>
              <a:gd name="T49" fmla="*/ 16 h 160"/>
              <a:gd name="T50" fmla="*/ 168 w 176"/>
              <a:gd name="T51" fmla="*/ 136 h 160"/>
              <a:gd name="T52" fmla="*/ 143 w 176"/>
              <a:gd name="T53" fmla="*/ 144 h 160"/>
              <a:gd name="T54" fmla="*/ 120 w 176"/>
              <a:gd name="T55" fmla="*/ 148 h 160"/>
              <a:gd name="T56" fmla="*/ 143 w 176"/>
              <a:gd name="T57" fmla="*/ 152 h 160"/>
              <a:gd name="T58" fmla="*/ 176 w 176"/>
              <a:gd name="T59" fmla="*/ 136 h 160"/>
              <a:gd name="T60" fmla="*/ 160 w 176"/>
              <a:gd name="T61" fmla="*/ 8 h 160"/>
              <a:gd name="T62" fmla="*/ 124 w 176"/>
              <a:gd name="T63" fmla="*/ 148 h 160"/>
              <a:gd name="T64" fmla="*/ 140 w 176"/>
              <a:gd name="T65" fmla="*/ 14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60">
                <a:moveTo>
                  <a:pt x="104" y="144"/>
                </a:moveTo>
                <a:cubicBezTo>
                  <a:pt x="16" y="144"/>
                  <a:pt x="16" y="144"/>
                  <a:pt x="16" y="144"/>
                </a:cubicBezTo>
                <a:cubicBezTo>
                  <a:pt x="11" y="144"/>
                  <a:pt x="8" y="140"/>
                  <a:pt x="8" y="136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19"/>
                  <a:pt x="11" y="16"/>
                  <a:pt x="16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20"/>
                  <a:pt x="39" y="24"/>
                  <a:pt x="44" y="24"/>
                </a:cubicBezTo>
                <a:cubicBezTo>
                  <a:pt x="51" y="24"/>
                  <a:pt x="56" y="18"/>
                  <a:pt x="56" y="12"/>
                </a:cubicBezTo>
                <a:cubicBezTo>
                  <a:pt x="56" y="5"/>
                  <a:pt x="51" y="0"/>
                  <a:pt x="44" y="0"/>
                </a:cubicBezTo>
                <a:cubicBezTo>
                  <a:pt x="39" y="0"/>
                  <a:pt x="34" y="3"/>
                  <a:pt x="33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7" y="8"/>
                  <a:pt x="0" y="15"/>
                  <a:pt x="0" y="24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4"/>
                  <a:pt x="7" y="152"/>
                  <a:pt x="16" y="152"/>
                </a:cubicBezTo>
                <a:cubicBezTo>
                  <a:pt x="104" y="152"/>
                  <a:pt x="104" y="152"/>
                  <a:pt x="104" y="152"/>
                </a:cubicBezTo>
                <a:cubicBezTo>
                  <a:pt x="106" y="152"/>
                  <a:pt x="108" y="150"/>
                  <a:pt x="108" y="148"/>
                </a:cubicBezTo>
                <a:cubicBezTo>
                  <a:pt x="108" y="145"/>
                  <a:pt x="106" y="144"/>
                  <a:pt x="104" y="144"/>
                </a:cubicBezTo>
                <a:close/>
                <a:moveTo>
                  <a:pt x="44" y="4"/>
                </a:moveTo>
                <a:cubicBezTo>
                  <a:pt x="48" y="4"/>
                  <a:pt x="52" y="7"/>
                  <a:pt x="52" y="12"/>
                </a:cubicBezTo>
                <a:cubicBezTo>
                  <a:pt x="52" y="16"/>
                  <a:pt x="48" y="20"/>
                  <a:pt x="44" y="20"/>
                </a:cubicBezTo>
                <a:cubicBezTo>
                  <a:pt x="39" y="20"/>
                  <a:pt x="36" y="16"/>
                  <a:pt x="36" y="12"/>
                </a:cubicBezTo>
                <a:cubicBezTo>
                  <a:pt x="36" y="7"/>
                  <a:pt x="39" y="4"/>
                  <a:pt x="44" y="4"/>
                </a:cubicBezTo>
                <a:close/>
                <a:moveTo>
                  <a:pt x="113" y="74"/>
                </a:moveTo>
                <a:cubicBezTo>
                  <a:pt x="113" y="74"/>
                  <a:pt x="113" y="74"/>
                  <a:pt x="113" y="74"/>
                </a:cubicBezTo>
                <a:cubicBezTo>
                  <a:pt x="77" y="52"/>
                  <a:pt x="77" y="52"/>
                  <a:pt x="77" y="52"/>
                </a:cubicBezTo>
                <a:cubicBezTo>
                  <a:pt x="75" y="51"/>
                  <a:pt x="73" y="51"/>
                  <a:pt x="71" y="52"/>
                </a:cubicBezTo>
                <a:cubicBezTo>
                  <a:pt x="69" y="54"/>
                  <a:pt x="68" y="56"/>
                  <a:pt x="68" y="58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8" y="104"/>
                  <a:pt x="69" y="106"/>
                  <a:pt x="71" y="107"/>
                </a:cubicBezTo>
                <a:cubicBezTo>
                  <a:pt x="72" y="107"/>
                  <a:pt x="73" y="108"/>
                  <a:pt x="74" y="108"/>
                </a:cubicBezTo>
                <a:cubicBezTo>
                  <a:pt x="75" y="108"/>
                  <a:pt x="76" y="107"/>
                  <a:pt x="77" y="107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5" y="84"/>
                  <a:pt x="116" y="82"/>
                  <a:pt x="116" y="80"/>
                </a:cubicBezTo>
                <a:cubicBezTo>
                  <a:pt x="116" y="78"/>
                  <a:pt x="115" y="76"/>
                  <a:pt x="113" y="74"/>
                </a:cubicBezTo>
                <a:close/>
                <a:moveTo>
                  <a:pt x="111" y="81"/>
                </a:moveTo>
                <a:cubicBezTo>
                  <a:pt x="75" y="103"/>
                  <a:pt x="75" y="103"/>
                  <a:pt x="75" y="103"/>
                </a:cubicBezTo>
                <a:cubicBezTo>
                  <a:pt x="74" y="104"/>
                  <a:pt x="73" y="104"/>
                  <a:pt x="73" y="103"/>
                </a:cubicBezTo>
                <a:cubicBezTo>
                  <a:pt x="73" y="103"/>
                  <a:pt x="72" y="102"/>
                  <a:pt x="72" y="102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6"/>
                  <a:pt x="73" y="56"/>
                  <a:pt x="73" y="56"/>
                </a:cubicBezTo>
                <a:cubicBezTo>
                  <a:pt x="73" y="56"/>
                  <a:pt x="73" y="56"/>
                  <a:pt x="74" y="56"/>
                </a:cubicBezTo>
                <a:cubicBezTo>
                  <a:pt x="74" y="56"/>
                  <a:pt x="75" y="56"/>
                  <a:pt x="75" y="56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2" y="78"/>
                  <a:pt x="112" y="79"/>
                  <a:pt x="112" y="80"/>
                </a:cubicBezTo>
                <a:cubicBezTo>
                  <a:pt x="112" y="80"/>
                  <a:pt x="112" y="81"/>
                  <a:pt x="111" y="81"/>
                </a:cubicBezTo>
                <a:close/>
                <a:moveTo>
                  <a:pt x="160" y="8"/>
                </a:moveTo>
                <a:cubicBezTo>
                  <a:pt x="72" y="8"/>
                  <a:pt x="72" y="8"/>
                  <a:pt x="72" y="8"/>
                </a:cubicBezTo>
                <a:cubicBezTo>
                  <a:pt x="69" y="8"/>
                  <a:pt x="68" y="9"/>
                  <a:pt x="68" y="12"/>
                </a:cubicBezTo>
                <a:cubicBezTo>
                  <a:pt x="68" y="14"/>
                  <a:pt x="69" y="16"/>
                  <a:pt x="72" y="16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4" y="16"/>
                  <a:pt x="168" y="19"/>
                  <a:pt x="168" y="24"/>
                </a:cubicBezTo>
                <a:cubicBezTo>
                  <a:pt x="168" y="136"/>
                  <a:pt x="168" y="136"/>
                  <a:pt x="168" y="136"/>
                </a:cubicBezTo>
                <a:cubicBezTo>
                  <a:pt x="168" y="140"/>
                  <a:pt x="164" y="144"/>
                  <a:pt x="160" y="144"/>
                </a:cubicBezTo>
                <a:cubicBezTo>
                  <a:pt x="143" y="144"/>
                  <a:pt x="143" y="144"/>
                  <a:pt x="143" y="144"/>
                </a:cubicBezTo>
                <a:cubicBezTo>
                  <a:pt x="141" y="139"/>
                  <a:pt x="137" y="136"/>
                  <a:pt x="132" y="136"/>
                </a:cubicBezTo>
                <a:cubicBezTo>
                  <a:pt x="125" y="136"/>
                  <a:pt x="120" y="141"/>
                  <a:pt x="120" y="148"/>
                </a:cubicBezTo>
                <a:cubicBezTo>
                  <a:pt x="120" y="154"/>
                  <a:pt x="125" y="160"/>
                  <a:pt x="132" y="160"/>
                </a:cubicBezTo>
                <a:cubicBezTo>
                  <a:pt x="137" y="160"/>
                  <a:pt x="141" y="156"/>
                  <a:pt x="143" y="152"/>
                </a:cubicBezTo>
                <a:cubicBezTo>
                  <a:pt x="160" y="152"/>
                  <a:pt x="160" y="152"/>
                  <a:pt x="160" y="152"/>
                </a:cubicBezTo>
                <a:cubicBezTo>
                  <a:pt x="169" y="152"/>
                  <a:pt x="176" y="144"/>
                  <a:pt x="176" y="136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6" y="15"/>
                  <a:pt x="169" y="8"/>
                  <a:pt x="160" y="8"/>
                </a:cubicBezTo>
                <a:close/>
                <a:moveTo>
                  <a:pt x="132" y="156"/>
                </a:moveTo>
                <a:cubicBezTo>
                  <a:pt x="127" y="156"/>
                  <a:pt x="124" y="152"/>
                  <a:pt x="124" y="148"/>
                </a:cubicBezTo>
                <a:cubicBezTo>
                  <a:pt x="124" y="143"/>
                  <a:pt x="127" y="140"/>
                  <a:pt x="132" y="140"/>
                </a:cubicBezTo>
                <a:cubicBezTo>
                  <a:pt x="136" y="140"/>
                  <a:pt x="140" y="143"/>
                  <a:pt x="140" y="148"/>
                </a:cubicBezTo>
                <a:cubicBezTo>
                  <a:pt x="140" y="152"/>
                  <a:pt x="136" y="156"/>
                  <a:pt x="132" y="1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TextBox 102"/>
          <p:cNvSpPr txBox="1"/>
          <p:nvPr/>
        </p:nvSpPr>
        <p:spPr>
          <a:xfrm>
            <a:off x="1612252" y="6189639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102"/>
          <p:cNvSpPr txBox="1"/>
          <p:nvPr/>
        </p:nvSpPr>
        <p:spPr>
          <a:xfrm>
            <a:off x="2325813" y="6189639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Video Analysis </a:t>
            </a:r>
          </a:p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02"/>
          <p:cNvSpPr txBox="1"/>
          <p:nvPr/>
        </p:nvSpPr>
        <p:spPr>
          <a:xfrm>
            <a:off x="3630574" y="6189639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vgws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02"/>
          <p:cNvSpPr txBox="1"/>
          <p:nvPr/>
        </p:nvSpPr>
        <p:spPr>
          <a:xfrm>
            <a:off x="5681381" y="6189639"/>
            <a:ext cx="805215" cy="24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classroom</a:t>
            </a:r>
          </a:p>
        </p:txBody>
      </p:sp>
      <p:sp>
        <p:nvSpPr>
          <p:cNvPr id="122" name="Freeform 77"/>
          <p:cNvSpPr>
            <a:spLocks noEditPoints="1"/>
          </p:cNvSpPr>
          <p:nvPr/>
        </p:nvSpPr>
        <p:spPr bwMode="auto">
          <a:xfrm>
            <a:off x="1595118" y="5737883"/>
            <a:ext cx="382664" cy="403117"/>
          </a:xfrm>
          <a:custGeom>
            <a:avLst/>
            <a:gdLst>
              <a:gd name="T0" fmla="*/ 170 w 187"/>
              <a:gd name="T1" fmla="*/ 67 h 197"/>
              <a:gd name="T2" fmla="*/ 167 w 187"/>
              <a:gd name="T3" fmla="*/ 73 h 197"/>
              <a:gd name="T4" fmla="*/ 50 w 187"/>
              <a:gd name="T5" fmla="*/ 167 h 197"/>
              <a:gd name="T6" fmla="*/ 31 w 187"/>
              <a:gd name="T7" fmla="*/ 153 h 197"/>
              <a:gd name="T8" fmla="*/ 31 w 187"/>
              <a:gd name="T9" fmla="*/ 170 h 197"/>
              <a:gd name="T10" fmla="*/ 155 w 187"/>
              <a:gd name="T11" fmla="*/ 163 h 197"/>
              <a:gd name="T12" fmla="*/ 45 w 187"/>
              <a:gd name="T13" fmla="*/ 168 h 197"/>
              <a:gd name="T14" fmla="*/ 34 w 187"/>
              <a:gd name="T15" fmla="*/ 157 h 197"/>
              <a:gd name="T16" fmla="*/ 45 w 187"/>
              <a:gd name="T17" fmla="*/ 157 h 197"/>
              <a:gd name="T18" fmla="*/ 45 w 187"/>
              <a:gd name="T19" fmla="*/ 168 h 197"/>
              <a:gd name="T20" fmla="*/ 136 w 187"/>
              <a:gd name="T21" fmla="*/ 33 h 197"/>
              <a:gd name="T22" fmla="*/ 158 w 187"/>
              <a:gd name="T23" fmla="*/ 44 h 197"/>
              <a:gd name="T24" fmla="*/ 142 w 187"/>
              <a:gd name="T25" fmla="*/ 27 h 197"/>
              <a:gd name="T26" fmla="*/ 12 w 187"/>
              <a:gd name="T27" fmla="*/ 135 h 197"/>
              <a:gd name="T28" fmla="*/ 20 w 187"/>
              <a:gd name="T29" fmla="*/ 132 h 197"/>
              <a:gd name="T30" fmla="*/ 141 w 187"/>
              <a:gd name="T31" fmla="*/ 33 h 197"/>
              <a:gd name="T32" fmla="*/ 152 w 187"/>
              <a:gd name="T33" fmla="*/ 44 h 197"/>
              <a:gd name="T34" fmla="*/ 141 w 187"/>
              <a:gd name="T35" fmla="*/ 33 h 197"/>
              <a:gd name="T36" fmla="*/ 88 w 187"/>
              <a:gd name="T37" fmla="*/ 47 h 197"/>
              <a:gd name="T38" fmla="*/ 58 w 187"/>
              <a:gd name="T39" fmla="*/ 130 h 197"/>
              <a:gd name="T40" fmla="*/ 60 w 187"/>
              <a:gd name="T41" fmla="*/ 153 h 197"/>
              <a:gd name="T42" fmla="*/ 61 w 187"/>
              <a:gd name="T43" fmla="*/ 130 h 197"/>
              <a:gd name="T44" fmla="*/ 87 w 187"/>
              <a:gd name="T45" fmla="*/ 51 h 197"/>
              <a:gd name="T46" fmla="*/ 73 w 187"/>
              <a:gd name="T47" fmla="*/ 100 h 197"/>
              <a:gd name="T48" fmla="*/ 88 w 187"/>
              <a:gd name="T49" fmla="*/ 115 h 197"/>
              <a:gd name="T50" fmla="*/ 98 w 187"/>
              <a:gd name="T51" fmla="*/ 112 h 197"/>
              <a:gd name="T52" fmla="*/ 106 w 187"/>
              <a:gd name="T53" fmla="*/ 118 h 197"/>
              <a:gd name="T54" fmla="*/ 111 w 187"/>
              <a:gd name="T55" fmla="*/ 123 h 197"/>
              <a:gd name="T56" fmla="*/ 111 w 187"/>
              <a:gd name="T57" fmla="*/ 114 h 197"/>
              <a:gd name="T58" fmla="*/ 111 w 187"/>
              <a:gd name="T59" fmla="*/ 114 h 197"/>
              <a:gd name="T60" fmla="*/ 101 w 187"/>
              <a:gd name="T61" fmla="*/ 109 h 197"/>
              <a:gd name="T62" fmla="*/ 90 w 187"/>
              <a:gd name="T63" fmla="*/ 83 h 197"/>
              <a:gd name="T64" fmla="*/ 125 w 187"/>
              <a:gd name="T65" fmla="*/ 76 h 197"/>
              <a:gd name="T66" fmla="*/ 127 w 187"/>
              <a:gd name="T67" fmla="*/ 110 h 197"/>
              <a:gd name="T68" fmla="*/ 123 w 187"/>
              <a:gd name="T69" fmla="*/ 130 h 197"/>
              <a:gd name="T70" fmla="*/ 107 w 187"/>
              <a:gd name="T71" fmla="*/ 133 h 197"/>
              <a:gd name="T72" fmla="*/ 109 w 187"/>
              <a:gd name="T73" fmla="*/ 153 h 197"/>
              <a:gd name="T74" fmla="*/ 111 w 187"/>
              <a:gd name="T75" fmla="*/ 137 h 197"/>
              <a:gd name="T76" fmla="*/ 131 w 187"/>
              <a:gd name="T77" fmla="*/ 122 h 197"/>
              <a:gd name="T78" fmla="*/ 143 w 187"/>
              <a:gd name="T79" fmla="*/ 105 h 197"/>
              <a:gd name="T80" fmla="*/ 100 w 187"/>
              <a:gd name="T81" fmla="*/ 99 h 197"/>
              <a:gd name="T82" fmla="*/ 77 w 187"/>
              <a:gd name="T83" fmla="*/ 99 h 197"/>
              <a:gd name="T84" fmla="*/ 89 w 187"/>
              <a:gd name="T85" fmla="*/ 88 h 197"/>
              <a:gd name="T86" fmla="*/ 93 w 187"/>
              <a:gd name="T87" fmla="*/ 95 h 197"/>
              <a:gd name="T88" fmla="*/ 93 w 187"/>
              <a:gd name="T89" fmla="*/ 105 h 197"/>
              <a:gd name="T90" fmla="*/ 93 w 187"/>
              <a:gd name="T91" fmla="*/ 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7" h="197">
                <a:moveTo>
                  <a:pt x="176" y="70"/>
                </a:moveTo>
                <a:cubicBezTo>
                  <a:pt x="175" y="67"/>
                  <a:pt x="173" y="66"/>
                  <a:pt x="170" y="67"/>
                </a:cubicBezTo>
                <a:cubicBezTo>
                  <a:pt x="168" y="67"/>
                  <a:pt x="167" y="70"/>
                  <a:pt x="167" y="72"/>
                </a:cubicBezTo>
                <a:cubicBezTo>
                  <a:pt x="167" y="72"/>
                  <a:pt x="167" y="72"/>
                  <a:pt x="167" y="73"/>
                </a:cubicBezTo>
                <a:cubicBezTo>
                  <a:pt x="178" y="102"/>
                  <a:pt x="171" y="134"/>
                  <a:pt x="149" y="156"/>
                </a:cubicBezTo>
                <a:cubicBezTo>
                  <a:pt x="123" y="182"/>
                  <a:pt x="82" y="187"/>
                  <a:pt x="50" y="167"/>
                </a:cubicBezTo>
                <a:cubicBezTo>
                  <a:pt x="53" y="160"/>
                  <a:pt x="49" y="153"/>
                  <a:pt x="43" y="151"/>
                </a:cubicBezTo>
                <a:cubicBezTo>
                  <a:pt x="39" y="150"/>
                  <a:pt x="34" y="150"/>
                  <a:pt x="31" y="153"/>
                </a:cubicBezTo>
                <a:cubicBezTo>
                  <a:pt x="26" y="158"/>
                  <a:pt x="26" y="165"/>
                  <a:pt x="31" y="170"/>
                </a:cubicBezTo>
                <a:cubicBezTo>
                  <a:pt x="31" y="170"/>
                  <a:pt x="31" y="170"/>
                  <a:pt x="31" y="170"/>
                </a:cubicBezTo>
                <a:cubicBezTo>
                  <a:pt x="34" y="174"/>
                  <a:pt x="39" y="175"/>
                  <a:pt x="44" y="173"/>
                </a:cubicBezTo>
                <a:cubicBezTo>
                  <a:pt x="79" y="197"/>
                  <a:pt x="125" y="192"/>
                  <a:pt x="155" y="163"/>
                </a:cubicBezTo>
                <a:cubicBezTo>
                  <a:pt x="179" y="138"/>
                  <a:pt x="187" y="102"/>
                  <a:pt x="176" y="70"/>
                </a:cubicBezTo>
                <a:close/>
                <a:moveTo>
                  <a:pt x="45" y="168"/>
                </a:moveTo>
                <a:cubicBezTo>
                  <a:pt x="42" y="171"/>
                  <a:pt x="37" y="171"/>
                  <a:pt x="34" y="168"/>
                </a:cubicBezTo>
                <a:cubicBezTo>
                  <a:pt x="31" y="165"/>
                  <a:pt x="31" y="160"/>
                  <a:pt x="34" y="157"/>
                </a:cubicBezTo>
                <a:cubicBezTo>
                  <a:pt x="37" y="153"/>
                  <a:pt x="42" y="153"/>
                  <a:pt x="45" y="156"/>
                </a:cubicBezTo>
                <a:cubicBezTo>
                  <a:pt x="45" y="157"/>
                  <a:pt x="45" y="157"/>
                  <a:pt x="45" y="157"/>
                </a:cubicBezTo>
                <a:cubicBezTo>
                  <a:pt x="48" y="160"/>
                  <a:pt x="48" y="164"/>
                  <a:pt x="45" y="168"/>
                </a:cubicBezTo>
                <a:cubicBezTo>
                  <a:pt x="45" y="168"/>
                  <a:pt x="45" y="168"/>
                  <a:pt x="45" y="168"/>
                </a:cubicBezTo>
                <a:close/>
                <a:moveTo>
                  <a:pt x="37" y="44"/>
                </a:moveTo>
                <a:cubicBezTo>
                  <a:pt x="63" y="18"/>
                  <a:pt x="104" y="14"/>
                  <a:pt x="136" y="33"/>
                </a:cubicBezTo>
                <a:cubicBezTo>
                  <a:pt x="133" y="39"/>
                  <a:pt x="136" y="47"/>
                  <a:pt x="142" y="49"/>
                </a:cubicBezTo>
                <a:cubicBezTo>
                  <a:pt x="148" y="52"/>
                  <a:pt x="155" y="50"/>
                  <a:pt x="158" y="44"/>
                </a:cubicBezTo>
                <a:cubicBezTo>
                  <a:pt x="160" y="39"/>
                  <a:pt x="159" y="33"/>
                  <a:pt x="155" y="30"/>
                </a:cubicBezTo>
                <a:cubicBezTo>
                  <a:pt x="152" y="26"/>
                  <a:pt x="147" y="25"/>
                  <a:pt x="142" y="27"/>
                </a:cubicBezTo>
                <a:cubicBezTo>
                  <a:pt x="102" y="0"/>
                  <a:pt x="47" y="10"/>
                  <a:pt x="20" y="51"/>
                </a:cubicBezTo>
                <a:cubicBezTo>
                  <a:pt x="3" y="76"/>
                  <a:pt x="0" y="107"/>
                  <a:pt x="12" y="135"/>
                </a:cubicBezTo>
                <a:cubicBezTo>
                  <a:pt x="13" y="137"/>
                  <a:pt x="16" y="138"/>
                  <a:pt x="18" y="137"/>
                </a:cubicBezTo>
                <a:cubicBezTo>
                  <a:pt x="20" y="136"/>
                  <a:pt x="21" y="134"/>
                  <a:pt x="20" y="132"/>
                </a:cubicBezTo>
                <a:cubicBezTo>
                  <a:pt x="7" y="102"/>
                  <a:pt x="14" y="67"/>
                  <a:pt x="37" y="44"/>
                </a:cubicBezTo>
                <a:close/>
                <a:moveTo>
                  <a:pt x="141" y="33"/>
                </a:moveTo>
                <a:cubicBezTo>
                  <a:pt x="145" y="30"/>
                  <a:pt x="150" y="31"/>
                  <a:pt x="152" y="34"/>
                </a:cubicBezTo>
                <a:cubicBezTo>
                  <a:pt x="154" y="37"/>
                  <a:pt x="154" y="41"/>
                  <a:pt x="152" y="44"/>
                </a:cubicBezTo>
                <a:cubicBezTo>
                  <a:pt x="149" y="46"/>
                  <a:pt x="144" y="46"/>
                  <a:pt x="141" y="42"/>
                </a:cubicBezTo>
                <a:cubicBezTo>
                  <a:pt x="139" y="39"/>
                  <a:pt x="139" y="35"/>
                  <a:pt x="141" y="33"/>
                </a:cubicBezTo>
                <a:close/>
                <a:moveTo>
                  <a:pt x="130" y="75"/>
                </a:moveTo>
                <a:cubicBezTo>
                  <a:pt x="125" y="63"/>
                  <a:pt x="117" y="47"/>
                  <a:pt x="88" y="47"/>
                </a:cubicBezTo>
                <a:cubicBezTo>
                  <a:pt x="60" y="47"/>
                  <a:pt x="43" y="71"/>
                  <a:pt x="43" y="87"/>
                </a:cubicBezTo>
                <a:cubicBezTo>
                  <a:pt x="43" y="110"/>
                  <a:pt x="58" y="125"/>
                  <a:pt x="58" y="130"/>
                </a:cubicBezTo>
                <a:cubicBezTo>
                  <a:pt x="58" y="152"/>
                  <a:pt x="58" y="152"/>
                  <a:pt x="58" y="152"/>
                </a:cubicBezTo>
                <a:cubicBezTo>
                  <a:pt x="58" y="153"/>
                  <a:pt x="59" y="153"/>
                  <a:pt x="60" y="153"/>
                </a:cubicBezTo>
                <a:cubicBezTo>
                  <a:pt x="61" y="153"/>
                  <a:pt x="61" y="153"/>
                  <a:pt x="61" y="152"/>
                </a:cubicBezTo>
                <a:cubicBezTo>
                  <a:pt x="61" y="130"/>
                  <a:pt x="61" y="130"/>
                  <a:pt x="61" y="130"/>
                </a:cubicBezTo>
                <a:cubicBezTo>
                  <a:pt x="61" y="123"/>
                  <a:pt x="47" y="107"/>
                  <a:pt x="47" y="88"/>
                </a:cubicBezTo>
                <a:cubicBezTo>
                  <a:pt x="47" y="69"/>
                  <a:pt x="68" y="51"/>
                  <a:pt x="87" y="51"/>
                </a:cubicBezTo>
                <a:cubicBezTo>
                  <a:pt x="87" y="83"/>
                  <a:pt x="87" y="83"/>
                  <a:pt x="87" y="83"/>
                </a:cubicBezTo>
                <a:cubicBezTo>
                  <a:pt x="79" y="85"/>
                  <a:pt x="73" y="92"/>
                  <a:pt x="73" y="100"/>
                </a:cubicBezTo>
                <a:cubicBezTo>
                  <a:pt x="73" y="108"/>
                  <a:pt x="80" y="115"/>
                  <a:pt x="88" y="115"/>
                </a:cubicBezTo>
                <a:cubicBezTo>
                  <a:pt x="88" y="115"/>
                  <a:pt x="88" y="115"/>
                  <a:pt x="88" y="115"/>
                </a:cubicBezTo>
                <a:cubicBezTo>
                  <a:pt x="89" y="115"/>
                  <a:pt x="89" y="115"/>
                  <a:pt x="89" y="115"/>
                </a:cubicBezTo>
                <a:cubicBezTo>
                  <a:pt x="92" y="115"/>
                  <a:pt x="95" y="114"/>
                  <a:pt x="98" y="112"/>
                </a:cubicBezTo>
                <a:cubicBezTo>
                  <a:pt x="106" y="117"/>
                  <a:pt x="106" y="117"/>
                  <a:pt x="106" y="117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6" y="121"/>
                  <a:pt x="108" y="123"/>
                  <a:pt x="111" y="123"/>
                </a:cubicBezTo>
                <a:cubicBezTo>
                  <a:pt x="111" y="123"/>
                  <a:pt x="111" y="123"/>
                  <a:pt x="111" y="123"/>
                </a:cubicBezTo>
                <a:cubicBezTo>
                  <a:pt x="114" y="123"/>
                  <a:pt x="116" y="121"/>
                  <a:pt x="116" y="119"/>
                </a:cubicBezTo>
                <a:cubicBezTo>
                  <a:pt x="116" y="116"/>
                  <a:pt x="114" y="114"/>
                  <a:pt x="111" y="114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0" y="114"/>
                  <a:pt x="109" y="114"/>
                  <a:pt x="109" y="114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103" y="106"/>
                  <a:pt x="104" y="103"/>
                  <a:pt x="104" y="99"/>
                </a:cubicBezTo>
                <a:cubicBezTo>
                  <a:pt x="104" y="92"/>
                  <a:pt x="98" y="85"/>
                  <a:pt x="90" y="83"/>
                </a:cubicBezTo>
                <a:cubicBezTo>
                  <a:pt x="90" y="51"/>
                  <a:pt x="90" y="51"/>
                  <a:pt x="90" y="51"/>
                </a:cubicBezTo>
                <a:cubicBezTo>
                  <a:pt x="107" y="50"/>
                  <a:pt x="121" y="61"/>
                  <a:pt x="125" y="76"/>
                </a:cubicBezTo>
                <a:cubicBezTo>
                  <a:pt x="127" y="83"/>
                  <a:pt x="139" y="101"/>
                  <a:pt x="138" y="103"/>
                </a:cubicBezTo>
                <a:cubicBezTo>
                  <a:pt x="137" y="105"/>
                  <a:pt x="127" y="110"/>
                  <a:pt x="127" y="110"/>
                </a:cubicBezTo>
                <a:cubicBezTo>
                  <a:pt x="127" y="123"/>
                  <a:pt x="127" y="123"/>
                  <a:pt x="127" y="123"/>
                </a:cubicBezTo>
                <a:cubicBezTo>
                  <a:pt x="127" y="126"/>
                  <a:pt x="125" y="128"/>
                  <a:pt x="123" y="130"/>
                </a:cubicBezTo>
                <a:cubicBezTo>
                  <a:pt x="120" y="132"/>
                  <a:pt x="117" y="133"/>
                  <a:pt x="113" y="133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07" y="152"/>
                  <a:pt x="107" y="152"/>
                  <a:pt x="107" y="152"/>
                </a:cubicBezTo>
                <a:cubicBezTo>
                  <a:pt x="108" y="152"/>
                  <a:pt x="108" y="153"/>
                  <a:pt x="109" y="153"/>
                </a:cubicBezTo>
                <a:cubicBezTo>
                  <a:pt x="110" y="153"/>
                  <a:pt x="111" y="153"/>
                  <a:pt x="111" y="152"/>
                </a:cubicBezTo>
                <a:cubicBezTo>
                  <a:pt x="111" y="137"/>
                  <a:pt x="111" y="137"/>
                  <a:pt x="111" y="137"/>
                </a:cubicBezTo>
                <a:cubicBezTo>
                  <a:pt x="116" y="137"/>
                  <a:pt x="121" y="136"/>
                  <a:pt x="125" y="134"/>
                </a:cubicBezTo>
                <a:cubicBezTo>
                  <a:pt x="129" y="131"/>
                  <a:pt x="131" y="127"/>
                  <a:pt x="131" y="122"/>
                </a:cubicBezTo>
                <a:cubicBezTo>
                  <a:pt x="131" y="112"/>
                  <a:pt x="131" y="112"/>
                  <a:pt x="131" y="112"/>
                </a:cubicBezTo>
                <a:cubicBezTo>
                  <a:pt x="135" y="111"/>
                  <a:pt x="142" y="107"/>
                  <a:pt x="143" y="105"/>
                </a:cubicBezTo>
                <a:cubicBezTo>
                  <a:pt x="143" y="101"/>
                  <a:pt x="134" y="87"/>
                  <a:pt x="130" y="75"/>
                </a:cubicBezTo>
                <a:close/>
                <a:moveTo>
                  <a:pt x="100" y="99"/>
                </a:moveTo>
                <a:cubicBezTo>
                  <a:pt x="100" y="106"/>
                  <a:pt x="95" y="111"/>
                  <a:pt x="88" y="111"/>
                </a:cubicBezTo>
                <a:cubicBezTo>
                  <a:pt x="82" y="111"/>
                  <a:pt x="77" y="106"/>
                  <a:pt x="77" y="99"/>
                </a:cubicBezTo>
                <a:cubicBezTo>
                  <a:pt x="77" y="93"/>
                  <a:pt x="82" y="88"/>
                  <a:pt x="88" y="88"/>
                </a:cubicBezTo>
                <a:cubicBezTo>
                  <a:pt x="89" y="88"/>
                  <a:pt x="89" y="88"/>
                  <a:pt x="89" y="88"/>
                </a:cubicBezTo>
                <a:cubicBezTo>
                  <a:pt x="95" y="88"/>
                  <a:pt x="100" y="93"/>
                  <a:pt x="100" y="99"/>
                </a:cubicBezTo>
                <a:close/>
                <a:moveTo>
                  <a:pt x="93" y="95"/>
                </a:moveTo>
                <a:cubicBezTo>
                  <a:pt x="96" y="95"/>
                  <a:pt x="98" y="97"/>
                  <a:pt x="98" y="100"/>
                </a:cubicBezTo>
                <a:cubicBezTo>
                  <a:pt x="98" y="103"/>
                  <a:pt x="96" y="105"/>
                  <a:pt x="93" y="105"/>
                </a:cubicBezTo>
                <a:cubicBezTo>
                  <a:pt x="90" y="105"/>
                  <a:pt x="88" y="103"/>
                  <a:pt x="88" y="100"/>
                </a:cubicBezTo>
                <a:cubicBezTo>
                  <a:pt x="88" y="97"/>
                  <a:pt x="90" y="95"/>
                  <a:pt x="93" y="9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3" name="Freeform 81"/>
          <p:cNvSpPr>
            <a:spLocks noEditPoints="1"/>
          </p:cNvSpPr>
          <p:nvPr/>
        </p:nvSpPr>
        <p:spPr bwMode="auto">
          <a:xfrm>
            <a:off x="2770422" y="5775808"/>
            <a:ext cx="328971" cy="327267"/>
          </a:xfrm>
          <a:custGeom>
            <a:avLst/>
            <a:gdLst>
              <a:gd name="T0" fmla="*/ 117 w 160"/>
              <a:gd name="T1" fmla="*/ 97 h 160"/>
              <a:gd name="T2" fmla="*/ 108 w 160"/>
              <a:gd name="T3" fmla="*/ 102 h 160"/>
              <a:gd name="T4" fmla="*/ 111 w 160"/>
              <a:gd name="T5" fmla="*/ 151 h 160"/>
              <a:gd name="T6" fmla="*/ 115 w 160"/>
              <a:gd name="T7" fmla="*/ 152 h 160"/>
              <a:gd name="T8" fmla="*/ 153 w 160"/>
              <a:gd name="T9" fmla="*/ 129 h 160"/>
              <a:gd name="T10" fmla="*/ 153 w 160"/>
              <a:gd name="T11" fmla="*/ 119 h 160"/>
              <a:gd name="T12" fmla="*/ 115 w 160"/>
              <a:gd name="T13" fmla="*/ 148 h 160"/>
              <a:gd name="T14" fmla="*/ 114 w 160"/>
              <a:gd name="T15" fmla="*/ 148 h 160"/>
              <a:gd name="T16" fmla="*/ 112 w 160"/>
              <a:gd name="T17" fmla="*/ 146 h 160"/>
              <a:gd name="T18" fmla="*/ 113 w 160"/>
              <a:gd name="T19" fmla="*/ 100 h 160"/>
              <a:gd name="T20" fmla="*/ 115 w 160"/>
              <a:gd name="T21" fmla="*/ 100 h 160"/>
              <a:gd name="T22" fmla="*/ 151 w 160"/>
              <a:gd name="T23" fmla="*/ 124 h 160"/>
              <a:gd name="T24" fmla="*/ 152 w 160"/>
              <a:gd name="T25" fmla="*/ 77 h 160"/>
              <a:gd name="T26" fmla="*/ 135 w 160"/>
              <a:gd name="T27" fmla="*/ 0 h 160"/>
              <a:gd name="T28" fmla="*/ 0 w 160"/>
              <a:gd name="T29" fmla="*/ 16 h 160"/>
              <a:gd name="T30" fmla="*/ 17 w 160"/>
              <a:gd name="T31" fmla="*/ 152 h 160"/>
              <a:gd name="T32" fmla="*/ 88 w 160"/>
              <a:gd name="T33" fmla="*/ 160 h 160"/>
              <a:gd name="T34" fmla="*/ 88 w 160"/>
              <a:gd name="T35" fmla="*/ 136 h 160"/>
              <a:gd name="T36" fmla="*/ 17 w 160"/>
              <a:gd name="T37" fmla="*/ 144 h 160"/>
              <a:gd name="T38" fmla="*/ 8 w 160"/>
              <a:gd name="T39" fmla="*/ 16 h 160"/>
              <a:gd name="T40" fmla="*/ 135 w 160"/>
              <a:gd name="T41" fmla="*/ 8 h 160"/>
              <a:gd name="T42" fmla="*/ 144 w 160"/>
              <a:gd name="T43" fmla="*/ 77 h 160"/>
              <a:gd name="T44" fmla="*/ 148 w 160"/>
              <a:gd name="T45" fmla="*/ 100 h 160"/>
              <a:gd name="T46" fmla="*/ 152 w 160"/>
              <a:gd name="T47" fmla="*/ 77 h 160"/>
              <a:gd name="T48" fmla="*/ 96 w 160"/>
              <a:gd name="T49" fmla="*/ 148 h 160"/>
              <a:gd name="T50" fmla="*/ 80 w 160"/>
              <a:gd name="T51" fmla="*/ 148 h 160"/>
              <a:gd name="T52" fmla="*/ 148 w 160"/>
              <a:gd name="T53" fmla="*/ 96 h 160"/>
              <a:gd name="T54" fmla="*/ 148 w 160"/>
              <a:gd name="T55" fmla="*/ 80 h 160"/>
              <a:gd name="T56" fmla="*/ 148 w 160"/>
              <a:gd name="T57" fmla="*/ 96 h 160"/>
              <a:gd name="T58" fmla="*/ 118 w 160"/>
              <a:gd name="T59" fmla="*/ 60 h 160"/>
              <a:gd name="T60" fmla="*/ 48 w 160"/>
              <a:gd name="T61" fmla="*/ 62 h 160"/>
              <a:gd name="T62" fmla="*/ 118 w 160"/>
              <a:gd name="T63" fmla="*/ 64 h 160"/>
              <a:gd name="T64" fmla="*/ 50 w 160"/>
              <a:gd name="T65" fmla="*/ 40 h 160"/>
              <a:gd name="T66" fmla="*/ 120 w 160"/>
              <a:gd name="T67" fmla="*/ 38 h 160"/>
              <a:gd name="T68" fmla="*/ 50 w 160"/>
              <a:gd name="T69" fmla="*/ 36 h 160"/>
              <a:gd name="T70" fmla="*/ 50 w 160"/>
              <a:gd name="T71" fmla="*/ 40 h 160"/>
              <a:gd name="T72" fmla="*/ 48 w 160"/>
              <a:gd name="T73" fmla="*/ 86 h 160"/>
              <a:gd name="T74" fmla="*/ 78 w 160"/>
              <a:gd name="T75" fmla="*/ 88 h 160"/>
              <a:gd name="T76" fmla="*/ 78 w 160"/>
              <a:gd name="T77" fmla="*/ 84 h 160"/>
              <a:gd name="T78" fmla="*/ 38 w 160"/>
              <a:gd name="T79" fmla="*/ 36 h 160"/>
              <a:gd name="T80" fmla="*/ 32 w 160"/>
              <a:gd name="T81" fmla="*/ 38 h 160"/>
              <a:gd name="T82" fmla="*/ 38 w 160"/>
              <a:gd name="T83" fmla="*/ 40 h 160"/>
              <a:gd name="T84" fmla="*/ 38 w 160"/>
              <a:gd name="T85" fmla="*/ 36 h 160"/>
              <a:gd name="T86" fmla="*/ 34 w 160"/>
              <a:gd name="T87" fmla="*/ 84 h 160"/>
              <a:gd name="T88" fmla="*/ 34 w 160"/>
              <a:gd name="T89" fmla="*/ 88 h 160"/>
              <a:gd name="T90" fmla="*/ 40 w 160"/>
              <a:gd name="T91" fmla="*/ 86 h 160"/>
              <a:gd name="T92" fmla="*/ 38 w 160"/>
              <a:gd name="T93" fmla="*/ 60 h 160"/>
              <a:gd name="T94" fmla="*/ 32 w 160"/>
              <a:gd name="T95" fmla="*/ 62 h 160"/>
              <a:gd name="T96" fmla="*/ 38 w 160"/>
              <a:gd name="T97" fmla="*/ 64 h 160"/>
              <a:gd name="T98" fmla="*/ 38 w 160"/>
              <a:gd name="T99" fmla="*/ 6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0" h="160">
                <a:moveTo>
                  <a:pt x="153" y="119"/>
                </a:moveTo>
                <a:cubicBezTo>
                  <a:pt x="117" y="97"/>
                  <a:pt x="117" y="97"/>
                  <a:pt x="117" y="97"/>
                </a:cubicBezTo>
                <a:cubicBezTo>
                  <a:pt x="115" y="96"/>
                  <a:pt x="113" y="96"/>
                  <a:pt x="111" y="97"/>
                </a:cubicBezTo>
                <a:cubicBezTo>
                  <a:pt x="109" y="98"/>
                  <a:pt x="108" y="100"/>
                  <a:pt x="108" y="102"/>
                </a:cubicBezTo>
                <a:cubicBezTo>
                  <a:pt x="108" y="146"/>
                  <a:pt x="108" y="146"/>
                  <a:pt x="108" y="146"/>
                </a:cubicBezTo>
                <a:cubicBezTo>
                  <a:pt x="108" y="148"/>
                  <a:pt x="109" y="150"/>
                  <a:pt x="111" y="151"/>
                </a:cubicBezTo>
                <a:cubicBezTo>
                  <a:pt x="111" y="152"/>
                  <a:pt x="113" y="152"/>
                  <a:pt x="114" y="152"/>
                </a:cubicBezTo>
                <a:cubicBezTo>
                  <a:pt x="114" y="152"/>
                  <a:pt x="115" y="152"/>
                  <a:pt x="115" y="152"/>
                </a:cubicBezTo>
                <a:cubicBezTo>
                  <a:pt x="115" y="152"/>
                  <a:pt x="116" y="151"/>
                  <a:pt x="117" y="151"/>
                </a:cubicBezTo>
                <a:cubicBezTo>
                  <a:pt x="153" y="129"/>
                  <a:pt x="153" y="129"/>
                  <a:pt x="153" y="129"/>
                </a:cubicBezTo>
                <a:cubicBezTo>
                  <a:pt x="155" y="128"/>
                  <a:pt x="156" y="126"/>
                  <a:pt x="156" y="124"/>
                </a:cubicBezTo>
                <a:cubicBezTo>
                  <a:pt x="156" y="122"/>
                  <a:pt x="155" y="120"/>
                  <a:pt x="153" y="119"/>
                </a:cubicBezTo>
                <a:close/>
                <a:moveTo>
                  <a:pt x="151" y="126"/>
                </a:moveTo>
                <a:cubicBezTo>
                  <a:pt x="115" y="148"/>
                  <a:pt x="115" y="148"/>
                  <a:pt x="115" y="148"/>
                </a:cubicBezTo>
                <a:cubicBezTo>
                  <a:pt x="115" y="148"/>
                  <a:pt x="114" y="148"/>
                  <a:pt x="114" y="148"/>
                </a:cubicBezTo>
                <a:cubicBezTo>
                  <a:pt x="114" y="148"/>
                  <a:pt x="114" y="148"/>
                  <a:pt x="114" y="148"/>
                </a:cubicBezTo>
                <a:cubicBezTo>
                  <a:pt x="114" y="148"/>
                  <a:pt x="113" y="148"/>
                  <a:pt x="113" y="148"/>
                </a:cubicBezTo>
                <a:cubicBezTo>
                  <a:pt x="112" y="147"/>
                  <a:pt x="112" y="146"/>
                  <a:pt x="112" y="146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12" y="102"/>
                  <a:pt x="112" y="101"/>
                  <a:pt x="113" y="100"/>
                </a:cubicBezTo>
                <a:cubicBezTo>
                  <a:pt x="113" y="100"/>
                  <a:pt x="114" y="100"/>
                  <a:pt x="114" y="100"/>
                </a:cubicBezTo>
                <a:cubicBezTo>
                  <a:pt x="114" y="100"/>
                  <a:pt x="114" y="100"/>
                  <a:pt x="115" y="100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1" y="123"/>
                  <a:pt x="151" y="124"/>
                  <a:pt x="151" y="124"/>
                </a:cubicBezTo>
                <a:cubicBezTo>
                  <a:pt x="152" y="125"/>
                  <a:pt x="151" y="126"/>
                  <a:pt x="151" y="126"/>
                </a:cubicBezTo>
                <a:close/>
                <a:moveTo>
                  <a:pt x="152" y="77"/>
                </a:moveTo>
                <a:cubicBezTo>
                  <a:pt x="152" y="16"/>
                  <a:pt x="152" y="16"/>
                  <a:pt x="152" y="16"/>
                </a:cubicBezTo>
                <a:cubicBezTo>
                  <a:pt x="152" y="7"/>
                  <a:pt x="144" y="0"/>
                  <a:pt x="1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44"/>
                  <a:pt x="7" y="152"/>
                  <a:pt x="17" y="152"/>
                </a:cubicBezTo>
                <a:cubicBezTo>
                  <a:pt x="77" y="152"/>
                  <a:pt x="77" y="152"/>
                  <a:pt x="77" y="152"/>
                </a:cubicBezTo>
                <a:cubicBezTo>
                  <a:pt x="78" y="157"/>
                  <a:pt x="83" y="160"/>
                  <a:pt x="88" y="160"/>
                </a:cubicBezTo>
                <a:cubicBezTo>
                  <a:pt x="95" y="160"/>
                  <a:pt x="100" y="155"/>
                  <a:pt x="100" y="148"/>
                </a:cubicBezTo>
                <a:cubicBezTo>
                  <a:pt x="100" y="141"/>
                  <a:pt x="95" y="136"/>
                  <a:pt x="88" y="136"/>
                </a:cubicBezTo>
                <a:cubicBezTo>
                  <a:pt x="83" y="136"/>
                  <a:pt x="78" y="139"/>
                  <a:pt x="77" y="144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12" y="144"/>
                  <a:pt x="8" y="140"/>
                  <a:pt x="8" y="13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7" y="8"/>
                </a:cubicBezTo>
                <a:cubicBezTo>
                  <a:pt x="135" y="8"/>
                  <a:pt x="135" y="8"/>
                  <a:pt x="135" y="8"/>
                </a:cubicBezTo>
                <a:cubicBezTo>
                  <a:pt x="140" y="8"/>
                  <a:pt x="144" y="12"/>
                  <a:pt x="144" y="16"/>
                </a:cubicBezTo>
                <a:cubicBezTo>
                  <a:pt x="144" y="77"/>
                  <a:pt x="144" y="77"/>
                  <a:pt x="144" y="77"/>
                </a:cubicBezTo>
                <a:cubicBezTo>
                  <a:pt x="139" y="78"/>
                  <a:pt x="136" y="83"/>
                  <a:pt x="136" y="88"/>
                </a:cubicBezTo>
                <a:cubicBezTo>
                  <a:pt x="136" y="95"/>
                  <a:pt x="141" y="100"/>
                  <a:pt x="148" y="100"/>
                </a:cubicBezTo>
                <a:cubicBezTo>
                  <a:pt x="155" y="100"/>
                  <a:pt x="160" y="95"/>
                  <a:pt x="160" y="88"/>
                </a:cubicBezTo>
                <a:cubicBezTo>
                  <a:pt x="160" y="83"/>
                  <a:pt x="157" y="78"/>
                  <a:pt x="152" y="77"/>
                </a:cubicBezTo>
                <a:close/>
                <a:moveTo>
                  <a:pt x="88" y="140"/>
                </a:moveTo>
                <a:cubicBezTo>
                  <a:pt x="92" y="140"/>
                  <a:pt x="96" y="144"/>
                  <a:pt x="96" y="148"/>
                </a:cubicBezTo>
                <a:cubicBezTo>
                  <a:pt x="96" y="152"/>
                  <a:pt x="92" y="156"/>
                  <a:pt x="88" y="156"/>
                </a:cubicBezTo>
                <a:cubicBezTo>
                  <a:pt x="83" y="156"/>
                  <a:pt x="80" y="152"/>
                  <a:pt x="80" y="148"/>
                </a:cubicBezTo>
                <a:cubicBezTo>
                  <a:pt x="80" y="144"/>
                  <a:pt x="83" y="140"/>
                  <a:pt x="88" y="140"/>
                </a:cubicBezTo>
                <a:close/>
                <a:moveTo>
                  <a:pt x="148" y="96"/>
                </a:moveTo>
                <a:cubicBezTo>
                  <a:pt x="143" y="96"/>
                  <a:pt x="140" y="92"/>
                  <a:pt x="140" y="88"/>
                </a:cubicBezTo>
                <a:cubicBezTo>
                  <a:pt x="140" y="84"/>
                  <a:pt x="143" y="80"/>
                  <a:pt x="148" y="80"/>
                </a:cubicBezTo>
                <a:cubicBezTo>
                  <a:pt x="152" y="80"/>
                  <a:pt x="156" y="84"/>
                  <a:pt x="156" y="88"/>
                </a:cubicBezTo>
                <a:cubicBezTo>
                  <a:pt x="156" y="92"/>
                  <a:pt x="152" y="96"/>
                  <a:pt x="148" y="96"/>
                </a:cubicBezTo>
                <a:close/>
                <a:moveTo>
                  <a:pt x="120" y="62"/>
                </a:moveTo>
                <a:cubicBezTo>
                  <a:pt x="120" y="61"/>
                  <a:pt x="119" y="60"/>
                  <a:pt x="118" y="60"/>
                </a:cubicBezTo>
                <a:cubicBezTo>
                  <a:pt x="50" y="60"/>
                  <a:pt x="50" y="60"/>
                  <a:pt x="50" y="60"/>
                </a:cubicBezTo>
                <a:cubicBezTo>
                  <a:pt x="49" y="60"/>
                  <a:pt x="48" y="61"/>
                  <a:pt x="48" y="62"/>
                </a:cubicBezTo>
                <a:cubicBezTo>
                  <a:pt x="48" y="63"/>
                  <a:pt x="49" y="64"/>
                  <a:pt x="50" y="64"/>
                </a:cubicBezTo>
                <a:cubicBezTo>
                  <a:pt x="118" y="64"/>
                  <a:pt x="118" y="64"/>
                  <a:pt x="118" y="64"/>
                </a:cubicBezTo>
                <a:cubicBezTo>
                  <a:pt x="119" y="64"/>
                  <a:pt x="120" y="63"/>
                  <a:pt x="120" y="62"/>
                </a:cubicBezTo>
                <a:close/>
                <a:moveTo>
                  <a:pt x="50" y="40"/>
                </a:moveTo>
                <a:cubicBezTo>
                  <a:pt x="118" y="40"/>
                  <a:pt x="118" y="40"/>
                  <a:pt x="118" y="40"/>
                </a:cubicBezTo>
                <a:cubicBezTo>
                  <a:pt x="119" y="40"/>
                  <a:pt x="120" y="39"/>
                  <a:pt x="120" y="38"/>
                </a:cubicBezTo>
                <a:cubicBezTo>
                  <a:pt x="120" y="37"/>
                  <a:pt x="119" y="36"/>
                  <a:pt x="118" y="36"/>
                </a:cubicBezTo>
                <a:cubicBezTo>
                  <a:pt x="50" y="36"/>
                  <a:pt x="50" y="36"/>
                  <a:pt x="50" y="36"/>
                </a:cubicBezTo>
                <a:cubicBezTo>
                  <a:pt x="49" y="36"/>
                  <a:pt x="48" y="37"/>
                  <a:pt x="48" y="38"/>
                </a:cubicBezTo>
                <a:cubicBezTo>
                  <a:pt x="48" y="39"/>
                  <a:pt x="49" y="40"/>
                  <a:pt x="50" y="40"/>
                </a:cubicBezTo>
                <a:close/>
                <a:moveTo>
                  <a:pt x="50" y="84"/>
                </a:moveTo>
                <a:cubicBezTo>
                  <a:pt x="49" y="84"/>
                  <a:pt x="48" y="85"/>
                  <a:pt x="48" y="86"/>
                </a:cubicBezTo>
                <a:cubicBezTo>
                  <a:pt x="48" y="87"/>
                  <a:pt x="49" y="88"/>
                  <a:pt x="50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9" y="88"/>
                  <a:pt x="80" y="87"/>
                  <a:pt x="80" y="86"/>
                </a:cubicBezTo>
                <a:cubicBezTo>
                  <a:pt x="80" y="85"/>
                  <a:pt x="79" y="84"/>
                  <a:pt x="78" y="84"/>
                </a:cubicBezTo>
                <a:lnTo>
                  <a:pt x="50" y="84"/>
                </a:lnTo>
                <a:close/>
                <a:moveTo>
                  <a:pt x="38" y="36"/>
                </a:moveTo>
                <a:cubicBezTo>
                  <a:pt x="34" y="36"/>
                  <a:pt x="34" y="36"/>
                  <a:pt x="34" y="36"/>
                </a:cubicBezTo>
                <a:cubicBezTo>
                  <a:pt x="33" y="36"/>
                  <a:pt x="32" y="37"/>
                  <a:pt x="32" y="38"/>
                </a:cubicBezTo>
                <a:cubicBezTo>
                  <a:pt x="32" y="39"/>
                  <a:pt x="33" y="40"/>
                  <a:pt x="34" y="40"/>
                </a:cubicBezTo>
                <a:cubicBezTo>
                  <a:pt x="38" y="40"/>
                  <a:pt x="38" y="40"/>
                  <a:pt x="38" y="40"/>
                </a:cubicBezTo>
                <a:cubicBezTo>
                  <a:pt x="39" y="40"/>
                  <a:pt x="40" y="39"/>
                  <a:pt x="40" y="38"/>
                </a:cubicBezTo>
                <a:cubicBezTo>
                  <a:pt x="40" y="37"/>
                  <a:pt x="39" y="36"/>
                  <a:pt x="38" y="36"/>
                </a:cubicBezTo>
                <a:close/>
                <a:moveTo>
                  <a:pt x="38" y="84"/>
                </a:moveTo>
                <a:cubicBezTo>
                  <a:pt x="34" y="84"/>
                  <a:pt x="34" y="84"/>
                  <a:pt x="34" y="84"/>
                </a:cubicBezTo>
                <a:cubicBezTo>
                  <a:pt x="33" y="84"/>
                  <a:pt x="32" y="85"/>
                  <a:pt x="32" y="86"/>
                </a:cubicBezTo>
                <a:cubicBezTo>
                  <a:pt x="32" y="87"/>
                  <a:pt x="33" y="88"/>
                  <a:pt x="34" y="88"/>
                </a:cubicBezTo>
                <a:cubicBezTo>
                  <a:pt x="38" y="88"/>
                  <a:pt x="38" y="88"/>
                  <a:pt x="38" y="88"/>
                </a:cubicBezTo>
                <a:cubicBezTo>
                  <a:pt x="39" y="88"/>
                  <a:pt x="40" y="87"/>
                  <a:pt x="40" y="86"/>
                </a:cubicBezTo>
                <a:cubicBezTo>
                  <a:pt x="40" y="85"/>
                  <a:pt x="39" y="84"/>
                  <a:pt x="38" y="84"/>
                </a:cubicBezTo>
                <a:close/>
                <a:moveTo>
                  <a:pt x="38" y="60"/>
                </a:moveTo>
                <a:cubicBezTo>
                  <a:pt x="34" y="60"/>
                  <a:pt x="34" y="60"/>
                  <a:pt x="34" y="60"/>
                </a:cubicBezTo>
                <a:cubicBezTo>
                  <a:pt x="33" y="60"/>
                  <a:pt x="32" y="61"/>
                  <a:pt x="32" y="62"/>
                </a:cubicBezTo>
                <a:cubicBezTo>
                  <a:pt x="32" y="63"/>
                  <a:pt x="33" y="64"/>
                  <a:pt x="34" y="64"/>
                </a:cubicBezTo>
                <a:cubicBezTo>
                  <a:pt x="38" y="64"/>
                  <a:pt x="38" y="64"/>
                  <a:pt x="38" y="64"/>
                </a:cubicBezTo>
                <a:cubicBezTo>
                  <a:pt x="39" y="64"/>
                  <a:pt x="40" y="63"/>
                  <a:pt x="40" y="62"/>
                </a:cubicBezTo>
                <a:cubicBezTo>
                  <a:pt x="40" y="61"/>
                  <a:pt x="39" y="60"/>
                  <a:pt x="38" y="6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0" name="Freeform 85"/>
          <p:cNvSpPr>
            <a:spLocks noEditPoints="1"/>
          </p:cNvSpPr>
          <p:nvPr/>
        </p:nvSpPr>
        <p:spPr bwMode="auto">
          <a:xfrm>
            <a:off x="3697771" y="5759615"/>
            <a:ext cx="359652" cy="359652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88 w 176"/>
              <a:gd name="T17" fmla="*/ 8 h 176"/>
              <a:gd name="T18" fmla="*/ 168 w 176"/>
              <a:gd name="T19" fmla="*/ 88 h 176"/>
              <a:gd name="T20" fmla="*/ 88 w 176"/>
              <a:gd name="T21" fmla="*/ 168 h 176"/>
              <a:gd name="T22" fmla="*/ 123 w 176"/>
              <a:gd name="T23" fmla="*/ 81 h 176"/>
              <a:gd name="T24" fmla="*/ 116 w 176"/>
              <a:gd name="T25" fmla="*/ 81 h 176"/>
              <a:gd name="T26" fmla="*/ 116 w 176"/>
              <a:gd name="T27" fmla="*/ 80 h 176"/>
              <a:gd name="T28" fmla="*/ 116 w 176"/>
              <a:gd name="T29" fmla="*/ 56 h 176"/>
              <a:gd name="T30" fmla="*/ 114 w 176"/>
              <a:gd name="T31" fmla="*/ 54 h 176"/>
              <a:gd name="T32" fmla="*/ 112 w 176"/>
              <a:gd name="T33" fmla="*/ 56 h 176"/>
              <a:gd name="T34" fmla="*/ 112 w 176"/>
              <a:gd name="T35" fmla="*/ 80 h 176"/>
              <a:gd name="T36" fmla="*/ 112 w 176"/>
              <a:gd name="T37" fmla="*/ 81 h 176"/>
              <a:gd name="T38" fmla="*/ 62 w 176"/>
              <a:gd name="T39" fmla="*/ 81 h 176"/>
              <a:gd name="T40" fmla="*/ 62 w 176"/>
              <a:gd name="T41" fmla="*/ 80 h 176"/>
              <a:gd name="T42" fmla="*/ 62 w 176"/>
              <a:gd name="T43" fmla="*/ 56 h 176"/>
              <a:gd name="T44" fmla="*/ 60 w 176"/>
              <a:gd name="T45" fmla="*/ 54 h 176"/>
              <a:gd name="T46" fmla="*/ 58 w 176"/>
              <a:gd name="T47" fmla="*/ 56 h 176"/>
              <a:gd name="T48" fmla="*/ 58 w 176"/>
              <a:gd name="T49" fmla="*/ 80 h 176"/>
              <a:gd name="T50" fmla="*/ 58 w 176"/>
              <a:gd name="T51" fmla="*/ 81 h 176"/>
              <a:gd name="T52" fmla="*/ 52 w 176"/>
              <a:gd name="T53" fmla="*/ 81 h 176"/>
              <a:gd name="T54" fmla="*/ 42 w 176"/>
              <a:gd name="T55" fmla="*/ 91 h 176"/>
              <a:gd name="T56" fmla="*/ 42 w 176"/>
              <a:gd name="T57" fmla="*/ 110 h 176"/>
              <a:gd name="T58" fmla="*/ 52 w 176"/>
              <a:gd name="T59" fmla="*/ 120 h 176"/>
              <a:gd name="T60" fmla="*/ 123 w 176"/>
              <a:gd name="T61" fmla="*/ 120 h 176"/>
              <a:gd name="T62" fmla="*/ 133 w 176"/>
              <a:gd name="T63" fmla="*/ 110 h 176"/>
              <a:gd name="T64" fmla="*/ 133 w 176"/>
              <a:gd name="T65" fmla="*/ 91 h 176"/>
              <a:gd name="T66" fmla="*/ 123 w 176"/>
              <a:gd name="T67" fmla="*/ 81 h 176"/>
              <a:gd name="T68" fmla="*/ 129 w 176"/>
              <a:gd name="T69" fmla="*/ 110 h 176"/>
              <a:gd name="T70" fmla="*/ 123 w 176"/>
              <a:gd name="T71" fmla="*/ 116 h 176"/>
              <a:gd name="T72" fmla="*/ 53 w 176"/>
              <a:gd name="T73" fmla="*/ 116 h 176"/>
              <a:gd name="T74" fmla="*/ 47 w 176"/>
              <a:gd name="T75" fmla="*/ 110 h 176"/>
              <a:gd name="T76" fmla="*/ 47 w 176"/>
              <a:gd name="T77" fmla="*/ 91 h 176"/>
              <a:gd name="T78" fmla="*/ 53 w 176"/>
              <a:gd name="T79" fmla="*/ 85 h 176"/>
              <a:gd name="T80" fmla="*/ 123 w 176"/>
              <a:gd name="T81" fmla="*/ 85 h 176"/>
              <a:gd name="T82" fmla="*/ 129 w 176"/>
              <a:gd name="T83" fmla="*/ 91 h 176"/>
              <a:gd name="T84" fmla="*/ 129 w 176"/>
              <a:gd name="T85" fmla="*/ 110 h 176"/>
              <a:gd name="T86" fmla="*/ 64 w 176"/>
              <a:gd name="T87" fmla="*/ 97 h 176"/>
              <a:gd name="T88" fmla="*/ 67 w 176"/>
              <a:gd name="T89" fmla="*/ 100 h 176"/>
              <a:gd name="T90" fmla="*/ 64 w 176"/>
              <a:gd name="T91" fmla="*/ 104 h 176"/>
              <a:gd name="T92" fmla="*/ 60 w 176"/>
              <a:gd name="T93" fmla="*/ 100 h 176"/>
              <a:gd name="T94" fmla="*/ 64 w 176"/>
              <a:gd name="T95" fmla="*/ 9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23" y="81"/>
                </a:moveTo>
                <a:cubicBezTo>
                  <a:pt x="116" y="81"/>
                  <a:pt x="116" y="81"/>
                  <a:pt x="116" y="81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56"/>
                  <a:pt x="116" y="56"/>
                  <a:pt x="116" y="56"/>
                </a:cubicBezTo>
                <a:cubicBezTo>
                  <a:pt x="116" y="55"/>
                  <a:pt x="115" y="54"/>
                  <a:pt x="114" y="54"/>
                </a:cubicBezTo>
                <a:cubicBezTo>
                  <a:pt x="112" y="54"/>
                  <a:pt x="112" y="55"/>
                  <a:pt x="112" y="56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80"/>
                  <a:pt x="112" y="80"/>
                  <a:pt x="112" y="81"/>
                </a:cubicBezTo>
                <a:cubicBezTo>
                  <a:pt x="62" y="81"/>
                  <a:pt x="62" y="81"/>
                  <a:pt x="62" y="81"/>
                </a:cubicBezTo>
                <a:cubicBezTo>
                  <a:pt x="62" y="80"/>
                  <a:pt x="62" y="80"/>
                  <a:pt x="62" y="80"/>
                </a:cubicBezTo>
                <a:cubicBezTo>
                  <a:pt x="62" y="56"/>
                  <a:pt x="62" y="56"/>
                  <a:pt x="62" y="56"/>
                </a:cubicBezTo>
                <a:cubicBezTo>
                  <a:pt x="62" y="55"/>
                  <a:pt x="61" y="54"/>
                  <a:pt x="60" y="54"/>
                </a:cubicBezTo>
                <a:cubicBezTo>
                  <a:pt x="59" y="54"/>
                  <a:pt x="58" y="55"/>
                  <a:pt x="58" y="56"/>
                </a:cubicBezTo>
                <a:cubicBezTo>
                  <a:pt x="58" y="80"/>
                  <a:pt x="58" y="80"/>
                  <a:pt x="58" y="80"/>
                </a:cubicBezTo>
                <a:cubicBezTo>
                  <a:pt x="58" y="80"/>
                  <a:pt x="58" y="80"/>
                  <a:pt x="58" y="81"/>
                </a:cubicBezTo>
                <a:cubicBezTo>
                  <a:pt x="52" y="81"/>
                  <a:pt x="52" y="81"/>
                  <a:pt x="52" y="81"/>
                </a:cubicBezTo>
                <a:cubicBezTo>
                  <a:pt x="47" y="81"/>
                  <a:pt x="42" y="85"/>
                  <a:pt x="42" y="91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42" y="115"/>
                  <a:pt x="47" y="120"/>
                  <a:pt x="52" y="120"/>
                </a:cubicBezTo>
                <a:cubicBezTo>
                  <a:pt x="123" y="120"/>
                  <a:pt x="123" y="120"/>
                  <a:pt x="123" y="120"/>
                </a:cubicBezTo>
                <a:cubicBezTo>
                  <a:pt x="128" y="120"/>
                  <a:pt x="133" y="115"/>
                  <a:pt x="133" y="110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33" y="85"/>
                  <a:pt x="129" y="81"/>
                  <a:pt x="123" y="81"/>
                </a:cubicBezTo>
                <a:close/>
                <a:moveTo>
                  <a:pt x="129" y="110"/>
                </a:moveTo>
                <a:cubicBezTo>
                  <a:pt x="129" y="113"/>
                  <a:pt x="126" y="116"/>
                  <a:pt x="123" y="116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0" y="116"/>
                  <a:pt x="47" y="113"/>
                  <a:pt x="47" y="110"/>
                </a:cubicBezTo>
                <a:cubicBezTo>
                  <a:pt x="47" y="91"/>
                  <a:pt x="47" y="91"/>
                  <a:pt x="47" y="91"/>
                </a:cubicBezTo>
                <a:cubicBezTo>
                  <a:pt x="47" y="88"/>
                  <a:pt x="50" y="85"/>
                  <a:pt x="53" y="85"/>
                </a:cubicBezTo>
                <a:cubicBezTo>
                  <a:pt x="123" y="85"/>
                  <a:pt x="123" y="85"/>
                  <a:pt x="123" y="85"/>
                </a:cubicBezTo>
                <a:cubicBezTo>
                  <a:pt x="126" y="85"/>
                  <a:pt x="129" y="88"/>
                  <a:pt x="129" y="91"/>
                </a:cubicBezTo>
                <a:lnTo>
                  <a:pt x="129" y="110"/>
                </a:lnTo>
                <a:close/>
                <a:moveTo>
                  <a:pt x="64" y="97"/>
                </a:moveTo>
                <a:cubicBezTo>
                  <a:pt x="65" y="97"/>
                  <a:pt x="67" y="99"/>
                  <a:pt x="67" y="100"/>
                </a:cubicBezTo>
                <a:cubicBezTo>
                  <a:pt x="67" y="102"/>
                  <a:pt x="65" y="104"/>
                  <a:pt x="64" y="104"/>
                </a:cubicBezTo>
                <a:cubicBezTo>
                  <a:pt x="62" y="104"/>
                  <a:pt x="60" y="102"/>
                  <a:pt x="60" y="100"/>
                </a:cubicBezTo>
                <a:cubicBezTo>
                  <a:pt x="60" y="99"/>
                  <a:pt x="62" y="97"/>
                  <a:pt x="64" y="9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1" name="Freeform 93"/>
          <p:cNvSpPr>
            <a:spLocks noEditPoints="1"/>
          </p:cNvSpPr>
          <p:nvPr/>
        </p:nvSpPr>
        <p:spPr bwMode="auto">
          <a:xfrm>
            <a:off x="5931791" y="5759615"/>
            <a:ext cx="359652" cy="359652"/>
          </a:xfrm>
          <a:custGeom>
            <a:avLst/>
            <a:gdLst>
              <a:gd name="T0" fmla="*/ 139 w 176"/>
              <a:gd name="T1" fmla="*/ 49 h 176"/>
              <a:gd name="T2" fmla="*/ 104 w 176"/>
              <a:gd name="T3" fmla="*/ 50 h 176"/>
              <a:gd name="T4" fmla="*/ 89 w 176"/>
              <a:gd name="T5" fmla="*/ 66 h 176"/>
              <a:gd name="T6" fmla="*/ 88 w 176"/>
              <a:gd name="T7" fmla="*/ 80 h 176"/>
              <a:gd name="T8" fmla="*/ 88 w 176"/>
              <a:gd name="T9" fmla="*/ 85 h 176"/>
              <a:gd name="T10" fmla="*/ 75 w 176"/>
              <a:gd name="T11" fmla="*/ 74 h 176"/>
              <a:gd name="T12" fmla="*/ 32 w 176"/>
              <a:gd name="T13" fmla="*/ 72 h 176"/>
              <a:gd name="T14" fmla="*/ 31 w 176"/>
              <a:gd name="T15" fmla="*/ 75 h 176"/>
              <a:gd name="T16" fmla="*/ 56 w 176"/>
              <a:gd name="T17" fmla="*/ 103 h 176"/>
              <a:gd name="T18" fmla="*/ 75 w 176"/>
              <a:gd name="T19" fmla="*/ 107 h 176"/>
              <a:gd name="T20" fmla="*/ 77 w 176"/>
              <a:gd name="T21" fmla="*/ 105 h 176"/>
              <a:gd name="T22" fmla="*/ 75 w 176"/>
              <a:gd name="T23" fmla="*/ 103 h 176"/>
              <a:gd name="T24" fmla="*/ 57 w 176"/>
              <a:gd name="T25" fmla="*/ 100 h 176"/>
              <a:gd name="T26" fmla="*/ 35 w 176"/>
              <a:gd name="T27" fmla="*/ 75 h 176"/>
              <a:gd name="T28" fmla="*/ 73 w 176"/>
              <a:gd name="T29" fmla="*/ 76 h 176"/>
              <a:gd name="T30" fmla="*/ 88 w 176"/>
              <a:gd name="T31" fmla="*/ 91 h 176"/>
              <a:gd name="T32" fmla="*/ 88 w 176"/>
              <a:gd name="T33" fmla="*/ 136 h 176"/>
              <a:gd name="T34" fmla="*/ 90 w 176"/>
              <a:gd name="T35" fmla="*/ 138 h 176"/>
              <a:gd name="T36" fmla="*/ 92 w 176"/>
              <a:gd name="T37" fmla="*/ 136 h 176"/>
              <a:gd name="T38" fmla="*/ 92 w 176"/>
              <a:gd name="T39" fmla="*/ 80 h 176"/>
              <a:gd name="T40" fmla="*/ 93 w 176"/>
              <a:gd name="T41" fmla="*/ 67 h 176"/>
              <a:gd name="T42" fmla="*/ 106 w 176"/>
              <a:gd name="T43" fmla="*/ 54 h 176"/>
              <a:gd name="T44" fmla="*/ 136 w 176"/>
              <a:gd name="T45" fmla="*/ 53 h 176"/>
              <a:gd name="T46" fmla="*/ 118 w 176"/>
              <a:gd name="T47" fmla="*/ 76 h 176"/>
              <a:gd name="T48" fmla="*/ 102 w 176"/>
              <a:gd name="T49" fmla="*/ 81 h 176"/>
              <a:gd name="T50" fmla="*/ 100 w 176"/>
              <a:gd name="T51" fmla="*/ 83 h 176"/>
              <a:gd name="T52" fmla="*/ 102 w 176"/>
              <a:gd name="T53" fmla="*/ 85 h 176"/>
              <a:gd name="T54" fmla="*/ 121 w 176"/>
              <a:gd name="T55" fmla="*/ 80 h 176"/>
              <a:gd name="T56" fmla="*/ 140 w 176"/>
              <a:gd name="T57" fmla="*/ 52 h 176"/>
              <a:gd name="T58" fmla="*/ 139 w 176"/>
              <a:gd name="T59" fmla="*/ 49 h 176"/>
              <a:gd name="T60" fmla="*/ 88 w 176"/>
              <a:gd name="T61" fmla="*/ 0 h 176"/>
              <a:gd name="T62" fmla="*/ 0 w 176"/>
              <a:gd name="T63" fmla="*/ 88 h 176"/>
              <a:gd name="T64" fmla="*/ 88 w 176"/>
              <a:gd name="T65" fmla="*/ 176 h 176"/>
              <a:gd name="T66" fmla="*/ 176 w 176"/>
              <a:gd name="T67" fmla="*/ 88 h 176"/>
              <a:gd name="T68" fmla="*/ 88 w 176"/>
              <a:gd name="T69" fmla="*/ 0 h 176"/>
              <a:gd name="T70" fmla="*/ 88 w 176"/>
              <a:gd name="T71" fmla="*/ 168 h 176"/>
              <a:gd name="T72" fmla="*/ 8 w 176"/>
              <a:gd name="T73" fmla="*/ 88 h 176"/>
              <a:gd name="T74" fmla="*/ 88 w 176"/>
              <a:gd name="T75" fmla="*/ 8 h 176"/>
              <a:gd name="T76" fmla="*/ 168 w 176"/>
              <a:gd name="T77" fmla="*/ 88 h 176"/>
              <a:gd name="T78" fmla="*/ 88 w 176"/>
              <a:gd name="T79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76">
                <a:moveTo>
                  <a:pt x="139" y="49"/>
                </a:moveTo>
                <a:cubicBezTo>
                  <a:pt x="138" y="49"/>
                  <a:pt x="119" y="42"/>
                  <a:pt x="104" y="50"/>
                </a:cubicBezTo>
                <a:cubicBezTo>
                  <a:pt x="97" y="54"/>
                  <a:pt x="92" y="59"/>
                  <a:pt x="89" y="66"/>
                </a:cubicBezTo>
                <a:cubicBezTo>
                  <a:pt x="88" y="70"/>
                  <a:pt x="88" y="74"/>
                  <a:pt x="88" y="80"/>
                </a:cubicBezTo>
                <a:cubicBezTo>
                  <a:pt x="88" y="85"/>
                  <a:pt x="88" y="85"/>
                  <a:pt x="88" y="85"/>
                </a:cubicBezTo>
                <a:cubicBezTo>
                  <a:pt x="84" y="80"/>
                  <a:pt x="80" y="76"/>
                  <a:pt x="75" y="74"/>
                </a:cubicBezTo>
                <a:cubicBezTo>
                  <a:pt x="56" y="64"/>
                  <a:pt x="33" y="72"/>
                  <a:pt x="32" y="72"/>
                </a:cubicBezTo>
                <a:cubicBezTo>
                  <a:pt x="31" y="73"/>
                  <a:pt x="30" y="74"/>
                  <a:pt x="31" y="75"/>
                </a:cubicBezTo>
                <a:cubicBezTo>
                  <a:pt x="31" y="76"/>
                  <a:pt x="37" y="94"/>
                  <a:pt x="56" y="103"/>
                </a:cubicBezTo>
                <a:cubicBezTo>
                  <a:pt x="62" y="106"/>
                  <a:pt x="69" y="107"/>
                  <a:pt x="75" y="107"/>
                </a:cubicBezTo>
                <a:cubicBezTo>
                  <a:pt x="76" y="107"/>
                  <a:pt x="77" y="106"/>
                  <a:pt x="77" y="105"/>
                </a:cubicBezTo>
                <a:cubicBezTo>
                  <a:pt x="77" y="104"/>
                  <a:pt x="76" y="103"/>
                  <a:pt x="75" y="103"/>
                </a:cubicBezTo>
                <a:cubicBezTo>
                  <a:pt x="70" y="103"/>
                  <a:pt x="63" y="103"/>
                  <a:pt x="57" y="100"/>
                </a:cubicBezTo>
                <a:cubicBezTo>
                  <a:pt x="44" y="93"/>
                  <a:pt x="37" y="80"/>
                  <a:pt x="35" y="75"/>
                </a:cubicBezTo>
                <a:cubicBezTo>
                  <a:pt x="41" y="74"/>
                  <a:pt x="59" y="69"/>
                  <a:pt x="73" y="76"/>
                </a:cubicBezTo>
                <a:cubicBezTo>
                  <a:pt x="80" y="80"/>
                  <a:pt x="84" y="85"/>
                  <a:pt x="88" y="91"/>
                </a:cubicBezTo>
                <a:cubicBezTo>
                  <a:pt x="88" y="136"/>
                  <a:pt x="88" y="136"/>
                  <a:pt x="88" y="136"/>
                </a:cubicBezTo>
                <a:cubicBezTo>
                  <a:pt x="88" y="137"/>
                  <a:pt x="89" y="138"/>
                  <a:pt x="90" y="138"/>
                </a:cubicBezTo>
                <a:cubicBezTo>
                  <a:pt x="91" y="138"/>
                  <a:pt x="92" y="137"/>
                  <a:pt x="92" y="136"/>
                </a:cubicBezTo>
                <a:cubicBezTo>
                  <a:pt x="92" y="80"/>
                  <a:pt x="92" y="80"/>
                  <a:pt x="92" y="80"/>
                </a:cubicBezTo>
                <a:cubicBezTo>
                  <a:pt x="92" y="75"/>
                  <a:pt x="92" y="70"/>
                  <a:pt x="93" y="67"/>
                </a:cubicBezTo>
                <a:cubicBezTo>
                  <a:pt x="95" y="62"/>
                  <a:pt x="100" y="57"/>
                  <a:pt x="106" y="54"/>
                </a:cubicBezTo>
                <a:cubicBezTo>
                  <a:pt x="117" y="48"/>
                  <a:pt x="131" y="51"/>
                  <a:pt x="136" y="53"/>
                </a:cubicBezTo>
                <a:cubicBezTo>
                  <a:pt x="134" y="58"/>
                  <a:pt x="129" y="71"/>
                  <a:pt x="118" y="76"/>
                </a:cubicBezTo>
                <a:cubicBezTo>
                  <a:pt x="112" y="80"/>
                  <a:pt x="106" y="82"/>
                  <a:pt x="102" y="81"/>
                </a:cubicBezTo>
                <a:cubicBezTo>
                  <a:pt x="100" y="81"/>
                  <a:pt x="100" y="82"/>
                  <a:pt x="100" y="83"/>
                </a:cubicBezTo>
                <a:cubicBezTo>
                  <a:pt x="100" y="84"/>
                  <a:pt x="100" y="85"/>
                  <a:pt x="102" y="85"/>
                </a:cubicBezTo>
                <a:cubicBezTo>
                  <a:pt x="108" y="86"/>
                  <a:pt x="116" y="82"/>
                  <a:pt x="121" y="80"/>
                </a:cubicBezTo>
                <a:cubicBezTo>
                  <a:pt x="136" y="72"/>
                  <a:pt x="140" y="52"/>
                  <a:pt x="140" y="52"/>
                </a:cubicBezTo>
                <a:cubicBezTo>
                  <a:pt x="140" y="50"/>
                  <a:pt x="140" y="50"/>
                  <a:pt x="139" y="49"/>
                </a:cubicBez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2" name="TextBox 102"/>
          <p:cNvSpPr txBox="1"/>
          <p:nvPr/>
        </p:nvSpPr>
        <p:spPr>
          <a:xfrm>
            <a:off x="4727421" y="6189639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defog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Freeform 69"/>
          <p:cNvSpPr>
            <a:spLocks noEditPoints="1"/>
          </p:cNvSpPr>
          <p:nvPr/>
        </p:nvSpPr>
        <p:spPr bwMode="auto">
          <a:xfrm>
            <a:off x="4856366" y="5774956"/>
            <a:ext cx="344312" cy="328971"/>
          </a:xfrm>
          <a:custGeom>
            <a:avLst/>
            <a:gdLst>
              <a:gd name="T0" fmla="*/ 168 w 168"/>
              <a:gd name="T1" fmla="*/ 138 h 160"/>
              <a:gd name="T2" fmla="*/ 96 w 168"/>
              <a:gd name="T3" fmla="*/ 142 h 160"/>
              <a:gd name="T4" fmla="*/ 163 w 168"/>
              <a:gd name="T5" fmla="*/ 139 h 160"/>
              <a:gd name="T6" fmla="*/ 164 w 168"/>
              <a:gd name="T7" fmla="*/ 80 h 160"/>
              <a:gd name="T8" fmla="*/ 162 w 168"/>
              <a:gd name="T9" fmla="*/ 24 h 160"/>
              <a:gd name="T10" fmla="*/ 98 w 168"/>
              <a:gd name="T11" fmla="*/ 20 h 160"/>
              <a:gd name="T12" fmla="*/ 96 w 168"/>
              <a:gd name="T13" fmla="*/ 74 h 160"/>
              <a:gd name="T14" fmla="*/ 112 w 168"/>
              <a:gd name="T15" fmla="*/ 74 h 160"/>
              <a:gd name="T16" fmla="*/ 98 w 168"/>
              <a:gd name="T17" fmla="*/ 124 h 160"/>
              <a:gd name="T18" fmla="*/ 114 w 168"/>
              <a:gd name="T19" fmla="*/ 120 h 160"/>
              <a:gd name="T20" fmla="*/ 98 w 168"/>
              <a:gd name="T21" fmla="*/ 124 h 160"/>
              <a:gd name="T22" fmla="*/ 148 w 168"/>
              <a:gd name="T23" fmla="*/ 88 h 160"/>
              <a:gd name="T24" fmla="*/ 158 w 168"/>
              <a:gd name="T25" fmla="*/ 92 h 160"/>
              <a:gd name="T26" fmla="*/ 146 w 168"/>
              <a:gd name="T27" fmla="*/ 58 h 160"/>
              <a:gd name="T28" fmla="*/ 160 w 168"/>
              <a:gd name="T29" fmla="*/ 58 h 160"/>
              <a:gd name="T30" fmla="*/ 98 w 168"/>
              <a:gd name="T31" fmla="*/ 92 h 160"/>
              <a:gd name="T32" fmla="*/ 130 w 168"/>
              <a:gd name="T33" fmla="*/ 88 h 160"/>
              <a:gd name="T34" fmla="*/ 98 w 168"/>
              <a:gd name="T35" fmla="*/ 92 h 160"/>
              <a:gd name="T36" fmla="*/ 128 w 168"/>
              <a:gd name="T37" fmla="*/ 120 h 160"/>
              <a:gd name="T38" fmla="*/ 153 w 168"/>
              <a:gd name="T39" fmla="*/ 124 h 160"/>
              <a:gd name="T40" fmla="*/ 102 w 168"/>
              <a:gd name="T41" fmla="*/ 106 h 160"/>
              <a:gd name="T42" fmla="*/ 156 w 168"/>
              <a:gd name="T43" fmla="*/ 106 h 160"/>
              <a:gd name="T44" fmla="*/ 124 w 168"/>
              <a:gd name="T45" fmla="*/ 76 h 160"/>
              <a:gd name="T46" fmla="*/ 154 w 168"/>
              <a:gd name="T47" fmla="*/ 72 h 160"/>
              <a:gd name="T48" fmla="*/ 124 w 168"/>
              <a:gd name="T49" fmla="*/ 76 h 160"/>
              <a:gd name="T50" fmla="*/ 104 w 168"/>
              <a:gd name="T51" fmla="*/ 40 h 160"/>
              <a:gd name="T52" fmla="*/ 153 w 168"/>
              <a:gd name="T53" fmla="*/ 44 h 160"/>
              <a:gd name="T54" fmla="*/ 96 w 168"/>
              <a:gd name="T55" fmla="*/ 58 h 160"/>
              <a:gd name="T56" fmla="*/ 137 w 168"/>
              <a:gd name="T57" fmla="*/ 58 h 160"/>
              <a:gd name="T58" fmla="*/ 52 w 168"/>
              <a:gd name="T59" fmla="*/ 56 h 160"/>
              <a:gd name="T60" fmla="*/ 60 w 168"/>
              <a:gd name="T61" fmla="*/ 64 h 160"/>
              <a:gd name="T62" fmla="*/ 43 w 168"/>
              <a:gd name="T63" fmla="*/ 73 h 160"/>
              <a:gd name="T64" fmla="*/ 64 w 168"/>
              <a:gd name="T65" fmla="*/ 64 h 160"/>
              <a:gd name="T66" fmla="*/ 80 w 168"/>
              <a:gd name="T67" fmla="*/ 28 h 160"/>
              <a:gd name="T68" fmla="*/ 45 w 168"/>
              <a:gd name="T69" fmla="*/ 90 h 160"/>
              <a:gd name="T70" fmla="*/ 80 w 168"/>
              <a:gd name="T71" fmla="*/ 95 h 160"/>
              <a:gd name="T72" fmla="*/ 80 w 168"/>
              <a:gd name="T73" fmla="*/ 101 h 160"/>
              <a:gd name="T74" fmla="*/ 64 w 168"/>
              <a:gd name="T75" fmla="*/ 114 h 160"/>
              <a:gd name="T76" fmla="*/ 8 w 168"/>
              <a:gd name="T77" fmla="*/ 136 h 160"/>
              <a:gd name="T78" fmla="*/ 88 w 168"/>
              <a:gd name="T79" fmla="*/ 4 h 160"/>
              <a:gd name="T80" fmla="*/ 80 w 168"/>
              <a:gd name="T81" fmla="*/ 156 h 160"/>
              <a:gd name="T82" fmla="*/ 0 w 168"/>
              <a:gd name="T83" fmla="*/ 136 h 160"/>
              <a:gd name="T84" fmla="*/ 80 w 168"/>
              <a:gd name="T85" fmla="*/ 20 h 160"/>
              <a:gd name="T86" fmla="*/ 84 w 168"/>
              <a:gd name="T87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8" h="160">
                <a:moveTo>
                  <a:pt x="162" y="20"/>
                </a:moveTo>
                <a:cubicBezTo>
                  <a:pt x="165" y="20"/>
                  <a:pt x="168" y="23"/>
                  <a:pt x="168" y="26"/>
                </a:cubicBezTo>
                <a:cubicBezTo>
                  <a:pt x="168" y="138"/>
                  <a:pt x="168" y="138"/>
                  <a:pt x="168" y="138"/>
                </a:cubicBezTo>
                <a:cubicBezTo>
                  <a:pt x="168" y="141"/>
                  <a:pt x="165" y="144"/>
                  <a:pt x="162" y="144"/>
                </a:cubicBezTo>
                <a:cubicBezTo>
                  <a:pt x="98" y="144"/>
                  <a:pt x="98" y="144"/>
                  <a:pt x="98" y="144"/>
                </a:cubicBezTo>
                <a:cubicBezTo>
                  <a:pt x="97" y="144"/>
                  <a:pt x="96" y="143"/>
                  <a:pt x="96" y="142"/>
                </a:cubicBezTo>
                <a:cubicBezTo>
                  <a:pt x="96" y="141"/>
                  <a:pt x="97" y="140"/>
                  <a:pt x="98" y="140"/>
                </a:cubicBezTo>
                <a:cubicBezTo>
                  <a:pt x="162" y="140"/>
                  <a:pt x="162" y="140"/>
                  <a:pt x="162" y="140"/>
                </a:cubicBezTo>
                <a:cubicBezTo>
                  <a:pt x="163" y="140"/>
                  <a:pt x="163" y="140"/>
                  <a:pt x="163" y="139"/>
                </a:cubicBezTo>
                <a:cubicBezTo>
                  <a:pt x="164" y="139"/>
                  <a:pt x="164" y="139"/>
                  <a:pt x="164" y="138"/>
                </a:cubicBezTo>
                <a:cubicBezTo>
                  <a:pt x="164" y="84"/>
                  <a:pt x="164" y="84"/>
                  <a:pt x="164" y="84"/>
                </a:cubicBezTo>
                <a:cubicBezTo>
                  <a:pt x="164" y="80"/>
                  <a:pt x="164" y="80"/>
                  <a:pt x="164" y="80"/>
                </a:cubicBezTo>
                <a:cubicBezTo>
                  <a:pt x="164" y="26"/>
                  <a:pt x="164" y="26"/>
                  <a:pt x="164" y="26"/>
                </a:cubicBezTo>
                <a:cubicBezTo>
                  <a:pt x="164" y="25"/>
                  <a:pt x="164" y="25"/>
                  <a:pt x="163" y="25"/>
                </a:cubicBezTo>
                <a:cubicBezTo>
                  <a:pt x="163" y="24"/>
                  <a:pt x="163" y="24"/>
                  <a:pt x="162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7" y="24"/>
                  <a:pt x="96" y="23"/>
                  <a:pt x="96" y="22"/>
                </a:cubicBezTo>
                <a:cubicBezTo>
                  <a:pt x="96" y="21"/>
                  <a:pt x="97" y="20"/>
                  <a:pt x="98" y="20"/>
                </a:cubicBezTo>
                <a:lnTo>
                  <a:pt x="162" y="20"/>
                </a:lnTo>
                <a:close/>
                <a:moveTo>
                  <a:pt x="98" y="76"/>
                </a:moveTo>
                <a:cubicBezTo>
                  <a:pt x="97" y="76"/>
                  <a:pt x="96" y="75"/>
                  <a:pt x="96" y="74"/>
                </a:cubicBezTo>
                <a:cubicBezTo>
                  <a:pt x="96" y="73"/>
                  <a:pt x="97" y="72"/>
                  <a:pt x="98" y="72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11" y="72"/>
                  <a:pt x="112" y="73"/>
                  <a:pt x="112" y="74"/>
                </a:cubicBezTo>
                <a:cubicBezTo>
                  <a:pt x="112" y="75"/>
                  <a:pt x="111" y="76"/>
                  <a:pt x="110" y="76"/>
                </a:cubicBezTo>
                <a:lnTo>
                  <a:pt x="98" y="76"/>
                </a:lnTo>
                <a:close/>
                <a:moveTo>
                  <a:pt x="98" y="124"/>
                </a:moveTo>
                <a:cubicBezTo>
                  <a:pt x="97" y="124"/>
                  <a:pt x="96" y="123"/>
                  <a:pt x="96" y="122"/>
                </a:cubicBezTo>
                <a:cubicBezTo>
                  <a:pt x="96" y="121"/>
                  <a:pt x="97" y="120"/>
                  <a:pt x="98" y="120"/>
                </a:cubicBezTo>
                <a:cubicBezTo>
                  <a:pt x="114" y="120"/>
                  <a:pt x="114" y="120"/>
                  <a:pt x="114" y="120"/>
                </a:cubicBezTo>
                <a:cubicBezTo>
                  <a:pt x="115" y="120"/>
                  <a:pt x="116" y="121"/>
                  <a:pt x="116" y="122"/>
                </a:cubicBezTo>
                <a:cubicBezTo>
                  <a:pt x="116" y="123"/>
                  <a:pt x="115" y="124"/>
                  <a:pt x="114" y="124"/>
                </a:cubicBezTo>
                <a:lnTo>
                  <a:pt x="98" y="124"/>
                </a:lnTo>
                <a:close/>
                <a:moveTo>
                  <a:pt x="148" y="92"/>
                </a:moveTo>
                <a:cubicBezTo>
                  <a:pt x="147" y="92"/>
                  <a:pt x="146" y="91"/>
                  <a:pt x="146" y="90"/>
                </a:cubicBezTo>
                <a:cubicBezTo>
                  <a:pt x="146" y="89"/>
                  <a:pt x="147" y="88"/>
                  <a:pt x="148" y="88"/>
                </a:cubicBezTo>
                <a:cubicBezTo>
                  <a:pt x="158" y="88"/>
                  <a:pt x="158" y="88"/>
                  <a:pt x="158" y="88"/>
                </a:cubicBezTo>
                <a:cubicBezTo>
                  <a:pt x="159" y="88"/>
                  <a:pt x="160" y="89"/>
                  <a:pt x="160" y="90"/>
                </a:cubicBezTo>
                <a:cubicBezTo>
                  <a:pt x="160" y="91"/>
                  <a:pt x="159" y="92"/>
                  <a:pt x="158" y="92"/>
                </a:cubicBezTo>
                <a:lnTo>
                  <a:pt x="148" y="92"/>
                </a:lnTo>
                <a:close/>
                <a:moveTo>
                  <a:pt x="148" y="60"/>
                </a:moveTo>
                <a:cubicBezTo>
                  <a:pt x="147" y="60"/>
                  <a:pt x="146" y="59"/>
                  <a:pt x="146" y="58"/>
                </a:cubicBezTo>
                <a:cubicBezTo>
                  <a:pt x="146" y="57"/>
                  <a:pt x="147" y="56"/>
                  <a:pt x="148" y="56"/>
                </a:cubicBezTo>
                <a:cubicBezTo>
                  <a:pt x="158" y="56"/>
                  <a:pt x="158" y="56"/>
                  <a:pt x="158" y="56"/>
                </a:cubicBezTo>
                <a:cubicBezTo>
                  <a:pt x="159" y="56"/>
                  <a:pt x="160" y="57"/>
                  <a:pt x="160" y="58"/>
                </a:cubicBezTo>
                <a:cubicBezTo>
                  <a:pt x="160" y="59"/>
                  <a:pt x="159" y="60"/>
                  <a:pt x="158" y="60"/>
                </a:cubicBezTo>
                <a:lnTo>
                  <a:pt x="148" y="60"/>
                </a:lnTo>
                <a:close/>
                <a:moveTo>
                  <a:pt x="98" y="92"/>
                </a:moveTo>
                <a:cubicBezTo>
                  <a:pt x="97" y="92"/>
                  <a:pt x="96" y="91"/>
                  <a:pt x="96" y="90"/>
                </a:cubicBezTo>
                <a:cubicBezTo>
                  <a:pt x="96" y="89"/>
                  <a:pt x="97" y="88"/>
                  <a:pt x="98" y="88"/>
                </a:cubicBezTo>
                <a:cubicBezTo>
                  <a:pt x="130" y="88"/>
                  <a:pt x="130" y="88"/>
                  <a:pt x="130" y="88"/>
                </a:cubicBezTo>
                <a:cubicBezTo>
                  <a:pt x="131" y="88"/>
                  <a:pt x="132" y="89"/>
                  <a:pt x="132" y="90"/>
                </a:cubicBezTo>
                <a:cubicBezTo>
                  <a:pt x="132" y="91"/>
                  <a:pt x="131" y="92"/>
                  <a:pt x="130" y="92"/>
                </a:cubicBezTo>
                <a:lnTo>
                  <a:pt x="98" y="92"/>
                </a:lnTo>
                <a:close/>
                <a:moveTo>
                  <a:pt x="128" y="124"/>
                </a:moveTo>
                <a:cubicBezTo>
                  <a:pt x="127" y="124"/>
                  <a:pt x="126" y="123"/>
                  <a:pt x="126" y="122"/>
                </a:cubicBezTo>
                <a:cubicBezTo>
                  <a:pt x="126" y="121"/>
                  <a:pt x="127" y="120"/>
                  <a:pt x="128" y="120"/>
                </a:cubicBezTo>
                <a:cubicBezTo>
                  <a:pt x="153" y="120"/>
                  <a:pt x="153" y="120"/>
                  <a:pt x="153" y="120"/>
                </a:cubicBezTo>
                <a:cubicBezTo>
                  <a:pt x="154" y="120"/>
                  <a:pt x="155" y="121"/>
                  <a:pt x="155" y="122"/>
                </a:cubicBezTo>
                <a:cubicBezTo>
                  <a:pt x="155" y="123"/>
                  <a:pt x="154" y="124"/>
                  <a:pt x="153" y="124"/>
                </a:cubicBezTo>
                <a:lnTo>
                  <a:pt x="128" y="124"/>
                </a:lnTo>
                <a:close/>
                <a:moveTo>
                  <a:pt x="104" y="108"/>
                </a:moveTo>
                <a:cubicBezTo>
                  <a:pt x="103" y="108"/>
                  <a:pt x="102" y="107"/>
                  <a:pt x="102" y="106"/>
                </a:cubicBezTo>
                <a:cubicBezTo>
                  <a:pt x="102" y="105"/>
                  <a:pt x="103" y="104"/>
                  <a:pt x="104" y="104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5" y="104"/>
                  <a:pt x="156" y="105"/>
                  <a:pt x="156" y="106"/>
                </a:cubicBezTo>
                <a:cubicBezTo>
                  <a:pt x="156" y="107"/>
                  <a:pt x="155" y="108"/>
                  <a:pt x="154" y="108"/>
                </a:cubicBezTo>
                <a:lnTo>
                  <a:pt x="104" y="108"/>
                </a:lnTo>
                <a:close/>
                <a:moveTo>
                  <a:pt x="124" y="76"/>
                </a:moveTo>
                <a:cubicBezTo>
                  <a:pt x="123" y="76"/>
                  <a:pt x="122" y="75"/>
                  <a:pt x="122" y="74"/>
                </a:cubicBezTo>
                <a:cubicBezTo>
                  <a:pt x="122" y="73"/>
                  <a:pt x="123" y="72"/>
                  <a:pt x="124" y="72"/>
                </a:cubicBezTo>
                <a:cubicBezTo>
                  <a:pt x="154" y="72"/>
                  <a:pt x="154" y="72"/>
                  <a:pt x="154" y="72"/>
                </a:cubicBezTo>
                <a:cubicBezTo>
                  <a:pt x="155" y="72"/>
                  <a:pt x="156" y="73"/>
                  <a:pt x="156" y="74"/>
                </a:cubicBezTo>
                <a:cubicBezTo>
                  <a:pt x="156" y="75"/>
                  <a:pt x="155" y="76"/>
                  <a:pt x="154" y="76"/>
                </a:cubicBezTo>
                <a:lnTo>
                  <a:pt x="124" y="76"/>
                </a:lnTo>
                <a:close/>
                <a:moveTo>
                  <a:pt x="104" y="44"/>
                </a:moveTo>
                <a:cubicBezTo>
                  <a:pt x="103" y="44"/>
                  <a:pt x="102" y="43"/>
                  <a:pt x="102" y="42"/>
                </a:cubicBezTo>
                <a:cubicBezTo>
                  <a:pt x="102" y="41"/>
                  <a:pt x="103" y="40"/>
                  <a:pt x="104" y="40"/>
                </a:cubicBezTo>
                <a:cubicBezTo>
                  <a:pt x="153" y="40"/>
                  <a:pt x="153" y="40"/>
                  <a:pt x="153" y="40"/>
                </a:cubicBezTo>
                <a:cubicBezTo>
                  <a:pt x="154" y="40"/>
                  <a:pt x="155" y="41"/>
                  <a:pt x="155" y="42"/>
                </a:cubicBezTo>
                <a:cubicBezTo>
                  <a:pt x="155" y="43"/>
                  <a:pt x="154" y="44"/>
                  <a:pt x="153" y="44"/>
                </a:cubicBezTo>
                <a:lnTo>
                  <a:pt x="104" y="44"/>
                </a:lnTo>
                <a:close/>
                <a:moveTo>
                  <a:pt x="98" y="60"/>
                </a:moveTo>
                <a:cubicBezTo>
                  <a:pt x="97" y="60"/>
                  <a:pt x="96" y="59"/>
                  <a:pt x="96" y="58"/>
                </a:cubicBezTo>
                <a:cubicBezTo>
                  <a:pt x="96" y="57"/>
                  <a:pt x="97" y="56"/>
                  <a:pt x="98" y="56"/>
                </a:cubicBezTo>
                <a:cubicBezTo>
                  <a:pt x="135" y="56"/>
                  <a:pt x="135" y="56"/>
                  <a:pt x="135" y="56"/>
                </a:cubicBezTo>
                <a:cubicBezTo>
                  <a:pt x="136" y="56"/>
                  <a:pt x="137" y="57"/>
                  <a:pt x="137" y="58"/>
                </a:cubicBezTo>
                <a:cubicBezTo>
                  <a:pt x="137" y="59"/>
                  <a:pt x="136" y="60"/>
                  <a:pt x="135" y="60"/>
                </a:cubicBezTo>
                <a:lnTo>
                  <a:pt x="98" y="60"/>
                </a:lnTo>
                <a:close/>
                <a:moveTo>
                  <a:pt x="52" y="56"/>
                </a:moveTo>
                <a:cubicBezTo>
                  <a:pt x="48" y="56"/>
                  <a:pt x="44" y="60"/>
                  <a:pt x="44" y="64"/>
                </a:cubicBezTo>
                <a:cubicBezTo>
                  <a:pt x="44" y="68"/>
                  <a:pt x="48" y="72"/>
                  <a:pt x="52" y="72"/>
                </a:cubicBezTo>
                <a:cubicBezTo>
                  <a:pt x="56" y="72"/>
                  <a:pt x="60" y="68"/>
                  <a:pt x="60" y="64"/>
                </a:cubicBezTo>
                <a:cubicBezTo>
                  <a:pt x="60" y="60"/>
                  <a:pt x="56" y="56"/>
                  <a:pt x="52" y="56"/>
                </a:cubicBezTo>
                <a:close/>
                <a:moveTo>
                  <a:pt x="52" y="76"/>
                </a:moveTo>
                <a:cubicBezTo>
                  <a:pt x="49" y="76"/>
                  <a:pt x="46" y="75"/>
                  <a:pt x="43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57"/>
                  <a:pt x="45" y="52"/>
                  <a:pt x="52" y="52"/>
                </a:cubicBezTo>
                <a:cubicBezTo>
                  <a:pt x="59" y="52"/>
                  <a:pt x="64" y="57"/>
                  <a:pt x="64" y="64"/>
                </a:cubicBezTo>
                <a:cubicBezTo>
                  <a:pt x="64" y="71"/>
                  <a:pt x="59" y="76"/>
                  <a:pt x="52" y="76"/>
                </a:cubicBezTo>
                <a:close/>
                <a:moveTo>
                  <a:pt x="80" y="95"/>
                </a:moveTo>
                <a:cubicBezTo>
                  <a:pt x="80" y="28"/>
                  <a:pt x="80" y="28"/>
                  <a:pt x="80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8" y="116"/>
                  <a:pt x="8" y="116"/>
                  <a:pt x="8" y="116"/>
                </a:cubicBezTo>
                <a:cubicBezTo>
                  <a:pt x="45" y="90"/>
                  <a:pt x="45" y="90"/>
                  <a:pt x="45" y="90"/>
                </a:cubicBezTo>
                <a:cubicBezTo>
                  <a:pt x="46" y="90"/>
                  <a:pt x="47" y="90"/>
                  <a:pt x="48" y="91"/>
                </a:cubicBezTo>
                <a:cubicBezTo>
                  <a:pt x="66" y="109"/>
                  <a:pt x="66" y="109"/>
                  <a:pt x="66" y="109"/>
                </a:cubicBezTo>
                <a:lnTo>
                  <a:pt x="80" y="95"/>
                </a:lnTo>
                <a:close/>
                <a:moveTo>
                  <a:pt x="8" y="136"/>
                </a:moveTo>
                <a:cubicBezTo>
                  <a:pt x="80" y="136"/>
                  <a:pt x="80" y="136"/>
                  <a:pt x="80" y="136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67" y="114"/>
                  <a:pt x="67" y="114"/>
                  <a:pt x="67" y="114"/>
                </a:cubicBezTo>
                <a:cubicBezTo>
                  <a:pt x="67" y="114"/>
                  <a:pt x="66" y="114"/>
                  <a:pt x="66" y="114"/>
                </a:cubicBezTo>
                <a:cubicBezTo>
                  <a:pt x="65" y="114"/>
                  <a:pt x="65" y="114"/>
                  <a:pt x="64" y="114"/>
                </a:cubicBezTo>
                <a:cubicBezTo>
                  <a:pt x="46" y="95"/>
                  <a:pt x="46" y="95"/>
                  <a:pt x="46" y="95"/>
                </a:cubicBezTo>
                <a:cubicBezTo>
                  <a:pt x="8" y="121"/>
                  <a:pt x="8" y="121"/>
                  <a:pt x="8" y="121"/>
                </a:cubicBezTo>
                <a:lnTo>
                  <a:pt x="8" y="136"/>
                </a:lnTo>
                <a:close/>
                <a:moveTo>
                  <a:pt x="84" y="0"/>
                </a:moveTo>
                <a:cubicBezTo>
                  <a:pt x="85" y="0"/>
                  <a:pt x="86" y="0"/>
                  <a:pt x="87" y="1"/>
                </a:cubicBezTo>
                <a:cubicBezTo>
                  <a:pt x="88" y="2"/>
                  <a:pt x="88" y="3"/>
                  <a:pt x="88" y="4"/>
                </a:cubicBezTo>
                <a:cubicBezTo>
                  <a:pt x="88" y="156"/>
                  <a:pt x="88" y="156"/>
                  <a:pt x="88" y="156"/>
                </a:cubicBezTo>
                <a:cubicBezTo>
                  <a:pt x="88" y="158"/>
                  <a:pt x="86" y="160"/>
                  <a:pt x="84" y="160"/>
                </a:cubicBezTo>
                <a:cubicBezTo>
                  <a:pt x="82" y="160"/>
                  <a:pt x="80" y="158"/>
                  <a:pt x="80" y="156"/>
                </a:cubicBezTo>
                <a:cubicBezTo>
                  <a:pt x="80" y="144"/>
                  <a:pt x="80" y="144"/>
                  <a:pt x="80" y="144"/>
                </a:cubicBezTo>
                <a:cubicBezTo>
                  <a:pt x="8" y="144"/>
                  <a:pt x="8" y="144"/>
                  <a:pt x="8" y="144"/>
                </a:cubicBezTo>
                <a:cubicBezTo>
                  <a:pt x="4" y="144"/>
                  <a:pt x="0" y="140"/>
                  <a:pt x="0" y="1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4"/>
                  <a:pt x="4" y="20"/>
                  <a:pt x="8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4"/>
                  <a:pt x="80" y="4"/>
                  <a:pt x="80" y="4"/>
                </a:cubicBezTo>
                <a:cubicBezTo>
                  <a:pt x="80" y="3"/>
                  <a:pt x="80" y="2"/>
                  <a:pt x="81" y="1"/>
                </a:cubicBezTo>
                <a:cubicBezTo>
                  <a:pt x="82" y="0"/>
                  <a:pt x="83" y="0"/>
                  <a:pt x="84" y="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" name="TextBox 102"/>
          <p:cNvSpPr txBox="1"/>
          <p:nvPr/>
        </p:nvSpPr>
        <p:spPr>
          <a:xfrm>
            <a:off x="6744173" y="6189639"/>
            <a:ext cx="971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darkenhance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Freeform 97"/>
          <p:cNvSpPr>
            <a:spLocks noEditPoints="1"/>
          </p:cNvSpPr>
          <p:nvPr/>
        </p:nvSpPr>
        <p:spPr bwMode="auto">
          <a:xfrm>
            <a:off x="7085516" y="5771120"/>
            <a:ext cx="344313" cy="336642"/>
          </a:xfrm>
          <a:custGeom>
            <a:avLst/>
            <a:gdLst>
              <a:gd name="T0" fmla="*/ 15 w 168"/>
              <a:gd name="T1" fmla="*/ 97 h 164"/>
              <a:gd name="T2" fmla="*/ 33 w 168"/>
              <a:gd name="T3" fmla="*/ 76 h 164"/>
              <a:gd name="T4" fmla="*/ 51 w 168"/>
              <a:gd name="T5" fmla="*/ 85 h 164"/>
              <a:gd name="T6" fmla="*/ 108 w 168"/>
              <a:gd name="T7" fmla="*/ 34 h 164"/>
              <a:gd name="T8" fmla="*/ 152 w 168"/>
              <a:gd name="T9" fmla="*/ 69 h 164"/>
              <a:gd name="T10" fmla="*/ 149 w 168"/>
              <a:gd name="T11" fmla="*/ 72 h 164"/>
              <a:gd name="T12" fmla="*/ 111 w 168"/>
              <a:gd name="T13" fmla="*/ 37 h 164"/>
              <a:gd name="T14" fmla="*/ 48 w 168"/>
              <a:gd name="T15" fmla="*/ 88 h 164"/>
              <a:gd name="T16" fmla="*/ 36 w 168"/>
              <a:gd name="T17" fmla="*/ 78 h 164"/>
              <a:gd name="T18" fmla="*/ 122 w 168"/>
              <a:gd name="T19" fmla="*/ 156 h 164"/>
              <a:gd name="T20" fmla="*/ 115 w 168"/>
              <a:gd name="T21" fmla="*/ 164 h 164"/>
              <a:gd name="T22" fmla="*/ 106 w 168"/>
              <a:gd name="T23" fmla="*/ 157 h 164"/>
              <a:gd name="T24" fmla="*/ 122 w 168"/>
              <a:gd name="T25" fmla="*/ 156 h 164"/>
              <a:gd name="T26" fmla="*/ 128 w 168"/>
              <a:gd name="T27" fmla="*/ 144 h 164"/>
              <a:gd name="T28" fmla="*/ 128 w 168"/>
              <a:gd name="T29" fmla="*/ 152 h 164"/>
              <a:gd name="T30" fmla="*/ 96 w 168"/>
              <a:gd name="T31" fmla="*/ 148 h 164"/>
              <a:gd name="T32" fmla="*/ 127 w 168"/>
              <a:gd name="T33" fmla="*/ 117 h 164"/>
              <a:gd name="T34" fmla="*/ 133 w 168"/>
              <a:gd name="T35" fmla="*/ 101 h 164"/>
              <a:gd name="T36" fmla="*/ 97 w 168"/>
              <a:gd name="T37" fmla="*/ 101 h 164"/>
              <a:gd name="T38" fmla="*/ 103 w 168"/>
              <a:gd name="T39" fmla="*/ 117 h 164"/>
              <a:gd name="T40" fmla="*/ 121 w 168"/>
              <a:gd name="T41" fmla="*/ 132 h 164"/>
              <a:gd name="T42" fmla="*/ 124 w 168"/>
              <a:gd name="T43" fmla="*/ 140 h 164"/>
              <a:gd name="T44" fmla="*/ 107 w 168"/>
              <a:gd name="T45" fmla="*/ 140 h 164"/>
              <a:gd name="T46" fmla="*/ 101 w 168"/>
              <a:gd name="T47" fmla="*/ 134 h 164"/>
              <a:gd name="T48" fmla="*/ 95 w 168"/>
              <a:gd name="T49" fmla="*/ 119 h 164"/>
              <a:gd name="T50" fmla="*/ 115 w 168"/>
              <a:gd name="T51" fmla="*/ 76 h 164"/>
              <a:gd name="T52" fmla="*/ 138 w 168"/>
              <a:gd name="T53" fmla="*/ 113 h 164"/>
              <a:gd name="T54" fmla="*/ 129 w 168"/>
              <a:gd name="T55" fmla="*/ 135 h 164"/>
              <a:gd name="T56" fmla="*/ 83 w 168"/>
              <a:gd name="T57" fmla="*/ 144 h 164"/>
              <a:gd name="T58" fmla="*/ 83 w 168"/>
              <a:gd name="T59" fmla="*/ 152 h 164"/>
              <a:gd name="T60" fmla="*/ 0 w 168"/>
              <a:gd name="T61" fmla="*/ 140 h 164"/>
              <a:gd name="T62" fmla="*/ 12 w 168"/>
              <a:gd name="T63" fmla="*/ 0 h 164"/>
              <a:gd name="T64" fmla="*/ 168 w 168"/>
              <a:gd name="T65" fmla="*/ 12 h 164"/>
              <a:gd name="T66" fmla="*/ 156 w 168"/>
              <a:gd name="T67" fmla="*/ 152 h 164"/>
              <a:gd name="T68" fmla="*/ 144 w 168"/>
              <a:gd name="T69" fmla="*/ 148 h 164"/>
              <a:gd name="T70" fmla="*/ 156 w 168"/>
              <a:gd name="T71" fmla="*/ 144 h 164"/>
              <a:gd name="T72" fmla="*/ 160 w 168"/>
              <a:gd name="T73" fmla="*/ 12 h 164"/>
              <a:gd name="T74" fmla="*/ 12 w 168"/>
              <a:gd name="T75" fmla="*/ 8 h 164"/>
              <a:gd name="T76" fmla="*/ 8 w 168"/>
              <a:gd name="T77" fmla="*/ 140 h 164"/>
              <a:gd name="T78" fmla="*/ 83 w 168"/>
              <a:gd name="T79" fmla="*/ 144 h 164"/>
              <a:gd name="T80" fmla="*/ 32 w 168"/>
              <a:gd name="T81" fmla="*/ 40 h 164"/>
              <a:gd name="T82" fmla="*/ 44 w 168"/>
              <a:gd name="T83" fmla="*/ 52 h 164"/>
              <a:gd name="T84" fmla="*/ 44 w 168"/>
              <a:gd name="T85" fmla="*/ 28 h 164"/>
              <a:gd name="T86" fmla="*/ 44 w 168"/>
              <a:gd name="T87" fmla="*/ 24 h 164"/>
              <a:gd name="T88" fmla="*/ 44 w 168"/>
              <a:gd name="T89" fmla="*/ 56 h 164"/>
              <a:gd name="T90" fmla="*/ 44 w 168"/>
              <a:gd name="T91" fmla="*/ 2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8" h="164">
                <a:moveTo>
                  <a:pt x="17" y="97"/>
                </a:moveTo>
                <a:cubicBezTo>
                  <a:pt x="17" y="97"/>
                  <a:pt x="15" y="97"/>
                  <a:pt x="15" y="97"/>
                </a:cubicBezTo>
                <a:cubicBezTo>
                  <a:pt x="14" y="96"/>
                  <a:pt x="14" y="95"/>
                  <a:pt x="15" y="94"/>
                </a:cubicBezTo>
                <a:cubicBezTo>
                  <a:pt x="33" y="76"/>
                  <a:pt x="33" y="76"/>
                  <a:pt x="33" y="76"/>
                </a:cubicBezTo>
                <a:cubicBezTo>
                  <a:pt x="35" y="73"/>
                  <a:pt x="39" y="73"/>
                  <a:pt x="41" y="76"/>
                </a:cubicBezTo>
                <a:cubicBezTo>
                  <a:pt x="51" y="85"/>
                  <a:pt x="51" y="85"/>
                  <a:pt x="51" y="85"/>
                </a:cubicBezTo>
                <a:cubicBezTo>
                  <a:pt x="52" y="86"/>
                  <a:pt x="53" y="86"/>
                  <a:pt x="54" y="85"/>
                </a:cubicBezTo>
                <a:cubicBezTo>
                  <a:pt x="108" y="34"/>
                  <a:pt x="108" y="34"/>
                  <a:pt x="108" y="34"/>
                </a:cubicBezTo>
                <a:cubicBezTo>
                  <a:pt x="111" y="32"/>
                  <a:pt x="115" y="32"/>
                  <a:pt x="117" y="35"/>
                </a:cubicBezTo>
                <a:cubicBezTo>
                  <a:pt x="152" y="69"/>
                  <a:pt x="152" y="69"/>
                  <a:pt x="152" y="69"/>
                </a:cubicBezTo>
                <a:cubicBezTo>
                  <a:pt x="153" y="70"/>
                  <a:pt x="153" y="71"/>
                  <a:pt x="152" y="72"/>
                </a:cubicBezTo>
                <a:cubicBezTo>
                  <a:pt x="151" y="72"/>
                  <a:pt x="150" y="73"/>
                  <a:pt x="149" y="72"/>
                </a:cubicBezTo>
                <a:cubicBezTo>
                  <a:pt x="114" y="37"/>
                  <a:pt x="114" y="37"/>
                  <a:pt x="114" y="37"/>
                </a:cubicBezTo>
                <a:cubicBezTo>
                  <a:pt x="113" y="37"/>
                  <a:pt x="112" y="37"/>
                  <a:pt x="111" y="37"/>
                </a:cubicBezTo>
                <a:cubicBezTo>
                  <a:pt x="56" y="88"/>
                  <a:pt x="56" y="88"/>
                  <a:pt x="56" y="88"/>
                </a:cubicBezTo>
                <a:cubicBezTo>
                  <a:pt x="54" y="90"/>
                  <a:pt x="50" y="90"/>
                  <a:pt x="48" y="88"/>
                </a:cubicBezTo>
                <a:cubicBezTo>
                  <a:pt x="38" y="78"/>
                  <a:pt x="38" y="78"/>
                  <a:pt x="38" y="78"/>
                </a:cubicBezTo>
                <a:cubicBezTo>
                  <a:pt x="38" y="78"/>
                  <a:pt x="36" y="78"/>
                  <a:pt x="36" y="78"/>
                </a:cubicBezTo>
                <a:lnTo>
                  <a:pt x="17" y="97"/>
                </a:lnTo>
                <a:close/>
                <a:moveTo>
                  <a:pt x="122" y="156"/>
                </a:moveTo>
                <a:cubicBezTo>
                  <a:pt x="122" y="157"/>
                  <a:pt x="122" y="157"/>
                  <a:pt x="122" y="157"/>
                </a:cubicBezTo>
                <a:cubicBezTo>
                  <a:pt x="122" y="161"/>
                  <a:pt x="119" y="164"/>
                  <a:pt x="115" y="164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10" y="164"/>
                  <a:pt x="106" y="161"/>
                  <a:pt x="106" y="157"/>
                </a:cubicBezTo>
                <a:cubicBezTo>
                  <a:pt x="106" y="156"/>
                  <a:pt x="106" y="156"/>
                  <a:pt x="106" y="156"/>
                </a:cubicBezTo>
                <a:lnTo>
                  <a:pt x="122" y="156"/>
                </a:lnTo>
                <a:close/>
                <a:moveTo>
                  <a:pt x="100" y="144"/>
                </a:moveTo>
                <a:cubicBezTo>
                  <a:pt x="128" y="144"/>
                  <a:pt x="128" y="144"/>
                  <a:pt x="128" y="144"/>
                </a:cubicBezTo>
                <a:cubicBezTo>
                  <a:pt x="131" y="144"/>
                  <a:pt x="132" y="146"/>
                  <a:pt x="132" y="148"/>
                </a:cubicBezTo>
                <a:cubicBezTo>
                  <a:pt x="132" y="150"/>
                  <a:pt x="131" y="152"/>
                  <a:pt x="128" y="152"/>
                </a:cubicBezTo>
                <a:cubicBezTo>
                  <a:pt x="100" y="152"/>
                  <a:pt x="100" y="152"/>
                  <a:pt x="100" y="152"/>
                </a:cubicBezTo>
                <a:cubicBezTo>
                  <a:pt x="98" y="152"/>
                  <a:pt x="96" y="150"/>
                  <a:pt x="96" y="148"/>
                </a:cubicBezTo>
                <a:cubicBezTo>
                  <a:pt x="96" y="146"/>
                  <a:pt x="98" y="144"/>
                  <a:pt x="100" y="144"/>
                </a:cubicBezTo>
                <a:close/>
                <a:moveTo>
                  <a:pt x="127" y="117"/>
                </a:moveTo>
                <a:cubicBezTo>
                  <a:pt x="129" y="114"/>
                  <a:pt x="130" y="112"/>
                  <a:pt x="131" y="110"/>
                </a:cubicBezTo>
                <a:cubicBezTo>
                  <a:pt x="132" y="107"/>
                  <a:pt x="133" y="104"/>
                  <a:pt x="133" y="101"/>
                </a:cubicBezTo>
                <a:cubicBezTo>
                  <a:pt x="133" y="92"/>
                  <a:pt x="125" y="84"/>
                  <a:pt x="115" y="84"/>
                </a:cubicBezTo>
                <a:cubicBezTo>
                  <a:pt x="105" y="84"/>
                  <a:pt x="97" y="92"/>
                  <a:pt x="97" y="101"/>
                </a:cubicBezTo>
                <a:cubicBezTo>
                  <a:pt x="97" y="104"/>
                  <a:pt x="99" y="108"/>
                  <a:pt x="102" y="116"/>
                </a:cubicBezTo>
                <a:cubicBezTo>
                  <a:pt x="103" y="116"/>
                  <a:pt x="103" y="116"/>
                  <a:pt x="103" y="117"/>
                </a:cubicBezTo>
                <a:cubicBezTo>
                  <a:pt x="107" y="125"/>
                  <a:pt x="108" y="128"/>
                  <a:pt x="109" y="132"/>
                </a:cubicBezTo>
                <a:cubicBezTo>
                  <a:pt x="113" y="132"/>
                  <a:pt x="117" y="132"/>
                  <a:pt x="121" y="132"/>
                </a:cubicBezTo>
                <a:cubicBezTo>
                  <a:pt x="122" y="128"/>
                  <a:pt x="123" y="125"/>
                  <a:pt x="127" y="117"/>
                </a:cubicBezTo>
                <a:close/>
                <a:moveTo>
                  <a:pt x="124" y="140"/>
                </a:moveTo>
                <a:cubicBezTo>
                  <a:pt x="118" y="140"/>
                  <a:pt x="113" y="140"/>
                  <a:pt x="108" y="140"/>
                </a:cubicBezTo>
                <a:cubicBezTo>
                  <a:pt x="108" y="140"/>
                  <a:pt x="108" y="140"/>
                  <a:pt x="107" y="140"/>
                </a:cubicBezTo>
                <a:cubicBezTo>
                  <a:pt x="104" y="140"/>
                  <a:pt x="101" y="138"/>
                  <a:pt x="101" y="135"/>
                </a:cubicBezTo>
                <a:cubicBezTo>
                  <a:pt x="101" y="135"/>
                  <a:pt x="101" y="134"/>
                  <a:pt x="101" y="134"/>
                </a:cubicBezTo>
                <a:cubicBezTo>
                  <a:pt x="100" y="131"/>
                  <a:pt x="99" y="128"/>
                  <a:pt x="96" y="120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1" y="111"/>
                  <a:pt x="89" y="106"/>
                  <a:pt x="89" y="101"/>
                </a:cubicBezTo>
                <a:cubicBezTo>
                  <a:pt x="89" y="87"/>
                  <a:pt x="101" y="76"/>
                  <a:pt x="115" y="76"/>
                </a:cubicBezTo>
                <a:cubicBezTo>
                  <a:pt x="129" y="76"/>
                  <a:pt x="141" y="87"/>
                  <a:pt x="141" y="101"/>
                </a:cubicBezTo>
                <a:cubicBezTo>
                  <a:pt x="141" y="105"/>
                  <a:pt x="140" y="109"/>
                  <a:pt x="138" y="113"/>
                </a:cubicBezTo>
                <a:cubicBezTo>
                  <a:pt x="137" y="115"/>
                  <a:pt x="136" y="117"/>
                  <a:pt x="134" y="121"/>
                </a:cubicBezTo>
                <a:cubicBezTo>
                  <a:pt x="130" y="129"/>
                  <a:pt x="129" y="132"/>
                  <a:pt x="129" y="135"/>
                </a:cubicBezTo>
                <a:cubicBezTo>
                  <a:pt x="129" y="137"/>
                  <a:pt x="127" y="140"/>
                  <a:pt x="124" y="140"/>
                </a:cubicBezTo>
                <a:close/>
                <a:moveTo>
                  <a:pt x="83" y="144"/>
                </a:moveTo>
                <a:cubicBezTo>
                  <a:pt x="86" y="144"/>
                  <a:pt x="87" y="146"/>
                  <a:pt x="87" y="148"/>
                </a:cubicBezTo>
                <a:cubicBezTo>
                  <a:pt x="87" y="150"/>
                  <a:pt x="86" y="152"/>
                  <a:pt x="83" y="152"/>
                </a:cubicBezTo>
                <a:cubicBezTo>
                  <a:pt x="12" y="152"/>
                  <a:pt x="12" y="152"/>
                  <a:pt x="12" y="152"/>
                </a:cubicBezTo>
                <a:cubicBezTo>
                  <a:pt x="5" y="152"/>
                  <a:pt x="0" y="147"/>
                  <a:pt x="0" y="14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3" y="0"/>
                  <a:pt x="168" y="5"/>
                  <a:pt x="168" y="12"/>
                </a:cubicBezTo>
                <a:cubicBezTo>
                  <a:pt x="168" y="140"/>
                  <a:pt x="168" y="140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cubicBezTo>
                  <a:pt x="148" y="152"/>
                  <a:pt x="148" y="152"/>
                  <a:pt x="148" y="152"/>
                </a:cubicBezTo>
                <a:cubicBezTo>
                  <a:pt x="146" y="152"/>
                  <a:pt x="144" y="150"/>
                  <a:pt x="144" y="148"/>
                </a:cubicBezTo>
                <a:cubicBezTo>
                  <a:pt x="144" y="146"/>
                  <a:pt x="146" y="144"/>
                  <a:pt x="148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58" y="144"/>
                  <a:pt x="160" y="142"/>
                  <a:pt x="160" y="140"/>
                </a:cubicBezTo>
                <a:cubicBezTo>
                  <a:pt x="160" y="12"/>
                  <a:pt x="160" y="12"/>
                  <a:pt x="160" y="12"/>
                </a:cubicBezTo>
                <a:cubicBezTo>
                  <a:pt x="160" y="10"/>
                  <a:pt x="158" y="8"/>
                  <a:pt x="156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10"/>
                  <a:pt x="8" y="12"/>
                </a:cubicBezTo>
                <a:cubicBezTo>
                  <a:pt x="8" y="140"/>
                  <a:pt x="8" y="140"/>
                  <a:pt x="8" y="140"/>
                </a:cubicBezTo>
                <a:cubicBezTo>
                  <a:pt x="8" y="142"/>
                  <a:pt x="10" y="144"/>
                  <a:pt x="12" y="144"/>
                </a:cubicBezTo>
                <a:lnTo>
                  <a:pt x="83" y="144"/>
                </a:lnTo>
                <a:close/>
                <a:moveTo>
                  <a:pt x="32" y="40"/>
                </a:moveTo>
                <a:cubicBezTo>
                  <a:pt x="32" y="40"/>
                  <a:pt x="32" y="40"/>
                  <a:pt x="32" y="40"/>
                </a:cubicBezTo>
                <a:cubicBezTo>
                  <a:pt x="32" y="43"/>
                  <a:pt x="33" y="46"/>
                  <a:pt x="35" y="48"/>
                </a:cubicBezTo>
                <a:cubicBezTo>
                  <a:pt x="38" y="51"/>
                  <a:pt x="41" y="52"/>
                  <a:pt x="44" y="52"/>
                </a:cubicBezTo>
                <a:cubicBezTo>
                  <a:pt x="51" y="52"/>
                  <a:pt x="56" y="47"/>
                  <a:pt x="56" y="40"/>
                </a:cubicBezTo>
                <a:cubicBezTo>
                  <a:pt x="56" y="33"/>
                  <a:pt x="51" y="28"/>
                  <a:pt x="44" y="28"/>
                </a:cubicBezTo>
                <a:cubicBezTo>
                  <a:pt x="37" y="28"/>
                  <a:pt x="32" y="33"/>
                  <a:pt x="32" y="40"/>
                </a:cubicBezTo>
                <a:close/>
                <a:moveTo>
                  <a:pt x="44" y="24"/>
                </a:moveTo>
                <a:cubicBezTo>
                  <a:pt x="53" y="24"/>
                  <a:pt x="60" y="31"/>
                  <a:pt x="60" y="40"/>
                </a:cubicBezTo>
                <a:cubicBezTo>
                  <a:pt x="60" y="49"/>
                  <a:pt x="53" y="56"/>
                  <a:pt x="44" y="56"/>
                </a:cubicBezTo>
                <a:cubicBezTo>
                  <a:pt x="35" y="56"/>
                  <a:pt x="28" y="49"/>
                  <a:pt x="28" y="40"/>
                </a:cubicBezTo>
                <a:cubicBezTo>
                  <a:pt x="28" y="31"/>
                  <a:pt x="35" y="24"/>
                  <a:pt x="44" y="2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TextBox 102"/>
          <p:cNvSpPr txBox="1"/>
          <p:nvPr/>
        </p:nvSpPr>
        <p:spPr>
          <a:xfrm>
            <a:off x="7674789" y="6189639"/>
            <a:ext cx="1157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Agent Center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TextBox 102"/>
          <p:cNvSpPr txBox="1"/>
          <p:nvPr/>
        </p:nvSpPr>
        <p:spPr>
          <a:xfrm>
            <a:off x="9195681" y="6189639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IGS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0" name="TextBox 102"/>
          <p:cNvSpPr txBox="1"/>
          <p:nvPr/>
        </p:nvSpPr>
        <p:spPr>
          <a:xfrm>
            <a:off x="10207323" y="6189639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TextBox 102"/>
          <p:cNvSpPr txBox="1"/>
          <p:nvPr/>
        </p:nvSpPr>
        <p:spPr>
          <a:xfrm>
            <a:off x="11061091" y="618963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SES(SAS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12" name="Freeform 5"/>
          <p:cNvSpPr>
            <a:spLocks noEditPoints="1"/>
          </p:cNvSpPr>
          <p:nvPr/>
        </p:nvSpPr>
        <p:spPr bwMode="auto">
          <a:xfrm>
            <a:off x="8102810" y="5783478"/>
            <a:ext cx="356243" cy="311926"/>
          </a:xfrm>
          <a:custGeom>
            <a:avLst/>
            <a:gdLst>
              <a:gd name="T0" fmla="*/ 165 w 174"/>
              <a:gd name="T1" fmla="*/ 94 h 152"/>
              <a:gd name="T2" fmla="*/ 167 w 174"/>
              <a:gd name="T3" fmla="*/ 85 h 152"/>
              <a:gd name="T4" fmla="*/ 154 w 174"/>
              <a:gd name="T5" fmla="*/ 84 h 152"/>
              <a:gd name="T6" fmla="*/ 147 w 174"/>
              <a:gd name="T7" fmla="*/ 74 h 152"/>
              <a:gd name="T8" fmla="*/ 136 w 174"/>
              <a:gd name="T9" fmla="*/ 82 h 152"/>
              <a:gd name="T10" fmla="*/ 124 w 174"/>
              <a:gd name="T11" fmla="*/ 81 h 152"/>
              <a:gd name="T12" fmla="*/ 123 w 174"/>
              <a:gd name="T13" fmla="*/ 94 h 152"/>
              <a:gd name="T14" fmla="*/ 113 w 174"/>
              <a:gd name="T15" fmla="*/ 101 h 152"/>
              <a:gd name="T16" fmla="*/ 122 w 174"/>
              <a:gd name="T17" fmla="*/ 112 h 152"/>
              <a:gd name="T18" fmla="*/ 120 w 174"/>
              <a:gd name="T19" fmla="*/ 124 h 152"/>
              <a:gd name="T20" fmla="*/ 131 w 174"/>
              <a:gd name="T21" fmla="*/ 128 h 152"/>
              <a:gd name="T22" fmla="*/ 136 w 174"/>
              <a:gd name="T23" fmla="*/ 130 h 152"/>
              <a:gd name="T24" fmla="*/ 151 w 174"/>
              <a:gd name="T25" fmla="*/ 130 h 152"/>
              <a:gd name="T26" fmla="*/ 157 w 174"/>
              <a:gd name="T27" fmla="*/ 128 h 152"/>
              <a:gd name="T28" fmla="*/ 167 w 174"/>
              <a:gd name="T29" fmla="*/ 117 h 152"/>
              <a:gd name="T30" fmla="*/ 166 w 174"/>
              <a:gd name="T31" fmla="*/ 112 h 152"/>
              <a:gd name="T32" fmla="*/ 174 w 174"/>
              <a:gd name="T33" fmla="*/ 101 h 152"/>
              <a:gd name="T34" fmla="*/ 163 w 174"/>
              <a:gd name="T35" fmla="*/ 108 h 152"/>
              <a:gd name="T36" fmla="*/ 160 w 174"/>
              <a:gd name="T37" fmla="*/ 115 h 152"/>
              <a:gd name="T38" fmla="*/ 161 w 174"/>
              <a:gd name="T39" fmla="*/ 125 h 152"/>
              <a:gd name="T40" fmla="*/ 154 w 174"/>
              <a:gd name="T41" fmla="*/ 121 h 152"/>
              <a:gd name="T42" fmla="*/ 148 w 174"/>
              <a:gd name="T43" fmla="*/ 130 h 152"/>
              <a:gd name="T44" fmla="*/ 140 w 174"/>
              <a:gd name="T45" fmla="*/ 130 h 152"/>
              <a:gd name="T46" fmla="*/ 134 w 174"/>
              <a:gd name="T47" fmla="*/ 121 h 152"/>
              <a:gd name="T48" fmla="*/ 127 w 174"/>
              <a:gd name="T49" fmla="*/ 125 h 152"/>
              <a:gd name="T50" fmla="*/ 127 w 174"/>
              <a:gd name="T51" fmla="*/ 115 h 152"/>
              <a:gd name="T52" fmla="*/ 124 w 174"/>
              <a:gd name="T53" fmla="*/ 108 h 152"/>
              <a:gd name="T54" fmla="*/ 117 w 174"/>
              <a:gd name="T55" fmla="*/ 101 h 152"/>
              <a:gd name="T56" fmla="*/ 125 w 174"/>
              <a:gd name="T57" fmla="*/ 99 h 152"/>
              <a:gd name="T58" fmla="*/ 123 w 174"/>
              <a:gd name="T59" fmla="*/ 89 h 152"/>
              <a:gd name="T60" fmla="*/ 127 w 174"/>
              <a:gd name="T61" fmla="*/ 83 h 152"/>
              <a:gd name="T62" fmla="*/ 134 w 174"/>
              <a:gd name="T63" fmla="*/ 87 h 152"/>
              <a:gd name="T64" fmla="*/ 140 w 174"/>
              <a:gd name="T65" fmla="*/ 79 h 152"/>
              <a:gd name="T66" fmla="*/ 148 w 174"/>
              <a:gd name="T67" fmla="*/ 79 h 152"/>
              <a:gd name="T68" fmla="*/ 154 w 174"/>
              <a:gd name="T69" fmla="*/ 87 h 152"/>
              <a:gd name="T70" fmla="*/ 161 w 174"/>
              <a:gd name="T71" fmla="*/ 83 h 152"/>
              <a:gd name="T72" fmla="*/ 160 w 174"/>
              <a:gd name="T73" fmla="*/ 93 h 152"/>
              <a:gd name="T74" fmla="*/ 163 w 174"/>
              <a:gd name="T75" fmla="*/ 100 h 152"/>
              <a:gd name="T76" fmla="*/ 171 w 174"/>
              <a:gd name="T77" fmla="*/ 107 h 152"/>
              <a:gd name="T78" fmla="*/ 131 w 174"/>
              <a:gd name="T79" fmla="*/ 104 h 152"/>
              <a:gd name="T80" fmla="*/ 156 w 174"/>
              <a:gd name="T81" fmla="*/ 104 h 152"/>
              <a:gd name="T82" fmla="*/ 144 w 174"/>
              <a:gd name="T83" fmla="*/ 113 h 152"/>
              <a:gd name="T84" fmla="*/ 153 w 174"/>
              <a:gd name="T85" fmla="*/ 104 h 152"/>
              <a:gd name="T86" fmla="*/ 104 w 174"/>
              <a:gd name="T87" fmla="*/ 120 h 152"/>
              <a:gd name="T88" fmla="*/ 16 w 174"/>
              <a:gd name="T89" fmla="*/ 116 h 152"/>
              <a:gd name="T90" fmla="*/ 35 w 174"/>
              <a:gd name="T91" fmla="*/ 63 h 152"/>
              <a:gd name="T92" fmla="*/ 46 w 174"/>
              <a:gd name="T93" fmla="*/ 74 h 152"/>
              <a:gd name="T94" fmla="*/ 88 w 174"/>
              <a:gd name="T95" fmla="*/ 73 h 152"/>
              <a:gd name="T96" fmla="*/ 105 w 174"/>
              <a:gd name="T97" fmla="*/ 52 h 152"/>
              <a:gd name="T98" fmla="*/ 156 w 174"/>
              <a:gd name="T99" fmla="*/ 59 h 152"/>
              <a:gd name="T100" fmla="*/ 164 w 174"/>
              <a:gd name="T101" fmla="*/ 64 h 152"/>
              <a:gd name="T102" fmla="*/ 16 w 174"/>
              <a:gd name="T103" fmla="*/ 0 h 152"/>
              <a:gd name="T104" fmla="*/ 16 w 174"/>
              <a:gd name="T105" fmla="*/ 124 h 152"/>
              <a:gd name="T106" fmla="*/ 16 w 174"/>
              <a:gd name="T107" fmla="*/ 8 h 152"/>
              <a:gd name="T108" fmla="*/ 156 w 174"/>
              <a:gd name="T109" fmla="*/ 55 h 152"/>
              <a:gd name="T110" fmla="*/ 105 w 174"/>
              <a:gd name="T111" fmla="*/ 47 h 152"/>
              <a:gd name="T112" fmla="*/ 71 w 174"/>
              <a:gd name="T113" fmla="*/ 37 h 152"/>
              <a:gd name="T114" fmla="*/ 45 w 174"/>
              <a:gd name="T115" fmla="*/ 69 h 152"/>
              <a:gd name="T116" fmla="*/ 8 w 174"/>
              <a:gd name="T117" fmla="*/ 59 h 152"/>
              <a:gd name="T118" fmla="*/ 136 w 174"/>
              <a:gd name="T119" fmla="*/ 148 h 152"/>
              <a:gd name="T120" fmla="*/ 24 w 174"/>
              <a:gd name="T121" fmla="*/ 148 h 152"/>
              <a:gd name="T122" fmla="*/ 136 w 174"/>
              <a:gd name="T123" fmla="*/ 14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4" h="152">
                <a:moveTo>
                  <a:pt x="170" y="97"/>
                </a:moveTo>
                <a:cubicBezTo>
                  <a:pt x="166" y="97"/>
                  <a:pt x="166" y="97"/>
                  <a:pt x="166" y="97"/>
                </a:cubicBezTo>
                <a:cubicBezTo>
                  <a:pt x="165" y="96"/>
                  <a:pt x="165" y="95"/>
                  <a:pt x="165" y="94"/>
                </a:cubicBezTo>
                <a:cubicBezTo>
                  <a:pt x="167" y="92"/>
                  <a:pt x="167" y="92"/>
                  <a:pt x="167" y="92"/>
                </a:cubicBezTo>
                <a:cubicBezTo>
                  <a:pt x="169" y="90"/>
                  <a:pt x="169" y="87"/>
                  <a:pt x="167" y="85"/>
                </a:cubicBezTo>
                <a:cubicBezTo>
                  <a:pt x="167" y="85"/>
                  <a:pt x="167" y="85"/>
                  <a:pt x="167" y="85"/>
                </a:cubicBezTo>
                <a:cubicBezTo>
                  <a:pt x="163" y="81"/>
                  <a:pt x="163" y="81"/>
                  <a:pt x="163" y="81"/>
                </a:cubicBezTo>
                <a:cubicBezTo>
                  <a:pt x="161" y="79"/>
                  <a:pt x="158" y="79"/>
                  <a:pt x="157" y="81"/>
                </a:cubicBezTo>
                <a:cubicBezTo>
                  <a:pt x="154" y="84"/>
                  <a:pt x="154" y="84"/>
                  <a:pt x="154" y="84"/>
                </a:cubicBezTo>
                <a:cubicBezTo>
                  <a:pt x="153" y="83"/>
                  <a:pt x="152" y="83"/>
                  <a:pt x="151" y="83"/>
                </a:cubicBezTo>
                <a:cubicBezTo>
                  <a:pt x="151" y="79"/>
                  <a:pt x="151" y="79"/>
                  <a:pt x="151" y="79"/>
                </a:cubicBezTo>
                <a:cubicBezTo>
                  <a:pt x="151" y="76"/>
                  <a:pt x="149" y="74"/>
                  <a:pt x="147" y="74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138" y="74"/>
                  <a:pt x="136" y="76"/>
                  <a:pt x="136" y="79"/>
                </a:cubicBezTo>
                <a:cubicBezTo>
                  <a:pt x="136" y="82"/>
                  <a:pt x="136" y="82"/>
                  <a:pt x="136" y="82"/>
                </a:cubicBezTo>
                <a:cubicBezTo>
                  <a:pt x="135" y="83"/>
                  <a:pt x="134" y="83"/>
                  <a:pt x="134" y="84"/>
                </a:cubicBezTo>
                <a:cubicBezTo>
                  <a:pt x="131" y="81"/>
                  <a:pt x="131" y="81"/>
                  <a:pt x="131" y="81"/>
                </a:cubicBezTo>
                <a:cubicBezTo>
                  <a:pt x="129" y="79"/>
                  <a:pt x="126" y="79"/>
                  <a:pt x="124" y="81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18" y="87"/>
                  <a:pt x="118" y="90"/>
                  <a:pt x="120" y="91"/>
                </a:cubicBezTo>
                <a:cubicBezTo>
                  <a:pt x="123" y="94"/>
                  <a:pt x="123" y="94"/>
                  <a:pt x="123" y="94"/>
                </a:cubicBezTo>
                <a:cubicBezTo>
                  <a:pt x="123" y="95"/>
                  <a:pt x="122" y="96"/>
                  <a:pt x="122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5" y="97"/>
                  <a:pt x="113" y="99"/>
                  <a:pt x="113" y="101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13" y="110"/>
                  <a:pt x="115" y="112"/>
                  <a:pt x="118" y="112"/>
                </a:cubicBezTo>
                <a:cubicBezTo>
                  <a:pt x="122" y="112"/>
                  <a:pt x="122" y="112"/>
                  <a:pt x="122" y="112"/>
                </a:cubicBezTo>
                <a:cubicBezTo>
                  <a:pt x="122" y="113"/>
                  <a:pt x="123" y="114"/>
                  <a:pt x="123" y="114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118" y="119"/>
                  <a:pt x="118" y="122"/>
                  <a:pt x="120" y="124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4" y="128"/>
                  <a:pt x="124" y="128"/>
                  <a:pt x="124" y="128"/>
                </a:cubicBezTo>
                <a:cubicBezTo>
                  <a:pt x="126" y="129"/>
                  <a:pt x="129" y="129"/>
                  <a:pt x="131" y="128"/>
                </a:cubicBezTo>
                <a:cubicBezTo>
                  <a:pt x="134" y="125"/>
                  <a:pt x="134" y="125"/>
                  <a:pt x="134" y="125"/>
                </a:cubicBezTo>
                <a:cubicBezTo>
                  <a:pt x="134" y="125"/>
                  <a:pt x="135" y="126"/>
                  <a:pt x="136" y="126"/>
                </a:cubicBezTo>
                <a:cubicBezTo>
                  <a:pt x="136" y="130"/>
                  <a:pt x="136" y="130"/>
                  <a:pt x="136" y="130"/>
                </a:cubicBezTo>
                <a:cubicBezTo>
                  <a:pt x="136" y="132"/>
                  <a:pt x="138" y="135"/>
                  <a:pt x="141" y="135"/>
                </a:cubicBezTo>
                <a:cubicBezTo>
                  <a:pt x="147" y="135"/>
                  <a:pt x="147" y="135"/>
                  <a:pt x="147" y="135"/>
                </a:cubicBezTo>
                <a:cubicBezTo>
                  <a:pt x="149" y="135"/>
                  <a:pt x="151" y="132"/>
                  <a:pt x="151" y="130"/>
                </a:cubicBezTo>
                <a:cubicBezTo>
                  <a:pt x="151" y="126"/>
                  <a:pt x="151" y="126"/>
                  <a:pt x="151" y="126"/>
                </a:cubicBezTo>
                <a:cubicBezTo>
                  <a:pt x="152" y="126"/>
                  <a:pt x="153" y="125"/>
                  <a:pt x="154" y="125"/>
                </a:cubicBezTo>
                <a:cubicBezTo>
                  <a:pt x="157" y="128"/>
                  <a:pt x="157" y="128"/>
                  <a:pt x="157" y="128"/>
                </a:cubicBezTo>
                <a:cubicBezTo>
                  <a:pt x="159" y="129"/>
                  <a:pt x="161" y="129"/>
                  <a:pt x="163" y="128"/>
                </a:cubicBezTo>
                <a:cubicBezTo>
                  <a:pt x="167" y="124"/>
                  <a:pt x="167" y="124"/>
                  <a:pt x="167" y="124"/>
                </a:cubicBezTo>
                <a:cubicBezTo>
                  <a:pt x="169" y="122"/>
                  <a:pt x="169" y="119"/>
                  <a:pt x="167" y="117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65" y="114"/>
                  <a:pt x="165" y="114"/>
                  <a:pt x="165" y="114"/>
                </a:cubicBezTo>
                <a:cubicBezTo>
                  <a:pt x="165" y="114"/>
                  <a:pt x="165" y="113"/>
                  <a:pt x="166" y="112"/>
                </a:cubicBezTo>
                <a:cubicBezTo>
                  <a:pt x="170" y="112"/>
                  <a:pt x="170" y="112"/>
                  <a:pt x="170" y="112"/>
                </a:cubicBezTo>
                <a:cubicBezTo>
                  <a:pt x="172" y="112"/>
                  <a:pt x="174" y="110"/>
                  <a:pt x="174" y="107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99"/>
                  <a:pt x="172" y="97"/>
                  <a:pt x="170" y="97"/>
                </a:cubicBezTo>
                <a:close/>
                <a:moveTo>
                  <a:pt x="170" y="108"/>
                </a:moveTo>
                <a:cubicBezTo>
                  <a:pt x="163" y="108"/>
                  <a:pt x="163" y="108"/>
                  <a:pt x="163" y="108"/>
                </a:cubicBezTo>
                <a:cubicBezTo>
                  <a:pt x="163" y="110"/>
                  <a:pt x="163" y="110"/>
                  <a:pt x="163" y="110"/>
                </a:cubicBezTo>
                <a:cubicBezTo>
                  <a:pt x="162" y="111"/>
                  <a:pt x="162" y="113"/>
                  <a:pt x="161" y="114"/>
                </a:cubicBezTo>
                <a:cubicBezTo>
                  <a:pt x="160" y="115"/>
                  <a:pt x="160" y="115"/>
                  <a:pt x="160" y="115"/>
                </a:cubicBezTo>
                <a:cubicBezTo>
                  <a:pt x="165" y="120"/>
                  <a:pt x="165" y="120"/>
                  <a:pt x="165" y="120"/>
                </a:cubicBezTo>
                <a:cubicBezTo>
                  <a:pt x="165" y="120"/>
                  <a:pt x="165" y="121"/>
                  <a:pt x="165" y="121"/>
                </a:cubicBezTo>
                <a:cubicBezTo>
                  <a:pt x="161" y="125"/>
                  <a:pt x="161" y="125"/>
                  <a:pt x="161" y="125"/>
                </a:cubicBezTo>
                <a:cubicBezTo>
                  <a:pt x="160" y="126"/>
                  <a:pt x="160" y="126"/>
                  <a:pt x="159" y="125"/>
                </a:cubicBezTo>
                <a:cubicBezTo>
                  <a:pt x="155" y="121"/>
                  <a:pt x="155" y="121"/>
                  <a:pt x="155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2" y="122"/>
                  <a:pt x="151" y="123"/>
                  <a:pt x="149" y="123"/>
                </a:cubicBezTo>
                <a:cubicBezTo>
                  <a:pt x="148" y="124"/>
                  <a:pt x="148" y="124"/>
                  <a:pt x="148" y="124"/>
                </a:cubicBezTo>
                <a:cubicBezTo>
                  <a:pt x="148" y="130"/>
                  <a:pt x="148" y="130"/>
                  <a:pt x="148" y="130"/>
                </a:cubicBezTo>
                <a:cubicBezTo>
                  <a:pt x="148" y="131"/>
                  <a:pt x="147" y="131"/>
                  <a:pt x="147" y="131"/>
                </a:cubicBezTo>
                <a:cubicBezTo>
                  <a:pt x="141" y="131"/>
                  <a:pt x="141" y="131"/>
                  <a:pt x="141" y="131"/>
                </a:cubicBezTo>
                <a:cubicBezTo>
                  <a:pt x="140" y="131"/>
                  <a:pt x="140" y="131"/>
                  <a:pt x="140" y="130"/>
                </a:cubicBezTo>
                <a:cubicBezTo>
                  <a:pt x="140" y="124"/>
                  <a:pt x="140" y="124"/>
                  <a:pt x="140" y="124"/>
                </a:cubicBezTo>
                <a:cubicBezTo>
                  <a:pt x="139" y="123"/>
                  <a:pt x="139" y="123"/>
                  <a:pt x="139" y="123"/>
                </a:cubicBezTo>
                <a:cubicBezTo>
                  <a:pt x="137" y="123"/>
                  <a:pt x="136" y="122"/>
                  <a:pt x="134" y="121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28" y="125"/>
                  <a:pt x="128" y="125"/>
                  <a:pt x="128" y="125"/>
                </a:cubicBezTo>
                <a:cubicBezTo>
                  <a:pt x="128" y="126"/>
                  <a:pt x="127" y="126"/>
                  <a:pt x="127" y="125"/>
                </a:cubicBezTo>
                <a:cubicBezTo>
                  <a:pt x="123" y="121"/>
                  <a:pt x="123" y="121"/>
                  <a:pt x="123" y="121"/>
                </a:cubicBezTo>
                <a:cubicBezTo>
                  <a:pt x="122" y="121"/>
                  <a:pt x="122" y="120"/>
                  <a:pt x="123" y="120"/>
                </a:cubicBezTo>
                <a:cubicBezTo>
                  <a:pt x="127" y="115"/>
                  <a:pt x="127" y="115"/>
                  <a:pt x="127" y="115"/>
                </a:cubicBezTo>
                <a:cubicBezTo>
                  <a:pt x="127" y="114"/>
                  <a:pt x="127" y="114"/>
                  <a:pt x="127" y="114"/>
                </a:cubicBezTo>
                <a:cubicBezTo>
                  <a:pt x="126" y="113"/>
                  <a:pt x="125" y="111"/>
                  <a:pt x="125" y="110"/>
                </a:cubicBezTo>
                <a:cubicBezTo>
                  <a:pt x="124" y="108"/>
                  <a:pt x="124" y="108"/>
                  <a:pt x="124" y="108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17" y="108"/>
                  <a:pt x="117" y="108"/>
                  <a:pt x="117" y="107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101"/>
                  <a:pt x="117" y="100"/>
                  <a:pt x="118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5" y="99"/>
                  <a:pt x="125" y="99"/>
                  <a:pt x="125" y="99"/>
                </a:cubicBezTo>
                <a:cubicBezTo>
                  <a:pt x="125" y="98"/>
                  <a:pt x="126" y="96"/>
                  <a:pt x="127" y="95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2" y="89"/>
                  <a:pt x="122" y="88"/>
                  <a:pt x="123" y="87"/>
                </a:cubicBezTo>
                <a:cubicBezTo>
                  <a:pt x="123" y="87"/>
                  <a:pt x="123" y="87"/>
                  <a:pt x="123" y="87"/>
                </a:cubicBezTo>
                <a:cubicBezTo>
                  <a:pt x="127" y="83"/>
                  <a:pt x="127" y="83"/>
                  <a:pt x="127" y="83"/>
                </a:cubicBezTo>
                <a:cubicBezTo>
                  <a:pt x="127" y="83"/>
                  <a:pt x="128" y="83"/>
                  <a:pt x="128" y="83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4" y="87"/>
                  <a:pt x="134" y="87"/>
                  <a:pt x="134" y="87"/>
                </a:cubicBezTo>
                <a:cubicBezTo>
                  <a:pt x="136" y="86"/>
                  <a:pt x="137" y="86"/>
                  <a:pt x="139" y="85"/>
                </a:cubicBezTo>
                <a:cubicBezTo>
                  <a:pt x="140" y="85"/>
                  <a:pt x="140" y="85"/>
                  <a:pt x="140" y="85"/>
                </a:cubicBezTo>
                <a:cubicBezTo>
                  <a:pt x="140" y="79"/>
                  <a:pt x="140" y="79"/>
                  <a:pt x="140" y="79"/>
                </a:cubicBezTo>
                <a:cubicBezTo>
                  <a:pt x="140" y="78"/>
                  <a:pt x="140" y="78"/>
                  <a:pt x="141" y="78"/>
                </a:cubicBezTo>
                <a:cubicBezTo>
                  <a:pt x="147" y="78"/>
                  <a:pt x="147" y="78"/>
                  <a:pt x="147" y="78"/>
                </a:cubicBezTo>
                <a:cubicBezTo>
                  <a:pt x="147" y="78"/>
                  <a:pt x="148" y="78"/>
                  <a:pt x="148" y="79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51" y="86"/>
                  <a:pt x="152" y="86"/>
                  <a:pt x="154" y="87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59" y="83"/>
                  <a:pt x="159" y="83"/>
                  <a:pt x="159" y="83"/>
                </a:cubicBezTo>
                <a:cubicBezTo>
                  <a:pt x="160" y="83"/>
                  <a:pt x="160" y="83"/>
                  <a:pt x="161" y="83"/>
                </a:cubicBezTo>
                <a:cubicBezTo>
                  <a:pt x="165" y="87"/>
                  <a:pt x="165" y="87"/>
                  <a:pt x="165" y="87"/>
                </a:cubicBezTo>
                <a:cubicBezTo>
                  <a:pt x="165" y="88"/>
                  <a:pt x="165" y="88"/>
                  <a:pt x="165" y="89"/>
                </a:cubicBezTo>
                <a:cubicBezTo>
                  <a:pt x="160" y="93"/>
                  <a:pt x="160" y="93"/>
                  <a:pt x="160" y="93"/>
                </a:cubicBezTo>
                <a:cubicBezTo>
                  <a:pt x="161" y="95"/>
                  <a:pt x="161" y="95"/>
                  <a:pt x="161" y="95"/>
                </a:cubicBezTo>
                <a:cubicBezTo>
                  <a:pt x="162" y="96"/>
                  <a:pt x="162" y="98"/>
                  <a:pt x="163" y="99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1"/>
                  <a:pt x="171" y="101"/>
                </a:cubicBezTo>
                <a:cubicBezTo>
                  <a:pt x="171" y="107"/>
                  <a:pt x="171" y="107"/>
                  <a:pt x="171" y="107"/>
                </a:cubicBezTo>
                <a:cubicBezTo>
                  <a:pt x="171" y="108"/>
                  <a:pt x="170" y="108"/>
                  <a:pt x="170" y="108"/>
                </a:cubicBezTo>
                <a:close/>
                <a:moveTo>
                  <a:pt x="144" y="92"/>
                </a:moveTo>
                <a:cubicBezTo>
                  <a:pt x="137" y="92"/>
                  <a:pt x="131" y="97"/>
                  <a:pt x="131" y="104"/>
                </a:cubicBezTo>
                <a:cubicBezTo>
                  <a:pt x="131" y="111"/>
                  <a:pt x="137" y="117"/>
                  <a:pt x="144" y="117"/>
                </a:cubicBezTo>
                <a:cubicBezTo>
                  <a:pt x="151" y="117"/>
                  <a:pt x="156" y="111"/>
                  <a:pt x="156" y="104"/>
                </a:cubicBezTo>
                <a:cubicBezTo>
                  <a:pt x="156" y="104"/>
                  <a:pt x="156" y="104"/>
                  <a:pt x="156" y="104"/>
                </a:cubicBezTo>
                <a:cubicBezTo>
                  <a:pt x="156" y="97"/>
                  <a:pt x="151" y="92"/>
                  <a:pt x="144" y="92"/>
                </a:cubicBezTo>
                <a:close/>
                <a:moveTo>
                  <a:pt x="153" y="104"/>
                </a:moveTo>
                <a:cubicBezTo>
                  <a:pt x="153" y="109"/>
                  <a:pt x="149" y="113"/>
                  <a:pt x="144" y="113"/>
                </a:cubicBezTo>
                <a:cubicBezTo>
                  <a:pt x="139" y="113"/>
                  <a:pt x="135" y="109"/>
                  <a:pt x="135" y="104"/>
                </a:cubicBezTo>
                <a:cubicBezTo>
                  <a:pt x="135" y="99"/>
                  <a:pt x="139" y="95"/>
                  <a:pt x="144" y="95"/>
                </a:cubicBezTo>
                <a:cubicBezTo>
                  <a:pt x="149" y="95"/>
                  <a:pt x="153" y="99"/>
                  <a:pt x="153" y="104"/>
                </a:cubicBezTo>
                <a:cubicBezTo>
                  <a:pt x="153" y="104"/>
                  <a:pt x="153" y="104"/>
                  <a:pt x="153" y="104"/>
                </a:cubicBezTo>
                <a:close/>
                <a:moveTo>
                  <a:pt x="104" y="120"/>
                </a:moveTo>
                <a:cubicBezTo>
                  <a:pt x="104" y="120"/>
                  <a:pt x="104" y="120"/>
                  <a:pt x="104" y="120"/>
                </a:cubicBezTo>
                <a:cubicBezTo>
                  <a:pt x="104" y="118"/>
                  <a:pt x="102" y="116"/>
                  <a:pt x="100" y="116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1" y="116"/>
                  <a:pt x="8" y="112"/>
                  <a:pt x="8" y="108"/>
                </a:cubicBezTo>
                <a:cubicBezTo>
                  <a:pt x="8" y="63"/>
                  <a:pt x="8" y="63"/>
                  <a:pt x="8" y="63"/>
                </a:cubicBezTo>
                <a:cubicBezTo>
                  <a:pt x="35" y="63"/>
                  <a:pt x="35" y="63"/>
                  <a:pt x="35" y="63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74"/>
                  <a:pt x="45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7" y="74"/>
                  <a:pt x="47" y="73"/>
                </a:cubicBezTo>
                <a:cubicBezTo>
                  <a:pt x="69" y="42"/>
                  <a:pt x="69" y="42"/>
                  <a:pt x="69" y="42"/>
                </a:cubicBezTo>
                <a:cubicBezTo>
                  <a:pt x="88" y="73"/>
                  <a:pt x="88" y="73"/>
                  <a:pt x="88" y="73"/>
                </a:cubicBezTo>
                <a:cubicBezTo>
                  <a:pt x="88" y="74"/>
                  <a:pt x="89" y="74"/>
                  <a:pt x="89" y="74"/>
                </a:cubicBezTo>
                <a:cubicBezTo>
                  <a:pt x="90" y="74"/>
                  <a:pt x="91" y="74"/>
                  <a:pt x="91" y="73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22" y="67"/>
                  <a:pt x="122" y="67"/>
                  <a:pt x="122" y="67"/>
                </a:cubicBezTo>
                <a:cubicBezTo>
                  <a:pt x="123" y="68"/>
                  <a:pt x="124" y="68"/>
                  <a:pt x="124" y="68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156" y="64"/>
                  <a:pt x="156" y="64"/>
                  <a:pt x="156" y="64"/>
                </a:cubicBezTo>
                <a:cubicBezTo>
                  <a:pt x="156" y="66"/>
                  <a:pt x="158" y="68"/>
                  <a:pt x="160" y="68"/>
                </a:cubicBezTo>
                <a:cubicBezTo>
                  <a:pt x="162" y="68"/>
                  <a:pt x="164" y="66"/>
                  <a:pt x="164" y="64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7"/>
                  <a:pt x="157" y="0"/>
                  <a:pt x="14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7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2" y="124"/>
                  <a:pt x="104" y="123"/>
                  <a:pt x="104" y="120"/>
                </a:cubicBezTo>
                <a:close/>
                <a:moveTo>
                  <a:pt x="16" y="8"/>
                </a:moveTo>
                <a:cubicBezTo>
                  <a:pt x="148" y="8"/>
                  <a:pt x="148" y="8"/>
                  <a:pt x="148" y="8"/>
                </a:cubicBezTo>
                <a:cubicBezTo>
                  <a:pt x="152" y="8"/>
                  <a:pt x="156" y="12"/>
                  <a:pt x="156" y="16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106" y="47"/>
                  <a:pt x="105" y="47"/>
                  <a:pt x="105" y="47"/>
                </a:cubicBezTo>
                <a:cubicBezTo>
                  <a:pt x="104" y="47"/>
                  <a:pt x="104" y="48"/>
                  <a:pt x="103" y="48"/>
                </a:cubicBezTo>
                <a:cubicBezTo>
                  <a:pt x="89" y="69"/>
                  <a:pt x="89" y="69"/>
                  <a:pt x="89" y="69"/>
                </a:cubicBezTo>
                <a:cubicBezTo>
                  <a:pt x="71" y="37"/>
                  <a:pt x="71" y="37"/>
                  <a:pt x="71" y="37"/>
                </a:cubicBezTo>
                <a:cubicBezTo>
                  <a:pt x="70" y="37"/>
                  <a:pt x="70" y="37"/>
                  <a:pt x="69" y="37"/>
                </a:cubicBezTo>
                <a:cubicBezTo>
                  <a:pt x="68" y="37"/>
                  <a:pt x="68" y="37"/>
                  <a:pt x="67" y="37"/>
                </a:cubicBezTo>
                <a:cubicBezTo>
                  <a:pt x="45" y="69"/>
                  <a:pt x="45" y="69"/>
                  <a:pt x="45" y="69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0"/>
                  <a:pt x="37" y="59"/>
                  <a:pt x="36" y="5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1" y="8"/>
                  <a:pt x="16" y="8"/>
                </a:cubicBezTo>
                <a:close/>
                <a:moveTo>
                  <a:pt x="136" y="148"/>
                </a:moveTo>
                <a:cubicBezTo>
                  <a:pt x="136" y="150"/>
                  <a:pt x="134" y="152"/>
                  <a:pt x="132" y="152"/>
                </a:cubicBezTo>
                <a:cubicBezTo>
                  <a:pt x="28" y="152"/>
                  <a:pt x="28" y="152"/>
                  <a:pt x="28" y="152"/>
                </a:cubicBezTo>
                <a:cubicBezTo>
                  <a:pt x="26" y="152"/>
                  <a:pt x="24" y="150"/>
                  <a:pt x="24" y="148"/>
                </a:cubicBezTo>
                <a:cubicBezTo>
                  <a:pt x="24" y="146"/>
                  <a:pt x="26" y="144"/>
                  <a:pt x="28" y="144"/>
                </a:cubicBezTo>
                <a:cubicBezTo>
                  <a:pt x="132" y="144"/>
                  <a:pt x="132" y="144"/>
                  <a:pt x="132" y="144"/>
                </a:cubicBezTo>
                <a:cubicBezTo>
                  <a:pt x="134" y="144"/>
                  <a:pt x="136" y="146"/>
                  <a:pt x="136" y="14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3" name="Freeform 9"/>
          <p:cNvSpPr>
            <a:spLocks noEditPoints="1"/>
          </p:cNvSpPr>
          <p:nvPr/>
        </p:nvSpPr>
        <p:spPr bwMode="auto">
          <a:xfrm>
            <a:off x="9227775" y="5759615"/>
            <a:ext cx="327267" cy="359652"/>
          </a:xfrm>
          <a:custGeom>
            <a:avLst/>
            <a:gdLst>
              <a:gd name="T0" fmla="*/ 118 w 160"/>
              <a:gd name="T1" fmla="*/ 85 h 176"/>
              <a:gd name="T2" fmla="*/ 126 w 160"/>
              <a:gd name="T3" fmla="*/ 96 h 176"/>
              <a:gd name="T4" fmla="*/ 94 w 160"/>
              <a:gd name="T5" fmla="*/ 104 h 176"/>
              <a:gd name="T6" fmla="*/ 118 w 160"/>
              <a:gd name="T7" fmla="*/ 108 h 176"/>
              <a:gd name="T8" fmla="*/ 130 w 160"/>
              <a:gd name="T9" fmla="*/ 94 h 176"/>
              <a:gd name="T10" fmla="*/ 106 w 160"/>
              <a:gd name="T11" fmla="*/ 81 h 176"/>
              <a:gd name="T12" fmla="*/ 98 w 160"/>
              <a:gd name="T13" fmla="*/ 72 h 176"/>
              <a:gd name="T14" fmla="*/ 124 w 160"/>
              <a:gd name="T15" fmla="*/ 64 h 176"/>
              <a:gd name="T16" fmla="*/ 106 w 160"/>
              <a:gd name="T17" fmla="*/ 60 h 176"/>
              <a:gd name="T18" fmla="*/ 94 w 160"/>
              <a:gd name="T19" fmla="*/ 73 h 176"/>
              <a:gd name="T20" fmla="*/ 152 w 160"/>
              <a:gd name="T21" fmla="*/ 34 h 176"/>
              <a:gd name="T22" fmla="*/ 88 w 160"/>
              <a:gd name="T23" fmla="*/ 3 h 176"/>
              <a:gd name="T24" fmla="*/ 72 w 160"/>
              <a:gd name="T25" fmla="*/ 2 h 176"/>
              <a:gd name="T26" fmla="*/ 8 w 160"/>
              <a:gd name="T27" fmla="*/ 34 h 176"/>
              <a:gd name="T28" fmla="*/ 17 w 160"/>
              <a:gd name="T29" fmla="*/ 122 h 176"/>
              <a:gd name="T30" fmla="*/ 80 w 160"/>
              <a:gd name="T31" fmla="*/ 176 h 176"/>
              <a:gd name="T32" fmla="*/ 143 w 160"/>
              <a:gd name="T33" fmla="*/ 122 h 176"/>
              <a:gd name="T34" fmla="*/ 152 w 160"/>
              <a:gd name="T35" fmla="*/ 34 h 176"/>
              <a:gd name="T36" fmla="*/ 83 w 160"/>
              <a:gd name="T37" fmla="*/ 168 h 176"/>
              <a:gd name="T38" fmla="*/ 78 w 160"/>
              <a:gd name="T39" fmla="*/ 167 h 176"/>
              <a:gd name="T40" fmla="*/ 24 w 160"/>
              <a:gd name="T41" fmla="*/ 118 h 176"/>
              <a:gd name="T42" fmla="*/ 138 w 160"/>
              <a:gd name="T43" fmla="*/ 114 h 176"/>
              <a:gd name="T44" fmla="*/ 9 w 160"/>
              <a:gd name="T45" fmla="*/ 54 h 176"/>
              <a:gd name="T46" fmla="*/ 138 w 160"/>
              <a:gd name="T47" fmla="*/ 114 h 176"/>
              <a:gd name="T48" fmla="*/ 8 w 160"/>
              <a:gd name="T49" fmla="*/ 50 h 176"/>
              <a:gd name="T50" fmla="*/ 11 w 160"/>
              <a:gd name="T51" fmla="*/ 42 h 176"/>
              <a:gd name="T52" fmla="*/ 46 w 160"/>
              <a:gd name="T53" fmla="*/ 28 h 176"/>
              <a:gd name="T54" fmla="*/ 77 w 160"/>
              <a:gd name="T55" fmla="*/ 9 h 176"/>
              <a:gd name="T56" fmla="*/ 80 w 160"/>
              <a:gd name="T57" fmla="*/ 8 h 176"/>
              <a:gd name="T58" fmla="*/ 86 w 160"/>
              <a:gd name="T59" fmla="*/ 11 h 176"/>
              <a:gd name="T60" fmla="*/ 146 w 160"/>
              <a:gd name="T61" fmla="*/ 40 h 176"/>
              <a:gd name="T62" fmla="*/ 152 w 160"/>
              <a:gd name="T63" fmla="*/ 46 h 176"/>
              <a:gd name="T64" fmla="*/ 66 w 160"/>
              <a:gd name="T65" fmla="*/ 108 h 176"/>
              <a:gd name="T66" fmla="*/ 90 w 160"/>
              <a:gd name="T67" fmla="*/ 96 h 176"/>
              <a:gd name="T68" fmla="*/ 67 w 160"/>
              <a:gd name="T69" fmla="*/ 88 h 176"/>
              <a:gd name="T70" fmla="*/ 86 w 160"/>
              <a:gd name="T71" fmla="*/ 92 h 176"/>
              <a:gd name="T72" fmla="*/ 77 w 160"/>
              <a:gd name="T73" fmla="*/ 104 h 176"/>
              <a:gd name="T74" fmla="*/ 57 w 160"/>
              <a:gd name="T75" fmla="*/ 96 h 176"/>
              <a:gd name="T76" fmla="*/ 66 w 160"/>
              <a:gd name="T77" fmla="*/ 64 h 176"/>
              <a:gd name="T78" fmla="*/ 80 w 160"/>
              <a:gd name="T79" fmla="*/ 60 h 176"/>
              <a:gd name="T80" fmla="*/ 53 w 160"/>
              <a:gd name="T81" fmla="*/ 73 h 176"/>
              <a:gd name="T82" fmla="*/ 66 w 160"/>
              <a:gd name="T83" fmla="*/ 108 h 176"/>
              <a:gd name="T84" fmla="*/ 36 w 160"/>
              <a:gd name="T85" fmla="*/ 60 h 176"/>
              <a:gd name="T86" fmla="*/ 40 w 160"/>
              <a:gd name="T87" fmla="*/ 10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76">
                <a:moveTo>
                  <a:pt x="106" y="85"/>
                </a:moveTo>
                <a:cubicBezTo>
                  <a:pt x="118" y="85"/>
                  <a:pt x="118" y="85"/>
                  <a:pt x="118" y="85"/>
                </a:cubicBezTo>
                <a:cubicBezTo>
                  <a:pt x="122" y="85"/>
                  <a:pt x="126" y="89"/>
                  <a:pt x="126" y="94"/>
                </a:cubicBezTo>
                <a:cubicBezTo>
                  <a:pt x="126" y="96"/>
                  <a:pt x="126" y="96"/>
                  <a:pt x="126" y="96"/>
                </a:cubicBezTo>
                <a:cubicBezTo>
                  <a:pt x="126" y="100"/>
                  <a:pt x="122" y="104"/>
                  <a:pt x="118" y="104"/>
                </a:cubicBezTo>
                <a:cubicBezTo>
                  <a:pt x="94" y="104"/>
                  <a:pt x="94" y="104"/>
                  <a:pt x="94" y="104"/>
                </a:cubicBezTo>
                <a:cubicBezTo>
                  <a:pt x="94" y="108"/>
                  <a:pt x="94" y="108"/>
                  <a:pt x="94" y="108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24" y="108"/>
                  <a:pt x="130" y="102"/>
                  <a:pt x="130" y="96"/>
                </a:cubicBezTo>
                <a:cubicBezTo>
                  <a:pt x="130" y="94"/>
                  <a:pt x="130" y="94"/>
                  <a:pt x="130" y="94"/>
                </a:cubicBezTo>
                <a:cubicBezTo>
                  <a:pt x="130" y="87"/>
                  <a:pt x="124" y="81"/>
                  <a:pt x="118" y="81"/>
                </a:cubicBezTo>
                <a:cubicBezTo>
                  <a:pt x="106" y="81"/>
                  <a:pt x="106" y="81"/>
                  <a:pt x="106" y="81"/>
                </a:cubicBezTo>
                <a:cubicBezTo>
                  <a:pt x="102" y="81"/>
                  <a:pt x="98" y="78"/>
                  <a:pt x="98" y="73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68"/>
                  <a:pt x="102" y="64"/>
                  <a:pt x="106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00" y="60"/>
                  <a:pt x="94" y="66"/>
                  <a:pt x="94" y="72"/>
                </a:cubicBezTo>
                <a:cubicBezTo>
                  <a:pt x="94" y="73"/>
                  <a:pt x="94" y="73"/>
                  <a:pt x="94" y="73"/>
                </a:cubicBezTo>
                <a:cubicBezTo>
                  <a:pt x="94" y="80"/>
                  <a:pt x="100" y="85"/>
                  <a:pt x="106" y="85"/>
                </a:cubicBezTo>
                <a:close/>
                <a:moveTo>
                  <a:pt x="152" y="34"/>
                </a:moveTo>
                <a:cubicBezTo>
                  <a:pt x="143" y="32"/>
                  <a:pt x="126" y="26"/>
                  <a:pt x="118" y="22"/>
                </a:cubicBezTo>
                <a:cubicBezTo>
                  <a:pt x="101" y="14"/>
                  <a:pt x="95" y="8"/>
                  <a:pt x="88" y="3"/>
                </a:cubicBezTo>
                <a:cubicBezTo>
                  <a:pt x="86" y="1"/>
                  <a:pt x="83" y="0"/>
                  <a:pt x="80" y="0"/>
                </a:cubicBezTo>
                <a:cubicBezTo>
                  <a:pt x="77" y="0"/>
                  <a:pt x="74" y="1"/>
                  <a:pt x="72" y="2"/>
                </a:cubicBezTo>
                <a:cubicBezTo>
                  <a:pt x="65" y="7"/>
                  <a:pt x="59" y="13"/>
                  <a:pt x="42" y="21"/>
                </a:cubicBezTo>
                <a:cubicBezTo>
                  <a:pt x="34" y="25"/>
                  <a:pt x="17" y="31"/>
                  <a:pt x="8" y="34"/>
                </a:cubicBezTo>
                <a:cubicBezTo>
                  <a:pt x="3" y="36"/>
                  <a:pt x="0" y="40"/>
                  <a:pt x="0" y="46"/>
                </a:cubicBezTo>
                <a:cubicBezTo>
                  <a:pt x="2" y="64"/>
                  <a:pt x="6" y="100"/>
                  <a:pt x="17" y="122"/>
                </a:cubicBezTo>
                <a:cubicBezTo>
                  <a:pt x="30" y="147"/>
                  <a:pt x="61" y="167"/>
                  <a:pt x="74" y="174"/>
                </a:cubicBezTo>
                <a:cubicBezTo>
                  <a:pt x="76" y="176"/>
                  <a:pt x="78" y="176"/>
                  <a:pt x="80" y="176"/>
                </a:cubicBezTo>
                <a:cubicBezTo>
                  <a:pt x="82" y="176"/>
                  <a:pt x="84" y="176"/>
                  <a:pt x="86" y="174"/>
                </a:cubicBezTo>
                <a:cubicBezTo>
                  <a:pt x="99" y="167"/>
                  <a:pt x="130" y="147"/>
                  <a:pt x="143" y="122"/>
                </a:cubicBezTo>
                <a:cubicBezTo>
                  <a:pt x="154" y="100"/>
                  <a:pt x="158" y="64"/>
                  <a:pt x="160" y="47"/>
                </a:cubicBezTo>
                <a:cubicBezTo>
                  <a:pt x="160" y="41"/>
                  <a:pt x="157" y="36"/>
                  <a:pt x="152" y="34"/>
                </a:cubicBezTo>
                <a:close/>
                <a:moveTo>
                  <a:pt x="136" y="118"/>
                </a:moveTo>
                <a:cubicBezTo>
                  <a:pt x="128" y="134"/>
                  <a:pt x="110" y="151"/>
                  <a:pt x="83" y="168"/>
                </a:cubicBezTo>
                <a:cubicBezTo>
                  <a:pt x="82" y="168"/>
                  <a:pt x="81" y="168"/>
                  <a:pt x="80" y="168"/>
                </a:cubicBezTo>
                <a:cubicBezTo>
                  <a:pt x="79" y="168"/>
                  <a:pt x="78" y="168"/>
                  <a:pt x="78" y="167"/>
                </a:cubicBezTo>
                <a:cubicBezTo>
                  <a:pt x="50" y="151"/>
                  <a:pt x="32" y="134"/>
                  <a:pt x="24" y="118"/>
                </a:cubicBezTo>
                <a:cubicBezTo>
                  <a:pt x="24" y="118"/>
                  <a:pt x="24" y="118"/>
                  <a:pt x="24" y="118"/>
                </a:cubicBezTo>
                <a:cubicBezTo>
                  <a:pt x="136" y="118"/>
                  <a:pt x="136" y="118"/>
                  <a:pt x="136" y="118"/>
                </a:cubicBezTo>
                <a:close/>
                <a:moveTo>
                  <a:pt x="138" y="114"/>
                </a:moveTo>
                <a:cubicBezTo>
                  <a:pt x="22" y="114"/>
                  <a:pt x="22" y="114"/>
                  <a:pt x="22" y="114"/>
                </a:cubicBezTo>
                <a:cubicBezTo>
                  <a:pt x="14" y="96"/>
                  <a:pt x="10" y="69"/>
                  <a:pt x="9" y="54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0" y="69"/>
                  <a:pt x="146" y="96"/>
                  <a:pt x="138" y="114"/>
                </a:cubicBezTo>
                <a:close/>
                <a:moveTo>
                  <a:pt x="152" y="50"/>
                </a:moveTo>
                <a:cubicBezTo>
                  <a:pt x="8" y="50"/>
                  <a:pt x="8" y="50"/>
                  <a:pt x="8" y="50"/>
                </a:cubicBezTo>
                <a:cubicBezTo>
                  <a:pt x="8" y="48"/>
                  <a:pt x="8" y="47"/>
                  <a:pt x="8" y="46"/>
                </a:cubicBezTo>
                <a:cubicBezTo>
                  <a:pt x="8" y="43"/>
                  <a:pt x="10" y="42"/>
                  <a:pt x="11" y="42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1"/>
                  <a:pt x="68" y="15"/>
                  <a:pt x="74" y="11"/>
                </a:cubicBezTo>
                <a:cubicBezTo>
                  <a:pt x="75" y="10"/>
                  <a:pt x="76" y="10"/>
                  <a:pt x="77" y="9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9"/>
                </a:cubicBezTo>
                <a:cubicBezTo>
                  <a:pt x="84" y="10"/>
                  <a:pt x="85" y="10"/>
                  <a:pt x="86" y="11"/>
                </a:cubicBezTo>
                <a:cubicBezTo>
                  <a:pt x="92" y="15"/>
                  <a:pt x="99" y="21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0" y="42"/>
                  <a:pt x="152" y="43"/>
                  <a:pt x="152" y="46"/>
                </a:cubicBezTo>
                <a:cubicBezTo>
                  <a:pt x="152" y="47"/>
                  <a:pt x="152" y="48"/>
                  <a:pt x="152" y="50"/>
                </a:cubicBezTo>
                <a:close/>
                <a:moveTo>
                  <a:pt x="66" y="108"/>
                </a:moveTo>
                <a:cubicBezTo>
                  <a:pt x="77" y="108"/>
                  <a:pt x="77" y="108"/>
                  <a:pt x="77" y="108"/>
                </a:cubicBezTo>
                <a:cubicBezTo>
                  <a:pt x="84" y="108"/>
                  <a:pt x="90" y="103"/>
                  <a:pt x="90" y="96"/>
                </a:cubicBezTo>
                <a:cubicBezTo>
                  <a:pt x="90" y="88"/>
                  <a:pt x="90" y="88"/>
                  <a:pt x="90" y="88"/>
                </a:cubicBezTo>
                <a:cubicBezTo>
                  <a:pt x="67" y="88"/>
                  <a:pt x="67" y="88"/>
                  <a:pt x="67" y="88"/>
                </a:cubicBezTo>
                <a:cubicBezTo>
                  <a:pt x="67" y="92"/>
                  <a:pt x="67" y="92"/>
                  <a:pt x="67" y="92"/>
                </a:cubicBezTo>
                <a:cubicBezTo>
                  <a:pt x="86" y="92"/>
                  <a:pt x="86" y="92"/>
                  <a:pt x="86" y="92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100"/>
                  <a:pt x="82" y="104"/>
                  <a:pt x="77" y="104"/>
                </a:cubicBezTo>
                <a:cubicBezTo>
                  <a:pt x="66" y="104"/>
                  <a:pt x="66" y="104"/>
                  <a:pt x="66" y="104"/>
                </a:cubicBezTo>
                <a:cubicBezTo>
                  <a:pt x="61" y="104"/>
                  <a:pt x="57" y="100"/>
                  <a:pt x="57" y="96"/>
                </a:cubicBezTo>
                <a:cubicBezTo>
                  <a:pt x="57" y="73"/>
                  <a:pt x="57" y="73"/>
                  <a:pt x="57" y="73"/>
                </a:cubicBezTo>
                <a:cubicBezTo>
                  <a:pt x="57" y="68"/>
                  <a:pt x="61" y="64"/>
                  <a:pt x="66" y="64"/>
                </a:cubicBezTo>
                <a:cubicBezTo>
                  <a:pt x="80" y="64"/>
                  <a:pt x="80" y="64"/>
                  <a:pt x="80" y="64"/>
                </a:cubicBezTo>
                <a:cubicBezTo>
                  <a:pt x="80" y="60"/>
                  <a:pt x="80" y="60"/>
                  <a:pt x="80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58" y="60"/>
                  <a:pt x="53" y="66"/>
                  <a:pt x="53" y="73"/>
                </a:cubicBezTo>
                <a:cubicBezTo>
                  <a:pt x="53" y="96"/>
                  <a:pt x="53" y="96"/>
                  <a:pt x="53" y="96"/>
                </a:cubicBezTo>
                <a:cubicBezTo>
                  <a:pt x="53" y="103"/>
                  <a:pt x="58" y="108"/>
                  <a:pt x="66" y="108"/>
                </a:cubicBezTo>
                <a:close/>
                <a:moveTo>
                  <a:pt x="40" y="60"/>
                </a:moveTo>
                <a:cubicBezTo>
                  <a:pt x="36" y="60"/>
                  <a:pt x="36" y="60"/>
                  <a:pt x="36" y="60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40" y="108"/>
                  <a:pt x="40" y="108"/>
                  <a:pt x="40" y="108"/>
                </a:cubicBezTo>
                <a:lnTo>
                  <a:pt x="40" y="6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4" name="Freeform 13"/>
          <p:cNvSpPr>
            <a:spLocks noEditPoints="1"/>
          </p:cNvSpPr>
          <p:nvPr/>
        </p:nvSpPr>
        <p:spPr bwMode="auto">
          <a:xfrm>
            <a:off x="10234983" y="5759615"/>
            <a:ext cx="328119" cy="359652"/>
          </a:xfrm>
          <a:custGeom>
            <a:avLst/>
            <a:gdLst>
              <a:gd name="T0" fmla="*/ 57 w 160"/>
              <a:gd name="T1" fmla="*/ 84 h 176"/>
              <a:gd name="T2" fmla="*/ 60 w 160"/>
              <a:gd name="T3" fmla="*/ 83 h 176"/>
              <a:gd name="T4" fmla="*/ 52 w 160"/>
              <a:gd name="T5" fmla="*/ 66 h 176"/>
              <a:gd name="T6" fmla="*/ 89 w 160"/>
              <a:gd name="T7" fmla="*/ 66 h 176"/>
              <a:gd name="T8" fmla="*/ 90 w 160"/>
              <a:gd name="T9" fmla="*/ 72 h 176"/>
              <a:gd name="T10" fmla="*/ 92 w 160"/>
              <a:gd name="T11" fmla="*/ 66 h 176"/>
              <a:gd name="T12" fmla="*/ 49 w 160"/>
              <a:gd name="T13" fmla="*/ 66 h 176"/>
              <a:gd name="T14" fmla="*/ 102 w 160"/>
              <a:gd name="T15" fmla="*/ 79 h 176"/>
              <a:gd name="T16" fmla="*/ 99 w 160"/>
              <a:gd name="T17" fmla="*/ 80 h 176"/>
              <a:gd name="T18" fmla="*/ 92 w 160"/>
              <a:gd name="T19" fmla="*/ 76 h 176"/>
              <a:gd name="T20" fmla="*/ 82 w 160"/>
              <a:gd name="T21" fmla="*/ 72 h 176"/>
              <a:gd name="T22" fmla="*/ 80 w 160"/>
              <a:gd name="T23" fmla="*/ 67 h 176"/>
              <a:gd name="T24" fmla="*/ 62 w 160"/>
              <a:gd name="T25" fmla="*/ 67 h 176"/>
              <a:gd name="T26" fmla="*/ 61 w 160"/>
              <a:gd name="T27" fmla="*/ 89 h 176"/>
              <a:gd name="T28" fmla="*/ 48 w 160"/>
              <a:gd name="T29" fmla="*/ 89 h 176"/>
              <a:gd name="T30" fmla="*/ 68 w 160"/>
              <a:gd name="T31" fmla="*/ 122 h 176"/>
              <a:gd name="T32" fmla="*/ 87 w 160"/>
              <a:gd name="T33" fmla="*/ 128 h 176"/>
              <a:gd name="T34" fmla="*/ 111 w 160"/>
              <a:gd name="T35" fmla="*/ 88 h 176"/>
              <a:gd name="T36" fmla="*/ 107 w 160"/>
              <a:gd name="T37" fmla="*/ 102 h 176"/>
              <a:gd name="T38" fmla="*/ 71 w 160"/>
              <a:gd name="T39" fmla="*/ 120 h 176"/>
              <a:gd name="T40" fmla="*/ 70 w 160"/>
              <a:gd name="T41" fmla="*/ 120 h 176"/>
              <a:gd name="T42" fmla="*/ 50 w 160"/>
              <a:gd name="T43" fmla="*/ 92 h 176"/>
              <a:gd name="T44" fmla="*/ 58 w 160"/>
              <a:gd name="T45" fmla="*/ 92 h 176"/>
              <a:gd name="T46" fmla="*/ 65 w 160"/>
              <a:gd name="T47" fmla="*/ 67 h 176"/>
              <a:gd name="T48" fmla="*/ 76 w 160"/>
              <a:gd name="T49" fmla="*/ 67 h 176"/>
              <a:gd name="T50" fmla="*/ 76 w 160"/>
              <a:gd name="T51" fmla="*/ 77 h 176"/>
              <a:gd name="T52" fmla="*/ 77 w 160"/>
              <a:gd name="T53" fmla="*/ 89 h 176"/>
              <a:gd name="T54" fmla="*/ 79 w 160"/>
              <a:gd name="T55" fmla="*/ 76 h 176"/>
              <a:gd name="T56" fmla="*/ 85 w 160"/>
              <a:gd name="T57" fmla="*/ 79 h 176"/>
              <a:gd name="T58" fmla="*/ 86 w 160"/>
              <a:gd name="T59" fmla="*/ 91 h 176"/>
              <a:gd name="T60" fmla="*/ 89 w 160"/>
              <a:gd name="T61" fmla="*/ 91 h 176"/>
              <a:gd name="T62" fmla="*/ 90 w 160"/>
              <a:gd name="T63" fmla="*/ 79 h 176"/>
              <a:gd name="T64" fmla="*/ 95 w 160"/>
              <a:gd name="T65" fmla="*/ 83 h 176"/>
              <a:gd name="T66" fmla="*/ 97 w 160"/>
              <a:gd name="T67" fmla="*/ 96 h 176"/>
              <a:gd name="T68" fmla="*/ 98 w 160"/>
              <a:gd name="T69" fmla="*/ 84 h 176"/>
              <a:gd name="T70" fmla="*/ 106 w 160"/>
              <a:gd name="T71" fmla="*/ 88 h 176"/>
              <a:gd name="T72" fmla="*/ 107 w 160"/>
              <a:gd name="T73" fmla="*/ 102 h 176"/>
              <a:gd name="T74" fmla="*/ 118 w 160"/>
              <a:gd name="T75" fmla="*/ 22 h 176"/>
              <a:gd name="T76" fmla="*/ 80 w 160"/>
              <a:gd name="T77" fmla="*/ 0 h 176"/>
              <a:gd name="T78" fmla="*/ 42 w 160"/>
              <a:gd name="T79" fmla="*/ 21 h 176"/>
              <a:gd name="T80" fmla="*/ 0 w 160"/>
              <a:gd name="T81" fmla="*/ 46 h 176"/>
              <a:gd name="T82" fmla="*/ 74 w 160"/>
              <a:gd name="T83" fmla="*/ 174 h 176"/>
              <a:gd name="T84" fmla="*/ 86 w 160"/>
              <a:gd name="T85" fmla="*/ 174 h 176"/>
              <a:gd name="T86" fmla="*/ 160 w 160"/>
              <a:gd name="T87" fmla="*/ 47 h 176"/>
              <a:gd name="T88" fmla="*/ 136 w 160"/>
              <a:gd name="T89" fmla="*/ 118 h 176"/>
              <a:gd name="T90" fmla="*/ 80 w 160"/>
              <a:gd name="T91" fmla="*/ 168 h 176"/>
              <a:gd name="T92" fmla="*/ 24 w 160"/>
              <a:gd name="T93" fmla="*/ 118 h 176"/>
              <a:gd name="T94" fmla="*/ 11 w 160"/>
              <a:gd name="T95" fmla="*/ 42 h 176"/>
              <a:gd name="T96" fmla="*/ 46 w 160"/>
              <a:gd name="T97" fmla="*/ 28 h 176"/>
              <a:gd name="T98" fmla="*/ 77 w 160"/>
              <a:gd name="T99" fmla="*/ 9 h 176"/>
              <a:gd name="T100" fmla="*/ 80 w 160"/>
              <a:gd name="T101" fmla="*/ 8 h 176"/>
              <a:gd name="T102" fmla="*/ 86 w 160"/>
              <a:gd name="T103" fmla="*/ 11 h 176"/>
              <a:gd name="T104" fmla="*/ 146 w 160"/>
              <a:gd name="T105" fmla="*/ 40 h 176"/>
              <a:gd name="T106" fmla="*/ 152 w 160"/>
              <a:gd name="T107" fmla="*/ 4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" h="176">
                <a:moveTo>
                  <a:pt x="57" y="84"/>
                </a:moveTo>
                <a:cubicBezTo>
                  <a:pt x="57" y="84"/>
                  <a:pt x="57" y="84"/>
                  <a:pt x="57" y="84"/>
                </a:cubicBezTo>
                <a:cubicBezTo>
                  <a:pt x="57" y="84"/>
                  <a:pt x="58" y="84"/>
                  <a:pt x="58" y="84"/>
                </a:cubicBezTo>
                <a:cubicBezTo>
                  <a:pt x="58" y="84"/>
                  <a:pt x="59" y="84"/>
                  <a:pt x="60" y="83"/>
                </a:cubicBezTo>
                <a:cubicBezTo>
                  <a:pt x="60" y="82"/>
                  <a:pt x="60" y="81"/>
                  <a:pt x="59" y="81"/>
                </a:cubicBezTo>
                <a:cubicBezTo>
                  <a:pt x="54" y="77"/>
                  <a:pt x="52" y="72"/>
                  <a:pt x="52" y="66"/>
                </a:cubicBezTo>
                <a:cubicBezTo>
                  <a:pt x="52" y="56"/>
                  <a:pt x="60" y="48"/>
                  <a:pt x="70" y="48"/>
                </a:cubicBezTo>
                <a:cubicBezTo>
                  <a:pt x="80" y="48"/>
                  <a:pt x="89" y="56"/>
                  <a:pt x="89" y="66"/>
                </a:cubicBezTo>
                <a:cubicBezTo>
                  <a:pt x="89" y="67"/>
                  <a:pt x="89" y="68"/>
                  <a:pt x="88" y="70"/>
                </a:cubicBezTo>
                <a:cubicBezTo>
                  <a:pt x="88" y="70"/>
                  <a:pt x="89" y="72"/>
                  <a:pt x="90" y="72"/>
                </a:cubicBezTo>
                <a:cubicBezTo>
                  <a:pt x="90" y="72"/>
                  <a:pt x="92" y="71"/>
                  <a:pt x="92" y="70"/>
                </a:cubicBezTo>
                <a:cubicBezTo>
                  <a:pt x="92" y="69"/>
                  <a:pt x="92" y="68"/>
                  <a:pt x="92" y="66"/>
                </a:cubicBezTo>
                <a:cubicBezTo>
                  <a:pt x="92" y="54"/>
                  <a:pt x="82" y="44"/>
                  <a:pt x="70" y="44"/>
                </a:cubicBezTo>
                <a:cubicBezTo>
                  <a:pt x="58" y="44"/>
                  <a:pt x="49" y="54"/>
                  <a:pt x="49" y="66"/>
                </a:cubicBezTo>
                <a:cubicBezTo>
                  <a:pt x="48" y="73"/>
                  <a:pt x="51" y="80"/>
                  <a:pt x="57" y="84"/>
                </a:cubicBezTo>
                <a:close/>
                <a:moveTo>
                  <a:pt x="102" y="79"/>
                </a:moveTo>
                <a:cubicBezTo>
                  <a:pt x="102" y="79"/>
                  <a:pt x="102" y="79"/>
                  <a:pt x="102" y="79"/>
                </a:cubicBezTo>
                <a:cubicBezTo>
                  <a:pt x="101" y="79"/>
                  <a:pt x="100" y="79"/>
                  <a:pt x="99" y="80"/>
                </a:cubicBezTo>
                <a:cubicBezTo>
                  <a:pt x="99" y="80"/>
                  <a:pt x="99" y="80"/>
                  <a:pt x="99" y="80"/>
                </a:cubicBezTo>
                <a:cubicBezTo>
                  <a:pt x="97" y="77"/>
                  <a:pt x="94" y="76"/>
                  <a:pt x="92" y="76"/>
                </a:cubicBezTo>
                <a:cubicBezTo>
                  <a:pt x="90" y="76"/>
                  <a:pt x="90" y="76"/>
                  <a:pt x="89" y="76"/>
                </a:cubicBezTo>
                <a:cubicBezTo>
                  <a:pt x="87" y="73"/>
                  <a:pt x="84" y="72"/>
                  <a:pt x="82" y="72"/>
                </a:cubicBezTo>
                <a:cubicBezTo>
                  <a:pt x="81" y="72"/>
                  <a:pt x="80" y="72"/>
                  <a:pt x="80" y="72"/>
                </a:cubicBezTo>
                <a:cubicBezTo>
                  <a:pt x="80" y="67"/>
                  <a:pt x="80" y="67"/>
                  <a:pt x="80" y="67"/>
                </a:cubicBezTo>
                <a:cubicBezTo>
                  <a:pt x="80" y="62"/>
                  <a:pt x="76" y="58"/>
                  <a:pt x="71" y="58"/>
                </a:cubicBezTo>
                <a:cubicBezTo>
                  <a:pt x="66" y="58"/>
                  <a:pt x="62" y="62"/>
                  <a:pt x="62" y="67"/>
                </a:cubicBezTo>
                <a:cubicBezTo>
                  <a:pt x="62" y="90"/>
                  <a:pt x="62" y="90"/>
                  <a:pt x="62" y="90"/>
                </a:cubicBezTo>
                <a:cubicBezTo>
                  <a:pt x="61" y="89"/>
                  <a:pt x="61" y="89"/>
                  <a:pt x="61" y="89"/>
                </a:cubicBezTo>
                <a:cubicBezTo>
                  <a:pt x="60" y="87"/>
                  <a:pt x="57" y="86"/>
                  <a:pt x="55" y="86"/>
                </a:cubicBezTo>
                <a:cubicBezTo>
                  <a:pt x="52" y="86"/>
                  <a:pt x="50" y="87"/>
                  <a:pt x="48" y="89"/>
                </a:cubicBezTo>
                <a:cubicBezTo>
                  <a:pt x="45" y="92"/>
                  <a:pt x="44" y="98"/>
                  <a:pt x="48" y="102"/>
                </a:cubicBezTo>
                <a:cubicBezTo>
                  <a:pt x="68" y="122"/>
                  <a:pt x="68" y="122"/>
                  <a:pt x="68" y="122"/>
                </a:cubicBezTo>
                <a:cubicBezTo>
                  <a:pt x="68" y="122"/>
                  <a:pt x="69" y="123"/>
                  <a:pt x="70" y="123"/>
                </a:cubicBezTo>
                <a:cubicBezTo>
                  <a:pt x="73" y="126"/>
                  <a:pt x="78" y="128"/>
                  <a:pt x="87" y="128"/>
                </a:cubicBezTo>
                <a:cubicBezTo>
                  <a:pt x="109" y="128"/>
                  <a:pt x="111" y="116"/>
                  <a:pt x="111" y="102"/>
                </a:cubicBezTo>
                <a:cubicBezTo>
                  <a:pt x="111" y="88"/>
                  <a:pt x="111" y="88"/>
                  <a:pt x="111" y="88"/>
                </a:cubicBezTo>
                <a:cubicBezTo>
                  <a:pt x="110" y="83"/>
                  <a:pt x="107" y="79"/>
                  <a:pt x="102" y="79"/>
                </a:cubicBezTo>
                <a:close/>
                <a:moveTo>
                  <a:pt x="107" y="102"/>
                </a:moveTo>
                <a:cubicBezTo>
                  <a:pt x="107" y="115"/>
                  <a:pt x="106" y="125"/>
                  <a:pt x="87" y="125"/>
                </a:cubicBezTo>
                <a:cubicBezTo>
                  <a:pt x="78" y="125"/>
                  <a:pt x="74" y="123"/>
                  <a:pt x="71" y="120"/>
                </a:cubicBezTo>
                <a:cubicBezTo>
                  <a:pt x="71" y="120"/>
                  <a:pt x="71" y="120"/>
                  <a:pt x="71" y="12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47" y="97"/>
                  <a:pt x="48" y="93"/>
                  <a:pt x="50" y="92"/>
                </a:cubicBezTo>
                <a:cubicBezTo>
                  <a:pt x="51" y="91"/>
                  <a:pt x="52" y="90"/>
                  <a:pt x="54" y="90"/>
                </a:cubicBezTo>
                <a:cubicBezTo>
                  <a:pt x="56" y="90"/>
                  <a:pt x="57" y="90"/>
                  <a:pt x="58" y="92"/>
                </a:cubicBezTo>
                <a:cubicBezTo>
                  <a:pt x="65" y="99"/>
                  <a:pt x="65" y="99"/>
                  <a:pt x="65" y="99"/>
                </a:cubicBezTo>
                <a:cubicBezTo>
                  <a:pt x="65" y="67"/>
                  <a:pt x="65" y="67"/>
                  <a:pt x="65" y="67"/>
                </a:cubicBezTo>
                <a:cubicBezTo>
                  <a:pt x="65" y="64"/>
                  <a:pt x="67" y="62"/>
                  <a:pt x="70" y="62"/>
                </a:cubicBezTo>
                <a:cubicBezTo>
                  <a:pt x="73" y="62"/>
                  <a:pt x="76" y="64"/>
                  <a:pt x="76" y="67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77"/>
                  <a:pt x="76" y="77"/>
                  <a:pt x="76" y="77"/>
                </a:cubicBezTo>
                <a:cubicBezTo>
                  <a:pt x="76" y="88"/>
                  <a:pt x="76" y="88"/>
                  <a:pt x="76" y="88"/>
                </a:cubicBezTo>
                <a:cubicBezTo>
                  <a:pt x="76" y="88"/>
                  <a:pt x="76" y="89"/>
                  <a:pt x="77" y="89"/>
                </a:cubicBezTo>
                <a:cubicBezTo>
                  <a:pt x="78" y="89"/>
                  <a:pt x="79" y="88"/>
                  <a:pt x="79" y="88"/>
                </a:cubicBezTo>
                <a:cubicBezTo>
                  <a:pt x="79" y="76"/>
                  <a:pt x="79" y="76"/>
                  <a:pt x="79" y="76"/>
                </a:cubicBezTo>
                <a:cubicBezTo>
                  <a:pt x="79" y="76"/>
                  <a:pt x="80" y="75"/>
                  <a:pt x="80" y="75"/>
                </a:cubicBezTo>
                <a:cubicBezTo>
                  <a:pt x="83" y="75"/>
                  <a:pt x="84" y="76"/>
                  <a:pt x="85" y="79"/>
                </a:cubicBezTo>
                <a:cubicBezTo>
                  <a:pt x="86" y="80"/>
                  <a:pt x="86" y="80"/>
                  <a:pt x="86" y="80"/>
                </a:cubicBezTo>
                <a:cubicBezTo>
                  <a:pt x="86" y="91"/>
                  <a:pt x="86" y="91"/>
                  <a:pt x="86" y="91"/>
                </a:cubicBezTo>
                <a:cubicBezTo>
                  <a:pt x="86" y="92"/>
                  <a:pt x="86" y="93"/>
                  <a:pt x="87" y="93"/>
                </a:cubicBezTo>
                <a:cubicBezTo>
                  <a:pt x="88" y="93"/>
                  <a:pt x="89" y="92"/>
                  <a:pt x="89" y="91"/>
                </a:cubicBezTo>
                <a:cubicBezTo>
                  <a:pt x="89" y="80"/>
                  <a:pt x="89" y="80"/>
                  <a:pt x="89" y="80"/>
                </a:cubicBezTo>
                <a:cubicBezTo>
                  <a:pt x="89" y="80"/>
                  <a:pt x="90" y="79"/>
                  <a:pt x="90" y="79"/>
                </a:cubicBezTo>
                <a:cubicBezTo>
                  <a:pt x="93" y="79"/>
                  <a:pt x="94" y="80"/>
                  <a:pt x="95" y="83"/>
                </a:cubicBezTo>
                <a:cubicBezTo>
                  <a:pt x="95" y="83"/>
                  <a:pt x="95" y="83"/>
                  <a:pt x="95" y="83"/>
                </a:cubicBezTo>
                <a:cubicBezTo>
                  <a:pt x="95" y="95"/>
                  <a:pt x="95" y="95"/>
                  <a:pt x="95" y="95"/>
                </a:cubicBezTo>
                <a:cubicBezTo>
                  <a:pt x="95" y="96"/>
                  <a:pt x="96" y="96"/>
                  <a:pt x="97" y="96"/>
                </a:cubicBezTo>
                <a:cubicBezTo>
                  <a:pt x="98" y="96"/>
                  <a:pt x="98" y="96"/>
                  <a:pt x="98" y="95"/>
                </a:cubicBezTo>
                <a:cubicBezTo>
                  <a:pt x="98" y="84"/>
                  <a:pt x="98" y="84"/>
                  <a:pt x="98" y="84"/>
                </a:cubicBezTo>
                <a:cubicBezTo>
                  <a:pt x="99" y="83"/>
                  <a:pt x="100" y="83"/>
                  <a:pt x="100" y="83"/>
                </a:cubicBezTo>
                <a:cubicBezTo>
                  <a:pt x="103" y="83"/>
                  <a:pt x="106" y="86"/>
                  <a:pt x="106" y="88"/>
                </a:cubicBezTo>
                <a:cubicBezTo>
                  <a:pt x="107" y="102"/>
                  <a:pt x="107" y="102"/>
                  <a:pt x="107" y="102"/>
                </a:cubicBezTo>
                <a:cubicBezTo>
                  <a:pt x="107" y="102"/>
                  <a:pt x="107" y="102"/>
                  <a:pt x="107" y="102"/>
                </a:cubicBezTo>
                <a:close/>
                <a:moveTo>
                  <a:pt x="151" y="34"/>
                </a:moveTo>
                <a:cubicBezTo>
                  <a:pt x="143" y="31"/>
                  <a:pt x="126" y="26"/>
                  <a:pt x="118" y="22"/>
                </a:cubicBezTo>
                <a:cubicBezTo>
                  <a:pt x="101" y="13"/>
                  <a:pt x="94" y="8"/>
                  <a:pt x="88" y="3"/>
                </a:cubicBezTo>
                <a:cubicBezTo>
                  <a:pt x="86" y="1"/>
                  <a:pt x="83" y="0"/>
                  <a:pt x="80" y="0"/>
                </a:cubicBezTo>
                <a:cubicBezTo>
                  <a:pt x="77" y="0"/>
                  <a:pt x="74" y="1"/>
                  <a:pt x="72" y="2"/>
                </a:cubicBezTo>
                <a:cubicBezTo>
                  <a:pt x="65" y="7"/>
                  <a:pt x="59" y="13"/>
                  <a:pt x="42" y="21"/>
                </a:cubicBezTo>
                <a:cubicBezTo>
                  <a:pt x="34" y="25"/>
                  <a:pt x="17" y="31"/>
                  <a:pt x="8" y="34"/>
                </a:cubicBezTo>
                <a:cubicBezTo>
                  <a:pt x="3" y="36"/>
                  <a:pt x="0" y="40"/>
                  <a:pt x="0" y="46"/>
                </a:cubicBezTo>
                <a:cubicBezTo>
                  <a:pt x="2" y="64"/>
                  <a:pt x="6" y="100"/>
                  <a:pt x="17" y="122"/>
                </a:cubicBezTo>
                <a:cubicBezTo>
                  <a:pt x="30" y="147"/>
                  <a:pt x="61" y="167"/>
                  <a:pt x="74" y="174"/>
                </a:cubicBezTo>
                <a:cubicBezTo>
                  <a:pt x="76" y="176"/>
                  <a:pt x="78" y="176"/>
                  <a:pt x="80" y="176"/>
                </a:cubicBezTo>
                <a:cubicBezTo>
                  <a:pt x="82" y="176"/>
                  <a:pt x="84" y="176"/>
                  <a:pt x="86" y="174"/>
                </a:cubicBezTo>
                <a:cubicBezTo>
                  <a:pt x="99" y="167"/>
                  <a:pt x="130" y="147"/>
                  <a:pt x="143" y="122"/>
                </a:cubicBezTo>
                <a:cubicBezTo>
                  <a:pt x="154" y="100"/>
                  <a:pt x="158" y="64"/>
                  <a:pt x="160" y="47"/>
                </a:cubicBezTo>
                <a:cubicBezTo>
                  <a:pt x="160" y="41"/>
                  <a:pt x="156" y="36"/>
                  <a:pt x="151" y="34"/>
                </a:cubicBezTo>
                <a:close/>
                <a:moveTo>
                  <a:pt x="136" y="118"/>
                </a:moveTo>
                <a:cubicBezTo>
                  <a:pt x="128" y="134"/>
                  <a:pt x="110" y="151"/>
                  <a:pt x="82" y="168"/>
                </a:cubicBezTo>
                <a:cubicBezTo>
                  <a:pt x="82" y="168"/>
                  <a:pt x="81" y="168"/>
                  <a:pt x="80" y="168"/>
                </a:cubicBezTo>
                <a:cubicBezTo>
                  <a:pt x="79" y="168"/>
                  <a:pt x="78" y="168"/>
                  <a:pt x="78" y="167"/>
                </a:cubicBezTo>
                <a:cubicBezTo>
                  <a:pt x="50" y="151"/>
                  <a:pt x="32" y="134"/>
                  <a:pt x="24" y="118"/>
                </a:cubicBezTo>
                <a:cubicBezTo>
                  <a:pt x="13" y="96"/>
                  <a:pt x="9" y="57"/>
                  <a:pt x="8" y="46"/>
                </a:cubicBezTo>
                <a:cubicBezTo>
                  <a:pt x="8" y="43"/>
                  <a:pt x="10" y="42"/>
                  <a:pt x="11" y="42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1"/>
                  <a:pt x="68" y="15"/>
                  <a:pt x="74" y="11"/>
                </a:cubicBezTo>
                <a:cubicBezTo>
                  <a:pt x="75" y="10"/>
                  <a:pt x="76" y="10"/>
                  <a:pt x="77" y="9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9"/>
                </a:cubicBezTo>
                <a:cubicBezTo>
                  <a:pt x="84" y="10"/>
                  <a:pt x="85" y="10"/>
                  <a:pt x="86" y="11"/>
                </a:cubicBezTo>
                <a:cubicBezTo>
                  <a:pt x="92" y="15"/>
                  <a:pt x="99" y="21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0" y="42"/>
                  <a:pt x="152" y="43"/>
                  <a:pt x="152" y="46"/>
                </a:cubicBezTo>
                <a:cubicBezTo>
                  <a:pt x="151" y="57"/>
                  <a:pt x="147" y="96"/>
                  <a:pt x="13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" name="Freeform 17"/>
          <p:cNvSpPr>
            <a:spLocks noEditPoints="1"/>
          </p:cNvSpPr>
          <p:nvPr/>
        </p:nvSpPr>
        <p:spPr bwMode="auto">
          <a:xfrm>
            <a:off x="11259846" y="5759615"/>
            <a:ext cx="328971" cy="359652"/>
          </a:xfrm>
          <a:custGeom>
            <a:avLst/>
            <a:gdLst>
              <a:gd name="T0" fmla="*/ 43 w 161"/>
              <a:gd name="T1" fmla="*/ 64 h 176"/>
              <a:gd name="T2" fmla="*/ 42 w 161"/>
              <a:gd name="T3" fmla="*/ 68 h 176"/>
              <a:gd name="T4" fmla="*/ 65 w 161"/>
              <a:gd name="T5" fmla="*/ 79 h 176"/>
              <a:gd name="T6" fmla="*/ 50 w 161"/>
              <a:gd name="T7" fmla="*/ 68 h 176"/>
              <a:gd name="T8" fmla="*/ 125 w 161"/>
              <a:gd name="T9" fmla="*/ 74 h 176"/>
              <a:gd name="T10" fmla="*/ 127 w 161"/>
              <a:gd name="T11" fmla="*/ 96 h 176"/>
              <a:gd name="T12" fmla="*/ 129 w 161"/>
              <a:gd name="T13" fmla="*/ 74 h 176"/>
              <a:gd name="T14" fmla="*/ 120 w 161"/>
              <a:gd name="T15" fmla="*/ 104 h 176"/>
              <a:gd name="T16" fmla="*/ 97 w 161"/>
              <a:gd name="T17" fmla="*/ 93 h 176"/>
              <a:gd name="T18" fmla="*/ 112 w 161"/>
              <a:gd name="T19" fmla="*/ 104 h 176"/>
              <a:gd name="T20" fmla="*/ 37 w 161"/>
              <a:gd name="T21" fmla="*/ 98 h 176"/>
              <a:gd name="T22" fmla="*/ 35 w 161"/>
              <a:gd name="T23" fmla="*/ 76 h 176"/>
              <a:gd name="T24" fmla="*/ 33 w 161"/>
              <a:gd name="T25" fmla="*/ 98 h 176"/>
              <a:gd name="T26" fmla="*/ 119 w 161"/>
              <a:gd name="T27" fmla="*/ 108 h 176"/>
              <a:gd name="T28" fmla="*/ 120 w 161"/>
              <a:gd name="T29" fmla="*/ 104 h 176"/>
              <a:gd name="T30" fmla="*/ 119 w 161"/>
              <a:gd name="T31" fmla="*/ 21 h 176"/>
              <a:gd name="T32" fmla="*/ 81 w 161"/>
              <a:gd name="T33" fmla="*/ 0 h 176"/>
              <a:gd name="T34" fmla="*/ 81 w 161"/>
              <a:gd name="T35" fmla="*/ 0 h 176"/>
              <a:gd name="T36" fmla="*/ 43 w 161"/>
              <a:gd name="T37" fmla="*/ 21 h 176"/>
              <a:gd name="T38" fmla="*/ 1 w 161"/>
              <a:gd name="T39" fmla="*/ 46 h 176"/>
              <a:gd name="T40" fmla="*/ 75 w 161"/>
              <a:gd name="T41" fmla="*/ 174 h 176"/>
              <a:gd name="T42" fmla="*/ 87 w 161"/>
              <a:gd name="T43" fmla="*/ 174 h 176"/>
              <a:gd name="T44" fmla="*/ 161 w 161"/>
              <a:gd name="T45" fmla="*/ 46 h 176"/>
              <a:gd name="T46" fmla="*/ 137 w 161"/>
              <a:gd name="T47" fmla="*/ 118 h 176"/>
              <a:gd name="T48" fmla="*/ 81 w 161"/>
              <a:gd name="T49" fmla="*/ 168 h 176"/>
              <a:gd name="T50" fmla="*/ 25 w 161"/>
              <a:gd name="T51" fmla="*/ 118 h 176"/>
              <a:gd name="T52" fmla="*/ 12 w 161"/>
              <a:gd name="T53" fmla="*/ 41 h 176"/>
              <a:gd name="T54" fmla="*/ 47 w 161"/>
              <a:gd name="T55" fmla="*/ 29 h 176"/>
              <a:gd name="T56" fmla="*/ 77 w 161"/>
              <a:gd name="T57" fmla="*/ 9 h 176"/>
              <a:gd name="T58" fmla="*/ 80 w 161"/>
              <a:gd name="T59" fmla="*/ 8 h 176"/>
              <a:gd name="T60" fmla="*/ 81 w 161"/>
              <a:gd name="T61" fmla="*/ 8 h 176"/>
              <a:gd name="T62" fmla="*/ 87 w 161"/>
              <a:gd name="T63" fmla="*/ 11 h 176"/>
              <a:gd name="T64" fmla="*/ 147 w 161"/>
              <a:gd name="T65" fmla="*/ 40 h 176"/>
              <a:gd name="T66" fmla="*/ 153 w 161"/>
              <a:gd name="T67" fmla="*/ 4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1" h="176">
                <a:moveTo>
                  <a:pt x="119" y="64"/>
                </a:moveTo>
                <a:cubicBezTo>
                  <a:pt x="43" y="64"/>
                  <a:pt x="43" y="64"/>
                  <a:pt x="43" y="64"/>
                </a:cubicBezTo>
                <a:cubicBezTo>
                  <a:pt x="42" y="64"/>
                  <a:pt x="41" y="65"/>
                  <a:pt x="41" y="65"/>
                </a:cubicBezTo>
                <a:cubicBezTo>
                  <a:pt x="41" y="66"/>
                  <a:pt x="41" y="67"/>
                  <a:pt x="42" y="68"/>
                </a:cubicBezTo>
                <a:cubicBezTo>
                  <a:pt x="62" y="80"/>
                  <a:pt x="62" y="80"/>
                  <a:pt x="62" y="80"/>
                </a:cubicBezTo>
                <a:cubicBezTo>
                  <a:pt x="63" y="80"/>
                  <a:pt x="64" y="80"/>
                  <a:pt x="65" y="79"/>
                </a:cubicBezTo>
                <a:cubicBezTo>
                  <a:pt x="65" y="78"/>
                  <a:pt x="65" y="77"/>
                  <a:pt x="64" y="76"/>
                </a:cubicBezTo>
                <a:cubicBezTo>
                  <a:pt x="50" y="68"/>
                  <a:pt x="50" y="68"/>
                  <a:pt x="50" y="68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2" y="68"/>
                  <a:pt x="125" y="71"/>
                  <a:pt x="125" y="74"/>
                </a:cubicBezTo>
                <a:cubicBezTo>
                  <a:pt x="125" y="94"/>
                  <a:pt x="125" y="94"/>
                  <a:pt x="125" y="94"/>
                </a:cubicBezTo>
                <a:cubicBezTo>
                  <a:pt x="125" y="95"/>
                  <a:pt x="126" y="96"/>
                  <a:pt x="127" y="96"/>
                </a:cubicBezTo>
                <a:cubicBezTo>
                  <a:pt x="128" y="96"/>
                  <a:pt x="129" y="95"/>
                  <a:pt x="129" y="94"/>
                </a:cubicBezTo>
                <a:cubicBezTo>
                  <a:pt x="129" y="74"/>
                  <a:pt x="129" y="74"/>
                  <a:pt x="129" y="74"/>
                </a:cubicBezTo>
                <a:cubicBezTo>
                  <a:pt x="129" y="68"/>
                  <a:pt x="124" y="64"/>
                  <a:pt x="119" y="64"/>
                </a:cubicBezTo>
                <a:close/>
                <a:moveTo>
                  <a:pt x="120" y="104"/>
                </a:moveTo>
                <a:cubicBezTo>
                  <a:pt x="100" y="92"/>
                  <a:pt x="100" y="92"/>
                  <a:pt x="100" y="92"/>
                </a:cubicBezTo>
                <a:cubicBezTo>
                  <a:pt x="99" y="92"/>
                  <a:pt x="98" y="92"/>
                  <a:pt x="97" y="93"/>
                </a:cubicBezTo>
                <a:cubicBezTo>
                  <a:pt x="97" y="94"/>
                  <a:pt x="97" y="95"/>
                  <a:pt x="98" y="96"/>
                </a:cubicBezTo>
                <a:cubicBezTo>
                  <a:pt x="112" y="104"/>
                  <a:pt x="112" y="104"/>
                  <a:pt x="112" y="104"/>
                </a:cubicBezTo>
                <a:cubicBezTo>
                  <a:pt x="43" y="104"/>
                  <a:pt x="43" y="104"/>
                  <a:pt x="43" y="104"/>
                </a:cubicBezTo>
                <a:cubicBezTo>
                  <a:pt x="40" y="104"/>
                  <a:pt x="37" y="101"/>
                  <a:pt x="37" y="98"/>
                </a:cubicBezTo>
                <a:cubicBezTo>
                  <a:pt x="37" y="78"/>
                  <a:pt x="37" y="78"/>
                  <a:pt x="37" y="78"/>
                </a:cubicBezTo>
                <a:cubicBezTo>
                  <a:pt x="37" y="77"/>
                  <a:pt x="36" y="76"/>
                  <a:pt x="35" y="76"/>
                </a:cubicBezTo>
                <a:cubicBezTo>
                  <a:pt x="34" y="76"/>
                  <a:pt x="33" y="77"/>
                  <a:pt x="33" y="7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104"/>
                  <a:pt x="37" y="108"/>
                  <a:pt x="43" y="108"/>
                </a:cubicBezTo>
                <a:cubicBezTo>
                  <a:pt x="119" y="108"/>
                  <a:pt x="119" y="108"/>
                  <a:pt x="119" y="108"/>
                </a:cubicBezTo>
                <a:cubicBezTo>
                  <a:pt x="120" y="108"/>
                  <a:pt x="121" y="107"/>
                  <a:pt x="121" y="107"/>
                </a:cubicBezTo>
                <a:cubicBezTo>
                  <a:pt x="121" y="106"/>
                  <a:pt x="121" y="105"/>
                  <a:pt x="120" y="104"/>
                </a:cubicBezTo>
                <a:close/>
                <a:moveTo>
                  <a:pt x="152" y="34"/>
                </a:moveTo>
                <a:cubicBezTo>
                  <a:pt x="144" y="31"/>
                  <a:pt x="127" y="26"/>
                  <a:pt x="119" y="21"/>
                </a:cubicBezTo>
                <a:cubicBezTo>
                  <a:pt x="102" y="13"/>
                  <a:pt x="95" y="7"/>
                  <a:pt x="89" y="3"/>
                </a:cubicBezTo>
                <a:cubicBezTo>
                  <a:pt x="87" y="1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1"/>
                  <a:pt x="72" y="3"/>
                </a:cubicBezTo>
                <a:cubicBezTo>
                  <a:pt x="66" y="7"/>
                  <a:pt x="60" y="13"/>
                  <a:pt x="43" y="21"/>
                </a:cubicBezTo>
                <a:cubicBezTo>
                  <a:pt x="35" y="26"/>
                  <a:pt x="18" y="31"/>
                  <a:pt x="9" y="34"/>
                </a:cubicBezTo>
                <a:cubicBezTo>
                  <a:pt x="4" y="36"/>
                  <a:pt x="0" y="41"/>
                  <a:pt x="1" y="46"/>
                </a:cubicBezTo>
                <a:cubicBezTo>
                  <a:pt x="2" y="64"/>
                  <a:pt x="7" y="100"/>
                  <a:pt x="18" y="122"/>
                </a:cubicBezTo>
                <a:cubicBezTo>
                  <a:pt x="30" y="147"/>
                  <a:pt x="62" y="167"/>
                  <a:pt x="75" y="174"/>
                </a:cubicBezTo>
                <a:cubicBezTo>
                  <a:pt x="76" y="175"/>
                  <a:pt x="79" y="176"/>
                  <a:pt x="81" y="176"/>
                </a:cubicBezTo>
                <a:cubicBezTo>
                  <a:pt x="83" y="176"/>
                  <a:pt x="85" y="175"/>
                  <a:pt x="87" y="174"/>
                </a:cubicBezTo>
                <a:cubicBezTo>
                  <a:pt x="100" y="167"/>
                  <a:pt x="131" y="147"/>
                  <a:pt x="144" y="122"/>
                </a:cubicBezTo>
                <a:cubicBezTo>
                  <a:pt x="155" y="100"/>
                  <a:pt x="159" y="64"/>
                  <a:pt x="161" y="46"/>
                </a:cubicBezTo>
                <a:cubicBezTo>
                  <a:pt x="161" y="41"/>
                  <a:pt x="158" y="36"/>
                  <a:pt x="152" y="34"/>
                </a:cubicBezTo>
                <a:close/>
                <a:moveTo>
                  <a:pt x="137" y="118"/>
                </a:moveTo>
                <a:cubicBezTo>
                  <a:pt x="129" y="134"/>
                  <a:pt x="111" y="151"/>
                  <a:pt x="83" y="167"/>
                </a:cubicBezTo>
                <a:cubicBezTo>
                  <a:pt x="82" y="168"/>
                  <a:pt x="82" y="168"/>
                  <a:pt x="81" y="168"/>
                </a:cubicBezTo>
                <a:cubicBezTo>
                  <a:pt x="80" y="168"/>
                  <a:pt x="79" y="168"/>
                  <a:pt x="79" y="167"/>
                </a:cubicBezTo>
                <a:cubicBezTo>
                  <a:pt x="51" y="151"/>
                  <a:pt x="33" y="134"/>
                  <a:pt x="25" y="118"/>
                </a:cubicBezTo>
                <a:cubicBezTo>
                  <a:pt x="14" y="96"/>
                  <a:pt x="10" y="57"/>
                  <a:pt x="9" y="46"/>
                </a:cubicBezTo>
                <a:cubicBezTo>
                  <a:pt x="9" y="43"/>
                  <a:pt x="11" y="42"/>
                  <a:pt x="12" y="41"/>
                </a:cubicBezTo>
                <a:cubicBezTo>
                  <a:pt x="15" y="40"/>
                  <a:pt x="15" y="40"/>
                  <a:pt x="15" y="40"/>
                </a:cubicBezTo>
                <a:cubicBezTo>
                  <a:pt x="24" y="37"/>
                  <a:pt x="39" y="32"/>
                  <a:pt x="47" y="29"/>
                </a:cubicBezTo>
                <a:cubicBezTo>
                  <a:pt x="62" y="21"/>
                  <a:pt x="69" y="15"/>
                  <a:pt x="75" y="11"/>
                </a:cubicBezTo>
                <a:cubicBezTo>
                  <a:pt x="76" y="10"/>
                  <a:pt x="76" y="9"/>
                  <a:pt x="77" y="9"/>
                </a:cubicBezTo>
                <a:cubicBezTo>
                  <a:pt x="78" y="8"/>
                  <a:pt x="79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3" y="8"/>
                  <a:pt x="84" y="8"/>
                  <a:pt x="84" y="9"/>
                </a:cubicBezTo>
                <a:cubicBezTo>
                  <a:pt x="85" y="9"/>
                  <a:pt x="86" y="10"/>
                  <a:pt x="87" y="11"/>
                </a:cubicBezTo>
                <a:cubicBezTo>
                  <a:pt x="93" y="15"/>
                  <a:pt x="100" y="21"/>
                  <a:pt x="115" y="29"/>
                </a:cubicBezTo>
                <a:cubicBezTo>
                  <a:pt x="123" y="32"/>
                  <a:pt x="137" y="37"/>
                  <a:pt x="147" y="40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0" y="42"/>
                  <a:pt x="153" y="43"/>
                  <a:pt x="153" y="46"/>
                </a:cubicBezTo>
                <a:cubicBezTo>
                  <a:pt x="152" y="57"/>
                  <a:pt x="148" y="96"/>
                  <a:pt x="137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153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TextBox 102"/>
          <p:cNvSpPr txBox="1"/>
          <p:nvPr/>
        </p:nvSpPr>
        <p:spPr>
          <a:xfrm>
            <a:off x="1524407" y="193520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102"/>
          <p:cNvSpPr txBox="1"/>
          <p:nvPr/>
        </p:nvSpPr>
        <p:spPr>
          <a:xfrm>
            <a:off x="2664849" y="193520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TextBox 102"/>
          <p:cNvSpPr txBox="1"/>
          <p:nvPr/>
        </p:nvSpPr>
        <p:spPr>
          <a:xfrm>
            <a:off x="3635807" y="1935201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9" name="TextBox 102"/>
          <p:cNvSpPr txBox="1"/>
          <p:nvPr/>
        </p:nvSpPr>
        <p:spPr>
          <a:xfrm>
            <a:off x="4659294" y="1935201"/>
            <a:ext cx="6831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dataarts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Freeform 21"/>
          <p:cNvSpPr>
            <a:spLocks noEditPoints="1"/>
          </p:cNvSpPr>
          <p:nvPr/>
        </p:nvSpPr>
        <p:spPr bwMode="auto">
          <a:xfrm>
            <a:off x="1537597" y="1474970"/>
            <a:ext cx="389118" cy="370764"/>
          </a:xfrm>
          <a:custGeom>
            <a:avLst/>
            <a:gdLst>
              <a:gd name="T0" fmla="*/ 32 w 176"/>
              <a:gd name="T1" fmla="*/ 32 h 168"/>
              <a:gd name="T2" fmla="*/ 16 w 176"/>
              <a:gd name="T3" fmla="*/ 48 h 168"/>
              <a:gd name="T4" fmla="*/ 30 w 176"/>
              <a:gd name="T5" fmla="*/ 138 h 168"/>
              <a:gd name="T6" fmla="*/ 30 w 176"/>
              <a:gd name="T7" fmla="*/ 134 h 168"/>
              <a:gd name="T8" fmla="*/ 20 w 176"/>
              <a:gd name="T9" fmla="*/ 48 h 168"/>
              <a:gd name="T10" fmla="*/ 10 w 176"/>
              <a:gd name="T11" fmla="*/ 110 h 168"/>
              <a:gd name="T12" fmla="*/ 4 w 176"/>
              <a:gd name="T13" fmla="*/ 102 h 168"/>
              <a:gd name="T14" fmla="*/ 4 w 176"/>
              <a:gd name="T15" fmla="*/ 70 h 168"/>
              <a:gd name="T16" fmla="*/ 10 w 176"/>
              <a:gd name="T17" fmla="*/ 58 h 168"/>
              <a:gd name="T18" fmla="*/ 10 w 176"/>
              <a:gd name="T19" fmla="*/ 54 h 168"/>
              <a:gd name="T20" fmla="*/ 0 w 176"/>
              <a:gd name="T21" fmla="*/ 70 h 168"/>
              <a:gd name="T22" fmla="*/ 0 w 176"/>
              <a:gd name="T23" fmla="*/ 102 h 168"/>
              <a:gd name="T24" fmla="*/ 10 w 176"/>
              <a:gd name="T25" fmla="*/ 114 h 168"/>
              <a:gd name="T26" fmla="*/ 10 w 176"/>
              <a:gd name="T27" fmla="*/ 110 h 168"/>
              <a:gd name="T28" fmla="*/ 176 w 176"/>
              <a:gd name="T29" fmla="*/ 96 h 168"/>
              <a:gd name="T30" fmla="*/ 174 w 176"/>
              <a:gd name="T31" fmla="*/ 56 h 168"/>
              <a:gd name="T32" fmla="*/ 164 w 176"/>
              <a:gd name="T33" fmla="*/ 56 h 168"/>
              <a:gd name="T34" fmla="*/ 171 w 176"/>
              <a:gd name="T35" fmla="*/ 59 h 168"/>
              <a:gd name="T36" fmla="*/ 172 w 176"/>
              <a:gd name="T37" fmla="*/ 68 h 168"/>
              <a:gd name="T38" fmla="*/ 170 w 176"/>
              <a:gd name="T39" fmla="*/ 109 h 168"/>
              <a:gd name="T40" fmla="*/ 164 w 176"/>
              <a:gd name="T41" fmla="*/ 112 h 168"/>
              <a:gd name="T42" fmla="*/ 173 w 176"/>
              <a:gd name="T43" fmla="*/ 112 h 168"/>
              <a:gd name="T44" fmla="*/ 146 w 176"/>
              <a:gd name="T45" fmla="*/ 30 h 168"/>
              <a:gd name="T46" fmla="*/ 146 w 176"/>
              <a:gd name="T47" fmla="*/ 34 h 168"/>
              <a:gd name="T48" fmla="*/ 156 w 176"/>
              <a:gd name="T49" fmla="*/ 120 h 168"/>
              <a:gd name="T50" fmla="*/ 144 w 176"/>
              <a:gd name="T51" fmla="*/ 136 h 168"/>
              <a:gd name="T52" fmla="*/ 160 w 176"/>
              <a:gd name="T53" fmla="*/ 120 h 168"/>
              <a:gd name="T54" fmla="*/ 146 w 176"/>
              <a:gd name="T55" fmla="*/ 30 h 168"/>
              <a:gd name="T56" fmla="*/ 56 w 176"/>
              <a:gd name="T57" fmla="*/ 0 h 168"/>
              <a:gd name="T58" fmla="*/ 40 w 176"/>
              <a:gd name="T59" fmla="*/ 152 h 168"/>
              <a:gd name="T60" fmla="*/ 120 w 176"/>
              <a:gd name="T61" fmla="*/ 168 h 168"/>
              <a:gd name="T62" fmla="*/ 136 w 176"/>
              <a:gd name="T63" fmla="*/ 16 h 168"/>
              <a:gd name="T64" fmla="*/ 128 w 176"/>
              <a:gd name="T65" fmla="*/ 152 h 168"/>
              <a:gd name="T66" fmla="*/ 56 w 176"/>
              <a:gd name="T67" fmla="*/ 160 h 168"/>
              <a:gd name="T68" fmla="*/ 48 w 176"/>
              <a:gd name="T69" fmla="*/ 16 h 168"/>
              <a:gd name="T70" fmla="*/ 120 w 176"/>
              <a:gd name="T71" fmla="*/ 8 h 168"/>
              <a:gd name="T72" fmla="*/ 128 w 176"/>
              <a:gd name="T73" fmla="*/ 1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68">
                <a:moveTo>
                  <a:pt x="30" y="34"/>
                </a:moveTo>
                <a:cubicBezTo>
                  <a:pt x="31" y="34"/>
                  <a:pt x="32" y="33"/>
                  <a:pt x="32" y="32"/>
                </a:cubicBezTo>
                <a:cubicBezTo>
                  <a:pt x="32" y="31"/>
                  <a:pt x="31" y="30"/>
                  <a:pt x="30" y="30"/>
                </a:cubicBezTo>
                <a:cubicBezTo>
                  <a:pt x="21" y="30"/>
                  <a:pt x="16" y="37"/>
                  <a:pt x="16" y="48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6" y="131"/>
                  <a:pt x="21" y="138"/>
                  <a:pt x="30" y="138"/>
                </a:cubicBezTo>
                <a:cubicBezTo>
                  <a:pt x="31" y="138"/>
                  <a:pt x="32" y="137"/>
                  <a:pt x="32" y="136"/>
                </a:cubicBezTo>
                <a:cubicBezTo>
                  <a:pt x="32" y="135"/>
                  <a:pt x="31" y="134"/>
                  <a:pt x="30" y="134"/>
                </a:cubicBezTo>
                <a:cubicBezTo>
                  <a:pt x="23" y="134"/>
                  <a:pt x="20" y="129"/>
                  <a:pt x="20" y="120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39"/>
                  <a:pt x="23" y="34"/>
                  <a:pt x="30" y="34"/>
                </a:cubicBezTo>
                <a:close/>
                <a:moveTo>
                  <a:pt x="10" y="110"/>
                </a:moveTo>
                <a:cubicBezTo>
                  <a:pt x="7" y="110"/>
                  <a:pt x="6" y="110"/>
                  <a:pt x="5" y="109"/>
                </a:cubicBezTo>
                <a:cubicBezTo>
                  <a:pt x="4" y="108"/>
                  <a:pt x="4" y="106"/>
                  <a:pt x="4" y="102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70"/>
                  <a:pt x="4" y="70"/>
                  <a:pt x="4" y="70"/>
                </a:cubicBezTo>
                <a:cubicBezTo>
                  <a:pt x="4" y="66"/>
                  <a:pt x="4" y="60"/>
                  <a:pt x="5" y="59"/>
                </a:cubicBezTo>
                <a:cubicBezTo>
                  <a:pt x="6" y="58"/>
                  <a:pt x="7" y="58"/>
                  <a:pt x="10" y="58"/>
                </a:cubicBezTo>
                <a:cubicBezTo>
                  <a:pt x="11" y="58"/>
                  <a:pt x="12" y="57"/>
                  <a:pt x="12" y="56"/>
                </a:cubicBezTo>
                <a:cubicBezTo>
                  <a:pt x="12" y="55"/>
                  <a:pt x="11" y="54"/>
                  <a:pt x="10" y="54"/>
                </a:cubicBezTo>
                <a:cubicBezTo>
                  <a:pt x="6" y="54"/>
                  <a:pt x="4" y="55"/>
                  <a:pt x="2" y="56"/>
                </a:cubicBezTo>
                <a:cubicBezTo>
                  <a:pt x="0" y="58"/>
                  <a:pt x="0" y="65"/>
                  <a:pt x="0" y="7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0" y="110"/>
                  <a:pt x="2" y="112"/>
                </a:cubicBezTo>
                <a:cubicBezTo>
                  <a:pt x="4" y="113"/>
                  <a:pt x="6" y="114"/>
                  <a:pt x="10" y="114"/>
                </a:cubicBezTo>
                <a:cubicBezTo>
                  <a:pt x="11" y="114"/>
                  <a:pt x="12" y="113"/>
                  <a:pt x="12" y="112"/>
                </a:cubicBezTo>
                <a:cubicBezTo>
                  <a:pt x="12" y="111"/>
                  <a:pt x="11" y="110"/>
                  <a:pt x="10" y="110"/>
                </a:cubicBezTo>
                <a:close/>
                <a:moveTo>
                  <a:pt x="176" y="98"/>
                </a:moveTo>
                <a:cubicBezTo>
                  <a:pt x="176" y="96"/>
                  <a:pt x="176" y="96"/>
                  <a:pt x="176" y="96"/>
                </a:cubicBezTo>
                <a:cubicBezTo>
                  <a:pt x="176" y="66"/>
                  <a:pt x="176" y="66"/>
                  <a:pt x="176" y="66"/>
                </a:cubicBezTo>
                <a:cubicBezTo>
                  <a:pt x="176" y="61"/>
                  <a:pt x="176" y="58"/>
                  <a:pt x="174" y="56"/>
                </a:cubicBezTo>
                <a:cubicBezTo>
                  <a:pt x="172" y="55"/>
                  <a:pt x="170" y="54"/>
                  <a:pt x="166" y="54"/>
                </a:cubicBezTo>
                <a:cubicBezTo>
                  <a:pt x="165" y="54"/>
                  <a:pt x="164" y="55"/>
                  <a:pt x="164" y="56"/>
                </a:cubicBezTo>
                <a:cubicBezTo>
                  <a:pt x="164" y="57"/>
                  <a:pt x="165" y="58"/>
                  <a:pt x="166" y="58"/>
                </a:cubicBezTo>
                <a:cubicBezTo>
                  <a:pt x="169" y="58"/>
                  <a:pt x="170" y="58"/>
                  <a:pt x="171" y="59"/>
                </a:cubicBezTo>
                <a:cubicBezTo>
                  <a:pt x="172" y="60"/>
                  <a:pt x="172" y="62"/>
                  <a:pt x="172" y="66"/>
                </a:cubicBezTo>
                <a:cubicBezTo>
                  <a:pt x="172" y="68"/>
                  <a:pt x="172" y="68"/>
                  <a:pt x="172" y="68"/>
                </a:cubicBezTo>
                <a:cubicBezTo>
                  <a:pt x="172" y="98"/>
                  <a:pt x="172" y="98"/>
                  <a:pt x="172" y="98"/>
                </a:cubicBezTo>
                <a:cubicBezTo>
                  <a:pt x="172" y="103"/>
                  <a:pt x="172" y="107"/>
                  <a:pt x="170" y="109"/>
                </a:cubicBezTo>
                <a:cubicBezTo>
                  <a:pt x="169" y="110"/>
                  <a:pt x="168" y="110"/>
                  <a:pt x="166" y="110"/>
                </a:cubicBezTo>
                <a:cubicBezTo>
                  <a:pt x="165" y="110"/>
                  <a:pt x="164" y="111"/>
                  <a:pt x="164" y="112"/>
                </a:cubicBezTo>
                <a:cubicBezTo>
                  <a:pt x="164" y="113"/>
                  <a:pt x="165" y="114"/>
                  <a:pt x="166" y="114"/>
                </a:cubicBezTo>
                <a:cubicBezTo>
                  <a:pt x="169" y="114"/>
                  <a:pt x="171" y="113"/>
                  <a:pt x="173" y="112"/>
                </a:cubicBezTo>
                <a:cubicBezTo>
                  <a:pt x="176" y="109"/>
                  <a:pt x="176" y="104"/>
                  <a:pt x="176" y="98"/>
                </a:cubicBezTo>
                <a:close/>
                <a:moveTo>
                  <a:pt x="146" y="30"/>
                </a:moveTo>
                <a:cubicBezTo>
                  <a:pt x="145" y="30"/>
                  <a:pt x="144" y="31"/>
                  <a:pt x="144" y="32"/>
                </a:cubicBezTo>
                <a:cubicBezTo>
                  <a:pt x="144" y="33"/>
                  <a:pt x="145" y="34"/>
                  <a:pt x="146" y="34"/>
                </a:cubicBezTo>
                <a:cubicBezTo>
                  <a:pt x="153" y="34"/>
                  <a:pt x="156" y="39"/>
                  <a:pt x="156" y="4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6" y="129"/>
                  <a:pt x="153" y="134"/>
                  <a:pt x="146" y="134"/>
                </a:cubicBezTo>
                <a:cubicBezTo>
                  <a:pt x="145" y="134"/>
                  <a:pt x="144" y="135"/>
                  <a:pt x="144" y="136"/>
                </a:cubicBezTo>
                <a:cubicBezTo>
                  <a:pt x="144" y="137"/>
                  <a:pt x="145" y="138"/>
                  <a:pt x="146" y="138"/>
                </a:cubicBezTo>
                <a:cubicBezTo>
                  <a:pt x="155" y="138"/>
                  <a:pt x="160" y="131"/>
                  <a:pt x="160" y="120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37"/>
                  <a:pt x="155" y="30"/>
                  <a:pt x="146" y="30"/>
                </a:cubicBezTo>
                <a:close/>
                <a:moveTo>
                  <a:pt x="120" y="0"/>
                </a:move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152"/>
                  <a:pt x="40" y="152"/>
                  <a:pt x="40" y="152"/>
                </a:cubicBezTo>
                <a:cubicBezTo>
                  <a:pt x="40" y="161"/>
                  <a:pt x="47" y="168"/>
                  <a:pt x="56" y="168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9" y="168"/>
                  <a:pt x="136" y="161"/>
                  <a:pt x="136" y="152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6" y="7"/>
                  <a:pt x="129" y="0"/>
                  <a:pt x="120" y="0"/>
                </a:cubicBezTo>
                <a:close/>
                <a:moveTo>
                  <a:pt x="128" y="152"/>
                </a:moveTo>
                <a:cubicBezTo>
                  <a:pt x="128" y="156"/>
                  <a:pt x="124" y="160"/>
                  <a:pt x="120" y="160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2" y="160"/>
                  <a:pt x="48" y="156"/>
                  <a:pt x="48" y="152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4" y="8"/>
                  <a:pt x="128" y="12"/>
                  <a:pt x="128" y="16"/>
                </a:cubicBezTo>
                <a:lnTo>
                  <a:pt x="128" y="15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25"/>
          <p:cNvSpPr>
            <a:spLocks noEditPoints="1"/>
          </p:cNvSpPr>
          <p:nvPr/>
        </p:nvSpPr>
        <p:spPr bwMode="auto">
          <a:xfrm>
            <a:off x="2703950" y="1474970"/>
            <a:ext cx="353327" cy="370764"/>
          </a:xfrm>
          <a:custGeom>
            <a:avLst/>
            <a:gdLst>
              <a:gd name="T0" fmla="*/ 0 w 160"/>
              <a:gd name="T1" fmla="*/ 155 h 168"/>
              <a:gd name="T2" fmla="*/ 142 w 160"/>
              <a:gd name="T3" fmla="*/ 13 h 168"/>
              <a:gd name="T4" fmla="*/ 133 w 160"/>
              <a:gd name="T5" fmla="*/ 13 h 168"/>
              <a:gd name="T6" fmla="*/ 9 w 160"/>
              <a:gd name="T7" fmla="*/ 155 h 168"/>
              <a:gd name="T8" fmla="*/ 160 w 160"/>
              <a:gd name="T9" fmla="*/ 127 h 168"/>
              <a:gd name="T10" fmla="*/ 148 w 160"/>
              <a:gd name="T11" fmla="*/ 143 h 168"/>
              <a:gd name="T12" fmla="*/ 138 w 160"/>
              <a:gd name="T13" fmla="*/ 159 h 168"/>
              <a:gd name="T14" fmla="*/ 126 w 160"/>
              <a:gd name="T15" fmla="*/ 168 h 168"/>
              <a:gd name="T16" fmla="*/ 109 w 160"/>
              <a:gd name="T17" fmla="*/ 156 h 168"/>
              <a:gd name="T18" fmla="*/ 93 w 160"/>
              <a:gd name="T19" fmla="*/ 146 h 168"/>
              <a:gd name="T20" fmla="*/ 84 w 160"/>
              <a:gd name="T21" fmla="*/ 134 h 168"/>
              <a:gd name="T22" fmla="*/ 96 w 160"/>
              <a:gd name="T23" fmla="*/ 118 h 168"/>
              <a:gd name="T24" fmla="*/ 106 w 160"/>
              <a:gd name="T25" fmla="*/ 101 h 168"/>
              <a:gd name="T26" fmla="*/ 118 w 160"/>
              <a:gd name="T27" fmla="*/ 93 h 168"/>
              <a:gd name="T28" fmla="*/ 135 w 160"/>
              <a:gd name="T29" fmla="*/ 105 h 168"/>
              <a:gd name="T30" fmla="*/ 151 w 160"/>
              <a:gd name="T31" fmla="*/ 114 h 168"/>
              <a:gd name="T32" fmla="*/ 160 w 160"/>
              <a:gd name="T33" fmla="*/ 127 h 168"/>
              <a:gd name="T34" fmla="*/ 146 w 160"/>
              <a:gd name="T35" fmla="*/ 124 h 168"/>
              <a:gd name="T36" fmla="*/ 148 w 160"/>
              <a:gd name="T37" fmla="*/ 109 h 168"/>
              <a:gd name="T38" fmla="*/ 134 w 160"/>
              <a:gd name="T39" fmla="*/ 109 h 168"/>
              <a:gd name="T40" fmla="*/ 126 w 160"/>
              <a:gd name="T41" fmla="*/ 97 h 168"/>
              <a:gd name="T42" fmla="*/ 116 w 160"/>
              <a:gd name="T43" fmla="*/ 107 h 168"/>
              <a:gd name="T44" fmla="*/ 101 w 160"/>
              <a:gd name="T45" fmla="*/ 104 h 168"/>
              <a:gd name="T46" fmla="*/ 101 w 160"/>
              <a:gd name="T47" fmla="*/ 118 h 168"/>
              <a:gd name="T48" fmla="*/ 89 w 160"/>
              <a:gd name="T49" fmla="*/ 127 h 168"/>
              <a:gd name="T50" fmla="*/ 98 w 160"/>
              <a:gd name="T51" fmla="*/ 137 h 168"/>
              <a:gd name="T52" fmla="*/ 96 w 160"/>
              <a:gd name="T53" fmla="*/ 151 h 168"/>
              <a:gd name="T54" fmla="*/ 110 w 160"/>
              <a:gd name="T55" fmla="*/ 152 h 168"/>
              <a:gd name="T56" fmla="*/ 118 w 160"/>
              <a:gd name="T57" fmla="*/ 164 h 168"/>
              <a:gd name="T58" fmla="*/ 129 w 160"/>
              <a:gd name="T59" fmla="*/ 154 h 168"/>
              <a:gd name="T60" fmla="*/ 143 w 160"/>
              <a:gd name="T61" fmla="*/ 156 h 168"/>
              <a:gd name="T62" fmla="*/ 143 w 160"/>
              <a:gd name="T63" fmla="*/ 142 h 168"/>
              <a:gd name="T64" fmla="*/ 155 w 160"/>
              <a:gd name="T65" fmla="*/ 134 h 168"/>
              <a:gd name="T66" fmla="*/ 106 w 160"/>
              <a:gd name="T67" fmla="*/ 130 h 168"/>
              <a:gd name="T68" fmla="*/ 122 w 160"/>
              <a:gd name="T69" fmla="*/ 119 h 168"/>
              <a:gd name="T70" fmla="*/ 113 w 160"/>
              <a:gd name="T71" fmla="*/ 35 h 168"/>
              <a:gd name="T72" fmla="*/ 113 w 160"/>
              <a:gd name="T73" fmla="*/ 40 h 168"/>
              <a:gd name="T74" fmla="*/ 29 w 160"/>
              <a:gd name="T75" fmla="*/ 35 h 168"/>
              <a:gd name="T76" fmla="*/ 35 w 160"/>
              <a:gd name="T77" fmla="*/ 38 h 168"/>
              <a:gd name="T78" fmla="*/ 46 w 160"/>
              <a:gd name="T79" fmla="*/ 57 h 168"/>
              <a:gd name="T80" fmla="*/ 115 w 160"/>
              <a:gd name="T81" fmla="*/ 60 h 168"/>
              <a:gd name="T82" fmla="*/ 29 w 160"/>
              <a:gd name="T83" fmla="*/ 62 h 168"/>
              <a:gd name="T84" fmla="*/ 102 w 160"/>
              <a:gd name="T85" fmla="*/ 82 h 168"/>
              <a:gd name="T86" fmla="*/ 46 w 160"/>
              <a:gd name="T87" fmla="*/ 84 h 168"/>
              <a:gd name="T88" fmla="*/ 29 w 160"/>
              <a:gd name="T89" fmla="*/ 80 h 168"/>
              <a:gd name="T90" fmla="*/ 35 w 160"/>
              <a:gd name="T91" fmla="*/ 82 h 168"/>
              <a:gd name="T92" fmla="*/ 46 w 160"/>
              <a:gd name="T93" fmla="*/ 106 h 168"/>
              <a:gd name="T94" fmla="*/ 46 w 160"/>
              <a:gd name="T95" fmla="*/ 102 h 168"/>
              <a:gd name="T96" fmla="*/ 33 w 160"/>
              <a:gd name="T97" fmla="*/ 10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0" h="168">
                <a:moveTo>
                  <a:pt x="89" y="164"/>
                </a:moveTo>
                <a:cubicBezTo>
                  <a:pt x="89" y="166"/>
                  <a:pt x="87" y="168"/>
                  <a:pt x="84" y="168"/>
                </a:cubicBezTo>
                <a:cubicBezTo>
                  <a:pt x="13" y="168"/>
                  <a:pt x="13" y="168"/>
                  <a:pt x="13" y="168"/>
                </a:cubicBezTo>
                <a:cubicBezTo>
                  <a:pt x="6" y="168"/>
                  <a:pt x="0" y="162"/>
                  <a:pt x="0" y="15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6" y="0"/>
                  <a:pt x="13" y="0"/>
                </a:cubicBezTo>
                <a:cubicBezTo>
                  <a:pt x="129" y="0"/>
                  <a:pt x="129" y="0"/>
                  <a:pt x="129" y="0"/>
                </a:cubicBezTo>
                <a:cubicBezTo>
                  <a:pt x="136" y="0"/>
                  <a:pt x="142" y="6"/>
                  <a:pt x="142" y="13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2" y="86"/>
                  <a:pt x="140" y="88"/>
                  <a:pt x="138" y="88"/>
                </a:cubicBezTo>
                <a:cubicBezTo>
                  <a:pt x="135" y="88"/>
                  <a:pt x="133" y="86"/>
                  <a:pt x="133" y="84"/>
                </a:cubicBezTo>
                <a:cubicBezTo>
                  <a:pt x="133" y="13"/>
                  <a:pt x="133" y="13"/>
                  <a:pt x="133" y="13"/>
                </a:cubicBezTo>
                <a:cubicBezTo>
                  <a:pt x="133" y="11"/>
                  <a:pt x="131" y="9"/>
                  <a:pt x="129" y="9"/>
                </a:cubicBezTo>
                <a:cubicBezTo>
                  <a:pt x="13" y="9"/>
                  <a:pt x="13" y="9"/>
                  <a:pt x="13" y="9"/>
                </a:cubicBezTo>
                <a:cubicBezTo>
                  <a:pt x="11" y="9"/>
                  <a:pt x="9" y="11"/>
                  <a:pt x="9" y="13"/>
                </a:cubicBezTo>
                <a:cubicBezTo>
                  <a:pt x="9" y="155"/>
                  <a:pt x="9" y="155"/>
                  <a:pt x="9" y="155"/>
                </a:cubicBezTo>
                <a:cubicBezTo>
                  <a:pt x="9" y="157"/>
                  <a:pt x="11" y="159"/>
                  <a:pt x="13" y="159"/>
                </a:cubicBezTo>
                <a:cubicBezTo>
                  <a:pt x="84" y="159"/>
                  <a:pt x="84" y="159"/>
                  <a:pt x="84" y="159"/>
                </a:cubicBezTo>
                <a:cubicBezTo>
                  <a:pt x="87" y="159"/>
                  <a:pt x="89" y="161"/>
                  <a:pt x="89" y="164"/>
                </a:cubicBezTo>
                <a:close/>
                <a:moveTo>
                  <a:pt x="160" y="127"/>
                </a:moveTo>
                <a:cubicBezTo>
                  <a:pt x="160" y="134"/>
                  <a:pt x="160" y="134"/>
                  <a:pt x="160" y="134"/>
                </a:cubicBezTo>
                <a:cubicBezTo>
                  <a:pt x="160" y="137"/>
                  <a:pt x="157" y="140"/>
                  <a:pt x="154" y="140"/>
                </a:cubicBezTo>
                <a:cubicBezTo>
                  <a:pt x="149" y="140"/>
                  <a:pt x="149" y="140"/>
                  <a:pt x="149" y="140"/>
                </a:cubicBezTo>
                <a:cubicBezTo>
                  <a:pt x="149" y="141"/>
                  <a:pt x="148" y="142"/>
                  <a:pt x="148" y="143"/>
                </a:cubicBezTo>
                <a:cubicBezTo>
                  <a:pt x="151" y="146"/>
                  <a:pt x="151" y="146"/>
                  <a:pt x="151" y="146"/>
                </a:cubicBezTo>
                <a:cubicBezTo>
                  <a:pt x="154" y="149"/>
                  <a:pt x="154" y="152"/>
                  <a:pt x="151" y="154"/>
                </a:cubicBezTo>
                <a:cubicBezTo>
                  <a:pt x="146" y="159"/>
                  <a:pt x="146" y="159"/>
                  <a:pt x="146" y="159"/>
                </a:cubicBezTo>
                <a:cubicBezTo>
                  <a:pt x="144" y="162"/>
                  <a:pt x="140" y="162"/>
                  <a:pt x="138" y="159"/>
                </a:cubicBezTo>
                <a:cubicBezTo>
                  <a:pt x="135" y="156"/>
                  <a:pt x="135" y="156"/>
                  <a:pt x="135" y="156"/>
                </a:cubicBezTo>
                <a:cubicBezTo>
                  <a:pt x="134" y="157"/>
                  <a:pt x="133" y="157"/>
                  <a:pt x="131" y="158"/>
                </a:cubicBezTo>
                <a:cubicBezTo>
                  <a:pt x="131" y="162"/>
                  <a:pt x="131" y="162"/>
                  <a:pt x="131" y="162"/>
                </a:cubicBezTo>
                <a:cubicBezTo>
                  <a:pt x="131" y="165"/>
                  <a:pt x="129" y="168"/>
                  <a:pt x="126" y="168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5" y="168"/>
                  <a:pt x="113" y="165"/>
                  <a:pt x="113" y="162"/>
                </a:cubicBezTo>
                <a:cubicBezTo>
                  <a:pt x="113" y="158"/>
                  <a:pt x="113" y="158"/>
                  <a:pt x="113" y="158"/>
                </a:cubicBezTo>
                <a:cubicBezTo>
                  <a:pt x="112" y="157"/>
                  <a:pt x="110" y="157"/>
                  <a:pt x="109" y="156"/>
                </a:cubicBezTo>
                <a:cubicBezTo>
                  <a:pt x="106" y="159"/>
                  <a:pt x="106" y="159"/>
                  <a:pt x="106" y="159"/>
                </a:cubicBezTo>
                <a:cubicBezTo>
                  <a:pt x="104" y="162"/>
                  <a:pt x="100" y="162"/>
                  <a:pt x="98" y="159"/>
                </a:cubicBezTo>
                <a:cubicBezTo>
                  <a:pt x="93" y="154"/>
                  <a:pt x="93" y="154"/>
                  <a:pt x="93" y="154"/>
                </a:cubicBezTo>
                <a:cubicBezTo>
                  <a:pt x="91" y="152"/>
                  <a:pt x="91" y="149"/>
                  <a:pt x="93" y="146"/>
                </a:cubicBezTo>
                <a:cubicBezTo>
                  <a:pt x="96" y="143"/>
                  <a:pt x="96" y="143"/>
                  <a:pt x="96" y="143"/>
                </a:cubicBezTo>
                <a:cubicBezTo>
                  <a:pt x="96" y="142"/>
                  <a:pt x="95" y="141"/>
                  <a:pt x="95" y="140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87" y="140"/>
                  <a:pt x="84" y="137"/>
                  <a:pt x="84" y="134"/>
                </a:cubicBezTo>
                <a:cubicBezTo>
                  <a:pt x="84" y="127"/>
                  <a:pt x="84" y="127"/>
                  <a:pt x="84" y="127"/>
                </a:cubicBezTo>
                <a:cubicBezTo>
                  <a:pt x="84" y="124"/>
                  <a:pt x="87" y="121"/>
                  <a:pt x="90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6" y="119"/>
                  <a:pt x="96" y="118"/>
                </a:cubicBezTo>
                <a:cubicBezTo>
                  <a:pt x="93" y="114"/>
                  <a:pt x="93" y="114"/>
                  <a:pt x="93" y="114"/>
                </a:cubicBezTo>
                <a:cubicBezTo>
                  <a:pt x="91" y="112"/>
                  <a:pt x="91" y="109"/>
                  <a:pt x="93" y="106"/>
                </a:cubicBezTo>
                <a:cubicBezTo>
                  <a:pt x="98" y="101"/>
                  <a:pt x="98" y="101"/>
                  <a:pt x="98" y="101"/>
                </a:cubicBezTo>
                <a:cubicBezTo>
                  <a:pt x="100" y="99"/>
                  <a:pt x="104" y="99"/>
                  <a:pt x="106" y="101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10" y="104"/>
                  <a:pt x="112" y="104"/>
                  <a:pt x="113" y="103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3" y="95"/>
                  <a:pt x="115" y="93"/>
                  <a:pt x="118" y="93"/>
                </a:cubicBezTo>
                <a:cubicBezTo>
                  <a:pt x="126" y="93"/>
                  <a:pt x="126" y="93"/>
                  <a:pt x="126" y="93"/>
                </a:cubicBezTo>
                <a:cubicBezTo>
                  <a:pt x="129" y="93"/>
                  <a:pt x="131" y="95"/>
                  <a:pt x="131" y="99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3" y="104"/>
                  <a:pt x="134" y="104"/>
                  <a:pt x="135" y="105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40" y="99"/>
                  <a:pt x="144" y="99"/>
                  <a:pt x="146" y="101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4" y="109"/>
                  <a:pt x="154" y="112"/>
                  <a:pt x="151" y="114"/>
                </a:cubicBezTo>
                <a:cubicBezTo>
                  <a:pt x="148" y="118"/>
                  <a:pt x="148" y="118"/>
                  <a:pt x="148" y="118"/>
                </a:cubicBezTo>
                <a:cubicBezTo>
                  <a:pt x="148" y="119"/>
                  <a:pt x="149" y="120"/>
                  <a:pt x="149" y="121"/>
                </a:cubicBezTo>
                <a:cubicBezTo>
                  <a:pt x="154" y="121"/>
                  <a:pt x="154" y="121"/>
                  <a:pt x="154" y="121"/>
                </a:cubicBezTo>
                <a:cubicBezTo>
                  <a:pt x="157" y="121"/>
                  <a:pt x="160" y="124"/>
                  <a:pt x="160" y="127"/>
                </a:cubicBezTo>
                <a:close/>
                <a:moveTo>
                  <a:pt x="155" y="127"/>
                </a:moveTo>
                <a:cubicBezTo>
                  <a:pt x="155" y="126"/>
                  <a:pt x="155" y="126"/>
                  <a:pt x="154" y="126"/>
                </a:cubicBezTo>
                <a:cubicBezTo>
                  <a:pt x="146" y="126"/>
                  <a:pt x="146" y="126"/>
                  <a:pt x="146" y="126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145" y="122"/>
                  <a:pt x="144" y="120"/>
                  <a:pt x="143" y="118"/>
                </a:cubicBezTo>
                <a:cubicBezTo>
                  <a:pt x="142" y="117"/>
                  <a:pt x="142" y="117"/>
                  <a:pt x="142" y="117"/>
                </a:cubicBezTo>
                <a:cubicBezTo>
                  <a:pt x="148" y="111"/>
                  <a:pt x="148" y="111"/>
                  <a:pt x="148" y="111"/>
                </a:cubicBezTo>
                <a:cubicBezTo>
                  <a:pt x="149" y="111"/>
                  <a:pt x="149" y="110"/>
                  <a:pt x="148" y="109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2" y="104"/>
                  <a:pt x="141" y="104"/>
                </a:cubicBezTo>
                <a:cubicBezTo>
                  <a:pt x="136" y="110"/>
                  <a:pt x="136" y="110"/>
                  <a:pt x="136" y="110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2" y="108"/>
                  <a:pt x="130" y="108"/>
                  <a:pt x="129" y="107"/>
                </a:cubicBezTo>
                <a:cubicBezTo>
                  <a:pt x="127" y="107"/>
                  <a:pt x="127" y="107"/>
                  <a:pt x="127" y="107"/>
                </a:cubicBezTo>
                <a:cubicBezTo>
                  <a:pt x="127" y="99"/>
                  <a:pt x="127" y="99"/>
                  <a:pt x="127" y="99"/>
                </a:cubicBezTo>
                <a:cubicBezTo>
                  <a:pt x="127" y="98"/>
                  <a:pt x="126" y="97"/>
                  <a:pt x="126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7" y="98"/>
                  <a:pt x="117" y="99"/>
                </a:cubicBezTo>
                <a:cubicBezTo>
                  <a:pt x="117" y="107"/>
                  <a:pt x="117" y="107"/>
                  <a:pt x="117" y="107"/>
                </a:cubicBezTo>
                <a:cubicBezTo>
                  <a:pt x="116" y="107"/>
                  <a:pt x="116" y="107"/>
                  <a:pt x="116" y="107"/>
                </a:cubicBezTo>
                <a:cubicBezTo>
                  <a:pt x="114" y="108"/>
                  <a:pt x="112" y="108"/>
                  <a:pt x="110" y="109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03" y="104"/>
                  <a:pt x="103" y="104"/>
                  <a:pt x="103" y="104"/>
                </a:cubicBezTo>
                <a:cubicBezTo>
                  <a:pt x="102" y="104"/>
                  <a:pt x="101" y="104"/>
                  <a:pt x="101" y="104"/>
                </a:cubicBezTo>
                <a:cubicBezTo>
                  <a:pt x="96" y="109"/>
                  <a:pt x="96" y="109"/>
                  <a:pt x="96" y="109"/>
                </a:cubicBezTo>
                <a:cubicBezTo>
                  <a:pt x="95" y="110"/>
                  <a:pt x="95" y="111"/>
                  <a:pt x="96" y="111"/>
                </a:cubicBezTo>
                <a:cubicBezTo>
                  <a:pt x="102" y="117"/>
                  <a:pt x="102" y="117"/>
                  <a:pt x="102" y="117"/>
                </a:cubicBezTo>
                <a:cubicBezTo>
                  <a:pt x="101" y="118"/>
                  <a:pt x="101" y="118"/>
                  <a:pt x="101" y="118"/>
                </a:cubicBezTo>
                <a:cubicBezTo>
                  <a:pt x="100" y="120"/>
                  <a:pt x="99" y="122"/>
                  <a:pt x="98" y="124"/>
                </a:cubicBezTo>
                <a:cubicBezTo>
                  <a:pt x="98" y="126"/>
                  <a:pt x="98" y="126"/>
                  <a:pt x="98" y="126"/>
                </a:cubicBezTo>
                <a:cubicBezTo>
                  <a:pt x="90" y="126"/>
                  <a:pt x="90" y="126"/>
                  <a:pt x="90" y="126"/>
                </a:cubicBezTo>
                <a:cubicBezTo>
                  <a:pt x="89" y="126"/>
                  <a:pt x="89" y="126"/>
                  <a:pt x="89" y="127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9" y="135"/>
                  <a:pt x="89" y="135"/>
                  <a:pt x="90" y="135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9" y="139"/>
                  <a:pt x="100" y="141"/>
                  <a:pt x="101" y="142"/>
                </a:cubicBezTo>
                <a:cubicBezTo>
                  <a:pt x="102" y="144"/>
                  <a:pt x="102" y="144"/>
                  <a:pt x="102" y="144"/>
                </a:cubicBezTo>
                <a:cubicBezTo>
                  <a:pt x="96" y="149"/>
                  <a:pt x="96" y="149"/>
                  <a:pt x="96" y="149"/>
                </a:cubicBezTo>
                <a:cubicBezTo>
                  <a:pt x="95" y="150"/>
                  <a:pt x="95" y="151"/>
                  <a:pt x="96" y="151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157"/>
                  <a:pt x="102" y="157"/>
                  <a:pt x="103" y="156"/>
                </a:cubicBezTo>
                <a:cubicBezTo>
                  <a:pt x="109" y="151"/>
                  <a:pt x="109" y="151"/>
                  <a:pt x="109" y="151"/>
                </a:cubicBezTo>
                <a:cubicBezTo>
                  <a:pt x="110" y="152"/>
                  <a:pt x="110" y="152"/>
                  <a:pt x="110" y="152"/>
                </a:cubicBezTo>
                <a:cubicBezTo>
                  <a:pt x="112" y="153"/>
                  <a:pt x="114" y="153"/>
                  <a:pt x="115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17" y="163"/>
                  <a:pt x="118" y="164"/>
                  <a:pt x="118" y="164"/>
                </a:cubicBezTo>
                <a:cubicBezTo>
                  <a:pt x="126" y="164"/>
                  <a:pt x="126" y="164"/>
                  <a:pt x="126" y="164"/>
                </a:cubicBezTo>
                <a:cubicBezTo>
                  <a:pt x="126" y="164"/>
                  <a:pt x="127" y="163"/>
                  <a:pt x="127" y="162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29" y="154"/>
                  <a:pt x="129" y="154"/>
                  <a:pt x="129" y="154"/>
                </a:cubicBezTo>
                <a:cubicBezTo>
                  <a:pt x="130" y="153"/>
                  <a:pt x="132" y="153"/>
                  <a:pt x="134" y="152"/>
                </a:cubicBezTo>
                <a:cubicBezTo>
                  <a:pt x="136" y="151"/>
                  <a:pt x="136" y="151"/>
                  <a:pt x="136" y="151"/>
                </a:cubicBezTo>
                <a:cubicBezTo>
                  <a:pt x="141" y="156"/>
                  <a:pt x="141" y="156"/>
                  <a:pt x="141" y="156"/>
                </a:cubicBezTo>
                <a:cubicBezTo>
                  <a:pt x="142" y="157"/>
                  <a:pt x="143" y="157"/>
                  <a:pt x="143" y="156"/>
                </a:cubicBezTo>
                <a:cubicBezTo>
                  <a:pt x="148" y="151"/>
                  <a:pt x="148" y="151"/>
                  <a:pt x="148" y="151"/>
                </a:cubicBezTo>
                <a:cubicBezTo>
                  <a:pt x="149" y="151"/>
                  <a:pt x="149" y="150"/>
                  <a:pt x="148" y="149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2"/>
                  <a:pt x="143" y="142"/>
                  <a:pt x="143" y="142"/>
                </a:cubicBezTo>
                <a:cubicBezTo>
                  <a:pt x="144" y="141"/>
                  <a:pt x="145" y="139"/>
                  <a:pt x="146" y="137"/>
                </a:cubicBezTo>
                <a:cubicBezTo>
                  <a:pt x="146" y="135"/>
                  <a:pt x="146" y="135"/>
                  <a:pt x="146" y="135"/>
                </a:cubicBezTo>
                <a:cubicBezTo>
                  <a:pt x="154" y="135"/>
                  <a:pt x="154" y="135"/>
                  <a:pt x="154" y="135"/>
                </a:cubicBezTo>
                <a:cubicBezTo>
                  <a:pt x="155" y="135"/>
                  <a:pt x="155" y="135"/>
                  <a:pt x="155" y="134"/>
                </a:cubicBezTo>
                <a:lnTo>
                  <a:pt x="155" y="127"/>
                </a:lnTo>
                <a:close/>
                <a:moveTo>
                  <a:pt x="138" y="130"/>
                </a:moveTo>
                <a:cubicBezTo>
                  <a:pt x="138" y="139"/>
                  <a:pt x="131" y="146"/>
                  <a:pt x="122" y="146"/>
                </a:cubicBezTo>
                <a:cubicBezTo>
                  <a:pt x="113" y="146"/>
                  <a:pt x="106" y="139"/>
                  <a:pt x="106" y="130"/>
                </a:cubicBezTo>
                <a:cubicBezTo>
                  <a:pt x="106" y="122"/>
                  <a:pt x="113" y="115"/>
                  <a:pt x="122" y="115"/>
                </a:cubicBezTo>
                <a:cubicBezTo>
                  <a:pt x="131" y="115"/>
                  <a:pt x="138" y="122"/>
                  <a:pt x="138" y="130"/>
                </a:cubicBezTo>
                <a:close/>
                <a:moveTo>
                  <a:pt x="133" y="130"/>
                </a:moveTo>
                <a:cubicBezTo>
                  <a:pt x="133" y="124"/>
                  <a:pt x="128" y="119"/>
                  <a:pt x="122" y="119"/>
                </a:cubicBezTo>
                <a:cubicBezTo>
                  <a:pt x="116" y="119"/>
                  <a:pt x="111" y="124"/>
                  <a:pt x="111" y="130"/>
                </a:cubicBezTo>
                <a:cubicBezTo>
                  <a:pt x="111" y="137"/>
                  <a:pt x="116" y="141"/>
                  <a:pt x="122" y="141"/>
                </a:cubicBezTo>
                <a:cubicBezTo>
                  <a:pt x="128" y="141"/>
                  <a:pt x="133" y="137"/>
                  <a:pt x="133" y="130"/>
                </a:cubicBezTo>
                <a:close/>
                <a:moveTo>
                  <a:pt x="113" y="35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6"/>
                  <a:pt x="44" y="38"/>
                </a:cubicBezTo>
                <a:cubicBezTo>
                  <a:pt x="44" y="39"/>
                  <a:pt x="45" y="40"/>
                  <a:pt x="46" y="40"/>
                </a:cubicBezTo>
                <a:cubicBezTo>
                  <a:pt x="113" y="40"/>
                  <a:pt x="113" y="40"/>
                  <a:pt x="113" y="40"/>
                </a:cubicBezTo>
                <a:cubicBezTo>
                  <a:pt x="114" y="40"/>
                  <a:pt x="115" y="39"/>
                  <a:pt x="115" y="38"/>
                </a:cubicBezTo>
                <a:cubicBezTo>
                  <a:pt x="115" y="36"/>
                  <a:pt x="114" y="35"/>
                  <a:pt x="113" y="35"/>
                </a:cubicBezTo>
                <a:close/>
                <a:moveTo>
                  <a:pt x="33" y="35"/>
                </a:moveTo>
                <a:cubicBezTo>
                  <a:pt x="29" y="35"/>
                  <a:pt x="29" y="35"/>
                  <a:pt x="29" y="35"/>
                </a:cubicBezTo>
                <a:cubicBezTo>
                  <a:pt x="27" y="35"/>
                  <a:pt x="26" y="36"/>
                  <a:pt x="26" y="38"/>
                </a:cubicBezTo>
                <a:cubicBezTo>
                  <a:pt x="26" y="39"/>
                  <a:pt x="27" y="40"/>
                  <a:pt x="29" y="40"/>
                </a:cubicBezTo>
                <a:cubicBezTo>
                  <a:pt x="33" y="40"/>
                  <a:pt x="33" y="40"/>
                  <a:pt x="33" y="40"/>
                </a:cubicBezTo>
                <a:cubicBezTo>
                  <a:pt x="34" y="40"/>
                  <a:pt x="35" y="39"/>
                  <a:pt x="35" y="38"/>
                </a:cubicBezTo>
                <a:cubicBezTo>
                  <a:pt x="35" y="36"/>
                  <a:pt x="34" y="35"/>
                  <a:pt x="33" y="35"/>
                </a:cubicBezTo>
                <a:close/>
                <a:moveTo>
                  <a:pt x="115" y="60"/>
                </a:moveTo>
                <a:cubicBezTo>
                  <a:pt x="115" y="58"/>
                  <a:pt x="114" y="57"/>
                  <a:pt x="113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5" y="57"/>
                  <a:pt x="44" y="58"/>
                  <a:pt x="44" y="60"/>
                </a:cubicBezTo>
                <a:cubicBezTo>
                  <a:pt x="44" y="61"/>
                  <a:pt x="45" y="62"/>
                  <a:pt x="46" y="62"/>
                </a:cubicBezTo>
                <a:cubicBezTo>
                  <a:pt x="113" y="62"/>
                  <a:pt x="113" y="62"/>
                  <a:pt x="113" y="62"/>
                </a:cubicBezTo>
                <a:cubicBezTo>
                  <a:pt x="114" y="62"/>
                  <a:pt x="115" y="61"/>
                  <a:pt x="115" y="60"/>
                </a:cubicBezTo>
                <a:close/>
                <a:moveTo>
                  <a:pt x="33" y="57"/>
                </a:moveTo>
                <a:cubicBezTo>
                  <a:pt x="29" y="57"/>
                  <a:pt x="29" y="57"/>
                  <a:pt x="29" y="57"/>
                </a:cubicBezTo>
                <a:cubicBezTo>
                  <a:pt x="27" y="57"/>
                  <a:pt x="26" y="58"/>
                  <a:pt x="26" y="60"/>
                </a:cubicBezTo>
                <a:cubicBezTo>
                  <a:pt x="26" y="61"/>
                  <a:pt x="27" y="62"/>
                  <a:pt x="29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4" y="62"/>
                  <a:pt x="35" y="61"/>
                  <a:pt x="35" y="60"/>
                </a:cubicBezTo>
                <a:cubicBezTo>
                  <a:pt x="35" y="58"/>
                  <a:pt x="34" y="57"/>
                  <a:pt x="33" y="57"/>
                </a:cubicBezTo>
                <a:close/>
                <a:moveTo>
                  <a:pt x="102" y="82"/>
                </a:moveTo>
                <a:cubicBezTo>
                  <a:pt x="102" y="81"/>
                  <a:pt x="101" y="80"/>
                  <a:pt x="100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81"/>
                  <a:pt x="44" y="82"/>
                </a:cubicBezTo>
                <a:cubicBezTo>
                  <a:pt x="44" y="83"/>
                  <a:pt x="45" y="84"/>
                  <a:pt x="46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1" y="84"/>
                  <a:pt x="102" y="83"/>
                  <a:pt x="102" y="82"/>
                </a:cubicBezTo>
                <a:close/>
                <a:moveTo>
                  <a:pt x="33" y="80"/>
                </a:moveTo>
                <a:cubicBezTo>
                  <a:pt x="29" y="80"/>
                  <a:pt x="29" y="80"/>
                  <a:pt x="29" y="80"/>
                </a:cubicBezTo>
                <a:cubicBezTo>
                  <a:pt x="27" y="80"/>
                  <a:pt x="26" y="81"/>
                  <a:pt x="26" y="82"/>
                </a:cubicBezTo>
                <a:cubicBezTo>
                  <a:pt x="26" y="83"/>
                  <a:pt x="27" y="84"/>
                  <a:pt x="29" y="84"/>
                </a:cubicBezTo>
                <a:cubicBezTo>
                  <a:pt x="33" y="84"/>
                  <a:pt x="33" y="84"/>
                  <a:pt x="33" y="84"/>
                </a:cubicBezTo>
                <a:cubicBezTo>
                  <a:pt x="34" y="84"/>
                  <a:pt x="35" y="83"/>
                  <a:pt x="35" y="82"/>
                </a:cubicBezTo>
                <a:cubicBezTo>
                  <a:pt x="35" y="81"/>
                  <a:pt x="34" y="80"/>
                  <a:pt x="33" y="80"/>
                </a:cubicBezTo>
                <a:close/>
                <a:moveTo>
                  <a:pt x="46" y="102"/>
                </a:moveTo>
                <a:cubicBezTo>
                  <a:pt x="45" y="102"/>
                  <a:pt x="44" y="103"/>
                  <a:pt x="44" y="104"/>
                </a:cubicBezTo>
                <a:cubicBezTo>
                  <a:pt x="44" y="105"/>
                  <a:pt x="45" y="106"/>
                  <a:pt x="46" y="106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9" y="106"/>
                  <a:pt x="80" y="105"/>
                  <a:pt x="80" y="104"/>
                </a:cubicBezTo>
                <a:cubicBezTo>
                  <a:pt x="80" y="103"/>
                  <a:pt x="79" y="102"/>
                  <a:pt x="78" y="102"/>
                </a:cubicBezTo>
                <a:lnTo>
                  <a:pt x="46" y="102"/>
                </a:lnTo>
                <a:close/>
                <a:moveTo>
                  <a:pt x="29" y="102"/>
                </a:moveTo>
                <a:cubicBezTo>
                  <a:pt x="27" y="102"/>
                  <a:pt x="26" y="103"/>
                  <a:pt x="26" y="104"/>
                </a:cubicBezTo>
                <a:cubicBezTo>
                  <a:pt x="26" y="105"/>
                  <a:pt x="27" y="106"/>
                  <a:pt x="29" y="106"/>
                </a:cubicBezTo>
                <a:cubicBezTo>
                  <a:pt x="33" y="106"/>
                  <a:pt x="33" y="106"/>
                  <a:pt x="33" y="106"/>
                </a:cubicBezTo>
                <a:cubicBezTo>
                  <a:pt x="34" y="106"/>
                  <a:pt x="35" y="105"/>
                  <a:pt x="35" y="104"/>
                </a:cubicBezTo>
                <a:cubicBezTo>
                  <a:pt x="35" y="103"/>
                  <a:pt x="34" y="102"/>
                  <a:pt x="33" y="102"/>
                </a:cubicBezTo>
                <a:lnTo>
                  <a:pt x="29" y="10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29"/>
          <p:cNvSpPr>
            <a:spLocks noEditPoints="1"/>
          </p:cNvSpPr>
          <p:nvPr/>
        </p:nvSpPr>
        <p:spPr bwMode="auto">
          <a:xfrm>
            <a:off x="3699460" y="1483688"/>
            <a:ext cx="301017" cy="353328"/>
          </a:xfrm>
          <a:custGeom>
            <a:avLst/>
            <a:gdLst>
              <a:gd name="T0" fmla="*/ 13 w 136"/>
              <a:gd name="T1" fmla="*/ 0 h 160"/>
              <a:gd name="T2" fmla="*/ 0 w 136"/>
              <a:gd name="T3" fmla="*/ 147 h 160"/>
              <a:gd name="T4" fmla="*/ 123 w 136"/>
              <a:gd name="T5" fmla="*/ 160 h 160"/>
              <a:gd name="T6" fmla="*/ 136 w 136"/>
              <a:gd name="T7" fmla="*/ 13 h 160"/>
              <a:gd name="T8" fmla="*/ 128 w 136"/>
              <a:gd name="T9" fmla="*/ 147 h 160"/>
              <a:gd name="T10" fmla="*/ 13 w 136"/>
              <a:gd name="T11" fmla="*/ 152 h 160"/>
              <a:gd name="T12" fmla="*/ 9 w 136"/>
              <a:gd name="T13" fmla="*/ 13 h 160"/>
              <a:gd name="T14" fmla="*/ 123 w 136"/>
              <a:gd name="T15" fmla="*/ 8 h 160"/>
              <a:gd name="T16" fmla="*/ 128 w 136"/>
              <a:gd name="T17" fmla="*/ 147 h 160"/>
              <a:gd name="T18" fmla="*/ 115 w 136"/>
              <a:gd name="T19" fmla="*/ 135 h 160"/>
              <a:gd name="T20" fmla="*/ 111 w 136"/>
              <a:gd name="T21" fmla="*/ 63 h 160"/>
              <a:gd name="T22" fmla="*/ 98 w 136"/>
              <a:gd name="T23" fmla="*/ 67 h 160"/>
              <a:gd name="T24" fmla="*/ 89 w 136"/>
              <a:gd name="T25" fmla="*/ 135 h 160"/>
              <a:gd name="T26" fmla="*/ 85 w 136"/>
              <a:gd name="T27" fmla="*/ 88 h 160"/>
              <a:gd name="T28" fmla="*/ 72 w 136"/>
              <a:gd name="T29" fmla="*/ 93 h 160"/>
              <a:gd name="T30" fmla="*/ 64 w 136"/>
              <a:gd name="T31" fmla="*/ 135 h 160"/>
              <a:gd name="T32" fmla="*/ 60 w 136"/>
              <a:gd name="T33" fmla="*/ 76 h 160"/>
              <a:gd name="T34" fmla="*/ 47 w 136"/>
              <a:gd name="T35" fmla="*/ 80 h 160"/>
              <a:gd name="T36" fmla="*/ 38 w 136"/>
              <a:gd name="T37" fmla="*/ 135 h 160"/>
              <a:gd name="T38" fmla="*/ 34 w 136"/>
              <a:gd name="T39" fmla="*/ 97 h 160"/>
              <a:gd name="T40" fmla="*/ 21 w 136"/>
              <a:gd name="T41" fmla="*/ 101 h 160"/>
              <a:gd name="T42" fmla="*/ 19 w 136"/>
              <a:gd name="T43" fmla="*/ 135 h 160"/>
              <a:gd name="T44" fmla="*/ 19 w 136"/>
              <a:gd name="T45" fmla="*/ 139 h 160"/>
              <a:gd name="T46" fmla="*/ 26 w 136"/>
              <a:gd name="T47" fmla="*/ 139 h 160"/>
              <a:gd name="T48" fmla="*/ 38 w 136"/>
              <a:gd name="T49" fmla="*/ 139 h 160"/>
              <a:gd name="T50" fmla="*/ 51 w 136"/>
              <a:gd name="T51" fmla="*/ 139 h 160"/>
              <a:gd name="T52" fmla="*/ 64 w 136"/>
              <a:gd name="T53" fmla="*/ 139 h 160"/>
              <a:gd name="T54" fmla="*/ 77 w 136"/>
              <a:gd name="T55" fmla="*/ 139 h 160"/>
              <a:gd name="T56" fmla="*/ 89 w 136"/>
              <a:gd name="T57" fmla="*/ 139 h 160"/>
              <a:gd name="T58" fmla="*/ 111 w 136"/>
              <a:gd name="T59" fmla="*/ 139 h 160"/>
              <a:gd name="T60" fmla="*/ 119 w 136"/>
              <a:gd name="T61" fmla="*/ 137 h 160"/>
              <a:gd name="T62" fmla="*/ 25 w 136"/>
              <a:gd name="T63" fmla="*/ 135 h 160"/>
              <a:gd name="T64" fmla="*/ 34 w 136"/>
              <a:gd name="T65" fmla="*/ 101 h 160"/>
              <a:gd name="T66" fmla="*/ 25 w 136"/>
              <a:gd name="T67" fmla="*/ 135 h 160"/>
              <a:gd name="T68" fmla="*/ 51 w 136"/>
              <a:gd name="T69" fmla="*/ 80 h 160"/>
              <a:gd name="T70" fmla="*/ 60 w 136"/>
              <a:gd name="T71" fmla="*/ 135 h 160"/>
              <a:gd name="T72" fmla="*/ 77 w 136"/>
              <a:gd name="T73" fmla="*/ 135 h 160"/>
              <a:gd name="T74" fmla="*/ 85 w 136"/>
              <a:gd name="T75" fmla="*/ 93 h 160"/>
              <a:gd name="T76" fmla="*/ 77 w 136"/>
              <a:gd name="T77" fmla="*/ 135 h 160"/>
              <a:gd name="T78" fmla="*/ 102 w 136"/>
              <a:gd name="T79" fmla="*/ 67 h 160"/>
              <a:gd name="T80" fmla="*/ 111 w 136"/>
              <a:gd name="T81" fmla="*/ 135 h 160"/>
              <a:gd name="T82" fmla="*/ 23 w 136"/>
              <a:gd name="T83" fmla="*/ 62 h 160"/>
              <a:gd name="T84" fmla="*/ 34 w 136"/>
              <a:gd name="T85" fmla="*/ 57 h 160"/>
              <a:gd name="T86" fmla="*/ 49 w 136"/>
              <a:gd name="T87" fmla="*/ 47 h 160"/>
              <a:gd name="T88" fmla="*/ 62 w 136"/>
              <a:gd name="T89" fmla="*/ 47 h 160"/>
              <a:gd name="T90" fmla="*/ 81 w 136"/>
              <a:gd name="T91" fmla="*/ 47 h 160"/>
              <a:gd name="T92" fmla="*/ 100 w 136"/>
              <a:gd name="T93" fmla="*/ 36 h 160"/>
              <a:gd name="T94" fmla="*/ 106 w 136"/>
              <a:gd name="T95" fmla="*/ 27 h 160"/>
              <a:gd name="T96" fmla="*/ 106 w 136"/>
              <a:gd name="T97" fmla="*/ 40 h 160"/>
              <a:gd name="T98" fmla="*/ 87 w 136"/>
              <a:gd name="T99" fmla="*/ 52 h 160"/>
              <a:gd name="T100" fmla="*/ 81 w 136"/>
              <a:gd name="T101" fmla="*/ 60 h 160"/>
              <a:gd name="T102" fmla="*/ 61 w 136"/>
              <a:gd name="T103" fmla="*/ 51 h 160"/>
              <a:gd name="T104" fmla="*/ 51 w 136"/>
              <a:gd name="T105" fmla="*/ 52 h 160"/>
              <a:gd name="T106" fmla="*/ 36 w 136"/>
              <a:gd name="T107" fmla="*/ 62 h 160"/>
              <a:gd name="T108" fmla="*/ 23 w 136"/>
              <a:gd name="T109" fmla="*/ 6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36" h="160">
                <a:moveTo>
                  <a:pt x="12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54"/>
                  <a:pt x="6" y="160"/>
                  <a:pt x="13" y="160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30" y="160"/>
                  <a:pt x="136" y="154"/>
                  <a:pt x="136" y="147"/>
                </a:cubicBezTo>
                <a:cubicBezTo>
                  <a:pt x="136" y="13"/>
                  <a:pt x="136" y="13"/>
                  <a:pt x="136" y="13"/>
                </a:cubicBezTo>
                <a:cubicBezTo>
                  <a:pt x="136" y="6"/>
                  <a:pt x="130" y="0"/>
                  <a:pt x="123" y="0"/>
                </a:cubicBezTo>
                <a:close/>
                <a:moveTo>
                  <a:pt x="128" y="147"/>
                </a:moveTo>
                <a:cubicBezTo>
                  <a:pt x="128" y="150"/>
                  <a:pt x="126" y="152"/>
                  <a:pt x="123" y="152"/>
                </a:cubicBezTo>
                <a:cubicBezTo>
                  <a:pt x="13" y="152"/>
                  <a:pt x="13" y="152"/>
                  <a:pt x="13" y="152"/>
                </a:cubicBezTo>
                <a:cubicBezTo>
                  <a:pt x="10" y="152"/>
                  <a:pt x="9" y="150"/>
                  <a:pt x="9" y="147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0"/>
                  <a:pt x="10" y="8"/>
                  <a:pt x="13" y="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6" y="8"/>
                  <a:pt x="128" y="10"/>
                  <a:pt x="128" y="13"/>
                </a:cubicBezTo>
                <a:lnTo>
                  <a:pt x="128" y="147"/>
                </a:lnTo>
                <a:close/>
                <a:moveTo>
                  <a:pt x="117" y="135"/>
                </a:moveTo>
                <a:cubicBezTo>
                  <a:pt x="115" y="135"/>
                  <a:pt x="115" y="135"/>
                  <a:pt x="115" y="135"/>
                </a:cubicBezTo>
                <a:cubicBezTo>
                  <a:pt x="115" y="67"/>
                  <a:pt x="115" y="67"/>
                  <a:pt x="115" y="67"/>
                </a:cubicBezTo>
                <a:cubicBezTo>
                  <a:pt x="115" y="65"/>
                  <a:pt x="113" y="63"/>
                  <a:pt x="111" y="63"/>
                </a:cubicBezTo>
                <a:cubicBezTo>
                  <a:pt x="102" y="63"/>
                  <a:pt x="102" y="63"/>
                  <a:pt x="102" y="63"/>
                </a:cubicBezTo>
                <a:cubicBezTo>
                  <a:pt x="100" y="63"/>
                  <a:pt x="98" y="65"/>
                  <a:pt x="98" y="67"/>
                </a:cubicBezTo>
                <a:cubicBezTo>
                  <a:pt x="98" y="135"/>
                  <a:pt x="98" y="135"/>
                  <a:pt x="98" y="135"/>
                </a:cubicBezTo>
                <a:cubicBezTo>
                  <a:pt x="89" y="135"/>
                  <a:pt x="89" y="135"/>
                  <a:pt x="89" y="135"/>
                </a:cubicBezTo>
                <a:cubicBezTo>
                  <a:pt x="89" y="93"/>
                  <a:pt x="89" y="93"/>
                  <a:pt x="89" y="93"/>
                </a:cubicBezTo>
                <a:cubicBezTo>
                  <a:pt x="89" y="90"/>
                  <a:pt x="87" y="88"/>
                  <a:pt x="85" y="88"/>
                </a:cubicBezTo>
                <a:cubicBezTo>
                  <a:pt x="77" y="88"/>
                  <a:pt x="77" y="88"/>
                  <a:pt x="77" y="88"/>
                </a:cubicBezTo>
                <a:cubicBezTo>
                  <a:pt x="74" y="88"/>
                  <a:pt x="72" y="90"/>
                  <a:pt x="72" y="93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64" y="135"/>
                  <a:pt x="64" y="135"/>
                  <a:pt x="64" y="135"/>
                </a:cubicBezTo>
                <a:cubicBezTo>
                  <a:pt x="64" y="80"/>
                  <a:pt x="64" y="80"/>
                  <a:pt x="64" y="80"/>
                </a:cubicBezTo>
                <a:cubicBezTo>
                  <a:pt x="64" y="78"/>
                  <a:pt x="62" y="76"/>
                  <a:pt x="60" y="76"/>
                </a:cubicBezTo>
                <a:cubicBezTo>
                  <a:pt x="51" y="76"/>
                  <a:pt x="51" y="76"/>
                  <a:pt x="51" y="76"/>
                </a:cubicBezTo>
                <a:cubicBezTo>
                  <a:pt x="49" y="76"/>
                  <a:pt x="47" y="78"/>
                  <a:pt x="47" y="80"/>
                </a:cubicBezTo>
                <a:cubicBezTo>
                  <a:pt x="47" y="135"/>
                  <a:pt x="47" y="135"/>
                  <a:pt x="47" y="135"/>
                </a:cubicBezTo>
                <a:cubicBezTo>
                  <a:pt x="38" y="135"/>
                  <a:pt x="38" y="135"/>
                  <a:pt x="38" y="135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99"/>
                  <a:pt x="36" y="97"/>
                  <a:pt x="34" y="97"/>
                </a:cubicBezTo>
                <a:cubicBezTo>
                  <a:pt x="26" y="97"/>
                  <a:pt x="26" y="97"/>
                  <a:pt x="26" y="97"/>
                </a:cubicBezTo>
                <a:cubicBezTo>
                  <a:pt x="23" y="97"/>
                  <a:pt x="21" y="99"/>
                  <a:pt x="21" y="101"/>
                </a:cubicBezTo>
                <a:cubicBezTo>
                  <a:pt x="21" y="135"/>
                  <a:pt x="21" y="135"/>
                  <a:pt x="21" y="135"/>
                </a:cubicBezTo>
                <a:cubicBezTo>
                  <a:pt x="19" y="135"/>
                  <a:pt x="19" y="135"/>
                  <a:pt x="19" y="135"/>
                </a:cubicBezTo>
                <a:cubicBezTo>
                  <a:pt x="18" y="135"/>
                  <a:pt x="17" y="136"/>
                  <a:pt x="17" y="137"/>
                </a:cubicBezTo>
                <a:cubicBezTo>
                  <a:pt x="17" y="138"/>
                  <a:pt x="18" y="139"/>
                  <a:pt x="19" y="139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6" y="139"/>
                  <a:pt x="26" y="139"/>
                  <a:pt x="26" y="139"/>
                </a:cubicBezTo>
                <a:cubicBezTo>
                  <a:pt x="34" y="139"/>
                  <a:pt x="34" y="139"/>
                  <a:pt x="34" y="139"/>
                </a:cubicBezTo>
                <a:cubicBezTo>
                  <a:pt x="38" y="139"/>
                  <a:pt x="38" y="139"/>
                  <a:pt x="38" y="139"/>
                </a:cubicBezTo>
                <a:cubicBezTo>
                  <a:pt x="47" y="139"/>
                  <a:pt x="47" y="139"/>
                  <a:pt x="47" y="139"/>
                </a:cubicBezTo>
                <a:cubicBezTo>
                  <a:pt x="51" y="139"/>
                  <a:pt x="51" y="139"/>
                  <a:pt x="51" y="139"/>
                </a:cubicBezTo>
                <a:cubicBezTo>
                  <a:pt x="60" y="139"/>
                  <a:pt x="60" y="139"/>
                  <a:pt x="60" y="139"/>
                </a:cubicBezTo>
                <a:cubicBezTo>
                  <a:pt x="64" y="139"/>
                  <a:pt x="64" y="139"/>
                  <a:pt x="64" y="139"/>
                </a:cubicBezTo>
                <a:cubicBezTo>
                  <a:pt x="72" y="139"/>
                  <a:pt x="72" y="139"/>
                  <a:pt x="72" y="139"/>
                </a:cubicBezTo>
                <a:cubicBezTo>
                  <a:pt x="77" y="139"/>
                  <a:pt x="77" y="139"/>
                  <a:pt x="77" y="139"/>
                </a:cubicBezTo>
                <a:cubicBezTo>
                  <a:pt x="85" y="139"/>
                  <a:pt x="85" y="139"/>
                  <a:pt x="85" y="139"/>
                </a:cubicBezTo>
                <a:cubicBezTo>
                  <a:pt x="89" y="139"/>
                  <a:pt x="89" y="139"/>
                  <a:pt x="89" y="139"/>
                </a:cubicBezTo>
                <a:cubicBezTo>
                  <a:pt x="102" y="139"/>
                  <a:pt x="102" y="139"/>
                  <a:pt x="102" y="139"/>
                </a:cubicBezTo>
                <a:cubicBezTo>
                  <a:pt x="111" y="139"/>
                  <a:pt x="111" y="139"/>
                  <a:pt x="111" y="139"/>
                </a:cubicBezTo>
                <a:cubicBezTo>
                  <a:pt x="117" y="139"/>
                  <a:pt x="117" y="139"/>
                  <a:pt x="117" y="139"/>
                </a:cubicBezTo>
                <a:cubicBezTo>
                  <a:pt x="118" y="139"/>
                  <a:pt x="119" y="138"/>
                  <a:pt x="119" y="137"/>
                </a:cubicBezTo>
                <a:cubicBezTo>
                  <a:pt x="119" y="136"/>
                  <a:pt x="118" y="135"/>
                  <a:pt x="117" y="135"/>
                </a:cubicBezTo>
                <a:close/>
                <a:moveTo>
                  <a:pt x="25" y="135"/>
                </a:moveTo>
                <a:cubicBezTo>
                  <a:pt x="25" y="101"/>
                  <a:pt x="25" y="101"/>
                  <a:pt x="25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35"/>
                  <a:pt x="34" y="135"/>
                  <a:pt x="34" y="135"/>
                </a:cubicBezTo>
                <a:lnTo>
                  <a:pt x="25" y="135"/>
                </a:lnTo>
                <a:close/>
                <a:moveTo>
                  <a:pt x="51" y="135"/>
                </a:moveTo>
                <a:cubicBezTo>
                  <a:pt x="51" y="80"/>
                  <a:pt x="51" y="80"/>
                  <a:pt x="51" y="80"/>
                </a:cubicBezTo>
                <a:cubicBezTo>
                  <a:pt x="60" y="80"/>
                  <a:pt x="60" y="80"/>
                  <a:pt x="60" y="80"/>
                </a:cubicBezTo>
                <a:cubicBezTo>
                  <a:pt x="60" y="135"/>
                  <a:pt x="60" y="135"/>
                  <a:pt x="60" y="135"/>
                </a:cubicBezTo>
                <a:lnTo>
                  <a:pt x="51" y="135"/>
                </a:lnTo>
                <a:close/>
                <a:moveTo>
                  <a:pt x="77" y="135"/>
                </a:moveTo>
                <a:cubicBezTo>
                  <a:pt x="77" y="93"/>
                  <a:pt x="77" y="93"/>
                  <a:pt x="77" y="93"/>
                </a:cubicBezTo>
                <a:cubicBezTo>
                  <a:pt x="85" y="93"/>
                  <a:pt x="85" y="93"/>
                  <a:pt x="85" y="93"/>
                </a:cubicBezTo>
                <a:cubicBezTo>
                  <a:pt x="85" y="135"/>
                  <a:pt x="85" y="135"/>
                  <a:pt x="85" y="135"/>
                </a:cubicBezTo>
                <a:lnTo>
                  <a:pt x="77" y="135"/>
                </a:lnTo>
                <a:close/>
                <a:moveTo>
                  <a:pt x="102" y="135"/>
                </a:moveTo>
                <a:cubicBezTo>
                  <a:pt x="102" y="67"/>
                  <a:pt x="102" y="67"/>
                  <a:pt x="102" y="67"/>
                </a:cubicBezTo>
                <a:cubicBezTo>
                  <a:pt x="111" y="67"/>
                  <a:pt x="111" y="67"/>
                  <a:pt x="111" y="67"/>
                </a:cubicBezTo>
                <a:cubicBezTo>
                  <a:pt x="111" y="135"/>
                  <a:pt x="111" y="135"/>
                  <a:pt x="111" y="135"/>
                </a:cubicBezTo>
                <a:lnTo>
                  <a:pt x="102" y="135"/>
                </a:lnTo>
                <a:close/>
                <a:moveTo>
                  <a:pt x="23" y="62"/>
                </a:moveTo>
                <a:cubicBezTo>
                  <a:pt x="23" y="59"/>
                  <a:pt x="26" y="56"/>
                  <a:pt x="30" y="56"/>
                </a:cubicBezTo>
                <a:cubicBezTo>
                  <a:pt x="31" y="56"/>
                  <a:pt x="33" y="56"/>
                  <a:pt x="34" y="57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48"/>
                  <a:pt x="49" y="48"/>
                  <a:pt x="49" y="47"/>
                </a:cubicBezTo>
                <a:cubicBezTo>
                  <a:pt x="49" y="44"/>
                  <a:pt x="52" y="41"/>
                  <a:pt x="55" y="41"/>
                </a:cubicBezTo>
                <a:cubicBezTo>
                  <a:pt x="59" y="41"/>
                  <a:pt x="61" y="44"/>
                  <a:pt x="62" y="47"/>
                </a:cubicBezTo>
                <a:cubicBezTo>
                  <a:pt x="75" y="50"/>
                  <a:pt x="75" y="50"/>
                  <a:pt x="75" y="50"/>
                </a:cubicBezTo>
                <a:cubicBezTo>
                  <a:pt x="77" y="48"/>
                  <a:pt x="79" y="47"/>
                  <a:pt x="81" y="47"/>
                </a:cubicBezTo>
                <a:cubicBezTo>
                  <a:pt x="82" y="47"/>
                  <a:pt x="83" y="48"/>
                  <a:pt x="84" y="48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0" y="35"/>
                  <a:pt x="100" y="34"/>
                  <a:pt x="100" y="34"/>
                </a:cubicBezTo>
                <a:cubicBezTo>
                  <a:pt x="100" y="30"/>
                  <a:pt x="103" y="27"/>
                  <a:pt x="106" y="27"/>
                </a:cubicBezTo>
                <a:cubicBezTo>
                  <a:pt x="110" y="27"/>
                  <a:pt x="113" y="30"/>
                  <a:pt x="113" y="34"/>
                </a:cubicBezTo>
                <a:cubicBezTo>
                  <a:pt x="113" y="37"/>
                  <a:pt x="110" y="40"/>
                  <a:pt x="106" y="40"/>
                </a:cubicBezTo>
                <a:cubicBezTo>
                  <a:pt x="105" y="40"/>
                  <a:pt x="104" y="40"/>
                  <a:pt x="103" y="39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3"/>
                  <a:pt x="87" y="54"/>
                </a:cubicBezTo>
                <a:cubicBezTo>
                  <a:pt x="87" y="57"/>
                  <a:pt x="84" y="60"/>
                  <a:pt x="81" y="60"/>
                </a:cubicBezTo>
                <a:cubicBezTo>
                  <a:pt x="77" y="60"/>
                  <a:pt x="75" y="57"/>
                  <a:pt x="74" y="54"/>
                </a:cubicBezTo>
                <a:cubicBezTo>
                  <a:pt x="61" y="51"/>
                  <a:pt x="61" y="51"/>
                  <a:pt x="61" y="51"/>
                </a:cubicBezTo>
                <a:cubicBezTo>
                  <a:pt x="59" y="53"/>
                  <a:pt x="57" y="54"/>
                  <a:pt x="55" y="54"/>
                </a:cubicBezTo>
                <a:cubicBezTo>
                  <a:pt x="54" y="54"/>
                  <a:pt x="52" y="53"/>
                  <a:pt x="51" y="52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61"/>
                  <a:pt x="36" y="62"/>
                  <a:pt x="36" y="62"/>
                </a:cubicBezTo>
                <a:cubicBezTo>
                  <a:pt x="36" y="66"/>
                  <a:pt x="33" y="68"/>
                  <a:pt x="30" y="68"/>
                </a:cubicBezTo>
                <a:cubicBezTo>
                  <a:pt x="26" y="68"/>
                  <a:pt x="23" y="66"/>
                  <a:pt x="23" y="6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33"/>
          <p:cNvSpPr>
            <a:spLocks noEditPoints="1"/>
          </p:cNvSpPr>
          <p:nvPr/>
        </p:nvSpPr>
        <p:spPr bwMode="auto">
          <a:xfrm>
            <a:off x="4839372" y="1488277"/>
            <a:ext cx="323042" cy="344150"/>
          </a:xfrm>
          <a:custGeom>
            <a:avLst/>
            <a:gdLst>
              <a:gd name="T0" fmla="*/ 101 w 146"/>
              <a:gd name="T1" fmla="*/ 71 h 156"/>
              <a:gd name="T2" fmla="*/ 117 w 146"/>
              <a:gd name="T3" fmla="*/ 17 h 156"/>
              <a:gd name="T4" fmla="*/ 125 w 146"/>
              <a:gd name="T5" fmla="*/ 23 h 156"/>
              <a:gd name="T6" fmla="*/ 125 w 146"/>
              <a:gd name="T7" fmla="*/ 7 h 156"/>
              <a:gd name="T8" fmla="*/ 117 w 146"/>
              <a:gd name="T9" fmla="*/ 13 h 156"/>
              <a:gd name="T10" fmla="*/ 97 w 146"/>
              <a:gd name="T11" fmla="*/ 71 h 156"/>
              <a:gd name="T12" fmla="*/ 125 w 146"/>
              <a:gd name="T13" fmla="*/ 11 h 156"/>
              <a:gd name="T14" fmla="*/ 125 w 146"/>
              <a:gd name="T15" fmla="*/ 19 h 156"/>
              <a:gd name="T16" fmla="*/ 125 w 146"/>
              <a:gd name="T17" fmla="*/ 11 h 156"/>
              <a:gd name="T18" fmla="*/ 45 w 146"/>
              <a:gd name="T19" fmla="*/ 127 h 156"/>
              <a:gd name="T20" fmla="*/ 47 w 146"/>
              <a:gd name="T21" fmla="*/ 105 h 156"/>
              <a:gd name="T22" fmla="*/ 49 w 146"/>
              <a:gd name="T23" fmla="*/ 127 h 156"/>
              <a:gd name="T24" fmla="*/ 99 w 146"/>
              <a:gd name="T25" fmla="*/ 129 h 156"/>
              <a:gd name="T26" fmla="*/ 97 w 146"/>
              <a:gd name="T27" fmla="*/ 107 h 156"/>
              <a:gd name="T28" fmla="*/ 101 w 146"/>
              <a:gd name="T29" fmla="*/ 107 h 156"/>
              <a:gd name="T30" fmla="*/ 99 w 146"/>
              <a:gd name="T31" fmla="*/ 129 h 156"/>
              <a:gd name="T32" fmla="*/ 71 w 146"/>
              <a:gd name="T33" fmla="*/ 138 h 156"/>
              <a:gd name="T34" fmla="*/ 73 w 146"/>
              <a:gd name="T35" fmla="*/ 116 h 156"/>
              <a:gd name="T36" fmla="*/ 75 w 146"/>
              <a:gd name="T37" fmla="*/ 138 h 156"/>
              <a:gd name="T38" fmla="*/ 71 w 146"/>
              <a:gd name="T39" fmla="*/ 20 h 156"/>
              <a:gd name="T40" fmla="*/ 73 w 146"/>
              <a:gd name="T41" fmla="*/ 84 h 156"/>
              <a:gd name="T42" fmla="*/ 75 w 146"/>
              <a:gd name="T43" fmla="*/ 20 h 156"/>
              <a:gd name="T44" fmla="*/ 73 w 146"/>
              <a:gd name="T45" fmla="*/ 0 h 156"/>
              <a:gd name="T46" fmla="*/ 71 w 146"/>
              <a:gd name="T47" fmla="*/ 20 h 156"/>
              <a:gd name="T48" fmla="*/ 79 w 146"/>
              <a:gd name="T49" fmla="*/ 10 h 156"/>
              <a:gd name="T50" fmla="*/ 67 w 146"/>
              <a:gd name="T51" fmla="*/ 10 h 156"/>
              <a:gd name="T52" fmla="*/ 23 w 146"/>
              <a:gd name="T53" fmla="*/ 23 h 156"/>
              <a:gd name="T54" fmla="*/ 45 w 146"/>
              <a:gd name="T55" fmla="*/ 33 h 156"/>
              <a:gd name="T56" fmla="*/ 47 w 146"/>
              <a:gd name="T57" fmla="*/ 73 h 156"/>
              <a:gd name="T58" fmla="*/ 49 w 146"/>
              <a:gd name="T59" fmla="*/ 33 h 156"/>
              <a:gd name="T60" fmla="*/ 23 w 146"/>
              <a:gd name="T61" fmla="*/ 7 h 156"/>
              <a:gd name="T62" fmla="*/ 23 w 146"/>
              <a:gd name="T63" fmla="*/ 23 h 156"/>
              <a:gd name="T64" fmla="*/ 27 w 146"/>
              <a:gd name="T65" fmla="*/ 15 h 156"/>
              <a:gd name="T66" fmla="*/ 19 w 146"/>
              <a:gd name="T67" fmla="*/ 15 h 156"/>
              <a:gd name="T68" fmla="*/ 141 w 146"/>
              <a:gd name="T69" fmla="*/ 69 h 156"/>
              <a:gd name="T70" fmla="*/ 63 w 146"/>
              <a:gd name="T71" fmla="*/ 103 h 156"/>
              <a:gd name="T72" fmla="*/ 5 w 146"/>
              <a:gd name="T73" fmla="*/ 57 h 156"/>
              <a:gd name="T74" fmla="*/ 30 w 146"/>
              <a:gd name="T75" fmla="*/ 43 h 156"/>
              <a:gd name="T76" fmla="*/ 36 w 146"/>
              <a:gd name="T77" fmla="*/ 46 h 156"/>
              <a:gd name="T78" fmla="*/ 34 w 146"/>
              <a:gd name="T79" fmla="*/ 50 h 156"/>
              <a:gd name="T80" fmla="*/ 67 w 146"/>
              <a:gd name="T81" fmla="*/ 96 h 156"/>
              <a:gd name="T82" fmla="*/ 135 w 146"/>
              <a:gd name="T83" fmla="*/ 63 h 156"/>
              <a:gd name="T84" fmla="*/ 111 w 146"/>
              <a:gd name="T85" fmla="*/ 49 h 156"/>
              <a:gd name="T86" fmla="*/ 113 w 146"/>
              <a:gd name="T87" fmla="*/ 42 h 156"/>
              <a:gd name="T88" fmla="*/ 116 w 146"/>
              <a:gd name="T89" fmla="*/ 43 h 156"/>
              <a:gd name="T90" fmla="*/ 141 w 146"/>
              <a:gd name="T91" fmla="*/ 69 h 156"/>
              <a:gd name="T92" fmla="*/ 73 w 146"/>
              <a:gd name="T93" fmla="*/ 156 h 156"/>
              <a:gd name="T94" fmla="*/ 35 w 146"/>
              <a:gd name="T95" fmla="*/ 112 h 156"/>
              <a:gd name="T96" fmla="*/ 38 w 146"/>
              <a:gd name="T97" fmla="*/ 114 h 156"/>
              <a:gd name="T98" fmla="*/ 29 w 146"/>
              <a:gd name="T99" fmla="*/ 129 h 156"/>
              <a:gd name="T100" fmla="*/ 117 w 146"/>
              <a:gd name="T101" fmla="*/ 129 h 156"/>
              <a:gd name="T102" fmla="*/ 108 w 146"/>
              <a:gd name="T103" fmla="*/ 114 h 156"/>
              <a:gd name="T104" fmla="*/ 111 w 146"/>
              <a:gd name="T105" fmla="*/ 112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46" h="156">
                <a:moveTo>
                  <a:pt x="99" y="73"/>
                </a:moveTo>
                <a:cubicBezTo>
                  <a:pt x="100" y="73"/>
                  <a:pt x="101" y="72"/>
                  <a:pt x="101" y="71"/>
                </a:cubicBezTo>
                <a:cubicBezTo>
                  <a:pt x="101" y="33"/>
                  <a:pt x="101" y="33"/>
                  <a:pt x="101" y="33"/>
                </a:cubicBezTo>
                <a:cubicBezTo>
                  <a:pt x="101" y="24"/>
                  <a:pt x="108" y="17"/>
                  <a:pt x="117" y="17"/>
                </a:cubicBezTo>
                <a:cubicBezTo>
                  <a:pt x="117" y="17"/>
                  <a:pt x="117" y="17"/>
                  <a:pt x="117" y="17"/>
                </a:cubicBezTo>
                <a:cubicBezTo>
                  <a:pt x="118" y="21"/>
                  <a:pt x="121" y="23"/>
                  <a:pt x="125" y="23"/>
                </a:cubicBezTo>
                <a:cubicBezTo>
                  <a:pt x="129" y="23"/>
                  <a:pt x="133" y="20"/>
                  <a:pt x="133" y="15"/>
                </a:cubicBezTo>
                <a:cubicBezTo>
                  <a:pt x="133" y="11"/>
                  <a:pt x="129" y="7"/>
                  <a:pt x="125" y="7"/>
                </a:cubicBezTo>
                <a:cubicBezTo>
                  <a:pt x="121" y="7"/>
                  <a:pt x="118" y="10"/>
                  <a:pt x="117" y="13"/>
                </a:cubicBezTo>
                <a:cubicBezTo>
                  <a:pt x="117" y="13"/>
                  <a:pt x="117" y="13"/>
                  <a:pt x="117" y="13"/>
                </a:cubicBezTo>
                <a:cubicBezTo>
                  <a:pt x="106" y="13"/>
                  <a:pt x="97" y="22"/>
                  <a:pt x="97" y="33"/>
                </a:cubicBezTo>
                <a:cubicBezTo>
                  <a:pt x="97" y="71"/>
                  <a:pt x="97" y="71"/>
                  <a:pt x="97" y="71"/>
                </a:cubicBezTo>
                <a:cubicBezTo>
                  <a:pt x="97" y="72"/>
                  <a:pt x="98" y="73"/>
                  <a:pt x="99" y="73"/>
                </a:cubicBezTo>
                <a:close/>
                <a:moveTo>
                  <a:pt x="125" y="11"/>
                </a:moveTo>
                <a:cubicBezTo>
                  <a:pt x="127" y="11"/>
                  <a:pt x="129" y="13"/>
                  <a:pt x="129" y="15"/>
                </a:cubicBezTo>
                <a:cubicBezTo>
                  <a:pt x="129" y="17"/>
                  <a:pt x="127" y="19"/>
                  <a:pt x="125" y="19"/>
                </a:cubicBezTo>
                <a:cubicBezTo>
                  <a:pt x="123" y="19"/>
                  <a:pt x="121" y="17"/>
                  <a:pt x="121" y="15"/>
                </a:cubicBezTo>
                <a:cubicBezTo>
                  <a:pt x="121" y="13"/>
                  <a:pt x="123" y="11"/>
                  <a:pt x="125" y="11"/>
                </a:cubicBezTo>
                <a:close/>
                <a:moveTo>
                  <a:pt x="47" y="129"/>
                </a:moveTo>
                <a:cubicBezTo>
                  <a:pt x="46" y="129"/>
                  <a:pt x="45" y="128"/>
                  <a:pt x="45" y="127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106"/>
                  <a:pt x="46" y="105"/>
                  <a:pt x="47" y="105"/>
                </a:cubicBezTo>
                <a:cubicBezTo>
                  <a:pt x="48" y="105"/>
                  <a:pt x="49" y="106"/>
                  <a:pt x="49" y="107"/>
                </a:cubicBezTo>
                <a:cubicBezTo>
                  <a:pt x="49" y="127"/>
                  <a:pt x="49" y="127"/>
                  <a:pt x="49" y="127"/>
                </a:cubicBezTo>
                <a:cubicBezTo>
                  <a:pt x="49" y="128"/>
                  <a:pt x="48" y="129"/>
                  <a:pt x="47" y="129"/>
                </a:cubicBezTo>
                <a:close/>
                <a:moveTo>
                  <a:pt x="99" y="129"/>
                </a:moveTo>
                <a:cubicBezTo>
                  <a:pt x="98" y="129"/>
                  <a:pt x="97" y="128"/>
                  <a:pt x="97" y="12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97" y="106"/>
                  <a:pt x="98" y="105"/>
                  <a:pt x="99" y="105"/>
                </a:cubicBezTo>
                <a:cubicBezTo>
                  <a:pt x="100" y="105"/>
                  <a:pt x="101" y="106"/>
                  <a:pt x="101" y="107"/>
                </a:cubicBezTo>
                <a:cubicBezTo>
                  <a:pt x="101" y="127"/>
                  <a:pt x="101" y="127"/>
                  <a:pt x="101" y="127"/>
                </a:cubicBezTo>
                <a:cubicBezTo>
                  <a:pt x="101" y="128"/>
                  <a:pt x="100" y="129"/>
                  <a:pt x="99" y="129"/>
                </a:cubicBezTo>
                <a:close/>
                <a:moveTo>
                  <a:pt x="73" y="140"/>
                </a:moveTo>
                <a:cubicBezTo>
                  <a:pt x="72" y="140"/>
                  <a:pt x="71" y="139"/>
                  <a:pt x="71" y="138"/>
                </a:cubicBezTo>
                <a:cubicBezTo>
                  <a:pt x="71" y="118"/>
                  <a:pt x="71" y="118"/>
                  <a:pt x="71" y="118"/>
                </a:cubicBezTo>
                <a:cubicBezTo>
                  <a:pt x="71" y="117"/>
                  <a:pt x="72" y="116"/>
                  <a:pt x="73" y="116"/>
                </a:cubicBezTo>
                <a:cubicBezTo>
                  <a:pt x="74" y="116"/>
                  <a:pt x="75" y="117"/>
                  <a:pt x="75" y="118"/>
                </a:cubicBezTo>
                <a:cubicBezTo>
                  <a:pt x="75" y="138"/>
                  <a:pt x="75" y="138"/>
                  <a:pt x="75" y="138"/>
                </a:cubicBezTo>
                <a:cubicBezTo>
                  <a:pt x="75" y="139"/>
                  <a:pt x="74" y="140"/>
                  <a:pt x="73" y="140"/>
                </a:cubicBezTo>
                <a:close/>
                <a:moveTo>
                  <a:pt x="71" y="20"/>
                </a:moveTo>
                <a:cubicBezTo>
                  <a:pt x="71" y="82"/>
                  <a:pt x="71" y="82"/>
                  <a:pt x="71" y="82"/>
                </a:cubicBezTo>
                <a:cubicBezTo>
                  <a:pt x="71" y="83"/>
                  <a:pt x="72" y="84"/>
                  <a:pt x="73" y="84"/>
                </a:cubicBezTo>
                <a:cubicBezTo>
                  <a:pt x="74" y="84"/>
                  <a:pt x="75" y="83"/>
                  <a:pt x="75" y="82"/>
                </a:cubicBezTo>
                <a:cubicBezTo>
                  <a:pt x="75" y="20"/>
                  <a:pt x="75" y="20"/>
                  <a:pt x="75" y="20"/>
                </a:cubicBezTo>
                <a:cubicBezTo>
                  <a:pt x="80" y="19"/>
                  <a:pt x="83" y="15"/>
                  <a:pt x="83" y="10"/>
                </a:cubicBezTo>
                <a:cubicBezTo>
                  <a:pt x="83" y="4"/>
                  <a:pt x="79" y="0"/>
                  <a:pt x="73" y="0"/>
                </a:cubicBezTo>
                <a:cubicBezTo>
                  <a:pt x="67" y="0"/>
                  <a:pt x="63" y="4"/>
                  <a:pt x="63" y="10"/>
                </a:cubicBezTo>
                <a:cubicBezTo>
                  <a:pt x="63" y="15"/>
                  <a:pt x="66" y="19"/>
                  <a:pt x="71" y="20"/>
                </a:cubicBezTo>
                <a:close/>
                <a:moveTo>
                  <a:pt x="73" y="4"/>
                </a:moveTo>
                <a:cubicBezTo>
                  <a:pt x="76" y="4"/>
                  <a:pt x="79" y="7"/>
                  <a:pt x="79" y="10"/>
                </a:cubicBezTo>
                <a:cubicBezTo>
                  <a:pt x="79" y="13"/>
                  <a:pt x="76" y="16"/>
                  <a:pt x="73" y="16"/>
                </a:cubicBezTo>
                <a:cubicBezTo>
                  <a:pt x="70" y="16"/>
                  <a:pt x="67" y="13"/>
                  <a:pt x="67" y="10"/>
                </a:cubicBezTo>
                <a:cubicBezTo>
                  <a:pt x="67" y="7"/>
                  <a:pt x="70" y="4"/>
                  <a:pt x="73" y="4"/>
                </a:cubicBezTo>
                <a:close/>
                <a:moveTo>
                  <a:pt x="23" y="23"/>
                </a:moveTo>
                <a:cubicBezTo>
                  <a:pt x="27" y="23"/>
                  <a:pt x="30" y="21"/>
                  <a:pt x="31" y="17"/>
                </a:cubicBezTo>
                <a:cubicBezTo>
                  <a:pt x="39" y="18"/>
                  <a:pt x="45" y="25"/>
                  <a:pt x="45" y="33"/>
                </a:cubicBezTo>
                <a:cubicBezTo>
                  <a:pt x="45" y="71"/>
                  <a:pt x="45" y="71"/>
                  <a:pt x="45" y="71"/>
                </a:cubicBezTo>
                <a:cubicBezTo>
                  <a:pt x="45" y="72"/>
                  <a:pt x="46" y="73"/>
                  <a:pt x="47" y="73"/>
                </a:cubicBezTo>
                <a:cubicBezTo>
                  <a:pt x="48" y="73"/>
                  <a:pt x="49" y="72"/>
                  <a:pt x="49" y="71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23"/>
                  <a:pt x="41" y="14"/>
                  <a:pt x="31" y="13"/>
                </a:cubicBezTo>
                <a:cubicBezTo>
                  <a:pt x="30" y="10"/>
                  <a:pt x="27" y="7"/>
                  <a:pt x="23" y="7"/>
                </a:cubicBezTo>
                <a:cubicBezTo>
                  <a:pt x="19" y="7"/>
                  <a:pt x="15" y="11"/>
                  <a:pt x="15" y="15"/>
                </a:cubicBezTo>
                <a:cubicBezTo>
                  <a:pt x="15" y="20"/>
                  <a:pt x="19" y="23"/>
                  <a:pt x="23" y="23"/>
                </a:cubicBezTo>
                <a:close/>
                <a:moveTo>
                  <a:pt x="23" y="11"/>
                </a:moveTo>
                <a:cubicBezTo>
                  <a:pt x="25" y="11"/>
                  <a:pt x="27" y="13"/>
                  <a:pt x="27" y="15"/>
                </a:cubicBezTo>
                <a:cubicBezTo>
                  <a:pt x="27" y="17"/>
                  <a:pt x="25" y="19"/>
                  <a:pt x="23" y="19"/>
                </a:cubicBezTo>
                <a:cubicBezTo>
                  <a:pt x="21" y="19"/>
                  <a:pt x="19" y="17"/>
                  <a:pt x="19" y="15"/>
                </a:cubicBezTo>
                <a:cubicBezTo>
                  <a:pt x="19" y="13"/>
                  <a:pt x="21" y="11"/>
                  <a:pt x="23" y="11"/>
                </a:cubicBezTo>
                <a:close/>
                <a:moveTo>
                  <a:pt x="141" y="69"/>
                </a:moveTo>
                <a:cubicBezTo>
                  <a:pt x="83" y="103"/>
                  <a:pt x="83" y="103"/>
                  <a:pt x="83" y="103"/>
                </a:cubicBezTo>
                <a:cubicBezTo>
                  <a:pt x="77" y="106"/>
                  <a:pt x="69" y="106"/>
                  <a:pt x="63" y="103"/>
                </a:cubicBezTo>
                <a:cubicBezTo>
                  <a:pt x="5" y="69"/>
                  <a:pt x="5" y="69"/>
                  <a:pt x="5" y="69"/>
                </a:cubicBezTo>
                <a:cubicBezTo>
                  <a:pt x="0" y="66"/>
                  <a:pt x="0" y="61"/>
                  <a:pt x="5" y="57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3"/>
                  <a:pt x="31" y="42"/>
                  <a:pt x="32" y="42"/>
                </a:cubicBezTo>
                <a:cubicBezTo>
                  <a:pt x="34" y="42"/>
                  <a:pt x="36" y="44"/>
                  <a:pt x="36" y="46"/>
                </a:cubicBezTo>
                <a:cubicBezTo>
                  <a:pt x="36" y="48"/>
                  <a:pt x="35" y="49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11" y="63"/>
                  <a:pt x="11" y="63"/>
                  <a:pt x="11" y="63"/>
                </a:cubicBezTo>
                <a:cubicBezTo>
                  <a:pt x="67" y="96"/>
                  <a:pt x="67" y="96"/>
                  <a:pt x="67" y="96"/>
                </a:cubicBezTo>
                <a:cubicBezTo>
                  <a:pt x="70" y="97"/>
                  <a:pt x="76" y="97"/>
                  <a:pt x="79" y="96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10" y="48"/>
                  <a:pt x="109" y="47"/>
                  <a:pt x="109" y="46"/>
                </a:cubicBezTo>
                <a:cubicBezTo>
                  <a:pt x="109" y="44"/>
                  <a:pt x="111" y="42"/>
                  <a:pt x="113" y="42"/>
                </a:cubicBezTo>
                <a:cubicBezTo>
                  <a:pt x="114" y="42"/>
                  <a:pt x="115" y="42"/>
                  <a:pt x="116" y="43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41" y="57"/>
                  <a:pt x="141" y="57"/>
                  <a:pt x="141" y="57"/>
                </a:cubicBezTo>
                <a:cubicBezTo>
                  <a:pt x="146" y="61"/>
                  <a:pt x="146" y="66"/>
                  <a:pt x="141" y="69"/>
                </a:cubicBezTo>
                <a:close/>
                <a:moveTo>
                  <a:pt x="121" y="129"/>
                </a:moveTo>
                <a:cubicBezTo>
                  <a:pt x="121" y="144"/>
                  <a:pt x="100" y="156"/>
                  <a:pt x="73" y="156"/>
                </a:cubicBezTo>
                <a:cubicBezTo>
                  <a:pt x="46" y="156"/>
                  <a:pt x="25" y="144"/>
                  <a:pt x="25" y="129"/>
                </a:cubicBezTo>
                <a:cubicBezTo>
                  <a:pt x="25" y="123"/>
                  <a:pt x="29" y="117"/>
                  <a:pt x="35" y="112"/>
                </a:cubicBezTo>
                <a:cubicBezTo>
                  <a:pt x="35" y="112"/>
                  <a:pt x="36" y="112"/>
                  <a:pt x="36" y="112"/>
                </a:cubicBezTo>
                <a:cubicBezTo>
                  <a:pt x="37" y="112"/>
                  <a:pt x="38" y="113"/>
                  <a:pt x="38" y="114"/>
                </a:cubicBezTo>
                <a:cubicBezTo>
                  <a:pt x="38" y="115"/>
                  <a:pt x="38" y="115"/>
                  <a:pt x="37" y="116"/>
                </a:cubicBezTo>
                <a:cubicBezTo>
                  <a:pt x="32" y="119"/>
                  <a:pt x="29" y="124"/>
                  <a:pt x="29" y="129"/>
                </a:cubicBezTo>
                <a:cubicBezTo>
                  <a:pt x="29" y="141"/>
                  <a:pt x="48" y="152"/>
                  <a:pt x="73" y="152"/>
                </a:cubicBezTo>
                <a:cubicBezTo>
                  <a:pt x="98" y="152"/>
                  <a:pt x="117" y="141"/>
                  <a:pt x="117" y="129"/>
                </a:cubicBezTo>
                <a:cubicBezTo>
                  <a:pt x="117" y="124"/>
                  <a:pt x="114" y="119"/>
                  <a:pt x="109" y="116"/>
                </a:cubicBezTo>
                <a:cubicBezTo>
                  <a:pt x="108" y="115"/>
                  <a:pt x="108" y="115"/>
                  <a:pt x="108" y="114"/>
                </a:cubicBezTo>
                <a:cubicBezTo>
                  <a:pt x="108" y="113"/>
                  <a:pt x="109" y="112"/>
                  <a:pt x="110" y="112"/>
                </a:cubicBezTo>
                <a:cubicBezTo>
                  <a:pt x="110" y="112"/>
                  <a:pt x="111" y="112"/>
                  <a:pt x="111" y="112"/>
                </a:cubicBezTo>
                <a:cubicBezTo>
                  <a:pt x="117" y="117"/>
                  <a:pt x="121" y="123"/>
                  <a:pt x="121" y="12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TextBox 102"/>
          <p:cNvSpPr txBox="1"/>
          <p:nvPr/>
        </p:nvSpPr>
        <p:spPr>
          <a:xfrm>
            <a:off x="5466672" y="1935201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Lake Center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TextBox 102"/>
          <p:cNvSpPr txBox="1"/>
          <p:nvPr/>
        </p:nvSpPr>
        <p:spPr>
          <a:xfrm>
            <a:off x="7019088" y="1935201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6" name="TextBox 102"/>
          <p:cNvSpPr txBox="1"/>
          <p:nvPr/>
        </p:nvSpPr>
        <p:spPr>
          <a:xfrm>
            <a:off x="8028721" y="1935201"/>
            <a:ext cx="4491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TextBox 102"/>
          <p:cNvSpPr txBox="1"/>
          <p:nvPr/>
        </p:nvSpPr>
        <p:spPr>
          <a:xfrm>
            <a:off x="9014543" y="1935201"/>
            <a:ext cx="753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DLF(DPS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28" name="TextBox 102"/>
          <p:cNvSpPr txBox="1"/>
          <p:nvPr/>
        </p:nvSpPr>
        <p:spPr>
          <a:xfrm>
            <a:off x="10215338" y="1935201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ufs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TextBox 102"/>
          <p:cNvSpPr txBox="1"/>
          <p:nvPr/>
        </p:nvSpPr>
        <p:spPr>
          <a:xfrm>
            <a:off x="11243032" y="1935201"/>
            <a:ext cx="362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0" name="Freeform 45"/>
          <p:cNvSpPr>
            <a:spLocks noEditPoints="1"/>
          </p:cNvSpPr>
          <p:nvPr/>
        </p:nvSpPr>
        <p:spPr bwMode="auto">
          <a:xfrm>
            <a:off x="11230230" y="1478182"/>
            <a:ext cx="388202" cy="364340"/>
          </a:xfrm>
          <a:custGeom>
            <a:avLst/>
            <a:gdLst>
              <a:gd name="T0" fmla="*/ 12 w 176"/>
              <a:gd name="T1" fmla="*/ 81 h 165"/>
              <a:gd name="T2" fmla="*/ 38 w 176"/>
              <a:gd name="T3" fmla="*/ 81 h 165"/>
              <a:gd name="T4" fmla="*/ 40 w 176"/>
              <a:gd name="T5" fmla="*/ 83 h 165"/>
              <a:gd name="T6" fmla="*/ 38 w 176"/>
              <a:gd name="T7" fmla="*/ 85 h 165"/>
              <a:gd name="T8" fmla="*/ 12 w 176"/>
              <a:gd name="T9" fmla="*/ 85 h 165"/>
              <a:gd name="T10" fmla="*/ 10 w 176"/>
              <a:gd name="T11" fmla="*/ 83 h 165"/>
              <a:gd name="T12" fmla="*/ 12 w 176"/>
              <a:gd name="T13" fmla="*/ 81 h 165"/>
              <a:gd name="T14" fmla="*/ 31 w 176"/>
              <a:gd name="T15" fmla="*/ 102 h 165"/>
              <a:gd name="T16" fmla="*/ 29 w 176"/>
              <a:gd name="T17" fmla="*/ 100 h 165"/>
              <a:gd name="T18" fmla="*/ 2 w 176"/>
              <a:gd name="T19" fmla="*/ 100 h 165"/>
              <a:gd name="T20" fmla="*/ 0 w 176"/>
              <a:gd name="T21" fmla="*/ 102 h 165"/>
              <a:gd name="T22" fmla="*/ 2 w 176"/>
              <a:gd name="T23" fmla="*/ 104 h 165"/>
              <a:gd name="T24" fmla="*/ 29 w 176"/>
              <a:gd name="T25" fmla="*/ 104 h 165"/>
              <a:gd name="T26" fmla="*/ 31 w 176"/>
              <a:gd name="T27" fmla="*/ 102 h 165"/>
              <a:gd name="T28" fmla="*/ 2 w 176"/>
              <a:gd name="T29" fmla="*/ 66 h 165"/>
              <a:gd name="T30" fmla="*/ 29 w 176"/>
              <a:gd name="T31" fmla="*/ 66 h 165"/>
              <a:gd name="T32" fmla="*/ 31 w 176"/>
              <a:gd name="T33" fmla="*/ 64 h 165"/>
              <a:gd name="T34" fmla="*/ 29 w 176"/>
              <a:gd name="T35" fmla="*/ 62 h 165"/>
              <a:gd name="T36" fmla="*/ 2 w 176"/>
              <a:gd name="T37" fmla="*/ 62 h 165"/>
              <a:gd name="T38" fmla="*/ 0 w 176"/>
              <a:gd name="T39" fmla="*/ 64 h 165"/>
              <a:gd name="T40" fmla="*/ 2 w 176"/>
              <a:gd name="T41" fmla="*/ 66 h 165"/>
              <a:gd name="T42" fmla="*/ 167 w 176"/>
              <a:gd name="T43" fmla="*/ 60 h 165"/>
              <a:gd name="T44" fmla="*/ 87 w 176"/>
              <a:gd name="T45" fmla="*/ 0 h 165"/>
              <a:gd name="T46" fmla="*/ 18 w 176"/>
              <a:gd name="T47" fmla="*/ 42 h 165"/>
              <a:gd name="T48" fmla="*/ 20 w 176"/>
              <a:gd name="T49" fmla="*/ 47 h 165"/>
              <a:gd name="T50" fmla="*/ 26 w 176"/>
              <a:gd name="T51" fmla="*/ 46 h 165"/>
              <a:gd name="T52" fmla="*/ 87 w 176"/>
              <a:gd name="T53" fmla="*/ 8 h 165"/>
              <a:gd name="T54" fmla="*/ 159 w 176"/>
              <a:gd name="T55" fmla="*/ 62 h 165"/>
              <a:gd name="T56" fmla="*/ 118 w 176"/>
              <a:gd name="T57" fmla="*/ 146 h 165"/>
              <a:gd name="T58" fmla="*/ 32 w 176"/>
              <a:gd name="T59" fmla="*/ 124 h 165"/>
              <a:gd name="T60" fmla="*/ 28 w 176"/>
              <a:gd name="T61" fmla="*/ 123 h 165"/>
              <a:gd name="T62" fmla="*/ 26 w 176"/>
              <a:gd name="T63" fmla="*/ 128 h 165"/>
              <a:gd name="T64" fmla="*/ 89 w 176"/>
              <a:gd name="T65" fmla="*/ 160 h 165"/>
              <a:gd name="T66" fmla="*/ 122 w 176"/>
              <a:gd name="T67" fmla="*/ 152 h 165"/>
              <a:gd name="T68" fmla="*/ 167 w 176"/>
              <a:gd name="T69" fmla="*/ 60 h 165"/>
              <a:gd name="T70" fmla="*/ 84 w 176"/>
              <a:gd name="T71" fmla="*/ 116 h 165"/>
              <a:gd name="T72" fmla="*/ 86 w 176"/>
              <a:gd name="T73" fmla="*/ 114 h 165"/>
              <a:gd name="T74" fmla="*/ 86 w 176"/>
              <a:gd name="T75" fmla="*/ 53 h 165"/>
              <a:gd name="T76" fmla="*/ 86 w 176"/>
              <a:gd name="T77" fmla="*/ 51 h 165"/>
              <a:gd name="T78" fmla="*/ 83 w 176"/>
              <a:gd name="T79" fmla="*/ 51 h 165"/>
              <a:gd name="T80" fmla="*/ 66 w 176"/>
              <a:gd name="T81" fmla="*/ 68 h 165"/>
              <a:gd name="T82" fmla="*/ 65 w 176"/>
              <a:gd name="T83" fmla="*/ 68 h 165"/>
              <a:gd name="T84" fmla="*/ 65 w 176"/>
              <a:gd name="T85" fmla="*/ 71 h 165"/>
              <a:gd name="T86" fmla="*/ 68 w 176"/>
              <a:gd name="T87" fmla="*/ 71 h 165"/>
              <a:gd name="T88" fmla="*/ 82 w 176"/>
              <a:gd name="T89" fmla="*/ 58 h 165"/>
              <a:gd name="T90" fmla="*/ 82 w 176"/>
              <a:gd name="T91" fmla="*/ 114 h 165"/>
              <a:gd name="T92" fmla="*/ 84 w 176"/>
              <a:gd name="T93" fmla="*/ 116 h 165"/>
              <a:gd name="T94" fmla="*/ 102 w 176"/>
              <a:gd name="T95" fmla="*/ 51 h 165"/>
              <a:gd name="T96" fmla="*/ 100 w 176"/>
              <a:gd name="T97" fmla="*/ 53 h 165"/>
              <a:gd name="T98" fmla="*/ 100 w 176"/>
              <a:gd name="T99" fmla="*/ 114 h 165"/>
              <a:gd name="T100" fmla="*/ 101 w 176"/>
              <a:gd name="T101" fmla="*/ 116 h 165"/>
              <a:gd name="T102" fmla="*/ 102 w 176"/>
              <a:gd name="T103" fmla="*/ 116 h 165"/>
              <a:gd name="T104" fmla="*/ 103 w 176"/>
              <a:gd name="T105" fmla="*/ 116 h 165"/>
              <a:gd name="T106" fmla="*/ 120 w 176"/>
              <a:gd name="T107" fmla="*/ 100 h 165"/>
              <a:gd name="T108" fmla="*/ 120 w 176"/>
              <a:gd name="T109" fmla="*/ 97 h 165"/>
              <a:gd name="T110" fmla="*/ 117 w 176"/>
              <a:gd name="T111" fmla="*/ 96 h 165"/>
              <a:gd name="T112" fmla="*/ 104 w 176"/>
              <a:gd name="T113" fmla="*/ 110 h 165"/>
              <a:gd name="T114" fmla="*/ 104 w 176"/>
              <a:gd name="T115" fmla="*/ 53 h 165"/>
              <a:gd name="T116" fmla="*/ 102 w 176"/>
              <a:gd name="T117" fmla="*/ 51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6" h="165">
                <a:moveTo>
                  <a:pt x="12" y="81"/>
                </a:moveTo>
                <a:cubicBezTo>
                  <a:pt x="38" y="81"/>
                  <a:pt x="38" y="81"/>
                  <a:pt x="38" y="81"/>
                </a:cubicBezTo>
                <a:cubicBezTo>
                  <a:pt x="40" y="81"/>
                  <a:pt x="40" y="82"/>
                  <a:pt x="40" y="83"/>
                </a:cubicBezTo>
                <a:cubicBezTo>
                  <a:pt x="40" y="84"/>
                  <a:pt x="40" y="85"/>
                  <a:pt x="38" y="85"/>
                </a:cubicBezTo>
                <a:cubicBezTo>
                  <a:pt x="12" y="85"/>
                  <a:pt x="12" y="85"/>
                  <a:pt x="12" y="85"/>
                </a:cubicBezTo>
                <a:cubicBezTo>
                  <a:pt x="11" y="85"/>
                  <a:pt x="10" y="84"/>
                  <a:pt x="10" y="83"/>
                </a:cubicBezTo>
                <a:cubicBezTo>
                  <a:pt x="10" y="82"/>
                  <a:pt x="11" y="81"/>
                  <a:pt x="12" y="81"/>
                </a:cubicBezTo>
                <a:close/>
                <a:moveTo>
                  <a:pt x="31" y="102"/>
                </a:moveTo>
                <a:cubicBezTo>
                  <a:pt x="31" y="101"/>
                  <a:pt x="30" y="100"/>
                  <a:pt x="29" y="100"/>
                </a:cubicBezTo>
                <a:cubicBezTo>
                  <a:pt x="2" y="100"/>
                  <a:pt x="2" y="100"/>
                  <a:pt x="2" y="100"/>
                </a:cubicBezTo>
                <a:cubicBezTo>
                  <a:pt x="1" y="100"/>
                  <a:pt x="0" y="100"/>
                  <a:pt x="0" y="102"/>
                </a:cubicBezTo>
                <a:cubicBezTo>
                  <a:pt x="0" y="103"/>
                  <a:pt x="1" y="104"/>
                  <a:pt x="2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30" y="104"/>
                  <a:pt x="31" y="103"/>
                  <a:pt x="31" y="102"/>
                </a:cubicBezTo>
                <a:close/>
                <a:moveTo>
                  <a:pt x="2" y="66"/>
                </a:moveTo>
                <a:cubicBezTo>
                  <a:pt x="29" y="66"/>
                  <a:pt x="29" y="66"/>
                  <a:pt x="29" y="66"/>
                </a:cubicBezTo>
                <a:cubicBezTo>
                  <a:pt x="30" y="66"/>
                  <a:pt x="31" y="66"/>
                  <a:pt x="31" y="64"/>
                </a:cubicBezTo>
                <a:cubicBezTo>
                  <a:pt x="31" y="63"/>
                  <a:pt x="30" y="62"/>
                  <a:pt x="29" y="62"/>
                </a:cubicBezTo>
                <a:cubicBezTo>
                  <a:pt x="2" y="62"/>
                  <a:pt x="2" y="62"/>
                  <a:pt x="2" y="62"/>
                </a:cubicBezTo>
                <a:cubicBezTo>
                  <a:pt x="1" y="62"/>
                  <a:pt x="0" y="63"/>
                  <a:pt x="0" y="64"/>
                </a:cubicBezTo>
                <a:cubicBezTo>
                  <a:pt x="0" y="66"/>
                  <a:pt x="1" y="66"/>
                  <a:pt x="2" y="66"/>
                </a:cubicBezTo>
                <a:close/>
                <a:moveTo>
                  <a:pt x="167" y="60"/>
                </a:moveTo>
                <a:cubicBezTo>
                  <a:pt x="160" y="32"/>
                  <a:pt x="135" y="0"/>
                  <a:pt x="87" y="0"/>
                </a:cubicBezTo>
                <a:cubicBezTo>
                  <a:pt x="40" y="0"/>
                  <a:pt x="19" y="40"/>
                  <a:pt x="18" y="42"/>
                </a:cubicBezTo>
                <a:cubicBezTo>
                  <a:pt x="18" y="44"/>
                  <a:pt x="18" y="46"/>
                  <a:pt x="20" y="47"/>
                </a:cubicBezTo>
                <a:cubicBezTo>
                  <a:pt x="22" y="48"/>
                  <a:pt x="25" y="48"/>
                  <a:pt x="26" y="46"/>
                </a:cubicBezTo>
                <a:cubicBezTo>
                  <a:pt x="26" y="44"/>
                  <a:pt x="45" y="8"/>
                  <a:pt x="87" y="8"/>
                </a:cubicBezTo>
                <a:cubicBezTo>
                  <a:pt x="130" y="8"/>
                  <a:pt x="153" y="37"/>
                  <a:pt x="159" y="62"/>
                </a:cubicBezTo>
                <a:cubicBezTo>
                  <a:pt x="165" y="90"/>
                  <a:pt x="158" y="126"/>
                  <a:pt x="118" y="146"/>
                </a:cubicBezTo>
                <a:cubicBezTo>
                  <a:pt x="79" y="165"/>
                  <a:pt x="41" y="138"/>
                  <a:pt x="32" y="124"/>
                </a:cubicBezTo>
                <a:cubicBezTo>
                  <a:pt x="31" y="123"/>
                  <a:pt x="29" y="122"/>
                  <a:pt x="28" y="123"/>
                </a:cubicBezTo>
                <a:cubicBezTo>
                  <a:pt x="26" y="124"/>
                  <a:pt x="25" y="126"/>
                  <a:pt x="26" y="128"/>
                </a:cubicBezTo>
                <a:cubicBezTo>
                  <a:pt x="33" y="140"/>
                  <a:pt x="58" y="160"/>
                  <a:pt x="89" y="160"/>
                </a:cubicBezTo>
                <a:cubicBezTo>
                  <a:pt x="100" y="160"/>
                  <a:pt x="112" y="158"/>
                  <a:pt x="122" y="152"/>
                </a:cubicBezTo>
                <a:cubicBezTo>
                  <a:pt x="158" y="136"/>
                  <a:pt x="176" y="98"/>
                  <a:pt x="167" y="60"/>
                </a:cubicBezTo>
                <a:close/>
                <a:moveTo>
                  <a:pt x="84" y="116"/>
                </a:moveTo>
                <a:cubicBezTo>
                  <a:pt x="84" y="116"/>
                  <a:pt x="86" y="116"/>
                  <a:pt x="86" y="114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2"/>
                  <a:pt x="86" y="52"/>
                  <a:pt x="86" y="51"/>
                </a:cubicBezTo>
                <a:cubicBezTo>
                  <a:pt x="85" y="50"/>
                  <a:pt x="84" y="50"/>
                  <a:pt x="83" y="51"/>
                </a:cubicBezTo>
                <a:cubicBezTo>
                  <a:pt x="66" y="68"/>
                  <a:pt x="66" y="68"/>
                  <a:pt x="66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4" y="69"/>
                  <a:pt x="64" y="70"/>
                  <a:pt x="65" y="71"/>
                </a:cubicBezTo>
                <a:cubicBezTo>
                  <a:pt x="66" y="72"/>
                  <a:pt x="67" y="72"/>
                  <a:pt x="68" y="71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114"/>
                  <a:pt x="82" y="114"/>
                  <a:pt x="82" y="114"/>
                </a:cubicBezTo>
                <a:cubicBezTo>
                  <a:pt x="82" y="116"/>
                  <a:pt x="82" y="116"/>
                  <a:pt x="84" y="116"/>
                </a:cubicBezTo>
                <a:close/>
                <a:moveTo>
                  <a:pt x="102" y="51"/>
                </a:moveTo>
                <a:cubicBezTo>
                  <a:pt x="100" y="51"/>
                  <a:pt x="100" y="52"/>
                  <a:pt x="100" y="53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100" y="115"/>
                  <a:pt x="100" y="116"/>
                  <a:pt x="101" y="116"/>
                </a:cubicBezTo>
                <a:cubicBezTo>
                  <a:pt x="101" y="116"/>
                  <a:pt x="101" y="116"/>
                  <a:pt x="102" y="116"/>
                </a:cubicBezTo>
                <a:cubicBezTo>
                  <a:pt x="102" y="116"/>
                  <a:pt x="102" y="116"/>
                  <a:pt x="103" y="116"/>
                </a:cubicBezTo>
                <a:cubicBezTo>
                  <a:pt x="120" y="100"/>
                  <a:pt x="120" y="100"/>
                  <a:pt x="120" y="100"/>
                </a:cubicBezTo>
                <a:cubicBezTo>
                  <a:pt x="121" y="99"/>
                  <a:pt x="121" y="98"/>
                  <a:pt x="120" y="97"/>
                </a:cubicBezTo>
                <a:cubicBezTo>
                  <a:pt x="119" y="96"/>
                  <a:pt x="118" y="96"/>
                  <a:pt x="117" y="96"/>
                </a:cubicBezTo>
                <a:cubicBezTo>
                  <a:pt x="104" y="110"/>
                  <a:pt x="104" y="110"/>
                  <a:pt x="104" y="11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4" y="52"/>
                  <a:pt x="103" y="51"/>
                  <a:pt x="102" y="5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1" name="Freeform 49"/>
          <p:cNvSpPr>
            <a:spLocks noEditPoints="1"/>
          </p:cNvSpPr>
          <p:nvPr/>
        </p:nvSpPr>
        <p:spPr bwMode="auto">
          <a:xfrm>
            <a:off x="10224673" y="1485983"/>
            <a:ext cx="348739" cy="348739"/>
          </a:xfrm>
          <a:custGeom>
            <a:avLst/>
            <a:gdLst>
              <a:gd name="T0" fmla="*/ 12 w 158"/>
              <a:gd name="T1" fmla="*/ 0 h 158"/>
              <a:gd name="T2" fmla="*/ 0 w 158"/>
              <a:gd name="T3" fmla="*/ 146 h 158"/>
              <a:gd name="T4" fmla="*/ 146 w 158"/>
              <a:gd name="T5" fmla="*/ 158 h 158"/>
              <a:gd name="T6" fmla="*/ 158 w 158"/>
              <a:gd name="T7" fmla="*/ 12 h 158"/>
              <a:gd name="T8" fmla="*/ 8 w 158"/>
              <a:gd name="T9" fmla="*/ 12 h 158"/>
              <a:gd name="T10" fmla="*/ 146 w 158"/>
              <a:gd name="T11" fmla="*/ 8 h 158"/>
              <a:gd name="T12" fmla="*/ 150 w 158"/>
              <a:gd name="T13" fmla="*/ 34 h 158"/>
              <a:gd name="T14" fmla="*/ 8 w 158"/>
              <a:gd name="T15" fmla="*/ 12 h 158"/>
              <a:gd name="T16" fmla="*/ 12 w 158"/>
              <a:gd name="T17" fmla="*/ 150 h 158"/>
              <a:gd name="T18" fmla="*/ 8 w 158"/>
              <a:gd name="T19" fmla="*/ 38 h 158"/>
              <a:gd name="T20" fmla="*/ 150 w 158"/>
              <a:gd name="T21" fmla="*/ 146 h 158"/>
              <a:gd name="T22" fmla="*/ 115 w 158"/>
              <a:gd name="T23" fmla="*/ 61 h 158"/>
              <a:gd name="T24" fmla="*/ 35 w 158"/>
              <a:gd name="T25" fmla="*/ 65 h 158"/>
              <a:gd name="T26" fmla="*/ 37 w 158"/>
              <a:gd name="T27" fmla="*/ 70 h 158"/>
              <a:gd name="T28" fmla="*/ 68 w 158"/>
              <a:gd name="T29" fmla="*/ 123 h 158"/>
              <a:gd name="T30" fmla="*/ 72 w 158"/>
              <a:gd name="T31" fmla="*/ 129 h 158"/>
              <a:gd name="T32" fmla="*/ 75 w 158"/>
              <a:gd name="T33" fmla="*/ 128 h 158"/>
              <a:gd name="T34" fmla="*/ 90 w 158"/>
              <a:gd name="T35" fmla="*/ 114 h 158"/>
              <a:gd name="T36" fmla="*/ 120 w 158"/>
              <a:gd name="T37" fmla="*/ 69 h 158"/>
              <a:gd name="T38" fmla="*/ 115 w 158"/>
              <a:gd name="T39" fmla="*/ 61 h 158"/>
              <a:gd name="T40" fmla="*/ 86 w 158"/>
              <a:gd name="T41" fmla="*/ 100 h 158"/>
              <a:gd name="T42" fmla="*/ 73 w 158"/>
              <a:gd name="T43" fmla="*/ 124 h 158"/>
              <a:gd name="T44" fmla="*/ 72 w 158"/>
              <a:gd name="T45" fmla="*/ 100 h 158"/>
              <a:gd name="T46" fmla="*/ 41 w 158"/>
              <a:gd name="T47" fmla="*/ 65 h 158"/>
              <a:gd name="T48" fmla="*/ 117 w 158"/>
              <a:gd name="T49" fmla="*/ 66 h 158"/>
              <a:gd name="T50" fmla="*/ 24 w 158"/>
              <a:gd name="T51" fmla="*/ 24 h 158"/>
              <a:gd name="T52" fmla="*/ 16 w 158"/>
              <a:gd name="T53" fmla="*/ 22 h 158"/>
              <a:gd name="T54" fmla="*/ 23 w 158"/>
              <a:gd name="T55" fmla="*/ 20 h 158"/>
              <a:gd name="T56" fmla="*/ 39 w 158"/>
              <a:gd name="T57" fmla="*/ 22 h 158"/>
              <a:gd name="T58" fmla="*/ 32 w 158"/>
              <a:gd name="T59" fmla="*/ 24 h 158"/>
              <a:gd name="T60" fmla="*/ 32 w 158"/>
              <a:gd name="T61" fmla="*/ 20 h 158"/>
              <a:gd name="T62" fmla="*/ 39 w 158"/>
              <a:gd name="T63" fmla="*/ 22 h 158"/>
              <a:gd name="T64" fmla="*/ 51 w 158"/>
              <a:gd name="T65" fmla="*/ 24 h 158"/>
              <a:gd name="T66" fmla="*/ 44 w 158"/>
              <a:gd name="T67" fmla="*/ 22 h 158"/>
              <a:gd name="T68" fmla="*/ 51 w 158"/>
              <a:gd name="T69" fmla="*/ 2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8" h="158">
                <a:moveTo>
                  <a:pt x="146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5" y="158"/>
                  <a:pt x="12" y="158"/>
                </a:cubicBezTo>
                <a:cubicBezTo>
                  <a:pt x="146" y="158"/>
                  <a:pt x="146" y="158"/>
                  <a:pt x="146" y="158"/>
                </a:cubicBezTo>
                <a:cubicBezTo>
                  <a:pt x="153" y="158"/>
                  <a:pt x="158" y="153"/>
                  <a:pt x="158" y="146"/>
                </a:cubicBezTo>
                <a:cubicBezTo>
                  <a:pt x="158" y="12"/>
                  <a:pt x="158" y="12"/>
                  <a:pt x="158" y="12"/>
                </a:cubicBezTo>
                <a:cubicBezTo>
                  <a:pt x="158" y="5"/>
                  <a:pt x="153" y="0"/>
                  <a:pt x="146" y="0"/>
                </a:cubicBezTo>
                <a:close/>
                <a:moveTo>
                  <a:pt x="8" y="12"/>
                </a:moveTo>
                <a:cubicBezTo>
                  <a:pt x="8" y="9"/>
                  <a:pt x="9" y="8"/>
                  <a:pt x="12" y="8"/>
                </a:cubicBezTo>
                <a:cubicBezTo>
                  <a:pt x="146" y="8"/>
                  <a:pt x="146" y="8"/>
                  <a:pt x="146" y="8"/>
                </a:cubicBezTo>
                <a:cubicBezTo>
                  <a:pt x="148" y="8"/>
                  <a:pt x="150" y="9"/>
                  <a:pt x="150" y="12"/>
                </a:cubicBezTo>
                <a:cubicBezTo>
                  <a:pt x="150" y="34"/>
                  <a:pt x="150" y="34"/>
                  <a:pt x="150" y="34"/>
                </a:cubicBezTo>
                <a:cubicBezTo>
                  <a:pt x="8" y="34"/>
                  <a:pt x="8" y="34"/>
                  <a:pt x="8" y="34"/>
                </a:cubicBezTo>
                <a:lnTo>
                  <a:pt x="8" y="12"/>
                </a:lnTo>
                <a:close/>
                <a:moveTo>
                  <a:pt x="146" y="150"/>
                </a:moveTo>
                <a:cubicBezTo>
                  <a:pt x="12" y="150"/>
                  <a:pt x="12" y="150"/>
                  <a:pt x="12" y="150"/>
                </a:cubicBezTo>
                <a:cubicBezTo>
                  <a:pt x="9" y="150"/>
                  <a:pt x="8" y="149"/>
                  <a:pt x="8" y="146"/>
                </a:cubicBezTo>
                <a:cubicBezTo>
                  <a:pt x="8" y="38"/>
                  <a:pt x="8" y="38"/>
                  <a:pt x="8" y="38"/>
                </a:cubicBezTo>
                <a:cubicBezTo>
                  <a:pt x="150" y="38"/>
                  <a:pt x="150" y="38"/>
                  <a:pt x="150" y="38"/>
                </a:cubicBezTo>
                <a:cubicBezTo>
                  <a:pt x="150" y="146"/>
                  <a:pt x="150" y="146"/>
                  <a:pt x="150" y="146"/>
                </a:cubicBezTo>
                <a:cubicBezTo>
                  <a:pt x="150" y="149"/>
                  <a:pt x="148" y="150"/>
                  <a:pt x="146" y="150"/>
                </a:cubicBezTo>
                <a:close/>
                <a:moveTo>
                  <a:pt x="115" y="61"/>
                </a:moveTo>
                <a:cubicBezTo>
                  <a:pt x="41" y="61"/>
                  <a:pt x="41" y="61"/>
                  <a:pt x="41" y="61"/>
                </a:cubicBezTo>
                <a:cubicBezTo>
                  <a:pt x="38" y="60"/>
                  <a:pt x="36" y="62"/>
                  <a:pt x="35" y="65"/>
                </a:cubicBezTo>
                <a:cubicBezTo>
                  <a:pt x="35" y="67"/>
                  <a:pt x="36" y="68"/>
                  <a:pt x="36" y="69"/>
                </a:cubicBezTo>
                <a:cubicBezTo>
                  <a:pt x="37" y="70"/>
                  <a:pt x="37" y="70"/>
                  <a:pt x="37" y="70"/>
                </a:cubicBezTo>
                <a:cubicBezTo>
                  <a:pt x="68" y="102"/>
                  <a:pt x="68" y="102"/>
                  <a:pt x="68" y="102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68" y="127"/>
                  <a:pt x="69" y="128"/>
                  <a:pt x="72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73" y="129"/>
                  <a:pt x="74" y="129"/>
                  <a:pt x="74" y="128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9" y="117"/>
                  <a:pt x="90" y="116"/>
                  <a:pt x="90" y="114"/>
                </a:cubicBezTo>
                <a:cubicBezTo>
                  <a:pt x="90" y="102"/>
                  <a:pt x="90" y="102"/>
                  <a:pt x="90" y="102"/>
                </a:cubicBezTo>
                <a:cubicBezTo>
                  <a:pt x="101" y="90"/>
                  <a:pt x="118" y="72"/>
                  <a:pt x="120" y="69"/>
                </a:cubicBezTo>
                <a:cubicBezTo>
                  <a:pt x="121" y="68"/>
                  <a:pt x="121" y="66"/>
                  <a:pt x="120" y="64"/>
                </a:cubicBezTo>
                <a:cubicBezTo>
                  <a:pt x="119" y="62"/>
                  <a:pt x="117" y="61"/>
                  <a:pt x="115" y="61"/>
                </a:cubicBezTo>
                <a:close/>
                <a:moveTo>
                  <a:pt x="117" y="66"/>
                </a:moveTo>
                <a:cubicBezTo>
                  <a:pt x="116" y="68"/>
                  <a:pt x="86" y="100"/>
                  <a:pt x="86" y="100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73" y="124"/>
                  <a:pt x="73" y="124"/>
                  <a:pt x="73" y="124"/>
                </a:cubicBezTo>
                <a:cubicBezTo>
                  <a:pt x="73" y="124"/>
                  <a:pt x="72" y="125"/>
                  <a:pt x="72" y="122"/>
                </a:cubicBezTo>
                <a:cubicBezTo>
                  <a:pt x="72" y="100"/>
                  <a:pt x="72" y="100"/>
                  <a:pt x="72" y="100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7"/>
                  <a:pt x="38" y="65"/>
                  <a:pt x="41" y="65"/>
                </a:cubicBezTo>
                <a:cubicBezTo>
                  <a:pt x="115" y="65"/>
                  <a:pt x="115" y="65"/>
                  <a:pt x="115" y="65"/>
                </a:cubicBezTo>
                <a:cubicBezTo>
                  <a:pt x="115" y="65"/>
                  <a:pt x="118" y="65"/>
                  <a:pt x="117" y="66"/>
                </a:cubicBezTo>
                <a:close/>
                <a:moveTo>
                  <a:pt x="25" y="22"/>
                </a:moveTo>
                <a:cubicBezTo>
                  <a:pt x="25" y="23"/>
                  <a:pt x="24" y="24"/>
                  <a:pt x="24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6" y="24"/>
                  <a:pt x="16" y="23"/>
                  <a:pt x="16" y="22"/>
                </a:cubicBezTo>
                <a:cubicBezTo>
                  <a:pt x="16" y="20"/>
                  <a:pt x="16" y="20"/>
                  <a:pt x="18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4" y="20"/>
                  <a:pt x="25" y="20"/>
                  <a:pt x="25" y="22"/>
                </a:cubicBezTo>
                <a:close/>
                <a:moveTo>
                  <a:pt x="39" y="22"/>
                </a:moveTo>
                <a:cubicBezTo>
                  <a:pt x="39" y="23"/>
                  <a:pt x="38" y="24"/>
                  <a:pt x="37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0" y="24"/>
                  <a:pt x="30" y="23"/>
                  <a:pt x="30" y="22"/>
                </a:cubicBezTo>
                <a:cubicBezTo>
                  <a:pt x="30" y="20"/>
                  <a:pt x="30" y="20"/>
                  <a:pt x="32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20"/>
                  <a:pt x="39" y="20"/>
                  <a:pt x="39" y="22"/>
                </a:cubicBezTo>
                <a:close/>
                <a:moveTo>
                  <a:pt x="53" y="22"/>
                </a:moveTo>
                <a:cubicBezTo>
                  <a:pt x="53" y="23"/>
                  <a:pt x="52" y="24"/>
                  <a:pt x="51" y="24"/>
                </a:cubicBezTo>
                <a:cubicBezTo>
                  <a:pt x="46" y="24"/>
                  <a:pt x="46" y="24"/>
                  <a:pt x="46" y="24"/>
                </a:cubicBezTo>
                <a:cubicBezTo>
                  <a:pt x="44" y="24"/>
                  <a:pt x="44" y="23"/>
                  <a:pt x="44" y="22"/>
                </a:cubicBezTo>
                <a:cubicBezTo>
                  <a:pt x="44" y="20"/>
                  <a:pt x="44" y="20"/>
                  <a:pt x="46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52" y="20"/>
                  <a:pt x="53" y="20"/>
                  <a:pt x="53" y="2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2" name="Freeform 53"/>
          <p:cNvSpPr>
            <a:spLocks noEditPoints="1"/>
          </p:cNvSpPr>
          <p:nvPr/>
        </p:nvSpPr>
        <p:spPr bwMode="auto">
          <a:xfrm>
            <a:off x="9215203" y="1465334"/>
            <a:ext cx="352410" cy="390037"/>
          </a:xfrm>
          <a:custGeom>
            <a:avLst/>
            <a:gdLst>
              <a:gd name="T0" fmla="*/ 89 w 160"/>
              <a:gd name="T1" fmla="*/ 3 h 177"/>
              <a:gd name="T2" fmla="*/ 10 w 160"/>
              <a:gd name="T3" fmla="*/ 37 h 177"/>
              <a:gd name="T4" fmla="*/ 0 w 160"/>
              <a:gd name="T5" fmla="*/ 125 h 177"/>
              <a:gd name="T6" fmla="*/ 71 w 160"/>
              <a:gd name="T7" fmla="*/ 175 h 177"/>
              <a:gd name="T8" fmla="*/ 89 w 160"/>
              <a:gd name="T9" fmla="*/ 175 h 177"/>
              <a:gd name="T10" fmla="*/ 160 w 160"/>
              <a:gd name="T11" fmla="*/ 125 h 177"/>
              <a:gd name="T12" fmla="*/ 150 w 160"/>
              <a:gd name="T13" fmla="*/ 37 h 177"/>
              <a:gd name="T14" fmla="*/ 146 w 160"/>
              <a:gd name="T15" fmla="*/ 134 h 177"/>
              <a:gd name="T16" fmla="*/ 75 w 160"/>
              <a:gd name="T17" fmla="*/ 168 h 177"/>
              <a:gd name="T18" fmla="*/ 8 w 160"/>
              <a:gd name="T19" fmla="*/ 125 h 177"/>
              <a:gd name="T20" fmla="*/ 14 w 160"/>
              <a:gd name="T21" fmla="*/ 44 h 177"/>
              <a:gd name="T22" fmla="*/ 80 w 160"/>
              <a:gd name="T23" fmla="*/ 9 h 177"/>
              <a:gd name="T24" fmla="*/ 146 w 160"/>
              <a:gd name="T25" fmla="*/ 44 h 177"/>
              <a:gd name="T26" fmla="*/ 152 w 160"/>
              <a:gd name="T27" fmla="*/ 125 h 177"/>
              <a:gd name="T28" fmla="*/ 34 w 160"/>
              <a:gd name="T29" fmla="*/ 65 h 177"/>
              <a:gd name="T30" fmla="*/ 48 w 160"/>
              <a:gd name="T31" fmla="*/ 54 h 177"/>
              <a:gd name="T32" fmla="*/ 41 w 160"/>
              <a:gd name="T33" fmla="*/ 64 h 177"/>
              <a:gd name="T34" fmla="*/ 126 w 160"/>
              <a:gd name="T35" fmla="*/ 82 h 177"/>
              <a:gd name="T36" fmla="*/ 57 w 160"/>
              <a:gd name="T37" fmla="*/ 101 h 177"/>
              <a:gd name="T38" fmla="*/ 57 w 160"/>
              <a:gd name="T39" fmla="*/ 97 h 177"/>
              <a:gd name="T40" fmla="*/ 122 w 160"/>
              <a:gd name="T41" fmla="*/ 83 h 177"/>
              <a:gd name="T42" fmla="*/ 41 w 160"/>
              <a:gd name="T43" fmla="*/ 69 h 177"/>
              <a:gd name="T44" fmla="*/ 48 w 160"/>
              <a:gd name="T45" fmla="*/ 78 h 177"/>
              <a:gd name="T46" fmla="*/ 44 w 160"/>
              <a:gd name="T47" fmla="*/ 78 h 177"/>
              <a:gd name="T48" fmla="*/ 126 w 160"/>
              <a:gd name="T49" fmla="*/ 113 h 177"/>
              <a:gd name="T50" fmla="*/ 116 w 160"/>
              <a:gd name="T51" fmla="*/ 126 h 177"/>
              <a:gd name="T52" fmla="*/ 113 w 160"/>
              <a:gd name="T53" fmla="*/ 127 h 177"/>
              <a:gd name="T54" fmla="*/ 120 w 160"/>
              <a:gd name="T55" fmla="*/ 117 h 177"/>
              <a:gd name="T56" fmla="*/ 34 w 160"/>
              <a:gd name="T57" fmla="*/ 99 h 177"/>
              <a:gd name="T58" fmla="*/ 103 w 160"/>
              <a:gd name="T59" fmla="*/ 80 h 177"/>
              <a:gd name="T60" fmla="*/ 103 w 160"/>
              <a:gd name="T61" fmla="*/ 84 h 177"/>
              <a:gd name="T62" fmla="*/ 38 w 160"/>
              <a:gd name="T63" fmla="*/ 99 h 177"/>
              <a:gd name="T64" fmla="*/ 120 w 160"/>
              <a:gd name="T65" fmla="*/ 113 h 177"/>
              <a:gd name="T66" fmla="*/ 113 w 160"/>
              <a:gd name="T67" fmla="*/ 104 h 177"/>
              <a:gd name="T68" fmla="*/ 126 w 160"/>
              <a:gd name="T69" fmla="*/ 11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0" h="177">
                <a:moveTo>
                  <a:pt x="150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0" y="3"/>
                </a:cubicBezTo>
                <a:cubicBezTo>
                  <a:pt x="10" y="37"/>
                  <a:pt x="10" y="37"/>
                  <a:pt x="10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1"/>
                  <a:pt x="4" y="138"/>
                  <a:pt x="10" y="141"/>
                </a:cubicBezTo>
                <a:cubicBezTo>
                  <a:pt x="71" y="175"/>
                  <a:pt x="71" y="175"/>
                  <a:pt x="71" y="175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5"/>
                </a:cubicBezTo>
                <a:cubicBezTo>
                  <a:pt x="150" y="141"/>
                  <a:pt x="150" y="141"/>
                  <a:pt x="150" y="141"/>
                </a:cubicBezTo>
                <a:cubicBezTo>
                  <a:pt x="156" y="138"/>
                  <a:pt x="160" y="131"/>
                  <a:pt x="160" y="125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0" y="37"/>
                </a:cubicBezTo>
                <a:close/>
                <a:moveTo>
                  <a:pt x="152" y="125"/>
                </a:moveTo>
                <a:cubicBezTo>
                  <a:pt x="152" y="128"/>
                  <a:pt x="149" y="132"/>
                  <a:pt x="146" y="134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2" y="169"/>
                  <a:pt x="77" y="169"/>
                  <a:pt x="75" y="168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1" y="132"/>
                  <a:pt x="8" y="128"/>
                  <a:pt x="8" y="12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0"/>
                  <a:pt x="11" y="46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9"/>
                  <a:pt x="78" y="9"/>
                  <a:pt x="80" y="9"/>
                </a:cubicBezTo>
                <a:cubicBezTo>
                  <a:pt x="82" y="9"/>
                  <a:pt x="84" y="9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6"/>
                  <a:pt x="152" y="50"/>
                  <a:pt x="152" y="53"/>
                </a:cubicBezTo>
                <a:lnTo>
                  <a:pt x="152" y="125"/>
                </a:lnTo>
                <a:close/>
                <a:moveTo>
                  <a:pt x="34" y="68"/>
                </a:moveTo>
                <a:cubicBezTo>
                  <a:pt x="34" y="67"/>
                  <a:pt x="34" y="66"/>
                  <a:pt x="34" y="65"/>
                </a:cubicBezTo>
                <a:cubicBezTo>
                  <a:pt x="45" y="54"/>
                  <a:pt x="45" y="54"/>
                  <a:pt x="45" y="54"/>
                </a:cubicBezTo>
                <a:cubicBezTo>
                  <a:pt x="46" y="54"/>
                  <a:pt x="47" y="54"/>
                  <a:pt x="48" y="54"/>
                </a:cubicBezTo>
                <a:cubicBezTo>
                  <a:pt x="48" y="55"/>
                  <a:pt x="48" y="56"/>
                  <a:pt x="48" y="57"/>
                </a:cubicBezTo>
                <a:cubicBezTo>
                  <a:pt x="41" y="64"/>
                  <a:pt x="41" y="64"/>
                  <a:pt x="41" y="64"/>
                </a:cubicBezTo>
                <a:cubicBezTo>
                  <a:pt x="107" y="64"/>
                  <a:pt x="107" y="64"/>
                  <a:pt x="107" y="64"/>
                </a:cubicBezTo>
                <a:cubicBezTo>
                  <a:pt x="118" y="64"/>
                  <a:pt x="126" y="72"/>
                  <a:pt x="126" y="82"/>
                </a:cubicBezTo>
                <a:cubicBezTo>
                  <a:pt x="126" y="92"/>
                  <a:pt x="118" y="101"/>
                  <a:pt x="107" y="101"/>
                </a:cubicBezTo>
                <a:cubicBezTo>
                  <a:pt x="57" y="101"/>
                  <a:pt x="57" y="101"/>
                  <a:pt x="57" y="101"/>
                </a:cubicBezTo>
                <a:cubicBezTo>
                  <a:pt x="56" y="101"/>
                  <a:pt x="55" y="100"/>
                  <a:pt x="55" y="99"/>
                </a:cubicBezTo>
                <a:cubicBezTo>
                  <a:pt x="55" y="98"/>
                  <a:pt x="56" y="97"/>
                  <a:pt x="5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6" y="97"/>
                  <a:pt x="122" y="91"/>
                  <a:pt x="122" y="83"/>
                </a:cubicBezTo>
                <a:cubicBezTo>
                  <a:pt x="122" y="75"/>
                  <a:pt x="116" y="69"/>
                  <a:pt x="108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48" y="76"/>
                  <a:pt x="48" y="76"/>
                  <a:pt x="48" y="76"/>
                </a:cubicBezTo>
                <a:cubicBezTo>
                  <a:pt x="48" y="76"/>
                  <a:pt x="48" y="78"/>
                  <a:pt x="48" y="78"/>
                </a:cubicBezTo>
                <a:cubicBezTo>
                  <a:pt x="47" y="79"/>
                  <a:pt x="46" y="79"/>
                  <a:pt x="46" y="79"/>
                </a:cubicBezTo>
                <a:cubicBezTo>
                  <a:pt x="45" y="79"/>
                  <a:pt x="45" y="78"/>
                  <a:pt x="44" y="78"/>
                </a:cubicBezTo>
                <a:lnTo>
                  <a:pt x="34" y="68"/>
                </a:lnTo>
                <a:close/>
                <a:moveTo>
                  <a:pt x="126" y="113"/>
                </a:moveTo>
                <a:cubicBezTo>
                  <a:pt x="127" y="114"/>
                  <a:pt x="127" y="115"/>
                  <a:pt x="126" y="116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6" y="127"/>
                  <a:pt x="115" y="127"/>
                  <a:pt x="114" y="127"/>
                </a:cubicBezTo>
                <a:cubicBezTo>
                  <a:pt x="114" y="127"/>
                  <a:pt x="113" y="127"/>
                  <a:pt x="113" y="127"/>
                </a:cubicBezTo>
                <a:cubicBezTo>
                  <a:pt x="112" y="126"/>
                  <a:pt x="112" y="125"/>
                  <a:pt x="113" y="124"/>
                </a:cubicBezTo>
                <a:cubicBezTo>
                  <a:pt x="120" y="117"/>
                  <a:pt x="120" y="117"/>
                  <a:pt x="120" y="11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42" y="117"/>
                  <a:pt x="34" y="109"/>
                  <a:pt x="34" y="99"/>
                </a:cubicBezTo>
                <a:cubicBezTo>
                  <a:pt x="34" y="89"/>
                  <a:pt x="42" y="80"/>
                  <a:pt x="53" y="80"/>
                </a:cubicBezTo>
                <a:cubicBezTo>
                  <a:pt x="103" y="80"/>
                  <a:pt x="103" y="80"/>
                  <a:pt x="103" y="80"/>
                </a:cubicBezTo>
                <a:cubicBezTo>
                  <a:pt x="104" y="80"/>
                  <a:pt x="105" y="81"/>
                  <a:pt x="105" y="82"/>
                </a:cubicBezTo>
                <a:cubicBezTo>
                  <a:pt x="105" y="84"/>
                  <a:pt x="104" y="84"/>
                  <a:pt x="103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45" y="84"/>
                  <a:pt x="38" y="91"/>
                  <a:pt x="38" y="99"/>
                </a:cubicBezTo>
                <a:cubicBezTo>
                  <a:pt x="38" y="107"/>
                  <a:pt x="45" y="113"/>
                  <a:pt x="53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112" y="106"/>
                  <a:pt x="112" y="104"/>
                  <a:pt x="113" y="104"/>
                </a:cubicBezTo>
                <a:cubicBezTo>
                  <a:pt x="114" y="103"/>
                  <a:pt x="115" y="103"/>
                  <a:pt x="116" y="104"/>
                </a:cubicBezTo>
                <a:lnTo>
                  <a:pt x="126" y="113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3" name="Freeform 57"/>
          <p:cNvSpPr>
            <a:spLocks noEditPoints="1"/>
          </p:cNvSpPr>
          <p:nvPr/>
        </p:nvSpPr>
        <p:spPr bwMode="auto">
          <a:xfrm>
            <a:off x="8076638" y="1466710"/>
            <a:ext cx="353328" cy="387284"/>
          </a:xfrm>
          <a:custGeom>
            <a:avLst/>
            <a:gdLst>
              <a:gd name="T0" fmla="*/ 44 w 160"/>
              <a:gd name="T1" fmla="*/ 70 h 176"/>
              <a:gd name="T2" fmla="*/ 36 w 160"/>
              <a:gd name="T3" fmla="*/ 101 h 176"/>
              <a:gd name="T4" fmla="*/ 38 w 160"/>
              <a:gd name="T5" fmla="*/ 104 h 176"/>
              <a:gd name="T6" fmla="*/ 48 w 160"/>
              <a:gd name="T7" fmla="*/ 126 h 176"/>
              <a:gd name="T8" fmla="*/ 50 w 160"/>
              <a:gd name="T9" fmla="*/ 128 h 176"/>
              <a:gd name="T10" fmla="*/ 68 w 160"/>
              <a:gd name="T11" fmla="*/ 138 h 176"/>
              <a:gd name="T12" fmla="*/ 72 w 160"/>
              <a:gd name="T13" fmla="*/ 138 h 176"/>
              <a:gd name="T14" fmla="*/ 70 w 160"/>
              <a:gd name="T15" fmla="*/ 124 h 176"/>
              <a:gd name="T16" fmla="*/ 52 w 160"/>
              <a:gd name="T17" fmla="*/ 102 h 176"/>
              <a:gd name="T18" fmla="*/ 50 w 160"/>
              <a:gd name="T19" fmla="*/ 100 h 176"/>
              <a:gd name="T20" fmla="*/ 48 w 160"/>
              <a:gd name="T21" fmla="*/ 76 h 176"/>
              <a:gd name="T22" fmla="*/ 68 w 160"/>
              <a:gd name="T23" fmla="*/ 44 h 176"/>
              <a:gd name="T24" fmla="*/ 64 w 160"/>
              <a:gd name="T25" fmla="*/ 64 h 176"/>
              <a:gd name="T26" fmla="*/ 76 w 160"/>
              <a:gd name="T27" fmla="*/ 64 h 176"/>
              <a:gd name="T28" fmla="*/ 72 w 160"/>
              <a:gd name="T29" fmla="*/ 42 h 176"/>
              <a:gd name="T30" fmla="*/ 84 w 160"/>
              <a:gd name="T31" fmla="*/ 64 h 176"/>
              <a:gd name="T32" fmla="*/ 92 w 160"/>
              <a:gd name="T33" fmla="*/ 69 h 176"/>
              <a:gd name="T34" fmla="*/ 93 w 160"/>
              <a:gd name="T35" fmla="*/ 96 h 176"/>
              <a:gd name="T36" fmla="*/ 111 w 160"/>
              <a:gd name="T37" fmla="*/ 125 h 176"/>
              <a:gd name="T38" fmla="*/ 100 w 160"/>
              <a:gd name="T39" fmla="*/ 114 h 176"/>
              <a:gd name="T40" fmla="*/ 88 w 160"/>
              <a:gd name="T41" fmla="*/ 114 h 176"/>
              <a:gd name="T42" fmla="*/ 97 w 160"/>
              <a:gd name="T43" fmla="*/ 119 h 176"/>
              <a:gd name="T44" fmla="*/ 112 w 160"/>
              <a:gd name="T45" fmla="*/ 138 h 176"/>
              <a:gd name="T46" fmla="*/ 114 w 160"/>
              <a:gd name="T47" fmla="*/ 140 h 176"/>
              <a:gd name="T48" fmla="*/ 119 w 160"/>
              <a:gd name="T49" fmla="*/ 95 h 176"/>
              <a:gd name="T50" fmla="*/ 84 w 160"/>
              <a:gd name="T51" fmla="*/ 36 h 176"/>
              <a:gd name="T52" fmla="*/ 112 w 160"/>
              <a:gd name="T53" fmla="*/ 106 h 176"/>
              <a:gd name="T54" fmla="*/ 96 w 160"/>
              <a:gd name="T55" fmla="*/ 69 h 176"/>
              <a:gd name="T56" fmla="*/ 88 w 160"/>
              <a:gd name="T57" fmla="*/ 63 h 176"/>
              <a:gd name="T58" fmla="*/ 104 w 160"/>
              <a:gd name="T59" fmla="*/ 46 h 176"/>
              <a:gd name="T60" fmla="*/ 106 w 160"/>
              <a:gd name="T61" fmla="*/ 76 h 176"/>
              <a:gd name="T62" fmla="*/ 108 w 160"/>
              <a:gd name="T63" fmla="*/ 50 h 176"/>
              <a:gd name="T64" fmla="*/ 116 w 160"/>
              <a:gd name="T65" fmla="*/ 93 h 176"/>
              <a:gd name="T66" fmla="*/ 93 w 160"/>
              <a:gd name="T67" fmla="*/ 3 h 176"/>
              <a:gd name="T68" fmla="*/ 67 w 160"/>
              <a:gd name="T69" fmla="*/ 3 h 176"/>
              <a:gd name="T70" fmla="*/ 0 w 160"/>
              <a:gd name="T71" fmla="*/ 57 h 176"/>
              <a:gd name="T72" fmla="*/ 13 w 160"/>
              <a:gd name="T73" fmla="*/ 142 h 176"/>
              <a:gd name="T74" fmla="*/ 80 w 160"/>
              <a:gd name="T75" fmla="*/ 176 h 176"/>
              <a:gd name="T76" fmla="*/ 147 w 160"/>
              <a:gd name="T77" fmla="*/ 142 h 176"/>
              <a:gd name="T78" fmla="*/ 160 w 160"/>
              <a:gd name="T79" fmla="*/ 57 h 176"/>
              <a:gd name="T80" fmla="*/ 152 w 160"/>
              <a:gd name="T81" fmla="*/ 119 h 176"/>
              <a:gd name="T82" fmla="*/ 89 w 160"/>
              <a:gd name="T83" fmla="*/ 166 h 176"/>
              <a:gd name="T84" fmla="*/ 71 w 160"/>
              <a:gd name="T85" fmla="*/ 166 h 176"/>
              <a:gd name="T86" fmla="*/ 8 w 160"/>
              <a:gd name="T87" fmla="*/ 119 h 176"/>
              <a:gd name="T88" fmla="*/ 17 w 160"/>
              <a:gd name="T89" fmla="*/ 41 h 176"/>
              <a:gd name="T90" fmla="*/ 80 w 160"/>
              <a:gd name="T91" fmla="*/ 8 h 176"/>
              <a:gd name="T92" fmla="*/ 143 w 160"/>
              <a:gd name="T93" fmla="*/ 41 h 176"/>
              <a:gd name="T94" fmla="*/ 152 w 160"/>
              <a:gd name="T95" fmla="*/ 11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76">
                <a:moveTo>
                  <a:pt x="84" y="36"/>
                </a:moveTo>
                <a:cubicBezTo>
                  <a:pt x="64" y="36"/>
                  <a:pt x="47" y="51"/>
                  <a:pt x="44" y="70"/>
                </a:cubicBezTo>
                <a:cubicBezTo>
                  <a:pt x="44" y="72"/>
                  <a:pt x="44" y="74"/>
                  <a:pt x="44" y="76"/>
                </a:cubicBezTo>
                <a:cubicBezTo>
                  <a:pt x="44" y="84"/>
                  <a:pt x="36" y="101"/>
                  <a:pt x="36" y="101"/>
                </a:cubicBezTo>
                <a:cubicBezTo>
                  <a:pt x="36" y="102"/>
                  <a:pt x="36" y="102"/>
                  <a:pt x="36" y="103"/>
                </a:cubicBezTo>
                <a:cubicBezTo>
                  <a:pt x="36" y="104"/>
                  <a:pt x="37" y="104"/>
                  <a:pt x="38" y="10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26"/>
                  <a:pt x="48" y="126"/>
                  <a:pt x="48" y="126"/>
                </a:cubicBezTo>
                <a:cubicBezTo>
                  <a:pt x="48" y="126"/>
                  <a:pt x="48" y="127"/>
                  <a:pt x="48" y="128"/>
                </a:cubicBezTo>
                <a:cubicBezTo>
                  <a:pt x="49" y="128"/>
                  <a:pt x="49" y="128"/>
                  <a:pt x="50" y="128"/>
                </a:cubicBezTo>
                <a:cubicBezTo>
                  <a:pt x="68" y="128"/>
                  <a:pt x="68" y="128"/>
                  <a:pt x="68" y="128"/>
                </a:cubicBezTo>
                <a:cubicBezTo>
                  <a:pt x="68" y="138"/>
                  <a:pt x="68" y="138"/>
                  <a:pt x="68" y="138"/>
                </a:cubicBezTo>
                <a:cubicBezTo>
                  <a:pt x="68" y="139"/>
                  <a:pt x="69" y="140"/>
                  <a:pt x="70" y="140"/>
                </a:cubicBezTo>
                <a:cubicBezTo>
                  <a:pt x="71" y="140"/>
                  <a:pt x="72" y="139"/>
                  <a:pt x="72" y="138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72" y="125"/>
                  <a:pt x="71" y="124"/>
                  <a:pt x="70" y="124"/>
                </a:cubicBezTo>
                <a:cubicBezTo>
                  <a:pt x="52" y="124"/>
                  <a:pt x="52" y="124"/>
                  <a:pt x="52" y="124"/>
                </a:cubicBezTo>
                <a:cubicBezTo>
                  <a:pt x="52" y="102"/>
                  <a:pt x="52" y="102"/>
                  <a:pt x="52" y="102"/>
                </a:cubicBezTo>
                <a:cubicBezTo>
                  <a:pt x="52" y="102"/>
                  <a:pt x="52" y="101"/>
                  <a:pt x="52" y="100"/>
                </a:cubicBezTo>
                <a:cubicBezTo>
                  <a:pt x="52" y="100"/>
                  <a:pt x="51" y="100"/>
                  <a:pt x="50" y="100"/>
                </a:cubicBezTo>
                <a:cubicBezTo>
                  <a:pt x="41" y="100"/>
                  <a:pt x="41" y="100"/>
                  <a:pt x="41" y="100"/>
                </a:cubicBezTo>
                <a:cubicBezTo>
                  <a:pt x="44" y="94"/>
                  <a:pt x="48" y="82"/>
                  <a:pt x="48" y="76"/>
                </a:cubicBezTo>
                <a:cubicBezTo>
                  <a:pt x="48" y="74"/>
                  <a:pt x="48" y="72"/>
                  <a:pt x="48" y="71"/>
                </a:cubicBezTo>
                <a:cubicBezTo>
                  <a:pt x="50" y="59"/>
                  <a:pt x="58" y="49"/>
                  <a:pt x="68" y="44"/>
                </a:cubicBezTo>
                <a:cubicBezTo>
                  <a:pt x="68" y="58"/>
                  <a:pt x="68" y="58"/>
                  <a:pt x="68" y="58"/>
                </a:cubicBezTo>
                <a:cubicBezTo>
                  <a:pt x="66" y="59"/>
                  <a:pt x="64" y="62"/>
                  <a:pt x="64" y="64"/>
                </a:cubicBezTo>
                <a:cubicBezTo>
                  <a:pt x="64" y="67"/>
                  <a:pt x="67" y="70"/>
                  <a:pt x="70" y="70"/>
                </a:cubicBezTo>
                <a:cubicBezTo>
                  <a:pt x="73" y="70"/>
                  <a:pt x="76" y="67"/>
                  <a:pt x="76" y="64"/>
                </a:cubicBezTo>
                <a:cubicBezTo>
                  <a:pt x="76" y="61"/>
                  <a:pt x="74" y="59"/>
                  <a:pt x="72" y="58"/>
                </a:cubicBezTo>
                <a:cubicBezTo>
                  <a:pt x="72" y="42"/>
                  <a:pt x="72" y="42"/>
                  <a:pt x="72" y="42"/>
                </a:cubicBezTo>
                <a:cubicBezTo>
                  <a:pt x="76" y="41"/>
                  <a:pt x="80" y="40"/>
                  <a:pt x="84" y="40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65"/>
                  <a:pt x="84" y="66"/>
                  <a:pt x="85" y="66"/>
                </a:cubicBezTo>
                <a:cubicBezTo>
                  <a:pt x="92" y="69"/>
                  <a:pt x="92" y="69"/>
                  <a:pt x="92" y="69"/>
                </a:cubicBezTo>
                <a:cubicBezTo>
                  <a:pt x="92" y="94"/>
                  <a:pt x="92" y="94"/>
                  <a:pt x="92" y="94"/>
                </a:cubicBezTo>
                <a:cubicBezTo>
                  <a:pt x="92" y="95"/>
                  <a:pt x="92" y="95"/>
                  <a:pt x="93" y="96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1" y="116"/>
                  <a:pt x="111" y="120"/>
                  <a:pt x="111" y="125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00" y="115"/>
                  <a:pt x="100" y="115"/>
                  <a:pt x="100" y="114"/>
                </a:cubicBezTo>
                <a:cubicBezTo>
                  <a:pt x="100" y="111"/>
                  <a:pt x="97" y="108"/>
                  <a:pt x="94" y="108"/>
                </a:cubicBezTo>
                <a:cubicBezTo>
                  <a:pt x="91" y="108"/>
                  <a:pt x="88" y="111"/>
                  <a:pt x="88" y="114"/>
                </a:cubicBezTo>
                <a:cubicBezTo>
                  <a:pt x="88" y="117"/>
                  <a:pt x="91" y="120"/>
                  <a:pt x="94" y="120"/>
                </a:cubicBezTo>
                <a:cubicBezTo>
                  <a:pt x="95" y="120"/>
                  <a:pt x="96" y="120"/>
                  <a:pt x="97" y="119"/>
                </a:cubicBezTo>
                <a:cubicBezTo>
                  <a:pt x="111" y="130"/>
                  <a:pt x="111" y="130"/>
                  <a:pt x="111" y="130"/>
                </a:cubicBezTo>
                <a:cubicBezTo>
                  <a:pt x="112" y="135"/>
                  <a:pt x="112" y="138"/>
                  <a:pt x="112" y="138"/>
                </a:cubicBezTo>
                <a:cubicBezTo>
                  <a:pt x="112" y="139"/>
                  <a:pt x="113" y="140"/>
                  <a:pt x="114" y="140"/>
                </a:cubicBezTo>
                <a:cubicBezTo>
                  <a:pt x="114" y="140"/>
                  <a:pt x="114" y="140"/>
                  <a:pt x="114" y="140"/>
                </a:cubicBezTo>
                <a:cubicBezTo>
                  <a:pt x="116" y="140"/>
                  <a:pt x="116" y="139"/>
                  <a:pt x="116" y="138"/>
                </a:cubicBezTo>
                <a:cubicBezTo>
                  <a:pt x="116" y="137"/>
                  <a:pt x="112" y="110"/>
                  <a:pt x="119" y="95"/>
                </a:cubicBezTo>
                <a:cubicBezTo>
                  <a:pt x="122" y="88"/>
                  <a:pt x="124" y="82"/>
                  <a:pt x="124" y="76"/>
                </a:cubicBezTo>
                <a:cubicBezTo>
                  <a:pt x="124" y="54"/>
                  <a:pt x="106" y="36"/>
                  <a:pt x="84" y="36"/>
                </a:cubicBezTo>
                <a:close/>
                <a:moveTo>
                  <a:pt x="116" y="93"/>
                </a:moveTo>
                <a:cubicBezTo>
                  <a:pt x="114" y="97"/>
                  <a:pt x="113" y="101"/>
                  <a:pt x="112" y="106"/>
                </a:cubicBezTo>
                <a:cubicBezTo>
                  <a:pt x="96" y="94"/>
                  <a:pt x="96" y="94"/>
                  <a:pt x="96" y="94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8"/>
                  <a:pt x="96" y="67"/>
                  <a:pt x="95" y="67"/>
                </a:cubicBezTo>
                <a:cubicBezTo>
                  <a:pt x="88" y="63"/>
                  <a:pt x="88" y="63"/>
                  <a:pt x="88" y="63"/>
                </a:cubicBezTo>
                <a:cubicBezTo>
                  <a:pt x="88" y="40"/>
                  <a:pt x="88" y="40"/>
                  <a:pt x="88" y="40"/>
                </a:cubicBezTo>
                <a:cubicBezTo>
                  <a:pt x="94" y="41"/>
                  <a:pt x="99" y="43"/>
                  <a:pt x="104" y="46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04" y="76"/>
                  <a:pt x="105" y="76"/>
                  <a:pt x="106" y="76"/>
                </a:cubicBezTo>
                <a:cubicBezTo>
                  <a:pt x="107" y="76"/>
                  <a:pt x="108" y="76"/>
                  <a:pt x="108" y="74"/>
                </a:cubicBezTo>
                <a:cubicBezTo>
                  <a:pt x="108" y="50"/>
                  <a:pt x="108" y="50"/>
                  <a:pt x="108" y="50"/>
                </a:cubicBezTo>
                <a:cubicBezTo>
                  <a:pt x="115" y="56"/>
                  <a:pt x="120" y="66"/>
                  <a:pt x="120" y="76"/>
                </a:cubicBezTo>
                <a:cubicBezTo>
                  <a:pt x="120" y="81"/>
                  <a:pt x="119" y="87"/>
                  <a:pt x="116" y="93"/>
                </a:cubicBezTo>
                <a:close/>
                <a:moveTo>
                  <a:pt x="147" y="34"/>
                </a:moveTo>
                <a:cubicBezTo>
                  <a:pt x="93" y="3"/>
                  <a:pt x="93" y="3"/>
                  <a:pt x="93" y="3"/>
                </a:cubicBezTo>
                <a:cubicBezTo>
                  <a:pt x="89" y="1"/>
                  <a:pt x="85" y="0"/>
                  <a:pt x="80" y="0"/>
                </a:cubicBezTo>
                <a:cubicBezTo>
                  <a:pt x="75" y="0"/>
                  <a:pt x="71" y="1"/>
                  <a:pt x="67" y="3"/>
                </a:cubicBezTo>
                <a:cubicBezTo>
                  <a:pt x="13" y="34"/>
                  <a:pt x="13" y="34"/>
                  <a:pt x="13" y="34"/>
                </a:cubicBezTo>
                <a:cubicBezTo>
                  <a:pt x="6" y="38"/>
                  <a:pt x="0" y="48"/>
                  <a:pt x="0" y="5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8"/>
                  <a:pt x="6" y="137"/>
                  <a:pt x="13" y="142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70" y="175"/>
                  <a:pt x="75" y="176"/>
                  <a:pt x="80" y="176"/>
                </a:cubicBezTo>
                <a:cubicBezTo>
                  <a:pt x="85" y="176"/>
                  <a:pt x="89" y="175"/>
                  <a:pt x="93" y="173"/>
                </a:cubicBezTo>
                <a:cubicBezTo>
                  <a:pt x="147" y="142"/>
                  <a:pt x="147" y="142"/>
                  <a:pt x="147" y="142"/>
                </a:cubicBezTo>
                <a:cubicBezTo>
                  <a:pt x="154" y="137"/>
                  <a:pt x="160" y="128"/>
                  <a:pt x="160" y="119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48"/>
                  <a:pt x="154" y="38"/>
                  <a:pt x="147" y="34"/>
                </a:cubicBezTo>
                <a:close/>
                <a:moveTo>
                  <a:pt x="152" y="119"/>
                </a:moveTo>
                <a:cubicBezTo>
                  <a:pt x="152" y="125"/>
                  <a:pt x="148" y="132"/>
                  <a:pt x="143" y="135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67"/>
                  <a:pt x="84" y="168"/>
                  <a:pt x="80" y="168"/>
                </a:cubicBezTo>
                <a:cubicBezTo>
                  <a:pt x="76" y="168"/>
                  <a:pt x="73" y="167"/>
                  <a:pt x="71" y="166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2" y="132"/>
                  <a:pt x="8" y="125"/>
                  <a:pt x="8" y="119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1"/>
                  <a:pt x="12" y="44"/>
                  <a:pt x="17" y="41"/>
                </a:cubicBezTo>
                <a:cubicBezTo>
                  <a:pt x="71" y="10"/>
                  <a:pt x="71" y="10"/>
                  <a:pt x="71" y="10"/>
                </a:cubicBezTo>
                <a:cubicBezTo>
                  <a:pt x="73" y="9"/>
                  <a:pt x="76" y="8"/>
                  <a:pt x="80" y="8"/>
                </a:cubicBezTo>
                <a:cubicBezTo>
                  <a:pt x="84" y="8"/>
                  <a:pt x="87" y="9"/>
                  <a:pt x="89" y="10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8" y="44"/>
                  <a:pt x="152" y="51"/>
                  <a:pt x="152" y="57"/>
                </a:cubicBezTo>
                <a:cubicBezTo>
                  <a:pt x="152" y="119"/>
                  <a:pt x="152" y="119"/>
                  <a:pt x="152" y="11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4" name="Freeform 61"/>
          <p:cNvSpPr>
            <a:spLocks noEditPoints="1"/>
          </p:cNvSpPr>
          <p:nvPr/>
        </p:nvSpPr>
        <p:spPr bwMode="auto">
          <a:xfrm>
            <a:off x="7035943" y="1501126"/>
            <a:ext cx="388200" cy="318453"/>
          </a:xfrm>
          <a:custGeom>
            <a:avLst/>
            <a:gdLst>
              <a:gd name="T0" fmla="*/ 132 w 176"/>
              <a:gd name="T1" fmla="*/ 72 h 144"/>
              <a:gd name="T2" fmla="*/ 107 w 176"/>
              <a:gd name="T3" fmla="*/ 107 h 144"/>
              <a:gd name="T4" fmla="*/ 86 w 176"/>
              <a:gd name="T5" fmla="*/ 107 h 144"/>
              <a:gd name="T6" fmla="*/ 80 w 176"/>
              <a:gd name="T7" fmla="*/ 84 h 144"/>
              <a:gd name="T8" fmla="*/ 56 w 176"/>
              <a:gd name="T9" fmla="*/ 84 h 144"/>
              <a:gd name="T10" fmla="*/ 73 w 176"/>
              <a:gd name="T11" fmla="*/ 95 h 144"/>
              <a:gd name="T12" fmla="*/ 76 w 176"/>
              <a:gd name="T13" fmla="*/ 124 h 144"/>
              <a:gd name="T14" fmla="*/ 116 w 176"/>
              <a:gd name="T15" fmla="*/ 124 h 144"/>
              <a:gd name="T16" fmla="*/ 142 w 176"/>
              <a:gd name="T17" fmla="*/ 90 h 144"/>
              <a:gd name="T18" fmla="*/ 176 w 176"/>
              <a:gd name="T19" fmla="*/ 72 h 144"/>
              <a:gd name="T20" fmla="*/ 68 w 176"/>
              <a:gd name="T21" fmla="*/ 92 h 144"/>
              <a:gd name="T22" fmla="*/ 68 w 176"/>
              <a:gd name="T23" fmla="*/ 76 h 144"/>
              <a:gd name="T24" fmla="*/ 68 w 176"/>
              <a:gd name="T25" fmla="*/ 92 h 144"/>
              <a:gd name="T26" fmla="*/ 84 w 176"/>
              <a:gd name="T27" fmla="*/ 124 h 144"/>
              <a:gd name="T28" fmla="*/ 108 w 176"/>
              <a:gd name="T29" fmla="*/ 124 h 144"/>
              <a:gd name="T30" fmla="*/ 154 w 176"/>
              <a:gd name="T31" fmla="*/ 86 h 144"/>
              <a:gd name="T32" fmla="*/ 154 w 176"/>
              <a:gd name="T33" fmla="*/ 58 h 144"/>
              <a:gd name="T34" fmla="*/ 154 w 176"/>
              <a:gd name="T35" fmla="*/ 86 h 144"/>
              <a:gd name="T36" fmla="*/ 80 w 176"/>
              <a:gd name="T37" fmla="*/ 40 h 144"/>
              <a:gd name="T38" fmla="*/ 100 w 176"/>
              <a:gd name="T39" fmla="*/ 51 h 144"/>
              <a:gd name="T40" fmla="*/ 108 w 176"/>
              <a:gd name="T41" fmla="*/ 72 h 144"/>
              <a:gd name="T42" fmla="*/ 108 w 176"/>
              <a:gd name="T43" fmla="*/ 48 h 144"/>
              <a:gd name="T44" fmla="*/ 93 w 176"/>
              <a:gd name="T45" fmla="*/ 35 h 144"/>
              <a:gd name="T46" fmla="*/ 80 w 176"/>
              <a:gd name="T47" fmla="*/ 0 h 144"/>
              <a:gd name="T48" fmla="*/ 63 w 176"/>
              <a:gd name="T49" fmla="*/ 31 h 144"/>
              <a:gd name="T50" fmla="*/ 22 w 176"/>
              <a:gd name="T51" fmla="*/ 50 h 144"/>
              <a:gd name="T52" fmla="*/ 22 w 176"/>
              <a:gd name="T53" fmla="*/ 94 h 144"/>
              <a:gd name="T54" fmla="*/ 40 w 176"/>
              <a:gd name="T55" fmla="*/ 60 h 144"/>
              <a:gd name="T56" fmla="*/ 108 w 176"/>
              <a:gd name="T57" fmla="*/ 52 h 144"/>
              <a:gd name="T58" fmla="*/ 108 w 176"/>
              <a:gd name="T59" fmla="*/ 68 h 144"/>
              <a:gd name="T60" fmla="*/ 108 w 176"/>
              <a:gd name="T61" fmla="*/ 52 h 144"/>
              <a:gd name="T62" fmla="*/ 92 w 176"/>
              <a:gd name="T63" fmla="*/ 20 h 144"/>
              <a:gd name="T64" fmla="*/ 68 w 176"/>
              <a:gd name="T65" fmla="*/ 20 h 144"/>
              <a:gd name="T66" fmla="*/ 22 w 176"/>
              <a:gd name="T67" fmla="*/ 86 h 144"/>
              <a:gd name="T68" fmla="*/ 22 w 176"/>
              <a:gd name="T69" fmla="*/ 58 h 144"/>
              <a:gd name="T70" fmla="*/ 22 w 176"/>
              <a:gd name="T71" fmla="*/ 8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44">
                <a:moveTo>
                  <a:pt x="154" y="50"/>
                </a:moveTo>
                <a:cubicBezTo>
                  <a:pt x="142" y="50"/>
                  <a:pt x="132" y="60"/>
                  <a:pt x="132" y="72"/>
                </a:cubicBezTo>
                <a:cubicBezTo>
                  <a:pt x="132" y="76"/>
                  <a:pt x="134" y="81"/>
                  <a:pt x="136" y="84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4" y="105"/>
                  <a:pt x="100" y="104"/>
                  <a:pt x="96" y="104"/>
                </a:cubicBezTo>
                <a:cubicBezTo>
                  <a:pt x="92" y="104"/>
                  <a:pt x="89" y="105"/>
                  <a:pt x="86" y="107"/>
                </a:cubicBezTo>
                <a:cubicBezTo>
                  <a:pt x="76" y="93"/>
                  <a:pt x="76" y="93"/>
                  <a:pt x="76" y="93"/>
                </a:cubicBezTo>
                <a:cubicBezTo>
                  <a:pt x="79" y="91"/>
                  <a:pt x="80" y="88"/>
                  <a:pt x="80" y="84"/>
                </a:cubicBezTo>
                <a:cubicBezTo>
                  <a:pt x="80" y="78"/>
                  <a:pt x="75" y="72"/>
                  <a:pt x="68" y="72"/>
                </a:cubicBezTo>
                <a:cubicBezTo>
                  <a:pt x="61" y="72"/>
                  <a:pt x="56" y="78"/>
                  <a:pt x="56" y="84"/>
                </a:cubicBezTo>
                <a:cubicBezTo>
                  <a:pt x="56" y="91"/>
                  <a:pt x="61" y="96"/>
                  <a:pt x="68" y="96"/>
                </a:cubicBezTo>
                <a:cubicBezTo>
                  <a:pt x="70" y="96"/>
                  <a:pt x="72" y="96"/>
                  <a:pt x="73" y="95"/>
                </a:cubicBezTo>
                <a:cubicBezTo>
                  <a:pt x="83" y="109"/>
                  <a:pt x="83" y="109"/>
                  <a:pt x="83" y="109"/>
                </a:cubicBezTo>
                <a:cubicBezTo>
                  <a:pt x="79" y="112"/>
                  <a:pt x="76" y="118"/>
                  <a:pt x="76" y="124"/>
                </a:cubicBezTo>
                <a:cubicBezTo>
                  <a:pt x="76" y="135"/>
                  <a:pt x="85" y="144"/>
                  <a:pt x="96" y="144"/>
                </a:cubicBezTo>
                <a:cubicBezTo>
                  <a:pt x="107" y="144"/>
                  <a:pt x="116" y="135"/>
                  <a:pt x="116" y="124"/>
                </a:cubicBezTo>
                <a:cubicBezTo>
                  <a:pt x="116" y="120"/>
                  <a:pt x="115" y="116"/>
                  <a:pt x="113" y="113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5" y="93"/>
                  <a:pt x="150" y="94"/>
                  <a:pt x="154" y="94"/>
                </a:cubicBezTo>
                <a:cubicBezTo>
                  <a:pt x="166" y="94"/>
                  <a:pt x="176" y="84"/>
                  <a:pt x="176" y="72"/>
                </a:cubicBezTo>
                <a:cubicBezTo>
                  <a:pt x="176" y="60"/>
                  <a:pt x="166" y="50"/>
                  <a:pt x="154" y="50"/>
                </a:cubicBezTo>
                <a:close/>
                <a:moveTo>
                  <a:pt x="68" y="92"/>
                </a:moveTo>
                <a:cubicBezTo>
                  <a:pt x="64" y="92"/>
                  <a:pt x="60" y="88"/>
                  <a:pt x="60" y="84"/>
                </a:cubicBezTo>
                <a:cubicBezTo>
                  <a:pt x="60" y="80"/>
                  <a:pt x="64" y="76"/>
                  <a:pt x="68" y="76"/>
                </a:cubicBezTo>
                <a:cubicBezTo>
                  <a:pt x="72" y="76"/>
                  <a:pt x="76" y="80"/>
                  <a:pt x="76" y="84"/>
                </a:cubicBezTo>
                <a:cubicBezTo>
                  <a:pt x="76" y="88"/>
                  <a:pt x="72" y="92"/>
                  <a:pt x="68" y="92"/>
                </a:cubicBezTo>
                <a:close/>
                <a:moveTo>
                  <a:pt x="96" y="136"/>
                </a:moveTo>
                <a:cubicBezTo>
                  <a:pt x="89" y="136"/>
                  <a:pt x="84" y="131"/>
                  <a:pt x="84" y="124"/>
                </a:cubicBezTo>
                <a:cubicBezTo>
                  <a:pt x="84" y="117"/>
                  <a:pt x="89" y="112"/>
                  <a:pt x="96" y="112"/>
                </a:cubicBezTo>
                <a:cubicBezTo>
                  <a:pt x="103" y="112"/>
                  <a:pt x="108" y="117"/>
                  <a:pt x="108" y="124"/>
                </a:cubicBezTo>
                <a:cubicBezTo>
                  <a:pt x="108" y="131"/>
                  <a:pt x="103" y="136"/>
                  <a:pt x="96" y="136"/>
                </a:cubicBezTo>
                <a:close/>
                <a:moveTo>
                  <a:pt x="154" y="86"/>
                </a:moveTo>
                <a:cubicBezTo>
                  <a:pt x="146" y="86"/>
                  <a:pt x="140" y="80"/>
                  <a:pt x="140" y="72"/>
                </a:cubicBezTo>
                <a:cubicBezTo>
                  <a:pt x="140" y="64"/>
                  <a:pt x="146" y="58"/>
                  <a:pt x="154" y="58"/>
                </a:cubicBezTo>
                <a:cubicBezTo>
                  <a:pt x="162" y="58"/>
                  <a:pt x="168" y="64"/>
                  <a:pt x="168" y="72"/>
                </a:cubicBezTo>
                <a:cubicBezTo>
                  <a:pt x="168" y="80"/>
                  <a:pt x="162" y="86"/>
                  <a:pt x="154" y="86"/>
                </a:cubicBezTo>
                <a:close/>
                <a:moveTo>
                  <a:pt x="69" y="37"/>
                </a:moveTo>
                <a:cubicBezTo>
                  <a:pt x="72" y="39"/>
                  <a:pt x="76" y="40"/>
                  <a:pt x="80" y="40"/>
                </a:cubicBezTo>
                <a:cubicBezTo>
                  <a:pt x="84" y="40"/>
                  <a:pt x="87" y="39"/>
                  <a:pt x="90" y="37"/>
                </a:cubicBezTo>
                <a:cubicBezTo>
                  <a:pt x="100" y="51"/>
                  <a:pt x="100" y="51"/>
                  <a:pt x="100" y="51"/>
                </a:cubicBezTo>
                <a:cubicBezTo>
                  <a:pt x="97" y="54"/>
                  <a:pt x="96" y="57"/>
                  <a:pt x="96" y="60"/>
                </a:cubicBezTo>
                <a:cubicBezTo>
                  <a:pt x="96" y="67"/>
                  <a:pt x="101" y="72"/>
                  <a:pt x="108" y="72"/>
                </a:cubicBezTo>
                <a:cubicBezTo>
                  <a:pt x="115" y="72"/>
                  <a:pt x="120" y="67"/>
                  <a:pt x="120" y="60"/>
                </a:cubicBezTo>
                <a:cubicBezTo>
                  <a:pt x="120" y="53"/>
                  <a:pt x="115" y="48"/>
                  <a:pt x="108" y="48"/>
                </a:cubicBezTo>
                <a:cubicBezTo>
                  <a:pt x="106" y="48"/>
                  <a:pt x="104" y="48"/>
                  <a:pt x="103" y="49"/>
                </a:cubicBezTo>
                <a:cubicBezTo>
                  <a:pt x="93" y="35"/>
                  <a:pt x="93" y="35"/>
                  <a:pt x="93" y="35"/>
                </a:cubicBezTo>
                <a:cubicBezTo>
                  <a:pt x="97" y="32"/>
                  <a:pt x="100" y="26"/>
                  <a:pt x="100" y="20"/>
                </a:cubicBezTo>
                <a:cubicBezTo>
                  <a:pt x="100" y="9"/>
                  <a:pt x="91" y="0"/>
                  <a:pt x="80" y="0"/>
                </a:cubicBezTo>
                <a:cubicBezTo>
                  <a:pt x="69" y="0"/>
                  <a:pt x="60" y="9"/>
                  <a:pt x="60" y="20"/>
                </a:cubicBezTo>
                <a:cubicBezTo>
                  <a:pt x="60" y="24"/>
                  <a:pt x="61" y="28"/>
                  <a:pt x="63" y="31"/>
                </a:cubicBezTo>
                <a:cubicBezTo>
                  <a:pt x="34" y="54"/>
                  <a:pt x="34" y="54"/>
                  <a:pt x="34" y="54"/>
                </a:cubicBezTo>
                <a:cubicBezTo>
                  <a:pt x="31" y="51"/>
                  <a:pt x="26" y="50"/>
                  <a:pt x="22" y="50"/>
                </a:cubicBezTo>
                <a:cubicBezTo>
                  <a:pt x="10" y="50"/>
                  <a:pt x="0" y="60"/>
                  <a:pt x="0" y="72"/>
                </a:cubicBezTo>
                <a:cubicBezTo>
                  <a:pt x="0" y="84"/>
                  <a:pt x="10" y="94"/>
                  <a:pt x="22" y="94"/>
                </a:cubicBezTo>
                <a:cubicBezTo>
                  <a:pt x="34" y="94"/>
                  <a:pt x="44" y="84"/>
                  <a:pt x="44" y="72"/>
                </a:cubicBezTo>
                <a:cubicBezTo>
                  <a:pt x="44" y="68"/>
                  <a:pt x="42" y="63"/>
                  <a:pt x="40" y="60"/>
                </a:cubicBezTo>
                <a:lnTo>
                  <a:pt x="69" y="37"/>
                </a:lnTo>
                <a:close/>
                <a:moveTo>
                  <a:pt x="108" y="52"/>
                </a:moveTo>
                <a:cubicBezTo>
                  <a:pt x="112" y="52"/>
                  <a:pt x="116" y="56"/>
                  <a:pt x="116" y="60"/>
                </a:cubicBezTo>
                <a:cubicBezTo>
                  <a:pt x="116" y="64"/>
                  <a:pt x="112" y="68"/>
                  <a:pt x="108" y="68"/>
                </a:cubicBezTo>
                <a:cubicBezTo>
                  <a:pt x="104" y="68"/>
                  <a:pt x="100" y="64"/>
                  <a:pt x="100" y="60"/>
                </a:cubicBezTo>
                <a:cubicBezTo>
                  <a:pt x="100" y="56"/>
                  <a:pt x="104" y="52"/>
                  <a:pt x="108" y="52"/>
                </a:cubicBezTo>
                <a:close/>
                <a:moveTo>
                  <a:pt x="80" y="8"/>
                </a:moveTo>
                <a:cubicBezTo>
                  <a:pt x="87" y="8"/>
                  <a:pt x="92" y="13"/>
                  <a:pt x="92" y="20"/>
                </a:cubicBezTo>
                <a:cubicBezTo>
                  <a:pt x="92" y="27"/>
                  <a:pt x="87" y="32"/>
                  <a:pt x="80" y="32"/>
                </a:cubicBezTo>
                <a:cubicBezTo>
                  <a:pt x="73" y="32"/>
                  <a:pt x="68" y="27"/>
                  <a:pt x="68" y="20"/>
                </a:cubicBezTo>
                <a:cubicBezTo>
                  <a:pt x="68" y="13"/>
                  <a:pt x="73" y="8"/>
                  <a:pt x="80" y="8"/>
                </a:cubicBezTo>
                <a:close/>
                <a:moveTo>
                  <a:pt x="22" y="86"/>
                </a:moveTo>
                <a:cubicBezTo>
                  <a:pt x="14" y="86"/>
                  <a:pt x="8" y="80"/>
                  <a:pt x="8" y="72"/>
                </a:cubicBezTo>
                <a:cubicBezTo>
                  <a:pt x="8" y="64"/>
                  <a:pt x="14" y="58"/>
                  <a:pt x="22" y="58"/>
                </a:cubicBezTo>
                <a:cubicBezTo>
                  <a:pt x="30" y="58"/>
                  <a:pt x="36" y="64"/>
                  <a:pt x="36" y="72"/>
                </a:cubicBezTo>
                <a:cubicBezTo>
                  <a:pt x="36" y="80"/>
                  <a:pt x="30" y="86"/>
                  <a:pt x="22" y="8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Freeform 65"/>
          <p:cNvSpPr>
            <a:spLocks noEditPoints="1"/>
          </p:cNvSpPr>
          <p:nvPr/>
        </p:nvSpPr>
        <p:spPr bwMode="auto">
          <a:xfrm>
            <a:off x="5898606" y="1455239"/>
            <a:ext cx="370764" cy="410226"/>
          </a:xfrm>
          <a:custGeom>
            <a:avLst/>
            <a:gdLst>
              <a:gd name="T0" fmla="*/ 48 w 168"/>
              <a:gd name="T1" fmla="*/ 49 h 186"/>
              <a:gd name="T2" fmla="*/ 84 w 168"/>
              <a:gd name="T3" fmla="*/ 149 h 186"/>
              <a:gd name="T4" fmla="*/ 120 w 168"/>
              <a:gd name="T5" fmla="*/ 49 h 186"/>
              <a:gd name="T6" fmla="*/ 116 w 168"/>
              <a:gd name="T7" fmla="*/ 137 h 186"/>
              <a:gd name="T8" fmla="*/ 52 w 168"/>
              <a:gd name="T9" fmla="*/ 137 h 186"/>
              <a:gd name="T10" fmla="*/ 58 w 168"/>
              <a:gd name="T11" fmla="*/ 100 h 186"/>
              <a:gd name="T12" fmla="*/ 71 w 168"/>
              <a:gd name="T13" fmla="*/ 96 h 186"/>
              <a:gd name="T14" fmla="*/ 80 w 168"/>
              <a:gd name="T15" fmla="*/ 100 h 186"/>
              <a:gd name="T16" fmla="*/ 91 w 168"/>
              <a:gd name="T17" fmla="*/ 99 h 186"/>
              <a:gd name="T18" fmla="*/ 97 w 168"/>
              <a:gd name="T19" fmla="*/ 97 h 186"/>
              <a:gd name="T20" fmla="*/ 112 w 168"/>
              <a:gd name="T21" fmla="*/ 100 h 186"/>
              <a:gd name="T22" fmla="*/ 116 w 168"/>
              <a:gd name="T23" fmla="*/ 137 h 186"/>
              <a:gd name="T24" fmla="*/ 110 w 168"/>
              <a:gd name="T25" fmla="*/ 96 h 186"/>
              <a:gd name="T26" fmla="*/ 100 w 168"/>
              <a:gd name="T27" fmla="*/ 94 h 186"/>
              <a:gd name="T28" fmla="*/ 89 w 168"/>
              <a:gd name="T29" fmla="*/ 96 h 186"/>
              <a:gd name="T30" fmla="*/ 76 w 168"/>
              <a:gd name="T31" fmla="*/ 93 h 186"/>
              <a:gd name="T32" fmla="*/ 67 w 168"/>
              <a:gd name="T33" fmla="*/ 96 h 186"/>
              <a:gd name="T34" fmla="*/ 52 w 168"/>
              <a:gd name="T35" fmla="*/ 92 h 186"/>
              <a:gd name="T36" fmla="*/ 84 w 168"/>
              <a:gd name="T37" fmla="*/ 61 h 186"/>
              <a:gd name="T38" fmla="*/ 116 w 168"/>
              <a:gd name="T39" fmla="*/ 92 h 186"/>
              <a:gd name="T40" fmla="*/ 52 w 168"/>
              <a:gd name="T41" fmla="*/ 49 h 186"/>
              <a:gd name="T42" fmla="*/ 116 w 168"/>
              <a:gd name="T43" fmla="*/ 49 h 186"/>
              <a:gd name="T44" fmla="*/ 168 w 168"/>
              <a:gd name="T45" fmla="*/ 57 h 186"/>
              <a:gd name="T46" fmla="*/ 96 w 168"/>
              <a:gd name="T47" fmla="*/ 3 h 186"/>
              <a:gd name="T48" fmla="*/ 12 w 168"/>
              <a:gd name="T49" fmla="*/ 38 h 186"/>
              <a:gd name="T50" fmla="*/ 0 w 168"/>
              <a:gd name="T51" fmla="*/ 129 h 186"/>
              <a:gd name="T52" fmla="*/ 73 w 168"/>
              <a:gd name="T53" fmla="*/ 182 h 186"/>
              <a:gd name="T54" fmla="*/ 97 w 168"/>
              <a:gd name="T55" fmla="*/ 183 h 186"/>
              <a:gd name="T56" fmla="*/ 168 w 168"/>
              <a:gd name="T57" fmla="*/ 129 h 186"/>
              <a:gd name="T58" fmla="*/ 160 w 168"/>
              <a:gd name="T59" fmla="*/ 129 h 186"/>
              <a:gd name="T60" fmla="*/ 93 w 168"/>
              <a:gd name="T61" fmla="*/ 175 h 186"/>
              <a:gd name="T62" fmla="*/ 77 w 168"/>
              <a:gd name="T63" fmla="*/ 175 h 186"/>
              <a:gd name="T64" fmla="*/ 8 w 168"/>
              <a:gd name="T65" fmla="*/ 129 h 186"/>
              <a:gd name="T66" fmla="*/ 16 w 168"/>
              <a:gd name="T67" fmla="*/ 44 h 186"/>
              <a:gd name="T68" fmla="*/ 85 w 168"/>
              <a:gd name="T69" fmla="*/ 9 h 186"/>
              <a:gd name="T70" fmla="*/ 153 w 168"/>
              <a:gd name="T71" fmla="*/ 44 h 186"/>
              <a:gd name="T72" fmla="*/ 161 w 168"/>
              <a:gd name="T73" fmla="*/ 12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68" h="186">
                <a:moveTo>
                  <a:pt x="84" y="37"/>
                </a:moveTo>
                <a:cubicBezTo>
                  <a:pt x="67" y="37"/>
                  <a:pt x="48" y="40"/>
                  <a:pt x="48" y="49"/>
                </a:cubicBezTo>
                <a:cubicBezTo>
                  <a:pt x="48" y="137"/>
                  <a:pt x="48" y="137"/>
                  <a:pt x="48" y="137"/>
                </a:cubicBezTo>
                <a:cubicBezTo>
                  <a:pt x="48" y="145"/>
                  <a:pt x="64" y="149"/>
                  <a:pt x="84" y="149"/>
                </a:cubicBezTo>
                <a:cubicBezTo>
                  <a:pt x="104" y="149"/>
                  <a:pt x="120" y="145"/>
                  <a:pt x="120" y="137"/>
                </a:cubicBezTo>
                <a:cubicBezTo>
                  <a:pt x="120" y="49"/>
                  <a:pt x="120" y="49"/>
                  <a:pt x="120" y="49"/>
                </a:cubicBezTo>
                <a:cubicBezTo>
                  <a:pt x="120" y="40"/>
                  <a:pt x="101" y="37"/>
                  <a:pt x="84" y="37"/>
                </a:cubicBezTo>
                <a:close/>
                <a:moveTo>
                  <a:pt x="116" y="137"/>
                </a:moveTo>
                <a:cubicBezTo>
                  <a:pt x="116" y="141"/>
                  <a:pt x="103" y="145"/>
                  <a:pt x="84" y="145"/>
                </a:cubicBezTo>
                <a:cubicBezTo>
                  <a:pt x="65" y="145"/>
                  <a:pt x="52" y="141"/>
                  <a:pt x="52" y="137"/>
                </a:cubicBezTo>
                <a:cubicBezTo>
                  <a:pt x="52" y="96"/>
                  <a:pt x="52" y="96"/>
                  <a:pt x="52" y="96"/>
                </a:cubicBezTo>
                <a:cubicBezTo>
                  <a:pt x="58" y="100"/>
                  <a:pt x="58" y="100"/>
                  <a:pt x="58" y="100"/>
                </a:cubicBezTo>
                <a:cubicBezTo>
                  <a:pt x="61" y="102"/>
                  <a:pt x="66" y="102"/>
                  <a:pt x="69" y="98"/>
                </a:cubicBezTo>
                <a:cubicBezTo>
                  <a:pt x="71" y="96"/>
                  <a:pt x="71" y="96"/>
                  <a:pt x="71" y="96"/>
                </a:cubicBezTo>
                <a:cubicBezTo>
                  <a:pt x="72" y="96"/>
                  <a:pt x="73" y="96"/>
                  <a:pt x="73" y="96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1" y="101"/>
                  <a:pt x="83" y="102"/>
                  <a:pt x="85" y="102"/>
                </a:cubicBezTo>
                <a:cubicBezTo>
                  <a:pt x="87" y="102"/>
                  <a:pt x="90" y="101"/>
                  <a:pt x="91" y="99"/>
                </a:cubicBezTo>
                <a:cubicBezTo>
                  <a:pt x="94" y="97"/>
                  <a:pt x="94" y="97"/>
                  <a:pt x="94" y="97"/>
                </a:cubicBezTo>
                <a:cubicBezTo>
                  <a:pt x="95" y="96"/>
                  <a:pt x="96" y="96"/>
                  <a:pt x="97" y="97"/>
                </a:cubicBezTo>
                <a:cubicBezTo>
                  <a:pt x="100" y="99"/>
                  <a:pt x="100" y="99"/>
                  <a:pt x="100" y="99"/>
                </a:cubicBezTo>
                <a:cubicBezTo>
                  <a:pt x="103" y="102"/>
                  <a:pt x="108" y="102"/>
                  <a:pt x="112" y="100"/>
                </a:cubicBezTo>
                <a:cubicBezTo>
                  <a:pt x="116" y="97"/>
                  <a:pt x="116" y="97"/>
                  <a:pt x="116" y="97"/>
                </a:cubicBezTo>
                <a:lnTo>
                  <a:pt x="116" y="137"/>
                </a:lnTo>
                <a:close/>
                <a:moveTo>
                  <a:pt x="116" y="92"/>
                </a:moveTo>
                <a:cubicBezTo>
                  <a:pt x="110" y="96"/>
                  <a:pt x="110" y="96"/>
                  <a:pt x="110" y="96"/>
                </a:cubicBezTo>
                <a:cubicBezTo>
                  <a:pt x="107" y="98"/>
                  <a:pt x="105" y="98"/>
                  <a:pt x="102" y="96"/>
                </a:cubicBezTo>
                <a:cubicBezTo>
                  <a:pt x="100" y="94"/>
                  <a:pt x="100" y="94"/>
                  <a:pt x="100" y="94"/>
                </a:cubicBezTo>
                <a:cubicBezTo>
                  <a:pt x="97" y="92"/>
                  <a:pt x="94" y="92"/>
                  <a:pt x="92" y="94"/>
                </a:cubicBezTo>
                <a:cubicBezTo>
                  <a:pt x="89" y="96"/>
                  <a:pt x="89" y="96"/>
                  <a:pt x="89" y="96"/>
                </a:cubicBezTo>
                <a:cubicBezTo>
                  <a:pt x="87" y="98"/>
                  <a:pt x="84" y="98"/>
                  <a:pt x="82" y="96"/>
                </a:cubicBezTo>
                <a:cubicBezTo>
                  <a:pt x="76" y="93"/>
                  <a:pt x="76" y="93"/>
                  <a:pt x="76" y="93"/>
                </a:cubicBezTo>
                <a:cubicBezTo>
                  <a:pt x="73" y="91"/>
                  <a:pt x="70" y="92"/>
                  <a:pt x="68" y="94"/>
                </a:cubicBezTo>
                <a:cubicBezTo>
                  <a:pt x="67" y="96"/>
                  <a:pt x="67" y="96"/>
                  <a:pt x="67" y="96"/>
                </a:cubicBezTo>
                <a:cubicBezTo>
                  <a:pt x="65" y="98"/>
                  <a:pt x="62" y="98"/>
                  <a:pt x="60" y="97"/>
                </a:cubicBezTo>
                <a:cubicBezTo>
                  <a:pt x="52" y="92"/>
                  <a:pt x="52" y="92"/>
                  <a:pt x="52" y="92"/>
                </a:cubicBezTo>
                <a:cubicBezTo>
                  <a:pt x="52" y="55"/>
                  <a:pt x="52" y="55"/>
                  <a:pt x="52" y="55"/>
                </a:cubicBezTo>
                <a:cubicBezTo>
                  <a:pt x="59" y="60"/>
                  <a:pt x="72" y="61"/>
                  <a:pt x="84" y="61"/>
                </a:cubicBezTo>
                <a:cubicBezTo>
                  <a:pt x="96" y="61"/>
                  <a:pt x="110" y="60"/>
                  <a:pt x="116" y="55"/>
                </a:cubicBezTo>
                <a:cubicBezTo>
                  <a:pt x="116" y="92"/>
                  <a:pt x="116" y="92"/>
                  <a:pt x="116" y="92"/>
                </a:cubicBezTo>
                <a:close/>
                <a:moveTo>
                  <a:pt x="84" y="57"/>
                </a:moveTo>
                <a:cubicBezTo>
                  <a:pt x="62" y="57"/>
                  <a:pt x="52" y="52"/>
                  <a:pt x="52" y="49"/>
                </a:cubicBezTo>
                <a:cubicBezTo>
                  <a:pt x="52" y="46"/>
                  <a:pt x="62" y="41"/>
                  <a:pt x="84" y="41"/>
                </a:cubicBezTo>
                <a:cubicBezTo>
                  <a:pt x="106" y="41"/>
                  <a:pt x="116" y="46"/>
                  <a:pt x="116" y="49"/>
                </a:cubicBezTo>
                <a:cubicBezTo>
                  <a:pt x="116" y="52"/>
                  <a:pt x="106" y="57"/>
                  <a:pt x="84" y="57"/>
                </a:cubicBezTo>
                <a:close/>
                <a:moveTo>
                  <a:pt x="168" y="57"/>
                </a:moveTo>
                <a:cubicBezTo>
                  <a:pt x="168" y="49"/>
                  <a:pt x="163" y="41"/>
                  <a:pt x="157" y="38"/>
                </a:cubicBezTo>
                <a:cubicBezTo>
                  <a:pt x="96" y="3"/>
                  <a:pt x="96" y="3"/>
                  <a:pt x="96" y="3"/>
                </a:cubicBezTo>
                <a:cubicBezTo>
                  <a:pt x="89" y="0"/>
                  <a:pt x="79" y="0"/>
                  <a:pt x="73" y="3"/>
                </a:cubicBezTo>
                <a:cubicBezTo>
                  <a:pt x="12" y="38"/>
                  <a:pt x="12" y="38"/>
                  <a:pt x="12" y="38"/>
                </a:cubicBezTo>
                <a:cubicBezTo>
                  <a:pt x="6" y="41"/>
                  <a:pt x="0" y="49"/>
                  <a:pt x="0" y="57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37"/>
                  <a:pt x="6" y="144"/>
                  <a:pt x="12" y="148"/>
                </a:cubicBezTo>
                <a:cubicBezTo>
                  <a:pt x="73" y="182"/>
                  <a:pt x="73" y="182"/>
                  <a:pt x="73" y="182"/>
                </a:cubicBezTo>
                <a:cubicBezTo>
                  <a:pt x="76" y="184"/>
                  <a:pt x="80" y="186"/>
                  <a:pt x="85" y="186"/>
                </a:cubicBezTo>
                <a:cubicBezTo>
                  <a:pt x="89" y="186"/>
                  <a:pt x="93" y="185"/>
                  <a:pt x="97" y="183"/>
                </a:cubicBezTo>
                <a:cubicBezTo>
                  <a:pt x="157" y="149"/>
                  <a:pt x="157" y="149"/>
                  <a:pt x="157" y="149"/>
                </a:cubicBezTo>
                <a:cubicBezTo>
                  <a:pt x="164" y="146"/>
                  <a:pt x="168" y="137"/>
                  <a:pt x="168" y="129"/>
                </a:cubicBezTo>
                <a:lnTo>
                  <a:pt x="168" y="57"/>
                </a:lnTo>
                <a:close/>
                <a:moveTo>
                  <a:pt x="160" y="129"/>
                </a:moveTo>
                <a:cubicBezTo>
                  <a:pt x="160" y="134"/>
                  <a:pt x="157" y="139"/>
                  <a:pt x="153" y="141"/>
                </a:cubicBezTo>
                <a:cubicBezTo>
                  <a:pt x="93" y="175"/>
                  <a:pt x="93" y="175"/>
                  <a:pt x="93" y="175"/>
                </a:cubicBezTo>
                <a:cubicBezTo>
                  <a:pt x="90" y="176"/>
                  <a:pt x="88" y="177"/>
                  <a:pt x="85" y="177"/>
                </a:cubicBezTo>
                <a:cubicBezTo>
                  <a:pt x="82" y="177"/>
                  <a:pt x="79" y="176"/>
                  <a:pt x="77" y="175"/>
                </a:cubicBezTo>
                <a:cubicBezTo>
                  <a:pt x="16" y="142"/>
                  <a:pt x="16" y="142"/>
                  <a:pt x="16" y="142"/>
                </a:cubicBezTo>
                <a:cubicBezTo>
                  <a:pt x="11" y="139"/>
                  <a:pt x="8" y="133"/>
                  <a:pt x="8" y="129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3"/>
                  <a:pt x="11" y="47"/>
                  <a:pt x="16" y="44"/>
                </a:cubicBezTo>
                <a:cubicBezTo>
                  <a:pt x="77" y="10"/>
                  <a:pt x="77" y="10"/>
                  <a:pt x="77" y="10"/>
                </a:cubicBezTo>
                <a:cubicBezTo>
                  <a:pt x="79" y="9"/>
                  <a:pt x="82" y="9"/>
                  <a:pt x="85" y="9"/>
                </a:cubicBezTo>
                <a:cubicBezTo>
                  <a:pt x="87" y="9"/>
                  <a:pt x="90" y="9"/>
                  <a:pt x="92" y="10"/>
                </a:cubicBezTo>
                <a:cubicBezTo>
                  <a:pt x="153" y="44"/>
                  <a:pt x="153" y="44"/>
                  <a:pt x="153" y="44"/>
                </a:cubicBezTo>
                <a:cubicBezTo>
                  <a:pt x="157" y="47"/>
                  <a:pt x="160" y="52"/>
                  <a:pt x="161" y="57"/>
                </a:cubicBezTo>
                <a:cubicBezTo>
                  <a:pt x="161" y="129"/>
                  <a:pt x="161" y="129"/>
                  <a:pt x="161" y="129"/>
                </a:cubicBezTo>
                <a:lnTo>
                  <a:pt x="160" y="129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6" name="TextBox 102"/>
          <p:cNvSpPr txBox="1"/>
          <p:nvPr/>
        </p:nvSpPr>
        <p:spPr>
          <a:xfrm>
            <a:off x="1485133" y="300334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vgivs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102"/>
          <p:cNvSpPr txBox="1"/>
          <p:nvPr/>
        </p:nvSpPr>
        <p:spPr>
          <a:xfrm>
            <a:off x="2615156" y="3003340"/>
            <a:ext cx="5309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vgvas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8" name="Freeform 37"/>
          <p:cNvSpPr>
            <a:spLocks noEditPoints="1"/>
          </p:cNvSpPr>
          <p:nvPr/>
        </p:nvSpPr>
        <p:spPr bwMode="auto">
          <a:xfrm>
            <a:off x="2689332" y="2589940"/>
            <a:ext cx="382563" cy="361761"/>
          </a:xfrm>
          <a:custGeom>
            <a:avLst/>
            <a:gdLst>
              <a:gd name="T0" fmla="*/ 12 w 176"/>
              <a:gd name="T1" fmla="*/ 82 h 166"/>
              <a:gd name="T2" fmla="*/ 38 w 176"/>
              <a:gd name="T3" fmla="*/ 82 h 166"/>
              <a:gd name="T4" fmla="*/ 40 w 176"/>
              <a:gd name="T5" fmla="*/ 84 h 166"/>
              <a:gd name="T6" fmla="*/ 38 w 176"/>
              <a:gd name="T7" fmla="*/ 86 h 166"/>
              <a:gd name="T8" fmla="*/ 12 w 176"/>
              <a:gd name="T9" fmla="*/ 86 h 166"/>
              <a:gd name="T10" fmla="*/ 10 w 176"/>
              <a:gd name="T11" fmla="*/ 84 h 166"/>
              <a:gd name="T12" fmla="*/ 12 w 176"/>
              <a:gd name="T13" fmla="*/ 82 h 166"/>
              <a:gd name="T14" fmla="*/ 31 w 176"/>
              <a:gd name="T15" fmla="*/ 102 h 166"/>
              <a:gd name="T16" fmla="*/ 29 w 176"/>
              <a:gd name="T17" fmla="*/ 100 h 166"/>
              <a:gd name="T18" fmla="*/ 2 w 176"/>
              <a:gd name="T19" fmla="*/ 100 h 166"/>
              <a:gd name="T20" fmla="*/ 0 w 176"/>
              <a:gd name="T21" fmla="*/ 102 h 166"/>
              <a:gd name="T22" fmla="*/ 2 w 176"/>
              <a:gd name="T23" fmla="*/ 104 h 166"/>
              <a:gd name="T24" fmla="*/ 29 w 176"/>
              <a:gd name="T25" fmla="*/ 104 h 166"/>
              <a:gd name="T26" fmla="*/ 31 w 176"/>
              <a:gd name="T27" fmla="*/ 102 h 166"/>
              <a:gd name="T28" fmla="*/ 2 w 176"/>
              <a:gd name="T29" fmla="*/ 67 h 166"/>
              <a:gd name="T30" fmla="*/ 29 w 176"/>
              <a:gd name="T31" fmla="*/ 67 h 166"/>
              <a:gd name="T32" fmla="*/ 31 w 176"/>
              <a:gd name="T33" fmla="*/ 65 h 166"/>
              <a:gd name="T34" fmla="*/ 29 w 176"/>
              <a:gd name="T35" fmla="*/ 63 h 166"/>
              <a:gd name="T36" fmla="*/ 2 w 176"/>
              <a:gd name="T37" fmla="*/ 63 h 166"/>
              <a:gd name="T38" fmla="*/ 0 w 176"/>
              <a:gd name="T39" fmla="*/ 65 h 166"/>
              <a:gd name="T40" fmla="*/ 2 w 176"/>
              <a:gd name="T41" fmla="*/ 67 h 166"/>
              <a:gd name="T42" fmla="*/ 74 w 176"/>
              <a:gd name="T43" fmla="*/ 114 h 166"/>
              <a:gd name="T44" fmla="*/ 74 w 176"/>
              <a:gd name="T45" fmla="*/ 56 h 166"/>
              <a:gd name="T46" fmla="*/ 75 w 176"/>
              <a:gd name="T47" fmla="*/ 52 h 166"/>
              <a:gd name="T48" fmla="*/ 79 w 176"/>
              <a:gd name="T49" fmla="*/ 50 h 166"/>
              <a:gd name="T50" fmla="*/ 80 w 176"/>
              <a:gd name="T51" fmla="*/ 51 h 166"/>
              <a:gd name="T52" fmla="*/ 122 w 176"/>
              <a:gd name="T53" fmla="*/ 80 h 166"/>
              <a:gd name="T54" fmla="*/ 124 w 176"/>
              <a:gd name="T55" fmla="*/ 84 h 166"/>
              <a:gd name="T56" fmla="*/ 122 w 176"/>
              <a:gd name="T57" fmla="*/ 88 h 166"/>
              <a:gd name="T58" fmla="*/ 79 w 176"/>
              <a:gd name="T59" fmla="*/ 118 h 166"/>
              <a:gd name="T60" fmla="*/ 77 w 176"/>
              <a:gd name="T61" fmla="*/ 119 h 166"/>
              <a:gd name="T62" fmla="*/ 76 w 176"/>
              <a:gd name="T63" fmla="*/ 118 h 166"/>
              <a:gd name="T64" fmla="*/ 74 w 176"/>
              <a:gd name="T65" fmla="*/ 114 h 166"/>
              <a:gd name="T66" fmla="*/ 78 w 176"/>
              <a:gd name="T67" fmla="*/ 55 h 166"/>
              <a:gd name="T68" fmla="*/ 78 w 176"/>
              <a:gd name="T69" fmla="*/ 56 h 166"/>
              <a:gd name="T70" fmla="*/ 78 w 176"/>
              <a:gd name="T71" fmla="*/ 114 h 166"/>
              <a:gd name="T72" fmla="*/ 120 w 176"/>
              <a:gd name="T73" fmla="*/ 84 h 166"/>
              <a:gd name="T74" fmla="*/ 120 w 176"/>
              <a:gd name="T75" fmla="*/ 84 h 166"/>
              <a:gd name="T76" fmla="*/ 120 w 176"/>
              <a:gd name="T77" fmla="*/ 83 h 166"/>
              <a:gd name="T78" fmla="*/ 78 w 176"/>
              <a:gd name="T79" fmla="*/ 55 h 166"/>
              <a:gd name="T80" fmla="*/ 167 w 176"/>
              <a:gd name="T81" fmla="*/ 61 h 166"/>
              <a:gd name="T82" fmla="*/ 87 w 176"/>
              <a:gd name="T83" fmla="*/ 0 h 166"/>
              <a:gd name="T84" fmla="*/ 18 w 176"/>
              <a:gd name="T85" fmla="*/ 43 h 166"/>
              <a:gd name="T86" fmla="*/ 20 w 176"/>
              <a:gd name="T87" fmla="*/ 48 h 166"/>
              <a:gd name="T88" fmla="*/ 25 w 176"/>
              <a:gd name="T89" fmla="*/ 46 h 166"/>
              <a:gd name="T90" fmla="*/ 86 w 176"/>
              <a:gd name="T91" fmla="*/ 9 h 166"/>
              <a:gd name="T92" fmla="*/ 158 w 176"/>
              <a:gd name="T93" fmla="*/ 63 h 166"/>
              <a:gd name="T94" fmla="*/ 118 w 176"/>
              <a:gd name="T95" fmla="*/ 146 h 166"/>
              <a:gd name="T96" fmla="*/ 32 w 176"/>
              <a:gd name="T97" fmla="*/ 125 h 166"/>
              <a:gd name="T98" fmla="*/ 27 w 176"/>
              <a:gd name="T99" fmla="*/ 124 h 166"/>
              <a:gd name="T100" fmla="*/ 26 w 176"/>
              <a:gd name="T101" fmla="*/ 129 h 166"/>
              <a:gd name="T102" fmla="*/ 89 w 176"/>
              <a:gd name="T103" fmla="*/ 161 h 166"/>
              <a:gd name="T104" fmla="*/ 122 w 176"/>
              <a:gd name="T105" fmla="*/ 154 h 166"/>
              <a:gd name="T106" fmla="*/ 167 w 176"/>
              <a:gd name="T107" fmla="*/ 6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6" h="166">
                <a:moveTo>
                  <a:pt x="12" y="82"/>
                </a:moveTo>
                <a:cubicBezTo>
                  <a:pt x="38" y="82"/>
                  <a:pt x="38" y="82"/>
                  <a:pt x="38" y="82"/>
                </a:cubicBezTo>
                <a:cubicBezTo>
                  <a:pt x="40" y="82"/>
                  <a:pt x="40" y="83"/>
                  <a:pt x="40" y="84"/>
                </a:cubicBezTo>
                <a:cubicBezTo>
                  <a:pt x="40" y="85"/>
                  <a:pt x="40" y="86"/>
                  <a:pt x="38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1" y="86"/>
                  <a:pt x="10" y="85"/>
                  <a:pt x="10" y="84"/>
                </a:cubicBezTo>
                <a:cubicBezTo>
                  <a:pt x="10" y="83"/>
                  <a:pt x="11" y="82"/>
                  <a:pt x="12" y="82"/>
                </a:cubicBezTo>
                <a:close/>
                <a:moveTo>
                  <a:pt x="31" y="102"/>
                </a:moveTo>
                <a:cubicBezTo>
                  <a:pt x="31" y="101"/>
                  <a:pt x="30" y="100"/>
                  <a:pt x="29" y="100"/>
                </a:cubicBezTo>
                <a:cubicBezTo>
                  <a:pt x="2" y="100"/>
                  <a:pt x="2" y="100"/>
                  <a:pt x="2" y="100"/>
                </a:cubicBezTo>
                <a:cubicBezTo>
                  <a:pt x="1" y="100"/>
                  <a:pt x="0" y="101"/>
                  <a:pt x="0" y="102"/>
                </a:cubicBezTo>
                <a:cubicBezTo>
                  <a:pt x="0" y="104"/>
                  <a:pt x="1" y="104"/>
                  <a:pt x="2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30" y="104"/>
                  <a:pt x="31" y="104"/>
                  <a:pt x="31" y="102"/>
                </a:cubicBezTo>
                <a:close/>
                <a:moveTo>
                  <a:pt x="2" y="67"/>
                </a:moveTo>
                <a:cubicBezTo>
                  <a:pt x="29" y="67"/>
                  <a:pt x="29" y="67"/>
                  <a:pt x="29" y="67"/>
                </a:cubicBezTo>
                <a:cubicBezTo>
                  <a:pt x="30" y="67"/>
                  <a:pt x="31" y="66"/>
                  <a:pt x="31" y="65"/>
                </a:cubicBezTo>
                <a:cubicBezTo>
                  <a:pt x="31" y="64"/>
                  <a:pt x="30" y="63"/>
                  <a:pt x="29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1" y="63"/>
                  <a:pt x="0" y="64"/>
                  <a:pt x="0" y="65"/>
                </a:cubicBezTo>
                <a:cubicBezTo>
                  <a:pt x="0" y="66"/>
                  <a:pt x="1" y="67"/>
                  <a:pt x="2" y="67"/>
                </a:cubicBezTo>
                <a:close/>
                <a:moveTo>
                  <a:pt x="74" y="114"/>
                </a:moveTo>
                <a:cubicBezTo>
                  <a:pt x="74" y="56"/>
                  <a:pt x="74" y="56"/>
                  <a:pt x="74" y="56"/>
                </a:cubicBezTo>
                <a:cubicBezTo>
                  <a:pt x="74" y="54"/>
                  <a:pt x="74" y="53"/>
                  <a:pt x="75" y="52"/>
                </a:cubicBezTo>
                <a:cubicBezTo>
                  <a:pt x="76" y="50"/>
                  <a:pt x="78" y="50"/>
                  <a:pt x="79" y="50"/>
                </a:cubicBezTo>
                <a:cubicBezTo>
                  <a:pt x="80" y="51"/>
                  <a:pt x="80" y="51"/>
                  <a:pt x="80" y="51"/>
                </a:cubicBezTo>
                <a:cubicBezTo>
                  <a:pt x="82" y="52"/>
                  <a:pt x="118" y="77"/>
                  <a:pt x="122" y="80"/>
                </a:cubicBezTo>
                <a:cubicBezTo>
                  <a:pt x="123" y="80"/>
                  <a:pt x="124" y="82"/>
                  <a:pt x="124" y="84"/>
                </a:cubicBezTo>
                <a:cubicBezTo>
                  <a:pt x="124" y="86"/>
                  <a:pt x="123" y="87"/>
                  <a:pt x="122" y="88"/>
                </a:cubicBezTo>
                <a:cubicBezTo>
                  <a:pt x="118" y="90"/>
                  <a:pt x="81" y="117"/>
                  <a:pt x="79" y="118"/>
                </a:cubicBezTo>
                <a:cubicBezTo>
                  <a:pt x="78" y="119"/>
                  <a:pt x="78" y="119"/>
                  <a:pt x="77" y="119"/>
                </a:cubicBezTo>
                <a:cubicBezTo>
                  <a:pt x="76" y="119"/>
                  <a:pt x="76" y="119"/>
                  <a:pt x="76" y="118"/>
                </a:cubicBezTo>
                <a:cubicBezTo>
                  <a:pt x="74" y="118"/>
                  <a:pt x="74" y="116"/>
                  <a:pt x="74" y="114"/>
                </a:cubicBezTo>
                <a:close/>
                <a:moveTo>
                  <a:pt x="78" y="55"/>
                </a:moveTo>
                <a:cubicBezTo>
                  <a:pt x="78" y="55"/>
                  <a:pt x="78" y="55"/>
                  <a:pt x="78" y="56"/>
                </a:cubicBezTo>
                <a:cubicBezTo>
                  <a:pt x="78" y="114"/>
                  <a:pt x="78" y="114"/>
                  <a:pt x="78" y="114"/>
                </a:cubicBezTo>
                <a:cubicBezTo>
                  <a:pt x="84" y="110"/>
                  <a:pt x="105" y="95"/>
                  <a:pt x="120" y="84"/>
                </a:cubicBezTo>
                <a:cubicBezTo>
                  <a:pt x="120" y="84"/>
                  <a:pt x="120" y="84"/>
                  <a:pt x="120" y="84"/>
                </a:cubicBezTo>
                <a:cubicBezTo>
                  <a:pt x="120" y="84"/>
                  <a:pt x="120" y="83"/>
                  <a:pt x="120" y="83"/>
                </a:cubicBezTo>
                <a:cubicBezTo>
                  <a:pt x="116" y="80"/>
                  <a:pt x="82" y="58"/>
                  <a:pt x="78" y="55"/>
                </a:cubicBezTo>
                <a:close/>
                <a:moveTo>
                  <a:pt x="167" y="61"/>
                </a:moveTo>
                <a:cubicBezTo>
                  <a:pt x="160" y="33"/>
                  <a:pt x="135" y="0"/>
                  <a:pt x="87" y="0"/>
                </a:cubicBezTo>
                <a:cubicBezTo>
                  <a:pt x="40" y="0"/>
                  <a:pt x="19" y="41"/>
                  <a:pt x="18" y="43"/>
                </a:cubicBezTo>
                <a:cubicBezTo>
                  <a:pt x="18" y="45"/>
                  <a:pt x="18" y="47"/>
                  <a:pt x="20" y="48"/>
                </a:cubicBezTo>
                <a:cubicBezTo>
                  <a:pt x="22" y="49"/>
                  <a:pt x="24" y="48"/>
                  <a:pt x="25" y="46"/>
                </a:cubicBezTo>
                <a:cubicBezTo>
                  <a:pt x="26" y="45"/>
                  <a:pt x="45" y="9"/>
                  <a:pt x="86" y="9"/>
                </a:cubicBezTo>
                <a:cubicBezTo>
                  <a:pt x="130" y="9"/>
                  <a:pt x="152" y="38"/>
                  <a:pt x="158" y="63"/>
                </a:cubicBezTo>
                <a:cubicBezTo>
                  <a:pt x="165" y="90"/>
                  <a:pt x="158" y="127"/>
                  <a:pt x="118" y="146"/>
                </a:cubicBezTo>
                <a:cubicBezTo>
                  <a:pt x="78" y="166"/>
                  <a:pt x="40" y="139"/>
                  <a:pt x="32" y="125"/>
                </a:cubicBezTo>
                <a:cubicBezTo>
                  <a:pt x="31" y="124"/>
                  <a:pt x="29" y="123"/>
                  <a:pt x="27" y="124"/>
                </a:cubicBezTo>
                <a:cubicBezTo>
                  <a:pt x="26" y="125"/>
                  <a:pt x="25" y="127"/>
                  <a:pt x="26" y="129"/>
                </a:cubicBezTo>
                <a:cubicBezTo>
                  <a:pt x="33" y="141"/>
                  <a:pt x="58" y="161"/>
                  <a:pt x="89" y="161"/>
                </a:cubicBezTo>
                <a:cubicBezTo>
                  <a:pt x="101" y="161"/>
                  <a:pt x="112" y="158"/>
                  <a:pt x="122" y="154"/>
                </a:cubicBezTo>
                <a:cubicBezTo>
                  <a:pt x="157" y="137"/>
                  <a:pt x="176" y="98"/>
                  <a:pt x="167" y="6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9" name="Freeform 41"/>
          <p:cNvSpPr>
            <a:spLocks noEditPoints="1"/>
          </p:cNvSpPr>
          <p:nvPr/>
        </p:nvSpPr>
        <p:spPr bwMode="auto">
          <a:xfrm>
            <a:off x="1540875" y="2579992"/>
            <a:ext cx="382562" cy="381657"/>
          </a:xfrm>
          <a:custGeom>
            <a:avLst/>
            <a:gdLst>
              <a:gd name="T0" fmla="*/ 123 w 176"/>
              <a:gd name="T1" fmla="*/ 98 h 176"/>
              <a:gd name="T2" fmla="*/ 105 w 176"/>
              <a:gd name="T3" fmla="*/ 85 h 176"/>
              <a:gd name="T4" fmla="*/ 119 w 176"/>
              <a:gd name="T5" fmla="*/ 85 h 176"/>
              <a:gd name="T6" fmla="*/ 129 w 176"/>
              <a:gd name="T7" fmla="*/ 78 h 176"/>
              <a:gd name="T8" fmla="*/ 130 w 176"/>
              <a:gd name="T9" fmla="*/ 57 h 176"/>
              <a:gd name="T10" fmla="*/ 134 w 176"/>
              <a:gd name="T11" fmla="*/ 51 h 176"/>
              <a:gd name="T12" fmla="*/ 122 w 176"/>
              <a:gd name="T13" fmla="*/ 51 h 176"/>
              <a:gd name="T14" fmla="*/ 126 w 176"/>
              <a:gd name="T15" fmla="*/ 75 h 176"/>
              <a:gd name="T16" fmla="*/ 104 w 176"/>
              <a:gd name="T17" fmla="*/ 81 h 176"/>
              <a:gd name="T18" fmla="*/ 92 w 176"/>
              <a:gd name="T19" fmla="*/ 75 h 176"/>
              <a:gd name="T20" fmla="*/ 88 w 176"/>
              <a:gd name="T21" fmla="*/ 60 h 176"/>
              <a:gd name="T22" fmla="*/ 70 w 176"/>
              <a:gd name="T23" fmla="*/ 42 h 176"/>
              <a:gd name="T24" fmla="*/ 54 w 176"/>
              <a:gd name="T25" fmla="*/ 75 h 176"/>
              <a:gd name="T26" fmla="*/ 38 w 176"/>
              <a:gd name="T27" fmla="*/ 86 h 176"/>
              <a:gd name="T28" fmla="*/ 50 w 176"/>
              <a:gd name="T29" fmla="*/ 127 h 176"/>
              <a:gd name="T30" fmla="*/ 76 w 176"/>
              <a:gd name="T31" fmla="*/ 125 h 176"/>
              <a:gd name="T32" fmla="*/ 50 w 176"/>
              <a:gd name="T33" fmla="*/ 123 h 176"/>
              <a:gd name="T34" fmla="*/ 42 w 176"/>
              <a:gd name="T35" fmla="*/ 86 h 176"/>
              <a:gd name="T36" fmla="*/ 92 w 176"/>
              <a:gd name="T37" fmla="*/ 79 h 176"/>
              <a:gd name="T38" fmla="*/ 101 w 176"/>
              <a:gd name="T39" fmla="*/ 85 h 176"/>
              <a:gd name="T40" fmla="*/ 94 w 176"/>
              <a:gd name="T41" fmla="*/ 123 h 176"/>
              <a:gd name="T42" fmla="*/ 93 w 176"/>
              <a:gd name="T43" fmla="*/ 125 h 176"/>
              <a:gd name="T44" fmla="*/ 95 w 176"/>
              <a:gd name="T45" fmla="*/ 126 h 176"/>
              <a:gd name="T46" fmla="*/ 115 w 176"/>
              <a:gd name="T47" fmla="*/ 118 h 176"/>
              <a:gd name="T48" fmla="*/ 122 w 176"/>
              <a:gd name="T49" fmla="*/ 127 h 176"/>
              <a:gd name="T50" fmla="*/ 133 w 176"/>
              <a:gd name="T51" fmla="*/ 127 h 176"/>
              <a:gd name="T52" fmla="*/ 125 w 176"/>
              <a:gd name="T53" fmla="*/ 122 h 176"/>
              <a:gd name="T54" fmla="*/ 116 w 176"/>
              <a:gd name="T55" fmla="*/ 114 h 176"/>
              <a:gd name="T56" fmla="*/ 105 w 176"/>
              <a:gd name="T57" fmla="*/ 102 h 176"/>
              <a:gd name="T58" fmla="*/ 128 w 176"/>
              <a:gd name="T59" fmla="*/ 105 h 176"/>
              <a:gd name="T60" fmla="*/ 134 w 176"/>
              <a:gd name="T61" fmla="*/ 100 h 176"/>
              <a:gd name="T62" fmla="*/ 128 w 176"/>
              <a:gd name="T63" fmla="*/ 50 h 176"/>
              <a:gd name="T64" fmla="*/ 128 w 176"/>
              <a:gd name="T65" fmla="*/ 53 h 176"/>
              <a:gd name="T66" fmla="*/ 128 w 176"/>
              <a:gd name="T67" fmla="*/ 50 h 176"/>
              <a:gd name="T68" fmla="*/ 71 w 176"/>
              <a:gd name="T69" fmla="*/ 47 h 176"/>
              <a:gd name="T70" fmla="*/ 84 w 176"/>
              <a:gd name="T71" fmla="*/ 75 h 176"/>
              <a:gd name="T72" fmla="*/ 58 w 176"/>
              <a:gd name="T73" fmla="*/ 60 h 176"/>
              <a:gd name="T74" fmla="*/ 127 w 176"/>
              <a:gd name="T75" fmla="*/ 129 h 176"/>
              <a:gd name="T76" fmla="*/ 127 w 176"/>
              <a:gd name="T77" fmla="*/ 126 h 176"/>
              <a:gd name="T78" fmla="*/ 128 w 176"/>
              <a:gd name="T79" fmla="*/ 101 h 176"/>
              <a:gd name="T80" fmla="*/ 128 w 176"/>
              <a:gd name="T81" fmla="*/ 98 h 176"/>
              <a:gd name="T82" fmla="*/ 128 w 176"/>
              <a:gd name="T83" fmla="*/ 101 h 176"/>
              <a:gd name="T84" fmla="*/ 0 w 176"/>
              <a:gd name="T85" fmla="*/ 88 h 176"/>
              <a:gd name="T86" fmla="*/ 176 w 176"/>
              <a:gd name="T87" fmla="*/ 88 h 176"/>
              <a:gd name="T88" fmla="*/ 88 w 176"/>
              <a:gd name="T89" fmla="*/ 168 h 176"/>
              <a:gd name="T90" fmla="*/ 88 w 176"/>
              <a:gd name="T91" fmla="*/ 8 h 176"/>
              <a:gd name="T92" fmla="*/ 88 w 176"/>
              <a:gd name="T93" fmla="*/ 168 h 176"/>
              <a:gd name="T94" fmla="*/ 76 w 176"/>
              <a:gd name="T95" fmla="*/ 100 h 176"/>
              <a:gd name="T96" fmla="*/ 67 w 176"/>
              <a:gd name="T97" fmla="*/ 10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76">
                <a:moveTo>
                  <a:pt x="128" y="94"/>
                </a:moveTo>
                <a:cubicBezTo>
                  <a:pt x="126" y="94"/>
                  <a:pt x="124" y="96"/>
                  <a:pt x="123" y="98"/>
                </a:cubicBezTo>
                <a:cubicBezTo>
                  <a:pt x="105" y="98"/>
                  <a:pt x="105" y="98"/>
                  <a:pt x="105" y="98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20" y="85"/>
                  <a:pt x="120" y="85"/>
                  <a:pt x="120" y="85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30" y="77"/>
                  <a:pt x="130" y="77"/>
                  <a:pt x="130" y="76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32" y="56"/>
                  <a:pt x="134" y="54"/>
                  <a:pt x="134" y="51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34" y="48"/>
                  <a:pt x="131" y="46"/>
                  <a:pt x="128" y="46"/>
                </a:cubicBezTo>
                <a:cubicBezTo>
                  <a:pt x="125" y="46"/>
                  <a:pt x="122" y="48"/>
                  <a:pt x="122" y="51"/>
                </a:cubicBezTo>
                <a:cubicBezTo>
                  <a:pt x="122" y="54"/>
                  <a:pt x="124" y="56"/>
                  <a:pt x="126" y="57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79"/>
                  <a:pt x="103" y="79"/>
                  <a:pt x="102" y="78"/>
                </a:cubicBezTo>
                <a:cubicBezTo>
                  <a:pt x="99" y="76"/>
                  <a:pt x="96" y="75"/>
                  <a:pt x="92" y="75"/>
                </a:cubicBezTo>
                <a:cubicBezTo>
                  <a:pt x="88" y="75"/>
                  <a:pt x="88" y="75"/>
                  <a:pt x="88" y="75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59"/>
                  <a:pt x="88" y="59"/>
                  <a:pt x="88" y="58"/>
                </a:cubicBezTo>
                <a:cubicBezTo>
                  <a:pt x="88" y="49"/>
                  <a:pt x="80" y="41"/>
                  <a:pt x="70" y="42"/>
                </a:cubicBezTo>
                <a:cubicBezTo>
                  <a:pt x="61" y="42"/>
                  <a:pt x="54" y="50"/>
                  <a:pt x="54" y="60"/>
                </a:cubicBezTo>
                <a:cubicBezTo>
                  <a:pt x="54" y="75"/>
                  <a:pt x="54" y="75"/>
                  <a:pt x="54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43" y="75"/>
                  <a:pt x="38" y="80"/>
                  <a:pt x="38" y="86"/>
                </a:cubicBezTo>
                <a:cubicBezTo>
                  <a:pt x="38" y="116"/>
                  <a:pt x="38" y="116"/>
                  <a:pt x="38" y="116"/>
                </a:cubicBezTo>
                <a:cubicBezTo>
                  <a:pt x="38" y="124"/>
                  <a:pt x="46" y="126"/>
                  <a:pt x="50" y="127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6" y="127"/>
                  <a:pt x="76" y="126"/>
                  <a:pt x="76" y="125"/>
                </a:cubicBezTo>
                <a:cubicBezTo>
                  <a:pt x="76" y="123"/>
                  <a:pt x="76" y="123"/>
                  <a:pt x="74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0" y="123"/>
                  <a:pt x="42" y="122"/>
                  <a:pt x="42" y="116"/>
                </a:cubicBezTo>
                <a:cubicBezTo>
                  <a:pt x="42" y="86"/>
                  <a:pt x="42" y="86"/>
                  <a:pt x="42" y="86"/>
                </a:cubicBezTo>
                <a:cubicBezTo>
                  <a:pt x="42" y="83"/>
                  <a:pt x="46" y="79"/>
                  <a:pt x="49" y="79"/>
                </a:cubicBezTo>
                <a:cubicBezTo>
                  <a:pt x="92" y="79"/>
                  <a:pt x="92" y="79"/>
                  <a:pt x="92" y="79"/>
                </a:cubicBezTo>
                <a:cubicBezTo>
                  <a:pt x="95" y="79"/>
                  <a:pt x="97" y="80"/>
                  <a:pt x="99" y="81"/>
                </a:cubicBezTo>
                <a:cubicBezTo>
                  <a:pt x="100" y="83"/>
                  <a:pt x="101" y="84"/>
                  <a:pt x="101" y="85"/>
                </a:cubicBezTo>
                <a:cubicBezTo>
                  <a:pt x="101" y="115"/>
                  <a:pt x="101" y="115"/>
                  <a:pt x="101" y="115"/>
                </a:cubicBezTo>
                <a:cubicBezTo>
                  <a:pt x="101" y="115"/>
                  <a:pt x="100" y="122"/>
                  <a:pt x="94" y="123"/>
                </a:cubicBezTo>
                <a:cubicBezTo>
                  <a:pt x="94" y="123"/>
                  <a:pt x="94" y="123"/>
                  <a:pt x="94" y="123"/>
                </a:cubicBezTo>
                <a:cubicBezTo>
                  <a:pt x="93" y="123"/>
                  <a:pt x="92" y="124"/>
                  <a:pt x="93" y="125"/>
                </a:cubicBezTo>
                <a:cubicBezTo>
                  <a:pt x="93" y="125"/>
                  <a:pt x="93" y="125"/>
                  <a:pt x="93" y="125"/>
                </a:cubicBezTo>
                <a:cubicBezTo>
                  <a:pt x="93" y="126"/>
                  <a:pt x="94" y="127"/>
                  <a:pt x="95" y="126"/>
                </a:cubicBezTo>
                <a:cubicBezTo>
                  <a:pt x="100" y="125"/>
                  <a:pt x="103" y="122"/>
                  <a:pt x="104" y="118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22" y="125"/>
                  <a:pt x="122" y="125"/>
                  <a:pt x="122" y="125"/>
                </a:cubicBezTo>
                <a:cubicBezTo>
                  <a:pt x="122" y="126"/>
                  <a:pt x="122" y="127"/>
                  <a:pt x="122" y="127"/>
                </a:cubicBezTo>
                <a:cubicBezTo>
                  <a:pt x="122" y="131"/>
                  <a:pt x="124" y="133"/>
                  <a:pt x="127" y="133"/>
                </a:cubicBezTo>
                <a:cubicBezTo>
                  <a:pt x="130" y="133"/>
                  <a:pt x="133" y="131"/>
                  <a:pt x="133" y="127"/>
                </a:cubicBezTo>
                <a:cubicBezTo>
                  <a:pt x="133" y="124"/>
                  <a:pt x="130" y="122"/>
                  <a:pt x="127" y="122"/>
                </a:cubicBezTo>
                <a:cubicBezTo>
                  <a:pt x="126" y="122"/>
                  <a:pt x="126" y="122"/>
                  <a:pt x="125" y="122"/>
                </a:cubicBezTo>
                <a:cubicBezTo>
                  <a:pt x="118" y="114"/>
                  <a:pt x="118" y="114"/>
                  <a:pt x="118" y="114"/>
                </a:cubicBezTo>
                <a:cubicBezTo>
                  <a:pt x="117" y="114"/>
                  <a:pt x="117" y="113"/>
                  <a:pt x="116" y="114"/>
                </a:cubicBezTo>
                <a:cubicBezTo>
                  <a:pt x="105" y="114"/>
                  <a:pt x="105" y="114"/>
                  <a:pt x="105" y="114"/>
                </a:cubicBezTo>
                <a:cubicBezTo>
                  <a:pt x="105" y="102"/>
                  <a:pt x="105" y="102"/>
                  <a:pt x="105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4" y="104"/>
                  <a:pt x="126" y="105"/>
                  <a:pt x="128" y="105"/>
                </a:cubicBezTo>
                <a:cubicBezTo>
                  <a:pt x="131" y="105"/>
                  <a:pt x="134" y="103"/>
                  <a:pt x="134" y="100"/>
                </a:cubicBezTo>
                <a:cubicBezTo>
                  <a:pt x="134" y="100"/>
                  <a:pt x="134" y="100"/>
                  <a:pt x="134" y="100"/>
                </a:cubicBezTo>
                <a:cubicBezTo>
                  <a:pt x="134" y="97"/>
                  <a:pt x="131" y="94"/>
                  <a:pt x="128" y="94"/>
                </a:cubicBezTo>
                <a:close/>
                <a:moveTo>
                  <a:pt x="128" y="50"/>
                </a:moveTo>
                <a:cubicBezTo>
                  <a:pt x="129" y="50"/>
                  <a:pt x="130" y="51"/>
                  <a:pt x="130" y="52"/>
                </a:cubicBezTo>
                <a:cubicBezTo>
                  <a:pt x="130" y="53"/>
                  <a:pt x="129" y="53"/>
                  <a:pt x="128" y="53"/>
                </a:cubicBezTo>
                <a:cubicBezTo>
                  <a:pt x="127" y="53"/>
                  <a:pt x="126" y="53"/>
                  <a:pt x="126" y="52"/>
                </a:cubicBezTo>
                <a:cubicBezTo>
                  <a:pt x="126" y="51"/>
                  <a:pt x="127" y="50"/>
                  <a:pt x="128" y="50"/>
                </a:cubicBezTo>
                <a:close/>
                <a:moveTo>
                  <a:pt x="58" y="60"/>
                </a:moveTo>
                <a:cubicBezTo>
                  <a:pt x="58" y="53"/>
                  <a:pt x="64" y="47"/>
                  <a:pt x="71" y="47"/>
                </a:cubicBezTo>
                <a:cubicBezTo>
                  <a:pt x="78" y="47"/>
                  <a:pt x="84" y="53"/>
                  <a:pt x="84" y="60"/>
                </a:cubicBezTo>
                <a:cubicBezTo>
                  <a:pt x="84" y="75"/>
                  <a:pt x="84" y="75"/>
                  <a:pt x="84" y="75"/>
                </a:cubicBezTo>
                <a:cubicBezTo>
                  <a:pt x="58" y="75"/>
                  <a:pt x="58" y="75"/>
                  <a:pt x="58" y="75"/>
                </a:cubicBezTo>
                <a:lnTo>
                  <a:pt x="58" y="60"/>
                </a:lnTo>
                <a:close/>
                <a:moveTo>
                  <a:pt x="129" y="127"/>
                </a:moveTo>
                <a:cubicBezTo>
                  <a:pt x="129" y="128"/>
                  <a:pt x="128" y="129"/>
                  <a:pt x="127" y="129"/>
                </a:cubicBezTo>
                <a:cubicBezTo>
                  <a:pt x="126" y="129"/>
                  <a:pt x="126" y="128"/>
                  <a:pt x="126" y="127"/>
                </a:cubicBezTo>
                <a:cubicBezTo>
                  <a:pt x="126" y="127"/>
                  <a:pt x="126" y="126"/>
                  <a:pt x="127" y="126"/>
                </a:cubicBezTo>
                <a:cubicBezTo>
                  <a:pt x="128" y="126"/>
                  <a:pt x="129" y="127"/>
                  <a:pt x="129" y="127"/>
                </a:cubicBezTo>
                <a:close/>
                <a:moveTo>
                  <a:pt x="128" y="101"/>
                </a:moveTo>
                <a:cubicBezTo>
                  <a:pt x="127" y="101"/>
                  <a:pt x="126" y="101"/>
                  <a:pt x="126" y="100"/>
                </a:cubicBezTo>
                <a:cubicBezTo>
                  <a:pt x="126" y="99"/>
                  <a:pt x="127" y="98"/>
                  <a:pt x="128" y="98"/>
                </a:cubicBezTo>
                <a:cubicBezTo>
                  <a:pt x="129" y="98"/>
                  <a:pt x="130" y="99"/>
                  <a:pt x="130" y="100"/>
                </a:cubicBezTo>
                <a:cubicBezTo>
                  <a:pt x="130" y="101"/>
                  <a:pt x="129" y="101"/>
                  <a:pt x="128" y="101"/>
                </a:cubicBez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7"/>
                  <a:pt x="39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72" y="95"/>
                </a:moveTo>
                <a:cubicBezTo>
                  <a:pt x="74" y="95"/>
                  <a:pt x="76" y="97"/>
                  <a:pt x="76" y="100"/>
                </a:cubicBezTo>
                <a:cubicBezTo>
                  <a:pt x="76" y="102"/>
                  <a:pt x="74" y="104"/>
                  <a:pt x="72" y="104"/>
                </a:cubicBezTo>
                <a:cubicBezTo>
                  <a:pt x="69" y="104"/>
                  <a:pt x="67" y="102"/>
                  <a:pt x="67" y="100"/>
                </a:cubicBezTo>
                <a:cubicBezTo>
                  <a:pt x="67" y="97"/>
                  <a:pt x="69" y="95"/>
                  <a:pt x="72" y="9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0" name="TextBox 102"/>
          <p:cNvSpPr txBox="1"/>
          <p:nvPr/>
        </p:nvSpPr>
        <p:spPr>
          <a:xfrm>
            <a:off x="3677485" y="3003340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1" name="TextBox 102"/>
          <p:cNvSpPr txBox="1"/>
          <p:nvPr/>
        </p:nvSpPr>
        <p:spPr>
          <a:xfrm>
            <a:off x="4838028" y="300334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TextBox 102"/>
          <p:cNvSpPr txBox="1"/>
          <p:nvPr/>
        </p:nvSpPr>
        <p:spPr>
          <a:xfrm>
            <a:off x="5909902" y="300334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TextBox 102"/>
          <p:cNvSpPr txBox="1"/>
          <p:nvPr/>
        </p:nvSpPr>
        <p:spPr>
          <a:xfrm>
            <a:off x="6813005" y="3003340"/>
            <a:ext cx="834076" cy="25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classroom</a:t>
            </a:r>
          </a:p>
        </p:txBody>
      </p:sp>
      <p:sp>
        <p:nvSpPr>
          <p:cNvPr id="245" name="TextBox 102"/>
          <p:cNvSpPr txBox="1"/>
          <p:nvPr/>
        </p:nvSpPr>
        <p:spPr>
          <a:xfrm>
            <a:off x="7862010" y="3003340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(old)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TextBox 102"/>
          <p:cNvSpPr txBox="1"/>
          <p:nvPr/>
        </p:nvSpPr>
        <p:spPr>
          <a:xfrm>
            <a:off x="9183659" y="300334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Freeform 69"/>
          <p:cNvSpPr>
            <a:spLocks noEditPoints="1"/>
          </p:cNvSpPr>
          <p:nvPr/>
        </p:nvSpPr>
        <p:spPr bwMode="auto">
          <a:xfrm>
            <a:off x="3684010" y="2589036"/>
            <a:ext cx="331916" cy="363569"/>
          </a:xfrm>
          <a:custGeom>
            <a:avLst/>
            <a:gdLst>
              <a:gd name="T0" fmla="*/ 104 w 152"/>
              <a:gd name="T1" fmla="*/ 71 h 167"/>
              <a:gd name="T2" fmla="*/ 56 w 152"/>
              <a:gd name="T3" fmla="*/ 119 h 167"/>
              <a:gd name="T4" fmla="*/ 104 w 152"/>
              <a:gd name="T5" fmla="*/ 167 h 167"/>
              <a:gd name="T6" fmla="*/ 152 w 152"/>
              <a:gd name="T7" fmla="*/ 119 h 167"/>
              <a:gd name="T8" fmla="*/ 152 w 152"/>
              <a:gd name="T9" fmla="*/ 119 h 167"/>
              <a:gd name="T10" fmla="*/ 104 w 152"/>
              <a:gd name="T11" fmla="*/ 71 h 167"/>
              <a:gd name="T12" fmla="*/ 144 w 152"/>
              <a:gd name="T13" fmla="*/ 119 h 167"/>
              <a:gd name="T14" fmla="*/ 103 w 152"/>
              <a:gd name="T15" fmla="*/ 159 h 167"/>
              <a:gd name="T16" fmla="*/ 63 w 152"/>
              <a:gd name="T17" fmla="*/ 119 h 167"/>
              <a:gd name="T18" fmla="*/ 104 w 152"/>
              <a:gd name="T19" fmla="*/ 79 h 167"/>
              <a:gd name="T20" fmla="*/ 144 w 152"/>
              <a:gd name="T21" fmla="*/ 119 h 167"/>
              <a:gd name="T22" fmla="*/ 144 w 152"/>
              <a:gd name="T23" fmla="*/ 119 h 167"/>
              <a:gd name="T24" fmla="*/ 95 w 152"/>
              <a:gd name="T25" fmla="*/ 42 h 167"/>
              <a:gd name="T26" fmla="*/ 28 w 152"/>
              <a:gd name="T27" fmla="*/ 42 h 167"/>
              <a:gd name="T28" fmla="*/ 26 w 152"/>
              <a:gd name="T29" fmla="*/ 40 h 167"/>
              <a:gd name="T30" fmla="*/ 28 w 152"/>
              <a:gd name="T31" fmla="*/ 38 h 167"/>
              <a:gd name="T32" fmla="*/ 95 w 152"/>
              <a:gd name="T33" fmla="*/ 38 h 167"/>
              <a:gd name="T34" fmla="*/ 97 w 152"/>
              <a:gd name="T35" fmla="*/ 40 h 167"/>
              <a:gd name="T36" fmla="*/ 95 w 152"/>
              <a:gd name="T37" fmla="*/ 42 h 167"/>
              <a:gd name="T38" fmla="*/ 64 w 152"/>
              <a:gd name="T39" fmla="*/ 68 h 167"/>
              <a:gd name="T40" fmla="*/ 66 w 152"/>
              <a:gd name="T41" fmla="*/ 70 h 167"/>
              <a:gd name="T42" fmla="*/ 64 w 152"/>
              <a:gd name="T43" fmla="*/ 72 h 167"/>
              <a:gd name="T44" fmla="*/ 28 w 152"/>
              <a:gd name="T45" fmla="*/ 72 h 167"/>
              <a:gd name="T46" fmla="*/ 26 w 152"/>
              <a:gd name="T47" fmla="*/ 70 h 167"/>
              <a:gd name="T48" fmla="*/ 28 w 152"/>
              <a:gd name="T49" fmla="*/ 68 h 167"/>
              <a:gd name="T50" fmla="*/ 64 w 152"/>
              <a:gd name="T51" fmla="*/ 68 h 167"/>
              <a:gd name="T52" fmla="*/ 130 w 152"/>
              <a:gd name="T53" fmla="*/ 105 h 167"/>
              <a:gd name="T54" fmla="*/ 133 w 152"/>
              <a:gd name="T55" fmla="*/ 105 h 167"/>
              <a:gd name="T56" fmla="*/ 133 w 152"/>
              <a:gd name="T57" fmla="*/ 108 h 167"/>
              <a:gd name="T58" fmla="*/ 98 w 152"/>
              <a:gd name="T59" fmla="*/ 141 h 167"/>
              <a:gd name="T60" fmla="*/ 96 w 152"/>
              <a:gd name="T61" fmla="*/ 141 h 167"/>
              <a:gd name="T62" fmla="*/ 94 w 152"/>
              <a:gd name="T63" fmla="*/ 141 h 167"/>
              <a:gd name="T64" fmla="*/ 77 w 152"/>
              <a:gd name="T65" fmla="*/ 121 h 167"/>
              <a:gd name="T66" fmla="*/ 77 w 152"/>
              <a:gd name="T67" fmla="*/ 119 h 167"/>
              <a:gd name="T68" fmla="*/ 80 w 152"/>
              <a:gd name="T69" fmla="*/ 119 h 167"/>
              <a:gd name="T70" fmla="*/ 96 w 152"/>
              <a:gd name="T71" fmla="*/ 137 h 167"/>
              <a:gd name="T72" fmla="*/ 130 w 152"/>
              <a:gd name="T73" fmla="*/ 105 h 167"/>
              <a:gd name="T74" fmla="*/ 51 w 152"/>
              <a:gd name="T75" fmla="*/ 147 h 167"/>
              <a:gd name="T76" fmla="*/ 47 w 152"/>
              <a:gd name="T77" fmla="*/ 151 h 167"/>
              <a:gd name="T78" fmla="*/ 11 w 152"/>
              <a:gd name="T79" fmla="*/ 151 h 167"/>
              <a:gd name="T80" fmla="*/ 11 w 152"/>
              <a:gd name="T81" fmla="*/ 151 h 167"/>
              <a:gd name="T82" fmla="*/ 4 w 152"/>
              <a:gd name="T83" fmla="*/ 149 h 167"/>
              <a:gd name="T84" fmla="*/ 0 w 152"/>
              <a:gd name="T85" fmla="*/ 137 h 167"/>
              <a:gd name="T86" fmla="*/ 0 w 152"/>
              <a:gd name="T87" fmla="*/ 13 h 167"/>
              <a:gd name="T88" fmla="*/ 3 w 152"/>
              <a:gd name="T89" fmla="*/ 4 h 167"/>
              <a:gd name="T90" fmla="*/ 11 w 152"/>
              <a:gd name="T91" fmla="*/ 1 h 167"/>
              <a:gd name="T92" fmla="*/ 124 w 152"/>
              <a:gd name="T93" fmla="*/ 1 h 167"/>
              <a:gd name="T94" fmla="*/ 134 w 152"/>
              <a:gd name="T95" fmla="*/ 4 h 167"/>
              <a:gd name="T96" fmla="*/ 137 w 152"/>
              <a:gd name="T97" fmla="*/ 13 h 167"/>
              <a:gd name="T98" fmla="*/ 137 w 152"/>
              <a:gd name="T99" fmla="*/ 63 h 167"/>
              <a:gd name="T100" fmla="*/ 133 w 152"/>
              <a:gd name="T101" fmla="*/ 67 h 167"/>
              <a:gd name="T102" fmla="*/ 129 w 152"/>
              <a:gd name="T103" fmla="*/ 63 h 167"/>
              <a:gd name="T104" fmla="*/ 129 w 152"/>
              <a:gd name="T105" fmla="*/ 13 h 167"/>
              <a:gd name="T106" fmla="*/ 128 w 152"/>
              <a:gd name="T107" fmla="*/ 10 h 167"/>
              <a:gd name="T108" fmla="*/ 124 w 152"/>
              <a:gd name="T109" fmla="*/ 9 h 167"/>
              <a:gd name="T110" fmla="*/ 11 w 152"/>
              <a:gd name="T111" fmla="*/ 9 h 167"/>
              <a:gd name="T112" fmla="*/ 9 w 152"/>
              <a:gd name="T113" fmla="*/ 9 h 167"/>
              <a:gd name="T114" fmla="*/ 8 w 152"/>
              <a:gd name="T115" fmla="*/ 13 h 167"/>
              <a:gd name="T116" fmla="*/ 8 w 152"/>
              <a:gd name="T117" fmla="*/ 137 h 167"/>
              <a:gd name="T118" fmla="*/ 10 w 152"/>
              <a:gd name="T119" fmla="*/ 143 h 167"/>
              <a:gd name="T120" fmla="*/ 11 w 152"/>
              <a:gd name="T121" fmla="*/ 144 h 167"/>
              <a:gd name="T122" fmla="*/ 47 w 152"/>
              <a:gd name="T123" fmla="*/ 144 h 167"/>
              <a:gd name="T124" fmla="*/ 51 w 152"/>
              <a:gd name="T125" fmla="*/ 147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52" h="167">
                <a:moveTo>
                  <a:pt x="104" y="71"/>
                </a:moveTo>
                <a:cubicBezTo>
                  <a:pt x="77" y="71"/>
                  <a:pt x="56" y="92"/>
                  <a:pt x="56" y="119"/>
                </a:cubicBezTo>
                <a:cubicBezTo>
                  <a:pt x="56" y="146"/>
                  <a:pt x="77" y="167"/>
                  <a:pt x="104" y="167"/>
                </a:cubicBezTo>
                <a:cubicBezTo>
                  <a:pt x="130" y="167"/>
                  <a:pt x="152" y="145"/>
                  <a:pt x="152" y="119"/>
                </a:cubicBezTo>
                <a:cubicBezTo>
                  <a:pt x="152" y="119"/>
                  <a:pt x="152" y="119"/>
                  <a:pt x="152" y="119"/>
                </a:cubicBezTo>
                <a:cubicBezTo>
                  <a:pt x="152" y="92"/>
                  <a:pt x="130" y="71"/>
                  <a:pt x="104" y="71"/>
                </a:cubicBezTo>
                <a:close/>
                <a:moveTo>
                  <a:pt x="144" y="119"/>
                </a:moveTo>
                <a:cubicBezTo>
                  <a:pt x="144" y="141"/>
                  <a:pt x="126" y="159"/>
                  <a:pt x="103" y="159"/>
                </a:cubicBezTo>
                <a:cubicBezTo>
                  <a:pt x="81" y="159"/>
                  <a:pt x="63" y="141"/>
                  <a:pt x="63" y="119"/>
                </a:cubicBezTo>
                <a:cubicBezTo>
                  <a:pt x="63" y="96"/>
                  <a:pt x="81" y="79"/>
                  <a:pt x="104" y="79"/>
                </a:cubicBezTo>
                <a:cubicBezTo>
                  <a:pt x="126" y="79"/>
                  <a:pt x="144" y="97"/>
                  <a:pt x="144" y="119"/>
                </a:cubicBezTo>
                <a:cubicBezTo>
                  <a:pt x="144" y="119"/>
                  <a:pt x="144" y="119"/>
                  <a:pt x="144" y="119"/>
                </a:cubicBezTo>
                <a:close/>
                <a:moveTo>
                  <a:pt x="95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9"/>
                  <a:pt x="27" y="38"/>
                  <a:pt x="28" y="38"/>
                </a:cubicBezTo>
                <a:cubicBezTo>
                  <a:pt x="95" y="38"/>
                  <a:pt x="95" y="38"/>
                  <a:pt x="95" y="38"/>
                </a:cubicBezTo>
                <a:cubicBezTo>
                  <a:pt x="96" y="38"/>
                  <a:pt x="97" y="39"/>
                  <a:pt x="97" y="40"/>
                </a:cubicBezTo>
                <a:cubicBezTo>
                  <a:pt x="97" y="41"/>
                  <a:pt x="96" y="42"/>
                  <a:pt x="95" y="42"/>
                </a:cubicBezTo>
                <a:close/>
                <a:moveTo>
                  <a:pt x="64" y="68"/>
                </a:moveTo>
                <a:cubicBezTo>
                  <a:pt x="65" y="68"/>
                  <a:pt x="66" y="69"/>
                  <a:pt x="66" y="70"/>
                </a:cubicBezTo>
                <a:cubicBezTo>
                  <a:pt x="66" y="71"/>
                  <a:pt x="65" y="72"/>
                  <a:pt x="6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6" y="71"/>
                  <a:pt x="26" y="70"/>
                </a:cubicBezTo>
                <a:cubicBezTo>
                  <a:pt x="26" y="69"/>
                  <a:pt x="27" y="68"/>
                  <a:pt x="28" y="68"/>
                </a:cubicBezTo>
                <a:lnTo>
                  <a:pt x="64" y="68"/>
                </a:lnTo>
                <a:close/>
                <a:moveTo>
                  <a:pt x="130" y="105"/>
                </a:moveTo>
                <a:cubicBezTo>
                  <a:pt x="131" y="105"/>
                  <a:pt x="132" y="105"/>
                  <a:pt x="133" y="105"/>
                </a:cubicBezTo>
                <a:cubicBezTo>
                  <a:pt x="134" y="106"/>
                  <a:pt x="134" y="107"/>
                  <a:pt x="133" y="10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1"/>
                  <a:pt x="96" y="141"/>
                  <a:pt x="96" y="141"/>
                </a:cubicBezTo>
                <a:cubicBezTo>
                  <a:pt x="95" y="141"/>
                  <a:pt x="95" y="141"/>
                  <a:pt x="94" y="141"/>
                </a:cubicBezTo>
                <a:cubicBezTo>
                  <a:pt x="77" y="121"/>
                  <a:pt x="77" y="121"/>
                  <a:pt x="77" y="121"/>
                </a:cubicBezTo>
                <a:cubicBezTo>
                  <a:pt x="76" y="121"/>
                  <a:pt x="76" y="119"/>
                  <a:pt x="77" y="119"/>
                </a:cubicBezTo>
                <a:cubicBezTo>
                  <a:pt x="78" y="118"/>
                  <a:pt x="79" y="118"/>
                  <a:pt x="80" y="119"/>
                </a:cubicBezTo>
                <a:cubicBezTo>
                  <a:pt x="96" y="137"/>
                  <a:pt x="96" y="137"/>
                  <a:pt x="96" y="137"/>
                </a:cubicBezTo>
                <a:lnTo>
                  <a:pt x="130" y="105"/>
                </a:lnTo>
                <a:close/>
                <a:moveTo>
                  <a:pt x="51" y="147"/>
                </a:moveTo>
                <a:cubicBezTo>
                  <a:pt x="51" y="150"/>
                  <a:pt x="49" y="151"/>
                  <a:pt x="47" y="151"/>
                </a:cubicBezTo>
                <a:cubicBezTo>
                  <a:pt x="11" y="151"/>
                  <a:pt x="11" y="151"/>
                  <a:pt x="11" y="151"/>
                </a:cubicBezTo>
                <a:cubicBezTo>
                  <a:pt x="11" y="151"/>
                  <a:pt x="11" y="151"/>
                  <a:pt x="11" y="151"/>
                </a:cubicBezTo>
                <a:cubicBezTo>
                  <a:pt x="9" y="152"/>
                  <a:pt x="6" y="151"/>
                  <a:pt x="4" y="149"/>
                </a:cubicBezTo>
                <a:cubicBezTo>
                  <a:pt x="1" y="146"/>
                  <a:pt x="0" y="142"/>
                  <a:pt x="0" y="13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0" y="7"/>
                  <a:pt x="3" y="4"/>
                </a:cubicBezTo>
                <a:cubicBezTo>
                  <a:pt x="5" y="2"/>
                  <a:pt x="8" y="1"/>
                  <a:pt x="11" y="1"/>
                </a:cubicBezTo>
                <a:cubicBezTo>
                  <a:pt x="124" y="1"/>
                  <a:pt x="124" y="1"/>
                  <a:pt x="124" y="1"/>
                </a:cubicBezTo>
                <a:cubicBezTo>
                  <a:pt x="127" y="0"/>
                  <a:pt x="131" y="1"/>
                  <a:pt x="134" y="4"/>
                </a:cubicBezTo>
                <a:cubicBezTo>
                  <a:pt x="136" y="6"/>
                  <a:pt x="137" y="9"/>
                  <a:pt x="137" y="1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5"/>
                  <a:pt x="136" y="67"/>
                  <a:pt x="133" y="67"/>
                </a:cubicBezTo>
                <a:cubicBezTo>
                  <a:pt x="131" y="67"/>
                  <a:pt x="129" y="65"/>
                  <a:pt x="129" y="63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30" y="12"/>
                  <a:pt x="129" y="11"/>
                  <a:pt x="128" y="10"/>
                </a:cubicBezTo>
                <a:cubicBezTo>
                  <a:pt x="127" y="9"/>
                  <a:pt x="126" y="9"/>
                  <a:pt x="124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9" y="9"/>
                  <a:pt x="9" y="9"/>
                </a:cubicBezTo>
                <a:cubicBezTo>
                  <a:pt x="8" y="10"/>
                  <a:pt x="8" y="11"/>
                  <a:pt x="8" y="13"/>
                </a:cubicBezTo>
                <a:cubicBezTo>
                  <a:pt x="8" y="137"/>
                  <a:pt x="8" y="137"/>
                  <a:pt x="8" y="137"/>
                </a:cubicBezTo>
                <a:cubicBezTo>
                  <a:pt x="8" y="140"/>
                  <a:pt x="8" y="142"/>
                  <a:pt x="10" y="143"/>
                </a:cubicBezTo>
                <a:cubicBezTo>
                  <a:pt x="10" y="144"/>
                  <a:pt x="10" y="144"/>
                  <a:pt x="11" y="144"/>
                </a:cubicBezTo>
                <a:cubicBezTo>
                  <a:pt x="47" y="144"/>
                  <a:pt x="47" y="144"/>
                  <a:pt x="47" y="144"/>
                </a:cubicBezTo>
                <a:cubicBezTo>
                  <a:pt x="49" y="144"/>
                  <a:pt x="51" y="145"/>
                  <a:pt x="51" y="14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8" name="Freeform 73"/>
          <p:cNvSpPr>
            <a:spLocks noEditPoints="1"/>
          </p:cNvSpPr>
          <p:nvPr/>
        </p:nvSpPr>
        <p:spPr bwMode="auto">
          <a:xfrm>
            <a:off x="4835388" y="2589036"/>
            <a:ext cx="331011" cy="363569"/>
          </a:xfrm>
          <a:custGeom>
            <a:avLst/>
            <a:gdLst>
              <a:gd name="T0" fmla="*/ 104 w 152"/>
              <a:gd name="T1" fmla="*/ 71 h 167"/>
              <a:gd name="T2" fmla="*/ 56 w 152"/>
              <a:gd name="T3" fmla="*/ 119 h 167"/>
              <a:gd name="T4" fmla="*/ 104 w 152"/>
              <a:gd name="T5" fmla="*/ 167 h 167"/>
              <a:gd name="T6" fmla="*/ 152 w 152"/>
              <a:gd name="T7" fmla="*/ 119 h 167"/>
              <a:gd name="T8" fmla="*/ 152 w 152"/>
              <a:gd name="T9" fmla="*/ 119 h 167"/>
              <a:gd name="T10" fmla="*/ 104 w 152"/>
              <a:gd name="T11" fmla="*/ 71 h 167"/>
              <a:gd name="T12" fmla="*/ 103 w 152"/>
              <a:gd name="T13" fmla="*/ 159 h 167"/>
              <a:gd name="T14" fmla="*/ 63 w 152"/>
              <a:gd name="T15" fmla="*/ 119 h 167"/>
              <a:gd name="T16" fmla="*/ 75 w 152"/>
              <a:gd name="T17" fmla="*/ 91 h 167"/>
              <a:gd name="T18" fmla="*/ 130 w 152"/>
              <a:gd name="T19" fmla="*/ 150 h 167"/>
              <a:gd name="T20" fmla="*/ 103 w 152"/>
              <a:gd name="T21" fmla="*/ 159 h 167"/>
              <a:gd name="T22" fmla="*/ 144 w 152"/>
              <a:gd name="T23" fmla="*/ 119 h 167"/>
              <a:gd name="T24" fmla="*/ 132 w 152"/>
              <a:gd name="T25" fmla="*/ 147 h 167"/>
              <a:gd name="T26" fmla="*/ 78 w 152"/>
              <a:gd name="T27" fmla="*/ 88 h 167"/>
              <a:gd name="T28" fmla="*/ 104 w 152"/>
              <a:gd name="T29" fmla="*/ 79 h 167"/>
              <a:gd name="T30" fmla="*/ 144 w 152"/>
              <a:gd name="T31" fmla="*/ 119 h 167"/>
              <a:gd name="T32" fmla="*/ 144 w 152"/>
              <a:gd name="T33" fmla="*/ 119 h 167"/>
              <a:gd name="T34" fmla="*/ 95 w 152"/>
              <a:gd name="T35" fmla="*/ 42 h 167"/>
              <a:gd name="T36" fmla="*/ 28 w 152"/>
              <a:gd name="T37" fmla="*/ 42 h 167"/>
              <a:gd name="T38" fmla="*/ 26 w 152"/>
              <a:gd name="T39" fmla="*/ 40 h 167"/>
              <a:gd name="T40" fmla="*/ 28 w 152"/>
              <a:gd name="T41" fmla="*/ 38 h 167"/>
              <a:gd name="T42" fmla="*/ 95 w 152"/>
              <a:gd name="T43" fmla="*/ 38 h 167"/>
              <a:gd name="T44" fmla="*/ 97 w 152"/>
              <a:gd name="T45" fmla="*/ 40 h 167"/>
              <a:gd name="T46" fmla="*/ 95 w 152"/>
              <a:gd name="T47" fmla="*/ 42 h 167"/>
              <a:gd name="T48" fmla="*/ 64 w 152"/>
              <a:gd name="T49" fmla="*/ 68 h 167"/>
              <a:gd name="T50" fmla="*/ 66 w 152"/>
              <a:gd name="T51" fmla="*/ 70 h 167"/>
              <a:gd name="T52" fmla="*/ 64 w 152"/>
              <a:gd name="T53" fmla="*/ 72 h 167"/>
              <a:gd name="T54" fmla="*/ 28 w 152"/>
              <a:gd name="T55" fmla="*/ 72 h 167"/>
              <a:gd name="T56" fmla="*/ 26 w 152"/>
              <a:gd name="T57" fmla="*/ 70 h 167"/>
              <a:gd name="T58" fmla="*/ 28 w 152"/>
              <a:gd name="T59" fmla="*/ 68 h 167"/>
              <a:gd name="T60" fmla="*/ 64 w 152"/>
              <a:gd name="T61" fmla="*/ 68 h 167"/>
              <a:gd name="T62" fmla="*/ 51 w 152"/>
              <a:gd name="T63" fmla="*/ 148 h 167"/>
              <a:gd name="T64" fmla="*/ 47 w 152"/>
              <a:gd name="T65" fmla="*/ 152 h 167"/>
              <a:gd name="T66" fmla="*/ 11 w 152"/>
              <a:gd name="T67" fmla="*/ 152 h 167"/>
              <a:gd name="T68" fmla="*/ 11 w 152"/>
              <a:gd name="T69" fmla="*/ 152 h 167"/>
              <a:gd name="T70" fmla="*/ 4 w 152"/>
              <a:gd name="T71" fmla="*/ 149 h 167"/>
              <a:gd name="T72" fmla="*/ 0 w 152"/>
              <a:gd name="T73" fmla="*/ 137 h 167"/>
              <a:gd name="T74" fmla="*/ 0 w 152"/>
              <a:gd name="T75" fmla="*/ 13 h 167"/>
              <a:gd name="T76" fmla="*/ 3 w 152"/>
              <a:gd name="T77" fmla="*/ 4 h 167"/>
              <a:gd name="T78" fmla="*/ 11 w 152"/>
              <a:gd name="T79" fmla="*/ 0 h 167"/>
              <a:gd name="T80" fmla="*/ 124 w 152"/>
              <a:gd name="T81" fmla="*/ 0 h 167"/>
              <a:gd name="T82" fmla="*/ 134 w 152"/>
              <a:gd name="T83" fmla="*/ 4 h 167"/>
              <a:gd name="T84" fmla="*/ 137 w 152"/>
              <a:gd name="T85" fmla="*/ 12 h 167"/>
              <a:gd name="T86" fmla="*/ 137 w 152"/>
              <a:gd name="T87" fmla="*/ 63 h 167"/>
              <a:gd name="T88" fmla="*/ 133 w 152"/>
              <a:gd name="T89" fmla="*/ 67 h 167"/>
              <a:gd name="T90" fmla="*/ 129 w 152"/>
              <a:gd name="T91" fmla="*/ 63 h 167"/>
              <a:gd name="T92" fmla="*/ 129 w 152"/>
              <a:gd name="T93" fmla="*/ 13 h 167"/>
              <a:gd name="T94" fmla="*/ 128 w 152"/>
              <a:gd name="T95" fmla="*/ 10 h 167"/>
              <a:gd name="T96" fmla="*/ 124 w 152"/>
              <a:gd name="T97" fmla="*/ 9 h 167"/>
              <a:gd name="T98" fmla="*/ 11 w 152"/>
              <a:gd name="T99" fmla="*/ 9 h 167"/>
              <a:gd name="T100" fmla="*/ 9 w 152"/>
              <a:gd name="T101" fmla="*/ 10 h 167"/>
              <a:gd name="T102" fmla="*/ 8 w 152"/>
              <a:gd name="T103" fmla="*/ 13 h 167"/>
              <a:gd name="T104" fmla="*/ 8 w 152"/>
              <a:gd name="T105" fmla="*/ 137 h 167"/>
              <a:gd name="T106" fmla="*/ 10 w 152"/>
              <a:gd name="T107" fmla="*/ 143 h 167"/>
              <a:gd name="T108" fmla="*/ 11 w 152"/>
              <a:gd name="T109" fmla="*/ 144 h 167"/>
              <a:gd name="T110" fmla="*/ 47 w 152"/>
              <a:gd name="T111" fmla="*/ 144 h 167"/>
              <a:gd name="T112" fmla="*/ 51 w 152"/>
              <a:gd name="T113" fmla="*/ 148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52" h="167">
                <a:moveTo>
                  <a:pt x="104" y="71"/>
                </a:moveTo>
                <a:cubicBezTo>
                  <a:pt x="77" y="71"/>
                  <a:pt x="56" y="92"/>
                  <a:pt x="56" y="119"/>
                </a:cubicBezTo>
                <a:cubicBezTo>
                  <a:pt x="56" y="146"/>
                  <a:pt x="77" y="167"/>
                  <a:pt x="104" y="167"/>
                </a:cubicBezTo>
                <a:cubicBezTo>
                  <a:pt x="130" y="167"/>
                  <a:pt x="152" y="146"/>
                  <a:pt x="152" y="119"/>
                </a:cubicBezTo>
                <a:cubicBezTo>
                  <a:pt x="152" y="119"/>
                  <a:pt x="152" y="119"/>
                  <a:pt x="152" y="119"/>
                </a:cubicBezTo>
                <a:cubicBezTo>
                  <a:pt x="152" y="92"/>
                  <a:pt x="130" y="70"/>
                  <a:pt x="104" y="71"/>
                </a:cubicBezTo>
                <a:close/>
                <a:moveTo>
                  <a:pt x="103" y="159"/>
                </a:moveTo>
                <a:cubicBezTo>
                  <a:pt x="81" y="159"/>
                  <a:pt x="63" y="141"/>
                  <a:pt x="63" y="119"/>
                </a:cubicBezTo>
                <a:cubicBezTo>
                  <a:pt x="63" y="108"/>
                  <a:pt x="68" y="98"/>
                  <a:pt x="75" y="91"/>
                </a:cubicBezTo>
                <a:cubicBezTo>
                  <a:pt x="130" y="150"/>
                  <a:pt x="130" y="150"/>
                  <a:pt x="130" y="150"/>
                </a:cubicBezTo>
                <a:cubicBezTo>
                  <a:pt x="122" y="156"/>
                  <a:pt x="113" y="159"/>
                  <a:pt x="103" y="159"/>
                </a:cubicBezTo>
                <a:close/>
                <a:moveTo>
                  <a:pt x="144" y="119"/>
                </a:moveTo>
                <a:cubicBezTo>
                  <a:pt x="144" y="130"/>
                  <a:pt x="139" y="140"/>
                  <a:pt x="132" y="147"/>
                </a:cubicBezTo>
                <a:cubicBezTo>
                  <a:pt x="78" y="88"/>
                  <a:pt x="78" y="88"/>
                  <a:pt x="78" y="88"/>
                </a:cubicBezTo>
                <a:cubicBezTo>
                  <a:pt x="85" y="82"/>
                  <a:pt x="94" y="79"/>
                  <a:pt x="104" y="79"/>
                </a:cubicBezTo>
                <a:cubicBezTo>
                  <a:pt x="126" y="79"/>
                  <a:pt x="144" y="97"/>
                  <a:pt x="144" y="119"/>
                </a:cubicBezTo>
                <a:cubicBezTo>
                  <a:pt x="144" y="119"/>
                  <a:pt x="144" y="119"/>
                  <a:pt x="144" y="119"/>
                </a:cubicBezTo>
                <a:close/>
                <a:moveTo>
                  <a:pt x="95" y="42"/>
                </a:moveTo>
                <a:cubicBezTo>
                  <a:pt x="28" y="42"/>
                  <a:pt x="28" y="42"/>
                  <a:pt x="28" y="42"/>
                </a:cubicBezTo>
                <a:cubicBezTo>
                  <a:pt x="27" y="42"/>
                  <a:pt x="26" y="42"/>
                  <a:pt x="26" y="40"/>
                </a:cubicBezTo>
                <a:cubicBezTo>
                  <a:pt x="26" y="39"/>
                  <a:pt x="27" y="38"/>
                  <a:pt x="28" y="38"/>
                </a:cubicBezTo>
                <a:cubicBezTo>
                  <a:pt x="95" y="38"/>
                  <a:pt x="95" y="38"/>
                  <a:pt x="95" y="38"/>
                </a:cubicBezTo>
                <a:cubicBezTo>
                  <a:pt x="96" y="38"/>
                  <a:pt x="97" y="39"/>
                  <a:pt x="97" y="40"/>
                </a:cubicBezTo>
                <a:cubicBezTo>
                  <a:pt x="97" y="41"/>
                  <a:pt x="96" y="42"/>
                  <a:pt x="95" y="42"/>
                </a:cubicBezTo>
                <a:close/>
                <a:moveTo>
                  <a:pt x="64" y="68"/>
                </a:moveTo>
                <a:cubicBezTo>
                  <a:pt x="65" y="68"/>
                  <a:pt x="66" y="69"/>
                  <a:pt x="66" y="70"/>
                </a:cubicBezTo>
                <a:cubicBezTo>
                  <a:pt x="66" y="71"/>
                  <a:pt x="65" y="72"/>
                  <a:pt x="6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7" y="72"/>
                  <a:pt x="26" y="71"/>
                  <a:pt x="26" y="70"/>
                </a:cubicBezTo>
                <a:cubicBezTo>
                  <a:pt x="26" y="69"/>
                  <a:pt x="27" y="68"/>
                  <a:pt x="28" y="68"/>
                </a:cubicBezTo>
                <a:lnTo>
                  <a:pt x="64" y="68"/>
                </a:lnTo>
                <a:close/>
                <a:moveTo>
                  <a:pt x="51" y="148"/>
                </a:moveTo>
                <a:cubicBezTo>
                  <a:pt x="51" y="150"/>
                  <a:pt x="49" y="152"/>
                  <a:pt x="47" y="152"/>
                </a:cubicBezTo>
                <a:cubicBezTo>
                  <a:pt x="11" y="152"/>
                  <a:pt x="11" y="152"/>
                  <a:pt x="11" y="152"/>
                </a:cubicBezTo>
                <a:cubicBezTo>
                  <a:pt x="11" y="152"/>
                  <a:pt x="11" y="152"/>
                  <a:pt x="11" y="152"/>
                </a:cubicBezTo>
                <a:cubicBezTo>
                  <a:pt x="9" y="152"/>
                  <a:pt x="6" y="151"/>
                  <a:pt x="4" y="149"/>
                </a:cubicBezTo>
                <a:cubicBezTo>
                  <a:pt x="1" y="146"/>
                  <a:pt x="0" y="142"/>
                  <a:pt x="0" y="13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0" y="6"/>
                  <a:pt x="3" y="4"/>
                </a:cubicBezTo>
                <a:cubicBezTo>
                  <a:pt x="5" y="2"/>
                  <a:pt x="8" y="0"/>
                  <a:pt x="11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7" y="0"/>
                  <a:pt x="131" y="1"/>
                  <a:pt x="134" y="4"/>
                </a:cubicBezTo>
                <a:cubicBezTo>
                  <a:pt x="136" y="6"/>
                  <a:pt x="137" y="9"/>
                  <a:pt x="137" y="12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6"/>
                  <a:pt x="136" y="67"/>
                  <a:pt x="133" y="67"/>
                </a:cubicBezTo>
                <a:cubicBezTo>
                  <a:pt x="131" y="67"/>
                  <a:pt x="129" y="66"/>
                  <a:pt x="129" y="63"/>
                </a:cubicBezTo>
                <a:cubicBezTo>
                  <a:pt x="129" y="13"/>
                  <a:pt x="129" y="13"/>
                  <a:pt x="129" y="13"/>
                </a:cubicBezTo>
                <a:cubicBezTo>
                  <a:pt x="130" y="12"/>
                  <a:pt x="129" y="11"/>
                  <a:pt x="128" y="10"/>
                </a:cubicBezTo>
                <a:cubicBezTo>
                  <a:pt x="127" y="9"/>
                  <a:pt x="126" y="9"/>
                  <a:pt x="124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9"/>
                  <a:pt x="9" y="10"/>
                  <a:pt x="9" y="10"/>
                </a:cubicBezTo>
                <a:cubicBezTo>
                  <a:pt x="8" y="10"/>
                  <a:pt x="8" y="12"/>
                  <a:pt x="8" y="13"/>
                </a:cubicBezTo>
                <a:cubicBezTo>
                  <a:pt x="8" y="137"/>
                  <a:pt x="8" y="137"/>
                  <a:pt x="8" y="137"/>
                </a:cubicBezTo>
                <a:cubicBezTo>
                  <a:pt x="8" y="139"/>
                  <a:pt x="8" y="141"/>
                  <a:pt x="10" y="143"/>
                </a:cubicBezTo>
                <a:cubicBezTo>
                  <a:pt x="10" y="144"/>
                  <a:pt x="10" y="144"/>
                  <a:pt x="11" y="144"/>
                </a:cubicBezTo>
                <a:cubicBezTo>
                  <a:pt x="47" y="144"/>
                  <a:pt x="47" y="144"/>
                  <a:pt x="47" y="144"/>
                </a:cubicBezTo>
                <a:cubicBezTo>
                  <a:pt x="49" y="144"/>
                  <a:pt x="51" y="145"/>
                  <a:pt x="51" y="14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0" name="Freeform 81"/>
          <p:cNvSpPr>
            <a:spLocks noEditPoints="1"/>
          </p:cNvSpPr>
          <p:nvPr/>
        </p:nvSpPr>
        <p:spPr bwMode="auto">
          <a:xfrm>
            <a:off x="5884568" y="2584966"/>
            <a:ext cx="398840" cy="371709"/>
          </a:xfrm>
          <a:custGeom>
            <a:avLst/>
            <a:gdLst>
              <a:gd name="T0" fmla="*/ 16 w 184"/>
              <a:gd name="T1" fmla="*/ 24 h 171"/>
              <a:gd name="T2" fmla="*/ 168 w 184"/>
              <a:gd name="T3" fmla="*/ 24 h 171"/>
              <a:gd name="T4" fmla="*/ 28 w 184"/>
              <a:gd name="T5" fmla="*/ 36 h 171"/>
              <a:gd name="T6" fmla="*/ 156 w 184"/>
              <a:gd name="T7" fmla="*/ 36 h 171"/>
              <a:gd name="T8" fmla="*/ 156 w 184"/>
              <a:gd name="T9" fmla="*/ 36 h 171"/>
              <a:gd name="T10" fmla="*/ 16 w 184"/>
              <a:gd name="T11" fmla="*/ 72 h 171"/>
              <a:gd name="T12" fmla="*/ 168 w 184"/>
              <a:gd name="T13" fmla="*/ 72 h 171"/>
              <a:gd name="T14" fmla="*/ 28 w 184"/>
              <a:gd name="T15" fmla="*/ 84 h 171"/>
              <a:gd name="T16" fmla="*/ 156 w 184"/>
              <a:gd name="T17" fmla="*/ 84 h 171"/>
              <a:gd name="T18" fmla="*/ 156 w 184"/>
              <a:gd name="T19" fmla="*/ 84 h 171"/>
              <a:gd name="T20" fmla="*/ 16 w 184"/>
              <a:gd name="T21" fmla="*/ 120 h 171"/>
              <a:gd name="T22" fmla="*/ 168 w 184"/>
              <a:gd name="T23" fmla="*/ 120 h 171"/>
              <a:gd name="T24" fmla="*/ 28 w 184"/>
              <a:gd name="T25" fmla="*/ 132 h 171"/>
              <a:gd name="T26" fmla="*/ 156 w 184"/>
              <a:gd name="T27" fmla="*/ 132 h 171"/>
              <a:gd name="T28" fmla="*/ 156 w 184"/>
              <a:gd name="T29" fmla="*/ 132 h 171"/>
              <a:gd name="T30" fmla="*/ 90 w 184"/>
              <a:gd name="T31" fmla="*/ 171 h 171"/>
              <a:gd name="T32" fmla="*/ 74 w 184"/>
              <a:gd name="T33" fmla="*/ 120 h 171"/>
              <a:gd name="T34" fmla="*/ 76 w 184"/>
              <a:gd name="T35" fmla="*/ 154 h 171"/>
              <a:gd name="T36" fmla="*/ 104 w 184"/>
              <a:gd name="T37" fmla="*/ 122 h 171"/>
              <a:gd name="T38" fmla="*/ 108 w 184"/>
              <a:gd name="T39" fmla="*/ 122 h 171"/>
              <a:gd name="T40" fmla="*/ 90 w 184"/>
              <a:gd name="T41" fmla="*/ 65 h 171"/>
              <a:gd name="T42" fmla="*/ 81 w 184"/>
              <a:gd name="T43" fmla="*/ 53 h 171"/>
              <a:gd name="T44" fmla="*/ 134 w 184"/>
              <a:gd name="T45" fmla="*/ 111 h 171"/>
              <a:gd name="T46" fmla="*/ 126 w 184"/>
              <a:gd name="T47" fmla="*/ 82 h 171"/>
              <a:gd name="T48" fmla="*/ 115 w 184"/>
              <a:gd name="T49" fmla="*/ 82 h 171"/>
              <a:gd name="T50" fmla="*/ 65 w 184"/>
              <a:gd name="T51" fmla="*/ 82 h 171"/>
              <a:gd name="T52" fmla="*/ 54 w 184"/>
              <a:gd name="T53" fmla="*/ 82 h 171"/>
              <a:gd name="T54" fmla="*/ 46 w 184"/>
              <a:gd name="T55" fmla="*/ 110 h 171"/>
              <a:gd name="T56" fmla="*/ 63 w 184"/>
              <a:gd name="T57" fmla="*/ 108 h 171"/>
              <a:gd name="T58" fmla="*/ 77 w 184"/>
              <a:gd name="T59" fmla="*/ 101 h 171"/>
              <a:gd name="T60" fmla="*/ 103 w 184"/>
              <a:gd name="T61" fmla="*/ 110 h 171"/>
              <a:gd name="T62" fmla="*/ 110 w 184"/>
              <a:gd name="T63" fmla="*/ 97 h 171"/>
              <a:gd name="T64" fmla="*/ 118 w 184"/>
              <a:gd name="T65" fmla="*/ 110 h 171"/>
              <a:gd name="T66" fmla="*/ 50 w 184"/>
              <a:gd name="T67" fmla="*/ 108 h 171"/>
              <a:gd name="T68" fmla="*/ 50 w 184"/>
              <a:gd name="T69" fmla="*/ 108 h 171"/>
              <a:gd name="T70" fmla="*/ 67 w 184"/>
              <a:gd name="T71" fmla="*/ 93 h 171"/>
              <a:gd name="T72" fmla="*/ 80 w 184"/>
              <a:gd name="T73" fmla="*/ 104 h 171"/>
              <a:gd name="T74" fmla="*/ 79 w 184"/>
              <a:gd name="T75" fmla="*/ 108 h 171"/>
              <a:gd name="T76" fmla="*/ 90 w 184"/>
              <a:gd name="T77" fmla="*/ 101 h 171"/>
              <a:gd name="T78" fmla="*/ 68 w 184"/>
              <a:gd name="T79" fmla="*/ 70 h 171"/>
              <a:gd name="T80" fmla="*/ 112 w 184"/>
              <a:gd name="T81" fmla="*/ 95 h 171"/>
              <a:gd name="T82" fmla="*/ 121 w 184"/>
              <a:gd name="T83" fmla="*/ 92 h 171"/>
              <a:gd name="T84" fmla="*/ 126 w 184"/>
              <a:gd name="T85" fmla="*/ 87 h 171"/>
              <a:gd name="T86" fmla="*/ 121 w 184"/>
              <a:gd name="T87" fmla="*/ 108 h 171"/>
              <a:gd name="T88" fmla="*/ 0 w 184"/>
              <a:gd name="T89" fmla="*/ 154 h 171"/>
              <a:gd name="T90" fmla="*/ 8 w 184"/>
              <a:gd name="T91" fmla="*/ 152 h 171"/>
              <a:gd name="T92" fmla="*/ 124 w 184"/>
              <a:gd name="T93" fmla="*/ 152 h 171"/>
              <a:gd name="T94" fmla="*/ 184 w 184"/>
              <a:gd name="T95" fmla="*/ 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84" h="171">
                <a:moveTo>
                  <a:pt x="16" y="12"/>
                </a:moveTo>
                <a:cubicBezTo>
                  <a:pt x="28" y="12"/>
                  <a:pt x="28" y="12"/>
                  <a:pt x="28" y="12"/>
                </a:cubicBezTo>
                <a:cubicBezTo>
                  <a:pt x="28" y="24"/>
                  <a:pt x="28" y="24"/>
                  <a:pt x="28" y="24"/>
                </a:cubicBezTo>
                <a:cubicBezTo>
                  <a:pt x="16" y="24"/>
                  <a:pt x="16" y="24"/>
                  <a:pt x="16" y="24"/>
                </a:cubicBezTo>
                <a:lnTo>
                  <a:pt x="16" y="12"/>
                </a:lnTo>
                <a:close/>
                <a:moveTo>
                  <a:pt x="156" y="12"/>
                </a:moveTo>
                <a:cubicBezTo>
                  <a:pt x="168" y="12"/>
                  <a:pt x="168" y="12"/>
                  <a:pt x="168" y="12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56" y="24"/>
                  <a:pt x="156" y="24"/>
                  <a:pt x="156" y="24"/>
                </a:cubicBezTo>
                <a:lnTo>
                  <a:pt x="156" y="12"/>
                </a:lnTo>
                <a:close/>
                <a:moveTo>
                  <a:pt x="16" y="36"/>
                </a:moveTo>
                <a:cubicBezTo>
                  <a:pt x="28" y="36"/>
                  <a:pt x="28" y="36"/>
                  <a:pt x="28" y="36"/>
                </a:cubicBezTo>
                <a:cubicBezTo>
                  <a:pt x="28" y="48"/>
                  <a:pt x="28" y="48"/>
                  <a:pt x="28" y="48"/>
                </a:cubicBezTo>
                <a:cubicBezTo>
                  <a:pt x="16" y="48"/>
                  <a:pt x="16" y="48"/>
                  <a:pt x="16" y="48"/>
                </a:cubicBezTo>
                <a:lnTo>
                  <a:pt x="16" y="36"/>
                </a:lnTo>
                <a:close/>
                <a:moveTo>
                  <a:pt x="156" y="36"/>
                </a:moveTo>
                <a:cubicBezTo>
                  <a:pt x="168" y="36"/>
                  <a:pt x="168" y="36"/>
                  <a:pt x="168" y="36"/>
                </a:cubicBezTo>
                <a:cubicBezTo>
                  <a:pt x="168" y="48"/>
                  <a:pt x="168" y="48"/>
                  <a:pt x="168" y="48"/>
                </a:cubicBezTo>
                <a:cubicBezTo>
                  <a:pt x="156" y="48"/>
                  <a:pt x="156" y="48"/>
                  <a:pt x="156" y="48"/>
                </a:cubicBezTo>
                <a:lnTo>
                  <a:pt x="156" y="36"/>
                </a:lnTo>
                <a:close/>
                <a:moveTo>
                  <a:pt x="16" y="60"/>
                </a:moveTo>
                <a:cubicBezTo>
                  <a:pt x="28" y="60"/>
                  <a:pt x="28" y="60"/>
                  <a:pt x="28" y="60"/>
                </a:cubicBezTo>
                <a:cubicBezTo>
                  <a:pt x="28" y="72"/>
                  <a:pt x="28" y="72"/>
                  <a:pt x="28" y="72"/>
                </a:cubicBezTo>
                <a:cubicBezTo>
                  <a:pt x="16" y="72"/>
                  <a:pt x="16" y="72"/>
                  <a:pt x="16" y="72"/>
                </a:cubicBezTo>
                <a:lnTo>
                  <a:pt x="16" y="60"/>
                </a:lnTo>
                <a:close/>
                <a:moveTo>
                  <a:pt x="156" y="60"/>
                </a:moveTo>
                <a:cubicBezTo>
                  <a:pt x="168" y="60"/>
                  <a:pt x="168" y="60"/>
                  <a:pt x="168" y="60"/>
                </a:cubicBezTo>
                <a:cubicBezTo>
                  <a:pt x="168" y="72"/>
                  <a:pt x="168" y="72"/>
                  <a:pt x="168" y="72"/>
                </a:cubicBezTo>
                <a:cubicBezTo>
                  <a:pt x="156" y="72"/>
                  <a:pt x="156" y="72"/>
                  <a:pt x="156" y="72"/>
                </a:cubicBezTo>
                <a:lnTo>
                  <a:pt x="156" y="60"/>
                </a:lnTo>
                <a:close/>
                <a:moveTo>
                  <a:pt x="16" y="84"/>
                </a:moveTo>
                <a:cubicBezTo>
                  <a:pt x="28" y="84"/>
                  <a:pt x="28" y="84"/>
                  <a:pt x="28" y="84"/>
                </a:cubicBezTo>
                <a:cubicBezTo>
                  <a:pt x="28" y="96"/>
                  <a:pt x="28" y="96"/>
                  <a:pt x="28" y="96"/>
                </a:cubicBezTo>
                <a:cubicBezTo>
                  <a:pt x="16" y="96"/>
                  <a:pt x="16" y="96"/>
                  <a:pt x="16" y="96"/>
                </a:cubicBezTo>
                <a:lnTo>
                  <a:pt x="16" y="84"/>
                </a:lnTo>
                <a:close/>
                <a:moveTo>
                  <a:pt x="156" y="84"/>
                </a:moveTo>
                <a:cubicBezTo>
                  <a:pt x="168" y="84"/>
                  <a:pt x="168" y="84"/>
                  <a:pt x="168" y="84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56" y="96"/>
                  <a:pt x="156" y="96"/>
                  <a:pt x="156" y="96"/>
                </a:cubicBezTo>
                <a:lnTo>
                  <a:pt x="156" y="84"/>
                </a:lnTo>
                <a:close/>
                <a:moveTo>
                  <a:pt x="16" y="108"/>
                </a:moveTo>
                <a:cubicBezTo>
                  <a:pt x="28" y="108"/>
                  <a:pt x="28" y="108"/>
                  <a:pt x="28" y="108"/>
                </a:cubicBezTo>
                <a:cubicBezTo>
                  <a:pt x="28" y="120"/>
                  <a:pt x="28" y="120"/>
                  <a:pt x="28" y="120"/>
                </a:cubicBezTo>
                <a:cubicBezTo>
                  <a:pt x="16" y="120"/>
                  <a:pt x="16" y="120"/>
                  <a:pt x="16" y="120"/>
                </a:cubicBezTo>
                <a:lnTo>
                  <a:pt x="16" y="108"/>
                </a:lnTo>
                <a:close/>
                <a:moveTo>
                  <a:pt x="156" y="108"/>
                </a:moveTo>
                <a:cubicBezTo>
                  <a:pt x="168" y="108"/>
                  <a:pt x="168" y="108"/>
                  <a:pt x="168" y="108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56" y="120"/>
                  <a:pt x="156" y="120"/>
                  <a:pt x="156" y="120"/>
                </a:cubicBezTo>
                <a:lnTo>
                  <a:pt x="156" y="108"/>
                </a:lnTo>
                <a:close/>
                <a:moveTo>
                  <a:pt x="16" y="132"/>
                </a:moveTo>
                <a:cubicBezTo>
                  <a:pt x="28" y="132"/>
                  <a:pt x="28" y="132"/>
                  <a:pt x="28" y="132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16" y="144"/>
                  <a:pt x="16" y="144"/>
                  <a:pt x="16" y="144"/>
                </a:cubicBezTo>
                <a:lnTo>
                  <a:pt x="16" y="132"/>
                </a:lnTo>
                <a:close/>
                <a:moveTo>
                  <a:pt x="156" y="132"/>
                </a:moveTo>
                <a:cubicBezTo>
                  <a:pt x="168" y="132"/>
                  <a:pt x="168" y="132"/>
                  <a:pt x="168" y="132"/>
                </a:cubicBezTo>
                <a:cubicBezTo>
                  <a:pt x="168" y="144"/>
                  <a:pt x="168" y="144"/>
                  <a:pt x="168" y="144"/>
                </a:cubicBezTo>
                <a:cubicBezTo>
                  <a:pt x="156" y="144"/>
                  <a:pt x="156" y="144"/>
                  <a:pt x="156" y="144"/>
                </a:cubicBezTo>
                <a:lnTo>
                  <a:pt x="156" y="132"/>
                </a:lnTo>
                <a:close/>
                <a:moveTo>
                  <a:pt x="90" y="120"/>
                </a:moveTo>
                <a:cubicBezTo>
                  <a:pt x="89" y="120"/>
                  <a:pt x="88" y="120"/>
                  <a:pt x="88" y="122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8" y="170"/>
                  <a:pt x="89" y="171"/>
                  <a:pt x="90" y="171"/>
                </a:cubicBezTo>
                <a:cubicBezTo>
                  <a:pt x="92" y="171"/>
                  <a:pt x="92" y="170"/>
                  <a:pt x="92" y="169"/>
                </a:cubicBezTo>
                <a:cubicBezTo>
                  <a:pt x="92" y="122"/>
                  <a:pt x="92" y="122"/>
                  <a:pt x="92" y="122"/>
                </a:cubicBezTo>
                <a:cubicBezTo>
                  <a:pt x="92" y="121"/>
                  <a:pt x="91" y="120"/>
                  <a:pt x="90" y="120"/>
                </a:cubicBezTo>
                <a:close/>
                <a:moveTo>
                  <a:pt x="74" y="120"/>
                </a:moveTo>
                <a:cubicBezTo>
                  <a:pt x="73" y="120"/>
                  <a:pt x="72" y="120"/>
                  <a:pt x="72" y="122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72" y="155"/>
                  <a:pt x="73" y="156"/>
                  <a:pt x="74" y="156"/>
                </a:cubicBezTo>
                <a:cubicBezTo>
                  <a:pt x="75" y="156"/>
                  <a:pt x="76" y="155"/>
                  <a:pt x="76" y="154"/>
                </a:cubicBezTo>
                <a:cubicBezTo>
                  <a:pt x="76" y="122"/>
                  <a:pt x="76" y="122"/>
                  <a:pt x="76" y="122"/>
                </a:cubicBezTo>
                <a:cubicBezTo>
                  <a:pt x="76" y="121"/>
                  <a:pt x="75" y="120"/>
                  <a:pt x="74" y="120"/>
                </a:cubicBezTo>
                <a:close/>
                <a:moveTo>
                  <a:pt x="106" y="120"/>
                </a:moveTo>
                <a:cubicBezTo>
                  <a:pt x="105" y="120"/>
                  <a:pt x="104" y="120"/>
                  <a:pt x="104" y="122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104" y="155"/>
                  <a:pt x="105" y="156"/>
                  <a:pt x="106" y="156"/>
                </a:cubicBezTo>
                <a:cubicBezTo>
                  <a:pt x="107" y="156"/>
                  <a:pt x="108" y="155"/>
                  <a:pt x="108" y="154"/>
                </a:cubicBezTo>
                <a:cubicBezTo>
                  <a:pt x="108" y="122"/>
                  <a:pt x="108" y="122"/>
                  <a:pt x="108" y="122"/>
                </a:cubicBezTo>
                <a:cubicBezTo>
                  <a:pt x="108" y="121"/>
                  <a:pt x="107" y="120"/>
                  <a:pt x="106" y="120"/>
                </a:cubicBezTo>
                <a:close/>
                <a:moveTo>
                  <a:pt x="90" y="41"/>
                </a:moveTo>
                <a:cubicBezTo>
                  <a:pt x="83" y="41"/>
                  <a:pt x="78" y="46"/>
                  <a:pt x="78" y="53"/>
                </a:cubicBezTo>
                <a:cubicBezTo>
                  <a:pt x="78" y="60"/>
                  <a:pt x="83" y="65"/>
                  <a:pt x="90" y="65"/>
                </a:cubicBezTo>
                <a:cubicBezTo>
                  <a:pt x="96" y="65"/>
                  <a:pt x="102" y="60"/>
                  <a:pt x="102" y="53"/>
                </a:cubicBezTo>
                <a:cubicBezTo>
                  <a:pt x="102" y="46"/>
                  <a:pt x="96" y="41"/>
                  <a:pt x="90" y="41"/>
                </a:cubicBezTo>
                <a:close/>
                <a:moveTo>
                  <a:pt x="90" y="61"/>
                </a:moveTo>
                <a:cubicBezTo>
                  <a:pt x="85" y="61"/>
                  <a:pt x="81" y="58"/>
                  <a:pt x="81" y="53"/>
                </a:cubicBezTo>
                <a:cubicBezTo>
                  <a:pt x="81" y="48"/>
                  <a:pt x="85" y="44"/>
                  <a:pt x="90" y="44"/>
                </a:cubicBezTo>
                <a:cubicBezTo>
                  <a:pt x="94" y="44"/>
                  <a:pt x="98" y="48"/>
                  <a:pt x="98" y="53"/>
                </a:cubicBezTo>
                <a:cubicBezTo>
                  <a:pt x="98" y="58"/>
                  <a:pt x="94" y="61"/>
                  <a:pt x="90" y="61"/>
                </a:cubicBezTo>
                <a:close/>
                <a:moveTo>
                  <a:pt x="134" y="111"/>
                </a:moveTo>
                <a:cubicBezTo>
                  <a:pt x="134" y="111"/>
                  <a:pt x="134" y="110"/>
                  <a:pt x="134" y="110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26" y="82"/>
                  <a:pt x="126" y="82"/>
                  <a:pt x="126" y="82"/>
                </a:cubicBezTo>
                <a:cubicBezTo>
                  <a:pt x="126" y="82"/>
                  <a:pt x="125" y="82"/>
                  <a:pt x="124" y="82"/>
                </a:cubicBezTo>
                <a:cubicBezTo>
                  <a:pt x="124" y="82"/>
                  <a:pt x="124" y="83"/>
                  <a:pt x="123" y="83"/>
                </a:cubicBezTo>
                <a:cubicBezTo>
                  <a:pt x="122" y="88"/>
                  <a:pt x="122" y="88"/>
                  <a:pt x="122" y="88"/>
                </a:cubicBezTo>
                <a:cubicBezTo>
                  <a:pt x="115" y="82"/>
                  <a:pt x="115" y="82"/>
                  <a:pt x="115" y="82"/>
                </a:cubicBezTo>
                <a:cubicBezTo>
                  <a:pt x="115" y="78"/>
                  <a:pt x="115" y="74"/>
                  <a:pt x="115" y="69"/>
                </a:cubicBezTo>
                <a:cubicBezTo>
                  <a:pt x="114" y="45"/>
                  <a:pt x="100" y="24"/>
                  <a:pt x="90" y="24"/>
                </a:cubicBezTo>
                <a:cubicBezTo>
                  <a:pt x="80" y="24"/>
                  <a:pt x="67" y="44"/>
                  <a:pt x="65" y="68"/>
                </a:cubicBezTo>
                <a:cubicBezTo>
                  <a:pt x="65" y="74"/>
                  <a:pt x="65" y="78"/>
                  <a:pt x="65" y="82"/>
                </a:cubicBezTo>
                <a:cubicBezTo>
                  <a:pt x="58" y="88"/>
                  <a:pt x="58" y="88"/>
                  <a:pt x="58" y="88"/>
                </a:cubicBezTo>
                <a:cubicBezTo>
                  <a:pt x="57" y="82"/>
                  <a:pt x="57" y="82"/>
                  <a:pt x="57" y="82"/>
                </a:cubicBezTo>
                <a:cubicBezTo>
                  <a:pt x="57" y="82"/>
                  <a:pt x="56" y="81"/>
                  <a:pt x="56" y="81"/>
                </a:cubicBezTo>
                <a:cubicBezTo>
                  <a:pt x="55" y="81"/>
                  <a:pt x="54" y="81"/>
                  <a:pt x="54" y="82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85"/>
                  <a:pt x="50" y="86"/>
                  <a:pt x="50" y="86"/>
                </a:cubicBezTo>
                <a:cubicBezTo>
                  <a:pt x="46" y="109"/>
                  <a:pt x="46" y="109"/>
                  <a:pt x="46" y="109"/>
                </a:cubicBezTo>
                <a:cubicBezTo>
                  <a:pt x="46" y="110"/>
                  <a:pt x="46" y="110"/>
                  <a:pt x="46" y="110"/>
                </a:cubicBezTo>
                <a:cubicBezTo>
                  <a:pt x="47" y="111"/>
                  <a:pt x="47" y="111"/>
                  <a:pt x="48" y="111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0"/>
                  <a:pt x="62" y="110"/>
                </a:cubicBezTo>
                <a:cubicBezTo>
                  <a:pt x="63" y="110"/>
                  <a:pt x="63" y="109"/>
                  <a:pt x="63" y="108"/>
                </a:cubicBezTo>
                <a:cubicBezTo>
                  <a:pt x="61" y="100"/>
                  <a:pt x="61" y="100"/>
                  <a:pt x="61" y="100"/>
                </a:cubicBezTo>
                <a:cubicBezTo>
                  <a:pt x="70" y="96"/>
                  <a:pt x="70" y="96"/>
                  <a:pt x="70" y="96"/>
                </a:cubicBezTo>
                <a:cubicBezTo>
                  <a:pt x="70" y="97"/>
                  <a:pt x="70" y="97"/>
                  <a:pt x="70" y="97"/>
                </a:cubicBezTo>
                <a:cubicBezTo>
                  <a:pt x="72" y="99"/>
                  <a:pt x="74" y="100"/>
                  <a:pt x="77" y="101"/>
                </a:cubicBezTo>
                <a:cubicBezTo>
                  <a:pt x="74" y="108"/>
                  <a:pt x="74" y="108"/>
                  <a:pt x="74" y="108"/>
                </a:cubicBezTo>
                <a:cubicBezTo>
                  <a:pt x="74" y="108"/>
                  <a:pt x="74" y="109"/>
                  <a:pt x="74" y="109"/>
                </a:cubicBezTo>
                <a:cubicBezTo>
                  <a:pt x="74" y="110"/>
                  <a:pt x="75" y="110"/>
                  <a:pt x="76" y="110"/>
                </a:cubicBezTo>
                <a:cubicBezTo>
                  <a:pt x="103" y="110"/>
                  <a:pt x="103" y="110"/>
                  <a:pt x="103" y="110"/>
                </a:cubicBezTo>
                <a:cubicBezTo>
                  <a:pt x="104" y="110"/>
                  <a:pt x="104" y="110"/>
                  <a:pt x="105" y="109"/>
                </a:cubicBezTo>
                <a:cubicBezTo>
                  <a:pt x="105" y="109"/>
                  <a:pt x="105" y="108"/>
                  <a:pt x="105" y="108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5" y="101"/>
                  <a:pt x="108" y="99"/>
                  <a:pt x="110" y="97"/>
                </a:cubicBezTo>
                <a:cubicBezTo>
                  <a:pt x="110" y="97"/>
                  <a:pt x="110" y="97"/>
                  <a:pt x="110" y="96"/>
                </a:cubicBezTo>
                <a:cubicBezTo>
                  <a:pt x="119" y="100"/>
                  <a:pt x="119" y="100"/>
                  <a:pt x="119" y="100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17" y="109"/>
                  <a:pt x="117" y="110"/>
                  <a:pt x="118" y="110"/>
                </a:cubicBezTo>
                <a:cubicBezTo>
                  <a:pt x="118" y="110"/>
                  <a:pt x="118" y="111"/>
                  <a:pt x="119" y="111"/>
                </a:cubicBezTo>
                <a:cubicBezTo>
                  <a:pt x="132" y="111"/>
                  <a:pt x="132" y="111"/>
                  <a:pt x="132" y="111"/>
                </a:cubicBezTo>
                <a:cubicBezTo>
                  <a:pt x="133" y="112"/>
                  <a:pt x="133" y="112"/>
                  <a:pt x="134" y="111"/>
                </a:cubicBezTo>
                <a:close/>
                <a:moveTo>
                  <a:pt x="50" y="108"/>
                </a:moveTo>
                <a:cubicBezTo>
                  <a:pt x="53" y="88"/>
                  <a:pt x="53" y="88"/>
                  <a:pt x="53" y="88"/>
                </a:cubicBezTo>
                <a:cubicBezTo>
                  <a:pt x="54" y="86"/>
                  <a:pt x="54" y="86"/>
                  <a:pt x="54" y="86"/>
                </a:cubicBezTo>
                <a:cubicBezTo>
                  <a:pt x="59" y="108"/>
                  <a:pt x="59" y="108"/>
                  <a:pt x="59" y="108"/>
                </a:cubicBezTo>
                <a:cubicBezTo>
                  <a:pt x="50" y="108"/>
                  <a:pt x="50" y="108"/>
                  <a:pt x="50" y="108"/>
                </a:cubicBezTo>
                <a:close/>
                <a:moveTo>
                  <a:pt x="60" y="98"/>
                </a:moveTo>
                <a:cubicBezTo>
                  <a:pt x="59" y="92"/>
                  <a:pt x="59" y="92"/>
                  <a:pt x="59" y="92"/>
                </a:cubicBezTo>
                <a:cubicBezTo>
                  <a:pt x="65" y="87"/>
                  <a:pt x="65" y="87"/>
                  <a:pt x="65" y="87"/>
                </a:cubicBezTo>
                <a:cubicBezTo>
                  <a:pt x="66" y="89"/>
                  <a:pt x="66" y="91"/>
                  <a:pt x="67" y="93"/>
                </a:cubicBezTo>
                <a:cubicBezTo>
                  <a:pt x="67" y="95"/>
                  <a:pt x="67" y="95"/>
                  <a:pt x="67" y="95"/>
                </a:cubicBezTo>
                <a:lnTo>
                  <a:pt x="60" y="98"/>
                </a:lnTo>
                <a:close/>
                <a:moveTo>
                  <a:pt x="79" y="108"/>
                </a:moveTo>
                <a:cubicBezTo>
                  <a:pt x="80" y="104"/>
                  <a:pt x="80" y="104"/>
                  <a:pt x="80" y="104"/>
                </a:cubicBezTo>
                <a:cubicBezTo>
                  <a:pt x="82" y="105"/>
                  <a:pt x="86" y="106"/>
                  <a:pt x="89" y="106"/>
                </a:cubicBezTo>
                <a:cubicBezTo>
                  <a:pt x="93" y="106"/>
                  <a:pt x="97" y="105"/>
                  <a:pt x="99" y="104"/>
                </a:cubicBezTo>
                <a:cubicBezTo>
                  <a:pt x="100" y="108"/>
                  <a:pt x="100" y="108"/>
                  <a:pt x="100" y="108"/>
                </a:cubicBezTo>
                <a:lnTo>
                  <a:pt x="79" y="108"/>
                </a:lnTo>
                <a:close/>
                <a:moveTo>
                  <a:pt x="111" y="88"/>
                </a:moveTo>
                <a:cubicBezTo>
                  <a:pt x="110" y="91"/>
                  <a:pt x="110" y="91"/>
                  <a:pt x="110" y="91"/>
                </a:cubicBezTo>
                <a:cubicBezTo>
                  <a:pt x="109" y="93"/>
                  <a:pt x="108" y="95"/>
                  <a:pt x="107" y="96"/>
                </a:cubicBezTo>
                <a:cubicBezTo>
                  <a:pt x="104" y="100"/>
                  <a:pt x="98" y="101"/>
                  <a:pt x="90" y="101"/>
                </a:cubicBezTo>
                <a:cubicBezTo>
                  <a:pt x="81" y="101"/>
                  <a:pt x="76" y="100"/>
                  <a:pt x="72" y="96"/>
                </a:cubicBezTo>
                <a:cubicBezTo>
                  <a:pt x="71" y="95"/>
                  <a:pt x="70" y="94"/>
                  <a:pt x="70" y="92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1"/>
                  <a:pt x="68" y="76"/>
                  <a:pt x="68" y="70"/>
                </a:cubicBezTo>
                <a:cubicBezTo>
                  <a:pt x="70" y="47"/>
                  <a:pt x="82" y="28"/>
                  <a:pt x="90" y="28"/>
                </a:cubicBezTo>
                <a:cubicBezTo>
                  <a:pt x="97" y="28"/>
                  <a:pt x="110" y="47"/>
                  <a:pt x="111" y="70"/>
                </a:cubicBezTo>
                <a:cubicBezTo>
                  <a:pt x="112" y="77"/>
                  <a:pt x="112" y="83"/>
                  <a:pt x="111" y="88"/>
                </a:cubicBezTo>
                <a:close/>
                <a:moveTo>
                  <a:pt x="112" y="95"/>
                </a:moveTo>
                <a:cubicBezTo>
                  <a:pt x="113" y="92"/>
                  <a:pt x="113" y="92"/>
                  <a:pt x="113" y="92"/>
                </a:cubicBezTo>
                <a:cubicBezTo>
                  <a:pt x="114" y="91"/>
                  <a:pt x="114" y="90"/>
                  <a:pt x="114" y="89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121" y="92"/>
                  <a:pt x="121" y="92"/>
                  <a:pt x="121" y="92"/>
                </a:cubicBezTo>
                <a:cubicBezTo>
                  <a:pt x="119" y="98"/>
                  <a:pt x="119" y="98"/>
                  <a:pt x="119" y="98"/>
                </a:cubicBezTo>
                <a:lnTo>
                  <a:pt x="112" y="95"/>
                </a:lnTo>
                <a:close/>
                <a:moveTo>
                  <a:pt x="121" y="108"/>
                </a:moveTo>
                <a:cubicBezTo>
                  <a:pt x="126" y="87"/>
                  <a:pt x="126" y="87"/>
                  <a:pt x="126" y="87"/>
                </a:cubicBezTo>
                <a:cubicBezTo>
                  <a:pt x="127" y="88"/>
                  <a:pt x="127" y="88"/>
                  <a:pt x="127" y="88"/>
                </a:cubicBezTo>
                <a:cubicBezTo>
                  <a:pt x="130" y="109"/>
                  <a:pt x="130" y="109"/>
                  <a:pt x="130" y="109"/>
                </a:cubicBezTo>
                <a:cubicBezTo>
                  <a:pt x="121" y="109"/>
                  <a:pt x="121" y="109"/>
                  <a:pt x="121" y="109"/>
                </a:cubicBezTo>
                <a:lnTo>
                  <a:pt x="121" y="108"/>
                </a:lnTo>
                <a:close/>
                <a:moveTo>
                  <a:pt x="178" y="0"/>
                </a:move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8"/>
                  <a:pt x="3" y="160"/>
                  <a:pt x="6" y="160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8" y="152"/>
                  <a:pt x="8" y="152"/>
                  <a:pt x="8" y="152"/>
                </a:cubicBezTo>
                <a:cubicBezTo>
                  <a:pt x="8" y="8"/>
                  <a:pt x="8" y="8"/>
                  <a:pt x="8" y="8"/>
                </a:cubicBezTo>
                <a:cubicBezTo>
                  <a:pt x="176" y="8"/>
                  <a:pt x="176" y="8"/>
                  <a:pt x="176" y="8"/>
                </a:cubicBezTo>
                <a:cubicBezTo>
                  <a:pt x="176" y="152"/>
                  <a:pt x="176" y="152"/>
                  <a:pt x="176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78" y="160"/>
                  <a:pt x="178" y="160"/>
                  <a:pt x="178" y="160"/>
                </a:cubicBezTo>
                <a:cubicBezTo>
                  <a:pt x="181" y="160"/>
                  <a:pt x="184" y="158"/>
                  <a:pt x="184" y="154"/>
                </a:cubicBezTo>
                <a:cubicBezTo>
                  <a:pt x="184" y="6"/>
                  <a:pt x="184" y="6"/>
                  <a:pt x="184" y="6"/>
                </a:cubicBezTo>
                <a:cubicBezTo>
                  <a:pt x="184" y="3"/>
                  <a:pt x="181" y="0"/>
                  <a:pt x="178" y="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87"/>
          <p:cNvSpPr>
            <a:spLocks noEditPoints="1"/>
          </p:cNvSpPr>
          <p:nvPr/>
        </p:nvSpPr>
        <p:spPr bwMode="auto">
          <a:xfrm>
            <a:off x="7039215" y="2591297"/>
            <a:ext cx="381657" cy="359047"/>
          </a:xfrm>
          <a:custGeom>
            <a:avLst/>
            <a:gdLst>
              <a:gd name="T0" fmla="*/ 66 w 176"/>
              <a:gd name="T1" fmla="*/ 95 h 165"/>
              <a:gd name="T2" fmla="*/ 47 w 176"/>
              <a:gd name="T3" fmla="*/ 61 h 165"/>
              <a:gd name="T4" fmla="*/ 66 w 176"/>
              <a:gd name="T5" fmla="*/ 67 h 165"/>
              <a:gd name="T6" fmla="*/ 85 w 176"/>
              <a:gd name="T7" fmla="*/ 62 h 165"/>
              <a:gd name="T8" fmla="*/ 48 w 176"/>
              <a:gd name="T9" fmla="*/ 47 h 165"/>
              <a:gd name="T10" fmla="*/ 84 w 176"/>
              <a:gd name="T11" fmla="*/ 58 h 165"/>
              <a:gd name="T12" fmla="*/ 48 w 176"/>
              <a:gd name="T13" fmla="*/ 58 h 165"/>
              <a:gd name="T14" fmla="*/ 88 w 176"/>
              <a:gd name="T15" fmla="*/ 47 h 165"/>
              <a:gd name="T16" fmla="*/ 104 w 176"/>
              <a:gd name="T17" fmla="*/ 45 h 165"/>
              <a:gd name="T18" fmla="*/ 30 w 176"/>
              <a:gd name="T19" fmla="*/ 43 h 165"/>
              <a:gd name="T20" fmla="*/ 28 w 176"/>
              <a:gd name="T21" fmla="*/ 57 h 165"/>
              <a:gd name="T22" fmla="*/ 32 w 176"/>
              <a:gd name="T23" fmla="*/ 57 h 165"/>
              <a:gd name="T24" fmla="*/ 44 w 176"/>
              <a:gd name="T25" fmla="*/ 47 h 165"/>
              <a:gd name="T26" fmla="*/ 40 w 176"/>
              <a:gd name="T27" fmla="*/ 73 h 165"/>
              <a:gd name="T28" fmla="*/ 28 w 176"/>
              <a:gd name="T29" fmla="*/ 132 h 165"/>
              <a:gd name="T30" fmla="*/ 32 w 176"/>
              <a:gd name="T31" fmla="*/ 132 h 165"/>
              <a:gd name="T32" fmla="*/ 100 w 176"/>
              <a:gd name="T33" fmla="*/ 132 h 165"/>
              <a:gd name="T34" fmla="*/ 104 w 176"/>
              <a:gd name="T35" fmla="*/ 132 h 165"/>
              <a:gd name="T36" fmla="*/ 92 w 176"/>
              <a:gd name="T37" fmla="*/ 73 h 165"/>
              <a:gd name="T38" fmla="*/ 88 w 176"/>
              <a:gd name="T39" fmla="*/ 47 h 165"/>
              <a:gd name="T40" fmla="*/ 107 w 176"/>
              <a:gd name="T41" fmla="*/ 150 h 165"/>
              <a:gd name="T42" fmla="*/ 92 w 176"/>
              <a:gd name="T43" fmla="*/ 157 h 165"/>
              <a:gd name="T44" fmla="*/ 76 w 176"/>
              <a:gd name="T45" fmla="*/ 150 h 165"/>
              <a:gd name="T46" fmla="*/ 8 w 176"/>
              <a:gd name="T47" fmla="*/ 8 h 165"/>
              <a:gd name="T48" fmla="*/ 76 w 176"/>
              <a:gd name="T49" fmla="*/ 10 h 165"/>
              <a:gd name="T50" fmla="*/ 92 w 176"/>
              <a:gd name="T51" fmla="*/ 24 h 165"/>
              <a:gd name="T52" fmla="*/ 108 w 176"/>
              <a:gd name="T53" fmla="*/ 10 h 165"/>
              <a:gd name="T54" fmla="*/ 168 w 176"/>
              <a:gd name="T55" fmla="*/ 8 h 165"/>
              <a:gd name="T56" fmla="*/ 172 w 176"/>
              <a:gd name="T57" fmla="*/ 0 h 165"/>
              <a:gd name="T58" fmla="*/ 102 w 176"/>
              <a:gd name="T59" fmla="*/ 4 h 165"/>
              <a:gd name="T60" fmla="*/ 82 w 176"/>
              <a:gd name="T61" fmla="*/ 4 h 165"/>
              <a:gd name="T62" fmla="*/ 4 w 176"/>
              <a:gd name="T63" fmla="*/ 0 h 165"/>
              <a:gd name="T64" fmla="*/ 0 w 176"/>
              <a:gd name="T65" fmla="*/ 154 h 165"/>
              <a:gd name="T66" fmla="*/ 74 w 176"/>
              <a:gd name="T67" fmla="*/ 157 h 165"/>
              <a:gd name="T68" fmla="*/ 109 w 176"/>
              <a:gd name="T69" fmla="*/ 157 h 165"/>
              <a:gd name="T70" fmla="*/ 176 w 176"/>
              <a:gd name="T71" fmla="*/ 154 h 165"/>
              <a:gd name="T72" fmla="*/ 172 w 176"/>
              <a:gd name="T73" fmla="*/ 0 h 165"/>
              <a:gd name="T74" fmla="*/ 107 w 176"/>
              <a:gd name="T75" fmla="*/ 105 h 165"/>
              <a:gd name="T76" fmla="*/ 147 w 176"/>
              <a:gd name="T77" fmla="*/ 60 h 165"/>
              <a:gd name="T78" fmla="*/ 105 w 176"/>
              <a:gd name="T79" fmla="*/ 103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65">
                <a:moveTo>
                  <a:pt x="88" y="73"/>
                </a:moveTo>
                <a:cubicBezTo>
                  <a:pt x="88" y="85"/>
                  <a:pt x="78" y="95"/>
                  <a:pt x="66" y="95"/>
                </a:cubicBezTo>
                <a:cubicBezTo>
                  <a:pt x="54" y="95"/>
                  <a:pt x="44" y="85"/>
                  <a:pt x="44" y="73"/>
                </a:cubicBezTo>
                <a:cubicBezTo>
                  <a:pt x="44" y="69"/>
                  <a:pt x="45" y="65"/>
                  <a:pt x="47" y="61"/>
                </a:cubicBezTo>
                <a:cubicBezTo>
                  <a:pt x="65" y="67"/>
                  <a:pt x="65" y="67"/>
                  <a:pt x="65" y="67"/>
                </a:cubicBezTo>
                <a:cubicBezTo>
                  <a:pt x="66" y="67"/>
                  <a:pt x="66" y="67"/>
                  <a:pt x="66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85" y="62"/>
                  <a:pt x="85" y="62"/>
                  <a:pt x="85" y="62"/>
                </a:cubicBezTo>
                <a:cubicBezTo>
                  <a:pt x="87" y="65"/>
                  <a:pt x="88" y="69"/>
                  <a:pt x="88" y="73"/>
                </a:cubicBezTo>
                <a:close/>
                <a:moveTo>
                  <a:pt x="48" y="47"/>
                </a:moveTo>
                <a:cubicBezTo>
                  <a:pt x="84" y="47"/>
                  <a:pt x="84" y="47"/>
                  <a:pt x="84" y="47"/>
                </a:cubicBezTo>
                <a:cubicBezTo>
                  <a:pt x="84" y="58"/>
                  <a:pt x="84" y="58"/>
                  <a:pt x="84" y="58"/>
                </a:cubicBezTo>
                <a:cubicBezTo>
                  <a:pt x="66" y="63"/>
                  <a:pt x="66" y="63"/>
                  <a:pt x="66" y="63"/>
                </a:cubicBezTo>
                <a:cubicBezTo>
                  <a:pt x="48" y="58"/>
                  <a:pt x="48" y="58"/>
                  <a:pt x="48" y="58"/>
                </a:cubicBezTo>
                <a:lnTo>
                  <a:pt x="48" y="47"/>
                </a:lnTo>
                <a:close/>
                <a:moveTo>
                  <a:pt x="88" y="47"/>
                </a:moveTo>
                <a:cubicBezTo>
                  <a:pt x="102" y="47"/>
                  <a:pt x="102" y="47"/>
                  <a:pt x="102" y="47"/>
                </a:cubicBezTo>
                <a:cubicBezTo>
                  <a:pt x="103" y="47"/>
                  <a:pt x="104" y="46"/>
                  <a:pt x="104" y="45"/>
                </a:cubicBezTo>
                <a:cubicBezTo>
                  <a:pt x="104" y="44"/>
                  <a:pt x="103" y="43"/>
                  <a:pt x="102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29" y="43"/>
                  <a:pt x="28" y="44"/>
                  <a:pt x="28" y="45"/>
                </a:cubicBezTo>
                <a:cubicBezTo>
                  <a:pt x="28" y="57"/>
                  <a:pt x="28" y="57"/>
                  <a:pt x="28" y="57"/>
                </a:cubicBezTo>
                <a:cubicBezTo>
                  <a:pt x="28" y="58"/>
                  <a:pt x="29" y="59"/>
                  <a:pt x="30" y="59"/>
                </a:cubicBezTo>
                <a:cubicBezTo>
                  <a:pt x="31" y="59"/>
                  <a:pt x="32" y="58"/>
                  <a:pt x="32" y="57"/>
                </a:cubicBezTo>
                <a:cubicBezTo>
                  <a:pt x="32" y="47"/>
                  <a:pt x="32" y="47"/>
                  <a:pt x="32" y="47"/>
                </a:cubicBezTo>
                <a:cubicBezTo>
                  <a:pt x="44" y="47"/>
                  <a:pt x="44" y="47"/>
                  <a:pt x="44" y="47"/>
                </a:cubicBezTo>
                <a:cubicBezTo>
                  <a:pt x="44" y="59"/>
                  <a:pt x="44" y="59"/>
                  <a:pt x="44" y="59"/>
                </a:cubicBezTo>
                <a:cubicBezTo>
                  <a:pt x="41" y="63"/>
                  <a:pt x="40" y="68"/>
                  <a:pt x="40" y="73"/>
                </a:cubicBezTo>
                <a:cubicBezTo>
                  <a:pt x="40" y="83"/>
                  <a:pt x="46" y="92"/>
                  <a:pt x="55" y="95"/>
                </a:cubicBezTo>
                <a:cubicBezTo>
                  <a:pt x="39" y="100"/>
                  <a:pt x="28" y="115"/>
                  <a:pt x="28" y="132"/>
                </a:cubicBezTo>
                <a:cubicBezTo>
                  <a:pt x="28" y="133"/>
                  <a:pt x="29" y="134"/>
                  <a:pt x="30" y="134"/>
                </a:cubicBezTo>
                <a:cubicBezTo>
                  <a:pt x="31" y="134"/>
                  <a:pt x="32" y="133"/>
                  <a:pt x="32" y="132"/>
                </a:cubicBezTo>
                <a:cubicBezTo>
                  <a:pt x="32" y="113"/>
                  <a:pt x="47" y="98"/>
                  <a:pt x="66" y="98"/>
                </a:cubicBezTo>
                <a:cubicBezTo>
                  <a:pt x="85" y="98"/>
                  <a:pt x="100" y="113"/>
                  <a:pt x="100" y="132"/>
                </a:cubicBezTo>
                <a:cubicBezTo>
                  <a:pt x="100" y="133"/>
                  <a:pt x="101" y="134"/>
                  <a:pt x="102" y="134"/>
                </a:cubicBezTo>
                <a:cubicBezTo>
                  <a:pt x="103" y="134"/>
                  <a:pt x="104" y="133"/>
                  <a:pt x="104" y="132"/>
                </a:cubicBezTo>
                <a:cubicBezTo>
                  <a:pt x="104" y="115"/>
                  <a:pt x="93" y="100"/>
                  <a:pt x="77" y="96"/>
                </a:cubicBezTo>
                <a:cubicBezTo>
                  <a:pt x="86" y="92"/>
                  <a:pt x="92" y="83"/>
                  <a:pt x="92" y="73"/>
                </a:cubicBezTo>
                <a:cubicBezTo>
                  <a:pt x="92" y="68"/>
                  <a:pt x="91" y="63"/>
                  <a:pt x="88" y="59"/>
                </a:cubicBezTo>
                <a:lnTo>
                  <a:pt x="88" y="47"/>
                </a:lnTo>
                <a:close/>
                <a:moveTo>
                  <a:pt x="168" y="150"/>
                </a:moveTo>
                <a:cubicBezTo>
                  <a:pt x="107" y="150"/>
                  <a:pt x="107" y="150"/>
                  <a:pt x="107" y="150"/>
                </a:cubicBezTo>
                <a:cubicBezTo>
                  <a:pt x="105" y="150"/>
                  <a:pt x="104" y="151"/>
                  <a:pt x="103" y="152"/>
                </a:cubicBezTo>
                <a:cubicBezTo>
                  <a:pt x="101" y="155"/>
                  <a:pt x="97" y="157"/>
                  <a:pt x="92" y="157"/>
                </a:cubicBezTo>
                <a:cubicBezTo>
                  <a:pt x="87" y="157"/>
                  <a:pt x="83" y="155"/>
                  <a:pt x="80" y="152"/>
                </a:cubicBezTo>
                <a:cubicBezTo>
                  <a:pt x="79" y="151"/>
                  <a:pt x="78" y="150"/>
                  <a:pt x="76" y="150"/>
                </a:cubicBezTo>
                <a:cubicBezTo>
                  <a:pt x="8" y="150"/>
                  <a:pt x="8" y="150"/>
                  <a:pt x="8" y="150"/>
                </a:cubicBezTo>
                <a:cubicBezTo>
                  <a:pt x="8" y="8"/>
                  <a:pt x="8" y="8"/>
                  <a:pt x="8" y="8"/>
                </a:cubicBezTo>
                <a:cubicBezTo>
                  <a:pt x="72" y="8"/>
                  <a:pt x="72" y="8"/>
                  <a:pt x="72" y="8"/>
                </a:cubicBezTo>
                <a:cubicBezTo>
                  <a:pt x="74" y="8"/>
                  <a:pt x="75" y="9"/>
                  <a:pt x="76" y="10"/>
                </a:cubicBezTo>
                <a:cubicBezTo>
                  <a:pt x="89" y="23"/>
                  <a:pt x="89" y="23"/>
                  <a:pt x="89" y="23"/>
                </a:cubicBezTo>
                <a:cubicBezTo>
                  <a:pt x="90" y="24"/>
                  <a:pt x="91" y="24"/>
                  <a:pt x="92" y="24"/>
                </a:cubicBezTo>
                <a:cubicBezTo>
                  <a:pt x="93" y="24"/>
                  <a:pt x="94" y="24"/>
                  <a:pt x="95" y="23"/>
                </a:cubicBezTo>
                <a:cubicBezTo>
                  <a:pt x="108" y="10"/>
                  <a:pt x="108" y="10"/>
                  <a:pt x="108" y="10"/>
                </a:cubicBezTo>
                <a:cubicBezTo>
                  <a:pt x="109" y="9"/>
                  <a:pt x="110" y="8"/>
                  <a:pt x="11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50"/>
                </a:lnTo>
                <a:close/>
                <a:moveTo>
                  <a:pt x="172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08" y="0"/>
                  <a:pt x="105" y="1"/>
                  <a:pt x="102" y="4"/>
                </a:cubicBezTo>
                <a:cubicBezTo>
                  <a:pt x="92" y="14"/>
                  <a:pt x="92" y="14"/>
                  <a:pt x="92" y="14"/>
                </a:cubicBezTo>
                <a:cubicBezTo>
                  <a:pt x="82" y="4"/>
                  <a:pt x="82" y="4"/>
                  <a:pt x="82" y="4"/>
                </a:cubicBezTo>
                <a:cubicBezTo>
                  <a:pt x="79" y="1"/>
                  <a:pt x="76" y="0"/>
                  <a:pt x="7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55"/>
                  <a:pt x="2" y="157"/>
                  <a:pt x="4" y="157"/>
                </a:cubicBezTo>
                <a:cubicBezTo>
                  <a:pt x="74" y="157"/>
                  <a:pt x="74" y="157"/>
                  <a:pt x="74" y="157"/>
                </a:cubicBezTo>
                <a:cubicBezTo>
                  <a:pt x="78" y="162"/>
                  <a:pt x="85" y="165"/>
                  <a:pt x="92" y="165"/>
                </a:cubicBezTo>
                <a:cubicBezTo>
                  <a:pt x="99" y="165"/>
                  <a:pt x="105" y="162"/>
                  <a:pt x="109" y="157"/>
                </a:cubicBezTo>
                <a:cubicBezTo>
                  <a:pt x="172" y="157"/>
                  <a:pt x="172" y="157"/>
                  <a:pt x="172" y="157"/>
                </a:cubicBezTo>
                <a:cubicBezTo>
                  <a:pt x="174" y="157"/>
                  <a:pt x="176" y="155"/>
                  <a:pt x="176" y="154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close/>
                <a:moveTo>
                  <a:pt x="105" y="105"/>
                </a:moveTo>
                <a:cubicBezTo>
                  <a:pt x="105" y="106"/>
                  <a:pt x="107" y="106"/>
                  <a:pt x="107" y="105"/>
                </a:cubicBezTo>
                <a:cubicBezTo>
                  <a:pt x="147" y="62"/>
                  <a:pt x="147" y="62"/>
                  <a:pt x="147" y="62"/>
                </a:cubicBezTo>
                <a:cubicBezTo>
                  <a:pt x="148" y="62"/>
                  <a:pt x="148" y="60"/>
                  <a:pt x="147" y="60"/>
                </a:cubicBezTo>
                <a:cubicBezTo>
                  <a:pt x="146" y="59"/>
                  <a:pt x="145" y="59"/>
                  <a:pt x="145" y="60"/>
                </a:cubicBezTo>
                <a:cubicBezTo>
                  <a:pt x="105" y="103"/>
                  <a:pt x="105" y="103"/>
                  <a:pt x="105" y="103"/>
                </a:cubicBezTo>
                <a:cubicBezTo>
                  <a:pt x="104" y="104"/>
                  <a:pt x="104" y="105"/>
                  <a:pt x="105" y="10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91"/>
          <p:cNvSpPr>
            <a:spLocks noEditPoints="1"/>
          </p:cNvSpPr>
          <p:nvPr/>
        </p:nvSpPr>
        <p:spPr bwMode="auto">
          <a:xfrm>
            <a:off x="8047551" y="2578635"/>
            <a:ext cx="411502" cy="384370"/>
          </a:xfrm>
          <a:custGeom>
            <a:avLst/>
            <a:gdLst>
              <a:gd name="T0" fmla="*/ 181 w 190"/>
              <a:gd name="T1" fmla="*/ 66 h 177"/>
              <a:gd name="T2" fmla="*/ 12 w 190"/>
              <a:gd name="T3" fmla="*/ 62 h 177"/>
              <a:gd name="T4" fmla="*/ 96 w 190"/>
              <a:gd name="T5" fmla="*/ 8 h 177"/>
              <a:gd name="T6" fmla="*/ 180 w 190"/>
              <a:gd name="T7" fmla="*/ 91 h 177"/>
              <a:gd name="T8" fmla="*/ 169 w 190"/>
              <a:gd name="T9" fmla="*/ 82 h 177"/>
              <a:gd name="T10" fmla="*/ 179 w 190"/>
              <a:gd name="T11" fmla="*/ 88 h 177"/>
              <a:gd name="T12" fmla="*/ 59 w 190"/>
              <a:gd name="T13" fmla="*/ 58 h 177"/>
              <a:gd name="T14" fmla="*/ 59 w 190"/>
              <a:gd name="T15" fmla="*/ 88 h 177"/>
              <a:gd name="T16" fmla="*/ 67 w 190"/>
              <a:gd name="T17" fmla="*/ 82 h 177"/>
              <a:gd name="T18" fmla="*/ 67 w 190"/>
              <a:gd name="T19" fmla="*/ 64 h 177"/>
              <a:gd name="T20" fmla="*/ 63 w 190"/>
              <a:gd name="T21" fmla="*/ 80 h 177"/>
              <a:gd name="T22" fmla="*/ 58 w 190"/>
              <a:gd name="T23" fmla="*/ 83 h 177"/>
              <a:gd name="T24" fmla="*/ 58 w 190"/>
              <a:gd name="T25" fmla="*/ 62 h 177"/>
              <a:gd name="T26" fmla="*/ 63 w 190"/>
              <a:gd name="T27" fmla="*/ 65 h 177"/>
              <a:gd name="T28" fmla="*/ 81 w 190"/>
              <a:gd name="T29" fmla="*/ 58 h 177"/>
              <a:gd name="T30" fmla="*/ 76 w 190"/>
              <a:gd name="T31" fmla="*/ 81 h 177"/>
              <a:gd name="T32" fmla="*/ 99 w 190"/>
              <a:gd name="T33" fmla="*/ 88 h 177"/>
              <a:gd name="T34" fmla="*/ 78 w 190"/>
              <a:gd name="T35" fmla="*/ 77 h 177"/>
              <a:gd name="T36" fmla="*/ 78 w 190"/>
              <a:gd name="T37" fmla="*/ 77 h 177"/>
              <a:gd name="T38" fmla="*/ 128 w 190"/>
              <a:gd name="T39" fmla="*/ 81 h 177"/>
              <a:gd name="T40" fmla="*/ 141 w 190"/>
              <a:gd name="T41" fmla="*/ 81 h 177"/>
              <a:gd name="T42" fmla="*/ 146 w 190"/>
              <a:gd name="T43" fmla="*/ 57 h 177"/>
              <a:gd name="T44" fmla="*/ 145 w 190"/>
              <a:gd name="T45" fmla="*/ 85 h 177"/>
              <a:gd name="T46" fmla="*/ 128 w 190"/>
              <a:gd name="T47" fmla="*/ 86 h 177"/>
              <a:gd name="T48" fmla="*/ 123 w 190"/>
              <a:gd name="T49" fmla="*/ 83 h 177"/>
              <a:gd name="T50" fmla="*/ 128 w 190"/>
              <a:gd name="T51" fmla="*/ 57 h 177"/>
              <a:gd name="T52" fmla="*/ 94 w 190"/>
              <a:gd name="T53" fmla="*/ 57 h 177"/>
              <a:gd name="T54" fmla="*/ 116 w 190"/>
              <a:gd name="T55" fmla="*/ 57 h 177"/>
              <a:gd name="T56" fmla="*/ 110 w 190"/>
              <a:gd name="T57" fmla="*/ 87 h 177"/>
              <a:gd name="T58" fmla="*/ 174 w 190"/>
              <a:gd name="T59" fmla="*/ 106 h 177"/>
              <a:gd name="T60" fmla="*/ 17 w 190"/>
              <a:gd name="T61" fmla="*/ 103 h 177"/>
              <a:gd name="T62" fmla="*/ 10 w 190"/>
              <a:gd name="T63" fmla="*/ 80 h 177"/>
              <a:gd name="T64" fmla="*/ 10 w 190"/>
              <a:gd name="T65" fmla="*/ 104 h 177"/>
              <a:gd name="T66" fmla="*/ 10 w 190"/>
              <a:gd name="T67" fmla="*/ 105 h 177"/>
              <a:gd name="T68" fmla="*/ 96 w 190"/>
              <a:gd name="T69" fmla="*/ 177 h 177"/>
              <a:gd name="T70" fmla="*/ 179 w 190"/>
              <a:gd name="T71" fmla="*/ 103 h 177"/>
              <a:gd name="T72" fmla="*/ 20 w 190"/>
              <a:gd name="T73" fmla="*/ 90 h 177"/>
              <a:gd name="T74" fmla="*/ 65 w 190"/>
              <a:gd name="T75" fmla="*/ 108 h 177"/>
              <a:gd name="T76" fmla="*/ 140 w 190"/>
              <a:gd name="T77" fmla="*/ 108 h 177"/>
              <a:gd name="T78" fmla="*/ 123 w 190"/>
              <a:gd name="T79" fmla="*/ 119 h 177"/>
              <a:gd name="T80" fmla="*/ 66 w 190"/>
              <a:gd name="T81" fmla="*/ 113 h 177"/>
              <a:gd name="T82" fmla="*/ 53 w 190"/>
              <a:gd name="T83" fmla="*/ 112 h 177"/>
              <a:gd name="T84" fmla="*/ 142 w 190"/>
              <a:gd name="T85" fmla="*/ 128 h 177"/>
              <a:gd name="T86" fmla="*/ 92 w 190"/>
              <a:gd name="T87" fmla="*/ 130 h 177"/>
              <a:gd name="T88" fmla="*/ 51 w 190"/>
              <a:gd name="T89" fmla="*/ 130 h 177"/>
              <a:gd name="T90" fmla="*/ 94 w 190"/>
              <a:gd name="T91" fmla="*/ 124 h 177"/>
              <a:gd name="T92" fmla="*/ 144 w 190"/>
              <a:gd name="T93" fmla="*/ 12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0" h="177">
                <a:moveTo>
                  <a:pt x="188" y="77"/>
                </a:moveTo>
                <a:cubicBezTo>
                  <a:pt x="188" y="73"/>
                  <a:pt x="185" y="70"/>
                  <a:pt x="181" y="68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81" y="66"/>
                  <a:pt x="181" y="66"/>
                  <a:pt x="181" y="66"/>
                </a:cubicBezTo>
                <a:cubicBezTo>
                  <a:pt x="171" y="28"/>
                  <a:pt x="136" y="0"/>
                  <a:pt x="96" y="0"/>
                </a:cubicBezTo>
                <a:cubicBezTo>
                  <a:pt x="57" y="0"/>
                  <a:pt x="23" y="25"/>
                  <a:pt x="12" y="62"/>
                </a:cubicBezTo>
                <a:cubicBezTo>
                  <a:pt x="11" y="64"/>
                  <a:pt x="12" y="67"/>
                  <a:pt x="14" y="67"/>
                </a:cubicBezTo>
                <a:cubicBezTo>
                  <a:pt x="16" y="68"/>
                  <a:pt x="19" y="67"/>
                  <a:pt x="19" y="64"/>
                </a:cubicBezTo>
                <a:cubicBezTo>
                  <a:pt x="30" y="31"/>
                  <a:pt x="60" y="8"/>
                  <a:pt x="96" y="8"/>
                </a:cubicBezTo>
                <a:cubicBezTo>
                  <a:pt x="132" y="8"/>
                  <a:pt x="164" y="33"/>
                  <a:pt x="173" y="68"/>
                </a:cubicBezTo>
                <a:cubicBezTo>
                  <a:pt x="167" y="70"/>
                  <a:pt x="164" y="76"/>
                  <a:pt x="165" y="82"/>
                </a:cubicBezTo>
                <a:cubicBezTo>
                  <a:pt x="167" y="88"/>
                  <a:pt x="173" y="92"/>
                  <a:pt x="180" y="91"/>
                </a:cubicBezTo>
                <a:cubicBezTo>
                  <a:pt x="186" y="90"/>
                  <a:pt x="190" y="83"/>
                  <a:pt x="188" y="77"/>
                </a:cubicBezTo>
                <a:close/>
                <a:moveTo>
                  <a:pt x="179" y="88"/>
                </a:moveTo>
                <a:cubicBezTo>
                  <a:pt x="174" y="88"/>
                  <a:pt x="170" y="86"/>
                  <a:pt x="169" y="82"/>
                </a:cubicBezTo>
                <a:cubicBezTo>
                  <a:pt x="168" y="77"/>
                  <a:pt x="171" y="73"/>
                  <a:pt x="175" y="72"/>
                </a:cubicBezTo>
                <a:cubicBezTo>
                  <a:pt x="180" y="71"/>
                  <a:pt x="184" y="74"/>
                  <a:pt x="185" y="78"/>
                </a:cubicBezTo>
                <a:cubicBezTo>
                  <a:pt x="186" y="82"/>
                  <a:pt x="183" y="86"/>
                  <a:pt x="179" y="88"/>
                </a:cubicBezTo>
                <a:close/>
                <a:moveTo>
                  <a:pt x="65" y="61"/>
                </a:moveTo>
                <a:cubicBezTo>
                  <a:pt x="64" y="60"/>
                  <a:pt x="63" y="59"/>
                  <a:pt x="62" y="59"/>
                </a:cubicBezTo>
                <a:cubicBezTo>
                  <a:pt x="61" y="58"/>
                  <a:pt x="60" y="58"/>
                  <a:pt x="59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88"/>
                  <a:pt x="44" y="88"/>
                  <a:pt x="44" y="88"/>
                </a:cubicBezTo>
                <a:cubicBezTo>
                  <a:pt x="59" y="88"/>
                  <a:pt x="59" y="88"/>
                  <a:pt x="59" y="88"/>
                </a:cubicBezTo>
                <a:cubicBezTo>
                  <a:pt x="60" y="88"/>
                  <a:pt x="61" y="87"/>
                  <a:pt x="62" y="87"/>
                </a:cubicBezTo>
                <a:cubicBezTo>
                  <a:pt x="64" y="86"/>
                  <a:pt x="64" y="86"/>
                  <a:pt x="65" y="85"/>
                </a:cubicBezTo>
                <a:cubicBezTo>
                  <a:pt x="66" y="84"/>
                  <a:pt x="67" y="83"/>
                  <a:pt x="67" y="82"/>
                </a:cubicBezTo>
                <a:cubicBezTo>
                  <a:pt x="68" y="81"/>
                  <a:pt x="68" y="80"/>
                  <a:pt x="68" y="78"/>
                </a:cubicBezTo>
                <a:cubicBezTo>
                  <a:pt x="68" y="67"/>
                  <a:pt x="68" y="67"/>
                  <a:pt x="68" y="67"/>
                </a:cubicBezTo>
                <a:cubicBezTo>
                  <a:pt x="68" y="66"/>
                  <a:pt x="68" y="65"/>
                  <a:pt x="67" y="64"/>
                </a:cubicBezTo>
                <a:cubicBezTo>
                  <a:pt x="67" y="62"/>
                  <a:pt x="66" y="62"/>
                  <a:pt x="65" y="61"/>
                </a:cubicBezTo>
                <a:close/>
                <a:moveTo>
                  <a:pt x="63" y="78"/>
                </a:moveTo>
                <a:cubicBezTo>
                  <a:pt x="63" y="78"/>
                  <a:pt x="63" y="79"/>
                  <a:pt x="63" y="80"/>
                </a:cubicBezTo>
                <a:cubicBezTo>
                  <a:pt x="62" y="80"/>
                  <a:pt x="62" y="81"/>
                  <a:pt x="62" y="81"/>
                </a:cubicBezTo>
                <a:cubicBezTo>
                  <a:pt x="61" y="82"/>
                  <a:pt x="60" y="82"/>
                  <a:pt x="60" y="82"/>
                </a:cubicBezTo>
                <a:cubicBezTo>
                  <a:pt x="59" y="83"/>
                  <a:pt x="59" y="83"/>
                  <a:pt x="58" y="83"/>
                </a:cubicBezTo>
                <a:cubicBezTo>
                  <a:pt x="49" y="83"/>
                  <a:pt x="49" y="83"/>
                  <a:pt x="49" y="83"/>
                </a:cubicBezTo>
                <a:cubicBezTo>
                  <a:pt x="49" y="62"/>
                  <a:pt x="49" y="62"/>
                  <a:pt x="49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9" y="62"/>
                  <a:pt x="60" y="62"/>
                  <a:pt x="60" y="62"/>
                </a:cubicBezTo>
                <a:cubicBezTo>
                  <a:pt x="61" y="63"/>
                  <a:pt x="61" y="63"/>
                  <a:pt x="62" y="64"/>
                </a:cubicBezTo>
                <a:cubicBezTo>
                  <a:pt x="62" y="64"/>
                  <a:pt x="62" y="65"/>
                  <a:pt x="63" y="65"/>
                </a:cubicBezTo>
                <a:cubicBezTo>
                  <a:pt x="63" y="66"/>
                  <a:pt x="63" y="66"/>
                  <a:pt x="63" y="67"/>
                </a:cubicBezTo>
                <a:lnTo>
                  <a:pt x="63" y="78"/>
                </a:lnTo>
                <a:close/>
                <a:moveTo>
                  <a:pt x="81" y="58"/>
                </a:moveTo>
                <a:cubicBezTo>
                  <a:pt x="68" y="88"/>
                  <a:pt x="68" y="88"/>
                  <a:pt x="68" y="88"/>
                </a:cubicBezTo>
                <a:cubicBezTo>
                  <a:pt x="74" y="88"/>
                  <a:pt x="74" y="88"/>
                  <a:pt x="74" y="88"/>
                </a:cubicBezTo>
                <a:cubicBezTo>
                  <a:pt x="76" y="81"/>
                  <a:pt x="76" y="81"/>
                  <a:pt x="76" y="81"/>
                </a:cubicBezTo>
                <a:cubicBezTo>
                  <a:pt x="91" y="81"/>
                  <a:pt x="91" y="81"/>
                  <a:pt x="91" y="81"/>
                </a:cubicBezTo>
                <a:cubicBezTo>
                  <a:pt x="93" y="88"/>
                  <a:pt x="93" y="88"/>
                  <a:pt x="93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87" y="58"/>
                  <a:pt x="87" y="58"/>
                  <a:pt x="87" y="58"/>
                </a:cubicBezTo>
                <a:lnTo>
                  <a:pt x="81" y="58"/>
                </a:lnTo>
                <a:close/>
                <a:moveTo>
                  <a:pt x="78" y="77"/>
                </a:moveTo>
                <a:cubicBezTo>
                  <a:pt x="84" y="64"/>
                  <a:pt x="84" y="64"/>
                  <a:pt x="84" y="64"/>
                </a:cubicBezTo>
                <a:cubicBezTo>
                  <a:pt x="90" y="77"/>
                  <a:pt x="90" y="77"/>
                  <a:pt x="90" y="77"/>
                </a:cubicBezTo>
                <a:lnTo>
                  <a:pt x="78" y="77"/>
                </a:lnTo>
                <a:close/>
                <a:moveTo>
                  <a:pt x="128" y="57"/>
                </a:moveTo>
                <a:cubicBezTo>
                  <a:pt x="128" y="79"/>
                  <a:pt x="128" y="79"/>
                  <a:pt x="128" y="79"/>
                </a:cubicBezTo>
                <a:cubicBezTo>
                  <a:pt x="128" y="80"/>
                  <a:pt x="128" y="81"/>
                  <a:pt x="128" y="81"/>
                </a:cubicBezTo>
                <a:cubicBezTo>
                  <a:pt x="129" y="82"/>
                  <a:pt x="130" y="82"/>
                  <a:pt x="131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40" y="82"/>
                  <a:pt x="140" y="82"/>
                  <a:pt x="141" y="81"/>
                </a:cubicBezTo>
                <a:cubicBezTo>
                  <a:pt x="141" y="81"/>
                  <a:pt x="142" y="80"/>
                  <a:pt x="142" y="79"/>
                </a:cubicBezTo>
                <a:cubicBezTo>
                  <a:pt x="142" y="57"/>
                  <a:pt x="142" y="57"/>
                  <a:pt x="142" y="57"/>
                </a:cubicBezTo>
                <a:cubicBezTo>
                  <a:pt x="146" y="57"/>
                  <a:pt x="146" y="57"/>
                  <a:pt x="146" y="57"/>
                </a:cubicBezTo>
                <a:cubicBezTo>
                  <a:pt x="146" y="81"/>
                  <a:pt x="146" y="81"/>
                  <a:pt x="146" y="81"/>
                </a:cubicBezTo>
                <a:cubicBezTo>
                  <a:pt x="146" y="82"/>
                  <a:pt x="146" y="82"/>
                  <a:pt x="146" y="83"/>
                </a:cubicBezTo>
                <a:cubicBezTo>
                  <a:pt x="146" y="84"/>
                  <a:pt x="145" y="84"/>
                  <a:pt x="145" y="85"/>
                </a:cubicBezTo>
                <a:cubicBezTo>
                  <a:pt x="144" y="85"/>
                  <a:pt x="144" y="86"/>
                  <a:pt x="143" y="86"/>
                </a:cubicBezTo>
                <a:cubicBezTo>
                  <a:pt x="143" y="86"/>
                  <a:pt x="142" y="86"/>
                  <a:pt x="141" y="86"/>
                </a:cubicBezTo>
                <a:cubicBezTo>
                  <a:pt x="128" y="86"/>
                  <a:pt x="128" y="86"/>
                  <a:pt x="128" y="86"/>
                </a:cubicBezTo>
                <a:cubicBezTo>
                  <a:pt x="127" y="86"/>
                  <a:pt x="127" y="86"/>
                  <a:pt x="126" y="86"/>
                </a:cubicBezTo>
                <a:cubicBezTo>
                  <a:pt x="126" y="86"/>
                  <a:pt x="125" y="85"/>
                  <a:pt x="124" y="85"/>
                </a:cubicBezTo>
                <a:cubicBezTo>
                  <a:pt x="124" y="84"/>
                  <a:pt x="124" y="84"/>
                  <a:pt x="123" y="83"/>
                </a:cubicBezTo>
                <a:cubicBezTo>
                  <a:pt x="123" y="83"/>
                  <a:pt x="123" y="82"/>
                  <a:pt x="123" y="81"/>
                </a:cubicBezTo>
                <a:cubicBezTo>
                  <a:pt x="123" y="57"/>
                  <a:pt x="123" y="57"/>
                  <a:pt x="123" y="57"/>
                </a:cubicBezTo>
                <a:lnTo>
                  <a:pt x="128" y="57"/>
                </a:lnTo>
                <a:close/>
                <a:moveTo>
                  <a:pt x="106" y="87"/>
                </a:moveTo>
                <a:cubicBezTo>
                  <a:pt x="106" y="74"/>
                  <a:pt x="106" y="74"/>
                  <a:pt x="106" y="74"/>
                </a:cubicBezTo>
                <a:cubicBezTo>
                  <a:pt x="94" y="57"/>
                  <a:pt x="94" y="57"/>
                  <a:pt x="94" y="57"/>
                </a:cubicBezTo>
                <a:cubicBezTo>
                  <a:pt x="99" y="57"/>
                  <a:pt x="99" y="57"/>
                  <a:pt x="99" y="57"/>
                </a:cubicBezTo>
                <a:cubicBezTo>
                  <a:pt x="108" y="69"/>
                  <a:pt x="108" y="69"/>
                  <a:pt x="108" y="69"/>
                </a:cubicBezTo>
                <a:cubicBezTo>
                  <a:pt x="116" y="57"/>
                  <a:pt x="116" y="57"/>
                  <a:pt x="116" y="57"/>
                </a:cubicBezTo>
                <a:cubicBezTo>
                  <a:pt x="122" y="57"/>
                  <a:pt x="122" y="57"/>
                  <a:pt x="122" y="57"/>
                </a:cubicBezTo>
                <a:cubicBezTo>
                  <a:pt x="110" y="74"/>
                  <a:pt x="110" y="74"/>
                  <a:pt x="110" y="74"/>
                </a:cubicBezTo>
                <a:cubicBezTo>
                  <a:pt x="110" y="87"/>
                  <a:pt x="110" y="87"/>
                  <a:pt x="110" y="87"/>
                </a:cubicBezTo>
                <a:lnTo>
                  <a:pt x="106" y="87"/>
                </a:lnTo>
                <a:close/>
                <a:moveTo>
                  <a:pt x="179" y="103"/>
                </a:moveTo>
                <a:cubicBezTo>
                  <a:pt x="177" y="102"/>
                  <a:pt x="174" y="104"/>
                  <a:pt x="174" y="106"/>
                </a:cubicBezTo>
                <a:cubicBezTo>
                  <a:pt x="174" y="108"/>
                  <a:pt x="173" y="111"/>
                  <a:pt x="172" y="114"/>
                </a:cubicBezTo>
                <a:cubicBezTo>
                  <a:pt x="161" y="146"/>
                  <a:pt x="131" y="169"/>
                  <a:pt x="96" y="169"/>
                </a:cubicBezTo>
                <a:cubicBezTo>
                  <a:pt x="57" y="169"/>
                  <a:pt x="24" y="141"/>
                  <a:pt x="17" y="103"/>
                </a:cubicBezTo>
                <a:cubicBezTo>
                  <a:pt x="17" y="103"/>
                  <a:pt x="17" y="103"/>
                  <a:pt x="17" y="103"/>
                </a:cubicBezTo>
                <a:cubicBezTo>
                  <a:pt x="23" y="101"/>
                  <a:pt x="26" y="95"/>
                  <a:pt x="25" y="89"/>
                </a:cubicBezTo>
                <a:cubicBezTo>
                  <a:pt x="23" y="83"/>
                  <a:pt x="17" y="79"/>
                  <a:pt x="10" y="80"/>
                </a:cubicBezTo>
                <a:cubicBezTo>
                  <a:pt x="4" y="82"/>
                  <a:pt x="0" y="88"/>
                  <a:pt x="2" y="95"/>
                </a:cubicBezTo>
                <a:cubicBezTo>
                  <a:pt x="2" y="99"/>
                  <a:pt x="6" y="102"/>
                  <a:pt x="10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10" y="104"/>
                  <a:pt x="10" y="104"/>
                  <a:pt x="10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10" y="105"/>
                  <a:pt x="10" y="105"/>
                  <a:pt x="10" y="105"/>
                </a:cubicBezTo>
                <a:cubicBezTo>
                  <a:pt x="10" y="105"/>
                  <a:pt x="10" y="105"/>
                  <a:pt x="10" y="106"/>
                </a:cubicBezTo>
                <a:cubicBezTo>
                  <a:pt x="10" y="106"/>
                  <a:pt x="10" y="106"/>
                  <a:pt x="10" y="106"/>
                </a:cubicBezTo>
                <a:cubicBezTo>
                  <a:pt x="18" y="147"/>
                  <a:pt x="54" y="177"/>
                  <a:pt x="96" y="177"/>
                </a:cubicBezTo>
                <a:cubicBezTo>
                  <a:pt x="134" y="176"/>
                  <a:pt x="168" y="152"/>
                  <a:pt x="179" y="116"/>
                </a:cubicBezTo>
                <a:cubicBezTo>
                  <a:pt x="180" y="113"/>
                  <a:pt x="181" y="110"/>
                  <a:pt x="182" y="108"/>
                </a:cubicBezTo>
                <a:cubicBezTo>
                  <a:pt x="182" y="106"/>
                  <a:pt x="181" y="104"/>
                  <a:pt x="179" y="103"/>
                </a:cubicBezTo>
                <a:close/>
                <a:moveTo>
                  <a:pt x="5" y="93"/>
                </a:moveTo>
                <a:cubicBezTo>
                  <a:pt x="4" y="89"/>
                  <a:pt x="6" y="84"/>
                  <a:pt x="11" y="84"/>
                </a:cubicBezTo>
                <a:cubicBezTo>
                  <a:pt x="15" y="83"/>
                  <a:pt x="20" y="85"/>
                  <a:pt x="20" y="90"/>
                </a:cubicBezTo>
                <a:cubicBezTo>
                  <a:pt x="21" y="94"/>
                  <a:pt x="19" y="98"/>
                  <a:pt x="14" y="99"/>
                </a:cubicBezTo>
                <a:cubicBezTo>
                  <a:pt x="10" y="100"/>
                  <a:pt x="6" y="98"/>
                  <a:pt x="5" y="93"/>
                </a:cubicBezTo>
                <a:close/>
                <a:moveTo>
                  <a:pt x="65" y="108"/>
                </a:moveTo>
                <a:cubicBezTo>
                  <a:pt x="75" y="104"/>
                  <a:pt x="86" y="104"/>
                  <a:pt x="95" y="110"/>
                </a:cubicBezTo>
                <a:cubicBezTo>
                  <a:pt x="103" y="114"/>
                  <a:pt x="112" y="116"/>
                  <a:pt x="121" y="113"/>
                </a:cubicBezTo>
                <a:cubicBezTo>
                  <a:pt x="140" y="108"/>
                  <a:pt x="140" y="108"/>
                  <a:pt x="140" y="108"/>
                </a:cubicBezTo>
                <a:cubicBezTo>
                  <a:pt x="142" y="107"/>
                  <a:pt x="144" y="108"/>
                  <a:pt x="144" y="110"/>
                </a:cubicBezTo>
                <a:cubicBezTo>
                  <a:pt x="144" y="111"/>
                  <a:pt x="144" y="113"/>
                  <a:pt x="142" y="113"/>
                </a:cubicBezTo>
                <a:cubicBezTo>
                  <a:pt x="123" y="119"/>
                  <a:pt x="123" y="119"/>
                  <a:pt x="123" y="119"/>
                </a:cubicBezTo>
                <a:cubicBezTo>
                  <a:pt x="119" y="120"/>
                  <a:pt x="116" y="120"/>
                  <a:pt x="112" y="120"/>
                </a:cubicBezTo>
                <a:cubicBezTo>
                  <a:pt x="105" y="120"/>
                  <a:pt x="98" y="119"/>
                  <a:pt x="92" y="115"/>
                </a:cubicBezTo>
                <a:cubicBezTo>
                  <a:pt x="84" y="111"/>
                  <a:pt x="75" y="110"/>
                  <a:pt x="66" y="113"/>
                </a:cubicBezTo>
                <a:cubicBezTo>
                  <a:pt x="55" y="118"/>
                  <a:pt x="55" y="118"/>
                  <a:pt x="55" y="118"/>
                </a:cubicBezTo>
                <a:cubicBezTo>
                  <a:pt x="54" y="118"/>
                  <a:pt x="52" y="118"/>
                  <a:pt x="51" y="116"/>
                </a:cubicBezTo>
                <a:cubicBezTo>
                  <a:pt x="50" y="114"/>
                  <a:pt x="51" y="112"/>
                  <a:pt x="53" y="112"/>
                </a:cubicBezTo>
                <a:lnTo>
                  <a:pt x="65" y="108"/>
                </a:lnTo>
                <a:close/>
                <a:moveTo>
                  <a:pt x="144" y="124"/>
                </a:moveTo>
                <a:cubicBezTo>
                  <a:pt x="144" y="126"/>
                  <a:pt x="144" y="127"/>
                  <a:pt x="142" y="128"/>
                </a:cubicBezTo>
                <a:cubicBezTo>
                  <a:pt x="123" y="133"/>
                  <a:pt x="123" y="133"/>
                  <a:pt x="123" y="133"/>
                </a:cubicBezTo>
                <a:cubicBezTo>
                  <a:pt x="119" y="134"/>
                  <a:pt x="116" y="135"/>
                  <a:pt x="112" y="135"/>
                </a:cubicBezTo>
                <a:cubicBezTo>
                  <a:pt x="105" y="135"/>
                  <a:pt x="98" y="133"/>
                  <a:pt x="92" y="130"/>
                </a:cubicBezTo>
                <a:cubicBezTo>
                  <a:pt x="84" y="125"/>
                  <a:pt x="75" y="124"/>
                  <a:pt x="66" y="128"/>
                </a:cubicBezTo>
                <a:cubicBezTo>
                  <a:pt x="55" y="132"/>
                  <a:pt x="55" y="132"/>
                  <a:pt x="55" y="132"/>
                </a:cubicBezTo>
                <a:cubicBezTo>
                  <a:pt x="54" y="133"/>
                  <a:pt x="52" y="132"/>
                  <a:pt x="51" y="130"/>
                </a:cubicBezTo>
                <a:cubicBezTo>
                  <a:pt x="50" y="129"/>
                  <a:pt x="51" y="127"/>
                  <a:pt x="53" y="126"/>
                </a:cubicBezTo>
                <a:cubicBezTo>
                  <a:pt x="64" y="122"/>
                  <a:pt x="64" y="122"/>
                  <a:pt x="64" y="122"/>
                </a:cubicBezTo>
                <a:cubicBezTo>
                  <a:pt x="74" y="118"/>
                  <a:pt x="85" y="119"/>
                  <a:pt x="94" y="124"/>
                </a:cubicBezTo>
                <a:cubicBezTo>
                  <a:pt x="102" y="129"/>
                  <a:pt x="112" y="130"/>
                  <a:pt x="120" y="128"/>
                </a:cubicBezTo>
                <a:cubicBezTo>
                  <a:pt x="140" y="122"/>
                  <a:pt x="140" y="122"/>
                  <a:pt x="140" y="122"/>
                </a:cubicBezTo>
                <a:cubicBezTo>
                  <a:pt x="141" y="122"/>
                  <a:pt x="143" y="122"/>
                  <a:pt x="144" y="12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Freeform 95"/>
          <p:cNvSpPr>
            <a:spLocks noEditPoints="1"/>
          </p:cNvSpPr>
          <p:nvPr/>
        </p:nvSpPr>
        <p:spPr bwMode="auto">
          <a:xfrm>
            <a:off x="9182944" y="2562356"/>
            <a:ext cx="416928" cy="416928"/>
          </a:xfrm>
          <a:custGeom>
            <a:avLst/>
            <a:gdLst>
              <a:gd name="T0" fmla="*/ 96 w 192"/>
              <a:gd name="T1" fmla="*/ 164 h 192"/>
              <a:gd name="T2" fmla="*/ 140 w 192"/>
              <a:gd name="T3" fmla="*/ 136 h 192"/>
              <a:gd name="T4" fmla="*/ 156 w 192"/>
              <a:gd name="T5" fmla="*/ 98 h 192"/>
              <a:gd name="T6" fmla="*/ 119 w 192"/>
              <a:gd name="T7" fmla="*/ 140 h 192"/>
              <a:gd name="T8" fmla="*/ 98 w 192"/>
              <a:gd name="T9" fmla="*/ 136 h 192"/>
              <a:gd name="T10" fmla="*/ 122 w 192"/>
              <a:gd name="T11" fmla="*/ 136 h 192"/>
              <a:gd name="T12" fmla="*/ 98 w 192"/>
              <a:gd name="T13" fmla="*/ 56 h 192"/>
              <a:gd name="T14" fmla="*/ 98 w 192"/>
              <a:gd name="T15" fmla="*/ 93 h 192"/>
              <a:gd name="T16" fmla="*/ 98 w 192"/>
              <a:gd name="T17" fmla="*/ 39 h 192"/>
              <a:gd name="T18" fmla="*/ 107 w 192"/>
              <a:gd name="T19" fmla="*/ 37 h 192"/>
              <a:gd name="T20" fmla="*/ 107 w 192"/>
              <a:gd name="T21" fmla="*/ 37 h 192"/>
              <a:gd name="T22" fmla="*/ 74 w 192"/>
              <a:gd name="T23" fmla="*/ 52 h 192"/>
              <a:gd name="T24" fmla="*/ 55 w 192"/>
              <a:gd name="T25" fmla="*/ 52 h 192"/>
              <a:gd name="T26" fmla="*/ 94 w 192"/>
              <a:gd name="T27" fmla="*/ 56 h 192"/>
              <a:gd name="T28" fmla="*/ 71 w 192"/>
              <a:gd name="T29" fmla="*/ 56 h 192"/>
              <a:gd name="T30" fmla="*/ 94 w 192"/>
              <a:gd name="T31" fmla="*/ 136 h 192"/>
              <a:gd name="T32" fmla="*/ 94 w 192"/>
              <a:gd name="T33" fmla="*/ 98 h 192"/>
              <a:gd name="T34" fmla="*/ 74 w 192"/>
              <a:gd name="T35" fmla="*/ 140 h 192"/>
              <a:gd name="T36" fmla="*/ 55 w 192"/>
              <a:gd name="T37" fmla="*/ 140 h 192"/>
              <a:gd name="T38" fmla="*/ 124 w 192"/>
              <a:gd name="T39" fmla="*/ 140 h 192"/>
              <a:gd name="T40" fmla="*/ 124 w 192"/>
              <a:gd name="T41" fmla="*/ 140 h 192"/>
              <a:gd name="T42" fmla="*/ 140 w 192"/>
              <a:gd name="T43" fmla="*/ 56 h 192"/>
              <a:gd name="T44" fmla="*/ 51 w 192"/>
              <a:gd name="T45" fmla="*/ 56 h 192"/>
              <a:gd name="T46" fmla="*/ 36 w 192"/>
              <a:gd name="T47" fmla="*/ 93 h 192"/>
              <a:gd name="T48" fmla="*/ 57 w 192"/>
              <a:gd name="T49" fmla="*/ 98 h 192"/>
              <a:gd name="T50" fmla="*/ 36 w 192"/>
              <a:gd name="T51" fmla="*/ 98 h 192"/>
              <a:gd name="T52" fmla="*/ 172 w 192"/>
              <a:gd name="T53" fmla="*/ 96 h 192"/>
              <a:gd name="T54" fmla="*/ 96 w 192"/>
              <a:gd name="T55" fmla="*/ 172 h 192"/>
              <a:gd name="T56" fmla="*/ 105 w 192"/>
              <a:gd name="T57" fmla="*/ 185 h 192"/>
              <a:gd name="T58" fmla="*/ 96 w 192"/>
              <a:gd name="T59" fmla="*/ 188 h 192"/>
              <a:gd name="T60" fmla="*/ 102 w 192"/>
              <a:gd name="T61" fmla="*/ 182 h 192"/>
              <a:gd name="T62" fmla="*/ 11 w 192"/>
              <a:gd name="T63" fmla="*/ 86 h 192"/>
              <a:gd name="T64" fmla="*/ 106 w 192"/>
              <a:gd name="T65" fmla="*/ 10 h 192"/>
              <a:gd name="T66" fmla="*/ 7 w 192"/>
              <a:gd name="T67" fmla="*/ 87 h 192"/>
              <a:gd name="T68" fmla="*/ 20 w 192"/>
              <a:gd name="T69" fmla="*/ 96 h 192"/>
              <a:gd name="T70" fmla="*/ 96 w 192"/>
              <a:gd name="T71" fmla="*/ 16 h 192"/>
              <a:gd name="T72" fmla="*/ 134 w 192"/>
              <a:gd name="T73" fmla="*/ 19 h 192"/>
              <a:gd name="T74" fmla="*/ 147 w 192"/>
              <a:gd name="T75" fmla="*/ 24 h 192"/>
              <a:gd name="T76" fmla="*/ 133 w 192"/>
              <a:gd name="T77" fmla="*/ 16 h 192"/>
              <a:gd name="T78" fmla="*/ 123 w 192"/>
              <a:gd name="T79" fmla="*/ 14 h 192"/>
              <a:gd name="T80" fmla="*/ 125 w 192"/>
              <a:gd name="T81" fmla="*/ 10 h 192"/>
              <a:gd name="T82" fmla="*/ 112 w 192"/>
              <a:gd name="T83" fmla="*/ 11 h 192"/>
              <a:gd name="T84" fmla="*/ 183 w 192"/>
              <a:gd name="T85" fmla="*/ 84 h 192"/>
              <a:gd name="T86" fmla="*/ 180 w 192"/>
              <a:gd name="T87" fmla="*/ 68 h 192"/>
              <a:gd name="T88" fmla="*/ 174 w 192"/>
              <a:gd name="T89" fmla="*/ 60 h 192"/>
              <a:gd name="T90" fmla="*/ 178 w 192"/>
              <a:gd name="T91" fmla="*/ 58 h 192"/>
              <a:gd name="T92" fmla="*/ 168 w 192"/>
              <a:gd name="T93" fmla="*/ 49 h 192"/>
              <a:gd name="T94" fmla="*/ 163 w 192"/>
              <a:gd name="T95" fmla="*/ 41 h 192"/>
              <a:gd name="T96" fmla="*/ 156 w 192"/>
              <a:gd name="T97" fmla="*/ 29 h 192"/>
              <a:gd name="T98" fmla="*/ 162 w 192"/>
              <a:gd name="T99" fmla="*/ 40 h 192"/>
              <a:gd name="T100" fmla="*/ 27 w 192"/>
              <a:gd name="T101" fmla="*/ 154 h 192"/>
              <a:gd name="T102" fmla="*/ 38 w 192"/>
              <a:gd name="T103" fmla="*/ 162 h 192"/>
              <a:gd name="T104" fmla="*/ 18 w 192"/>
              <a:gd name="T105" fmla="*/ 132 h 192"/>
              <a:gd name="T106" fmla="*/ 20 w 192"/>
              <a:gd name="T107" fmla="*/ 144 h 192"/>
              <a:gd name="T108" fmla="*/ 24 w 192"/>
              <a:gd name="T109" fmla="*/ 142 h 192"/>
              <a:gd name="T110" fmla="*/ 48 w 192"/>
              <a:gd name="T111" fmla="*/ 167 h 192"/>
              <a:gd name="T112" fmla="*/ 56 w 192"/>
              <a:gd name="T113" fmla="*/ 176 h 192"/>
              <a:gd name="T114" fmla="*/ 58 w 192"/>
              <a:gd name="T115" fmla="*/ 173 h 192"/>
              <a:gd name="T116" fmla="*/ 7 w 192"/>
              <a:gd name="T117" fmla="*/ 110 h 192"/>
              <a:gd name="T118" fmla="*/ 12 w 192"/>
              <a:gd name="T119" fmla="*/ 124 h 192"/>
              <a:gd name="T120" fmla="*/ 80 w 192"/>
              <a:gd name="T121" fmla="*/ 181 h 192"/>
              <a:gd name="T122" fmla="*/ 68 w 192"/>
              <a:gd name="T123" fmla="*/ 181 h 192"/>
              <a:gd name="T124" fmla="*/ 82 w 192"/>
              <a:gd name="T125" fmla="*/ 18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2" h="192">
                <a:moveTo>
                  <a:pt x="96" y="28"/>
                </a:moveTo>
                <a:cubicBezTo>
                  <a:pt x="58" y="28"/>
                  <a:pt x="28" y="58"/>
                  <a:pt x="28" y="96"/>
                </a:cubicBezTo>
                <a:cubicBezTo>
                  <a:pt x="28" y="133"/>
                  <a:pt x="58" y="164"/>
                  <a:pt x="96" y="164"/>
                </a:cubicBezTo>
                <a:cubicBezTo>
                  <a:pt x="134" y="164"/>
                  <a:pt x="164" y="133"/>
                  <a:pt x="164" y="96"/>
                </a:cubicBezTo>
                <a:cubicBezTo>
                  <a:pt x="164" y="58"/>
                  <a:pt x="134" y="28"/>
                  <a:pt x="96" y="28"/>
                </a:cubicBezTo>
                <a:close/>
                <a:moveTo>
                  <a:pt x="140" y="136"/>
                </a:moveTo>
                <a:cubicBezTo>
                  <a:pt x="126" y="136"/>
                  <a:pt x="126" y="136"/>
                  <a:pt x="126" y="136"/>
                </a:cubicBezTo>
                <a:cubicBezTo>
                  <a:pt x="132" y="125"/>
                  <a:pt x="135" y="112"/>
                  <a:pt x="136" y="98"/>
                </a:cubicBezTo>
                <a:cubicBezTo>
                  <a:pt x="156" y="98"/>
                  <a:pt x="156" y="98"/>
                  <a:pt x="156" y="98"/>
                </a:cubicBezTo>
                <a:cubicBezTo>
                  <a:pt x="155" y="112"/>
                  <a:pt x="150" y="126"/>
                  <a:pt x="140" y="136"/>
                </a:cubicBezTo>
                <a:close/>
                <a:moveTo>
                  <a:pt x="98" y="140"/>
                </a:moveTo>
                <a:cubicBezTo>
                  <a:pt x="119" y="140"/>
                  <a:pt x="119" y="140"/>
                  <a:pt x="119" y="140"/>
                </a:cubicBezTo>
                <a:cubicBezTo>
                  <a:pt x="113" y="147"/>
                  <a:pt x="106" y="152"/>
                  <a:pt x="98" y="153"/>
                </a:cubicBezTo>
                <a:lnTo>
                  <a:pt x="98" y="140"/>
                </a:lnTo>
                <a:close/>
                <a:moveTo>
                  <a:pt x="98" y="136"/>
                </a:moveTo>
                <a:cubicBezTo>
                  <a:pt x="98" y="98"/>
                  <a:pt x="98" y="98"/>
                  <a:pt x="98" y="98"/>
                </a:cubicBezTo>
                <a:cubicBezTo>
                  <a:pt x="132" y="98"/>
                  <a:pt x="132" y="98"/>
                  <a:pt x="132" y="98"/>
                </a:cubicBezTo>
                <a:cubicBezTo>
                  <a:pt x="131" y="113"/>
                  <a:pt x="128" y="126"/>
                  <a:pt x="122" y="136"/>
                </a:cubicBezTo>
                <a:lnTo>
                  <a:pt x="98" y="136"/>
                </a:lnTo>
                <a:close/>
                <a:moveTo>
                  <a:pt x="98" y="94"/>
                </a:moveTo>
                <a:cubicBezTo>
                  <a:pt x="98" y="56"/>
                  <a:pt x="98" y="56"/>
                  <a:pt x="98" y="56"/>
                </a:cubicBezTo>
                <a:cubicBezTo>
                  <a:pt x="122" y="56"/>
                  <a:pt x="122" y="56"/>
                  <a:pt x="122" y="56"/>
                </a:cubicBezTo>
                <a:cubicBezTo>
                  <a:pt x="128" y="66"/>
                  <a:pt x="131" y="79"/>
                  <a:pt x="132" y="93"/>
                </a:cubicBezTo>
                <a:cubicBezTo>
                  <a:pt x="98" y="93"/>
                  <a:pt x="98" y="93"/>
                  <a:pt x="98" y="93"/>
                </a:cubicBezTo>
                <a:lnTo>
                  <a:pt x="98" y="94"/>
                </a:lnTo>
                <a:close/>
                <a:moveTo>
                  <a:pt x="98" y="52"/>
                </a:moveTo>
                <a:cubicBezTo>
                  <a:pt x="98" y="39"/>
                  <a:pt x="98" y="39"/>
                  <a:pt x="98" y="39"/>
                </a:cubicBezTo>
                <a:cubicBezTo>
                  <a:pt x="106" y="39"/>
                  <a:pt x="113" y="44"/>
                  <a:pt x="119" y="52"/>
                </a:cubicBezTo>
                <a:lnTo>
                  <a:pt x="98" y="52"/>
                </a:lnTo>
                <a:close/>
                <a:moveTo>
                  <a:pt x="107" y="37"/>
                </a:moveTo>
                <a:cubicBezTo>
                  <a:pt x="118" y="39"/>
                  <a:pt x="128" y="45"/>
                  <a:pt x="137" y="52"/>
                </a:cubicBezTo>
                <a:cubicBezTo>
                  <a:pt x="124" y="52"/>
                  <a:pt x="124" y="52"/>
                  <a:pt x="124" y="52"/>
                </a:cubicBezTo>
                <a:cubicBezTo>
                  <a:pt x="119" y="45"/>
                  <a:pt x="114" y="40"/>
                  <a:pt x="107" y="37"/>
                </a:cubicBezTo>
                <a:close/>
                <a:moveTo>
                  <a:pt x="94" y="39"/>
                </a:moveTo>
                <a:cubicBezTo>
                  <a:pt x="94" y="52"/>
                  <a:pt x="94" y="52"/>
                  <a:pt x="94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9" y="44"/>
                  <a:pt x="86" y="39"/>
                  <a:pt x="94" y="39"/>
                </a:cubicBezTo>
                <a:close/>
                <a:moveTo>
                  <a:pt x="69" y="52"/>
                </a:moveTo>
                <a:cubicBezTo>
                  <a:pt x="55" y="52"/>
                  <a:pt x="55" y="52"/>
                  <a:pt x="55" y="52"/>
                </a:cubicBezTo>
                <a:cubicBezTo>
                  <a:pt x="64" y="44"/>
                  <a:pt x="74" y="39"/>
                  <a:pt x="86" y="37"/>
                </a:cubicBezTo>
                <a:cubicBezTo>
                  <a:pt x="79" y="39"/>
                  <a:pt x="74" y="45"/>
                  <a:pt x="69" y="52"/>
                </a:cubicBezTo>
                <a:close/>
                <a:moveTo>
                  <a:pt x="94" y="56"/>
                </a:moveTo>
                <a:cubicBezTo>
                  <a:pt x="94" y="93"/>
                  <a:pt x="94" y="93"/>
                  <a:pt x="94" y="93"/>
                </a:cubicBezTo>
                <a:cubicBezTo>
                  <a:pt x="61" y="93"/>
                  <a:pt x="61" y="93"/>
                  <a:pt x="61" y="93"/>
                </a:cubicBezTo>
                <a:cubicBezTo>
                  <a:pt x="61" y="79"/>
                  <a:pt x="65" y="65"/>
                  <a:pt x="71" y="56"/>
                </a:cubicBezTo>
                <a:lnTo>
                  <a:pt x="94" y="56"/>
                </a:lnTo>
                <a:close/>
                <a:moveTo>
                  <a:pt x="94" y="98"/>
                </a:moveTo>
                <a:cubicBezTo>
                  <a:pt x="94" y="136"/>
                  <a:pt x="94" y="136"/>
                  <a:pt x="94" y="136"/>
                </a:cubicBezTo>
                <a:cubicBezTo>
                  <a:pt x="71" y="136"/>
                  <a:pt x="71" y="136"/>
                  <a:pt x="71" y="136"/>
                </a:cubicBezTo>
                <a:cubicBezTo>
                  <a:pt x="65" y="126"/>
                  <a:pt x="61" y="113"/>
                  <a:pt x="61" y="98"/>
                </a:cubicBezTo>
                <a:lnTo>
                  <a:pt x="94" y="98"/>
                </a:lnTo>
                <a:close/>
                <a:moveTo>
                  <a:pt x="94" y="140"/>
                </a:moveTo>
                <a:cubicBezTo>
                  <a:pt x="94" y="153"/>
                  <a:pt x="94" y="153"/>
                  <a:pt x="94" y="153"/>
                </a:cubicBezTo>
                <a:cubicBezTo>
                  <a:pt x="86" y="152"/>
                  <a:pt x="79" y="147"/>
                  <a:pt x="74" y="140"/>
                </a:cubicBezTo>
                <a:lnTo>
                  <a:pt x="94" y="140"/>
                </a:lnTo>
                <a:close/>
                <a:moveTo>
                  <a:pt x="86" y="155"/>
                </a:moveTo>
                <a:cubicBezTo>
                  <a:pt x="74" y="153"/>
                  <a:pt x="64" y="148"/>
                  <a:pt x="55" y="140"/>
                </a:cubicBezTo>
                <a:cubicBezTo>
                  <a:pt x="69" y="140"/>
                  <a:pt x="69" y="140"/>
                  <a:pt x="69" y="140"/>
                </a:cubicBezTo>
                <a:cubicBezTo>
                  <a:pt x="74" y="147"/>
                  <a:pt x="79" y="152"/>
                  <a:pt x="86" y="155"/>
                </a:cubicBezTo>
                <a:close/>
                <a:moveTo>
                  <a:pt x="124" y="140"/>
                </a:moveTo>
                <a:cubicBezTo>
                  <a:pt x="137" y="140"/>
                  <a:pt x="137" y="140"/>
                  <a:pt x="137" y="140"/>
                </a:cubicBezTo>
                <a:cubicBezTo>
                  <a:pt x="129" y="147"/>
                  <a:pt x="119" y="153"/>
                  <a:pt x="108" y="155"/>
                </a:cubicBezTo>
                <a:cubicBezTo>
                  <a:pt x="114" y="152"/>
                  <a:pt x="119" y="147"/>
                  <a:pt x="124" y="140"/>
                </a:cubicBezTo>
                <a:close/>
                <a:moveTo>
                  <a:pt x="136" y="94"/>
                </a:moveTo>
                <a:cubicBezTo>
                  <a:pt x="135" y="79"/>
                  <a:pt x="132" y="66"/>
                  <a:pt x="126" y="56"/>
                </a:cubicBezTo>
                <a:cubicBezTo>
                  <a:pt x="140" y="56"/>
                  <a:pt x="140" y="56"/>
                  <a:pt x="140" y="56"/>
                </a:cubicBezTo>
                <a:cubicBezTo>
                  <a:pt x="150" y="66"/>
                  <a:pt x="155" y="79"/>
                  <a:pt x="156" y="94"/>
                </a:cubicBezTo>
                <a:lnTo>
                  <a:pt x="136" y="94"/>
                </a:lnTo>
                <a:close/>
                <a:moveTo>
                  <a:pt x="51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61" y="66"/>
                  <a:pt x="57" y="79"/>
                  <a:pt x="57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79"/>
                  <a:pt x="42" y="66"/>
                  <a:pt x="51" y="56"/>
                </a:cubicBezTo>
                <a:close/>
                <a:moveTo>
                  <a:pt x="36" y="98"/>
                </a:moveTo>
                <a:cubicBezTo>
                  <a:pt x="57" y="98"/>
                  <a:pt x="57" y="98"/>
                  <a:pt x="57" y="98"/>
                </a:cubicBezTo>
                <a:cubicBezTo>
                  <a:pt x="57" y="112"/>
                  <a:pt x="61" y="126"/>
                  <a:pt x="66" y="136"/>
                </a:cubicBezTo>
                <a:cubicBezTo>
                  <a:pt x="51" y="136"/>
                  <a:pt x="51" y="136"/>
                  <a:pt x="51" y="136"/>
                </a:cubicBezTo>
                <a:cubicBezTo>
                  <a:pt x="42" y="126"/>
                  <a:pt x="36" y="112"/>
                  <a:pt x="36" y="98"/>
                </a:cubicBezTo>
                <a:close/>
                <a:moveTo>
                  <a:pt x="192" y="96"/>
                </a:moveTo>
                <a:cubicBezTo>
                  <a:pt x="192" y="90"/>
                  <a:pt x="188" y="86"/>
                  <a:pt x="182" y="86"/>
                </a:cubicBezTo>
                <a:cubicBezTo>
                  <a:pt x="176" y="86"/>
                  <a:pt x="172" y="90"/>
                  <a:pt x="172" y="96"/>
                </a:cubicBezTo>
                <a:cubicBezTo>
                  <a:pt x="172" y="101"/>
                  <a:pt x="176" y="105"/>
                  <a:pt x="181" y="106"/>
                </a:cubicBezTo>
                <a:cubicBezTo>
                  <a:pt x="177" y="145"/>
                  <a:pt x="146" y="177"/>
                  <a:pt x="106" y="181"/>
                </a:cubicBezTo>
                <a:cubicBezTo>
                  <a:pt x="106" y="176"/>
                  <a:pt x="101" y="172"/>
                  <a:pt x="96" y="172"/>
                </a:cubicBezTo>
                <a:cubicBezTo>
                  <a:pt x="90" y="172"/>
                  <a:pt x="86" y="176"/>
                  <a:pt x="86" y="182"/>
                </a:cubicBezTo>
                <a:cubicBezTo>
                  <a:pt x="86" y="187"/>
                  <a:pt x="90" y="192"/>
                  <a:pt x="96" y="192"/>
                </a:cubicBezTo>
                <a:cubicBezTo>
                  <a:pt x="100" y="192"/>
                  <a:pt x="104" y="189"/>
                  <a:pt x="105" y="185"/>
                </a:cubicBezTo>
                <a:cubicBezTo>
                  <a:pt x="148" y="181"/>
                  <a:pt x="181" y="147"/>
                  <a:pt x="186" y="105"/>
                </a:cubicBezTo>
                <a:cubicBezTo>
                  <a:pt x="189" y="104"/>
                  <a:pt x="192" y="100"/>
                  <a:pt x="192" y="96"/>
                </a:cubicBezTo>
                <a:close/>
                <a:moveTo>
                  <a:pt x="96" y="188"/>
                </a:moveTo>
                <a:cubicBezTo>
                  <a:pt x="93" y="188"/>
                  <a:pt x="90" y="185"/>
                  <a:pt x="90" y="182"/>
                </a:cubicBezTo>
                <a:cubicBezTo>
                  <a:pt x="90" y="179"/>
                  <a:pt x="93" y="176"/>
                  <a:pt x="96" y="176"/>
                </a:cubicBezTo>
                <a:cubicBezTo>
                  <a:pt x="99" y="176"/>
                  <a:pt x="102" y="179"/>
                  <a:pt x="102" y="182"/>
                </a:cubicBezTo>
                <a:cubicBezTo>
                  <a:pt x="102" y="185"/>
                  <a:pt x="99" y="188"/>
                  <a:pt x="96" y="188"/>
                </a:cubicBezTo>
                <a:close/>
                <a:moveTo>
                  <a:pt x="20" y="96"/>
                </a:moveTo>
                <a:cubicBezTo>
                  <a:pt x="20" y="91"/>
                  <a:pt x="16" y="86"/>
                  <a:pt x="11" y="86"/>
                </a:cubicBezTo>
                <a:cubicBezTo>
                  <a:pt x="15" y="47"/>
                  <a:pt x="46" y="15"/>
                  <a:pt x="86" y="10"/>
                </a:cubicBezTo>
                <a:cubicBezTo>
                  <a:pt x="86" y="15"/>
                  <a:pt x="91" y="20"/>
                  <a:pt x="96" y="20"/>
                </a:cubicBezTo>
                <a:cubicBezTo>
                  <a:pt x="102" y="20"/>
                  <a:pt x="106" y="15"/>
                  <a:pt x="106" y="10"/>
                </a:cubicBezTo>
                <a:cubicBezTo>
                  <a:pt x="106" y="4"/>
                  <a:pt x="102" y="0"/>
                  <a:pt x="96" y="0"/>
                </a:cubicBezTo>
                <a:cubicBezTo>
                  <a:pt x="92" y="0"/>
                  <a:pt x="88" y="3"/>
                  <a:pt x="87" y="6"/>
                </a:cubicBezTo>
                <a:cubicBezTo>
                  <a:pt x="44" y="11"/>
                  <a:pt x="11" y="45"/>
                  <a:pt x="7" y="87"/>
                </a:cubicBezTo>
                <a:cubicBezTo>
                  <a:pt x="3" y="88"/>
                  <a:pt x="0" y="91"/>
                  <a:pt x="0" y="96"/>
                </a:cubicBezTo>
                <a:cubicBezTo>
                  <a:pt x="0" y="101"/>
                  <a:pt x="4" y="106"/>
                  <a:pt x="10" y="106"/>
                </a:cubicBezTo>
                <a:cubicBezTo>
                  <a:pt x="16" y="106"/>
                  <a:pt x="20" y="101"/>
                  <a:pt x="20" y="96"/>
                </a:cubicBezTo>
                <a:close/>
                <a:moveTo>
                  <a:pt x="96" y="4"/>
                </a:moveTo>
                <a:cubicBezTo>
                  <a:pt x="99" y="4"/>
                  <a:pt x="102" y="7"/>
                  <a:pt x="102" y="10"/>
                </a:cubicBezTo>
                <a:cubicBezTo>
                  <a:pt x="102" y="13"/>
                  <a:pt x="99" y="16"/>
                  <a:pt x="96" y="16"/>
                </a:cubicBezTo>
                <a:cubicBezTo>
                  <a:pt x="93" y="16"/>
                  <a:pt x="90" y="13"/>
                  <a:pt x="90" y="10"/>
                </a:cubicBezTo>
                <a:cubicBezTo>
                  <a:pt x="90" y="7"/>
                  <a:pt x="93" y="4"/>
                  <a:pt x="96" y="4"/>
                </a:cubicBezTo>
                <a:close/>
                <a:moveTo>
                  <a:pt x="134" y="19"/>
                </a:moveTo>
                <a:cubicBezTo>
                  <a:pt x="138" y="20"/>
                  <a:pt x="141" y="22"/>
                  <a:pt x="144" y="25"/>
                </a:cubicBezTo>
                <a:cubicBezTo>
                  <a:pt x="144" y="25"/>
                  <a:pt x="145" y="25"/>
                  <a:pt x="145" y="25"/>
                </a:cubicBezTo>
                <a:cubicBezTo>
                  <a:pt x="146" y="25"/>
                  <a:pt x="146" y="25"/>
                  <a:pt x="147" y="24"/>
                </a:cubicBezTo>
                <a:cubicBezTo>
                  <a:pt x="148" y="23"/>
                  <a:pt x="147" y="22"/>
                  <a:pt x="146" y="21"/>
                </a:cubicBezTo>
                <a:cubicBezTo>
                  <a:pt x="143" y="19"/>
                  <a:pt x="140" y="17"/>
                  <a:pt x="136" y="15"/>
                </a:cubicBezTo>
                <a:cubicBezTo>
                  <a:pt x="135" y="15"/>
                  <a:pt x="134" y="15"/>
                  <a:pt x="133" y="16"/>
                </a:cubicBezTo>
                <a:cubicBezTo>
                  <a:pt x="133" y="17"/>
                  <a:pt x="133" y="18"/>
                  <a:pt x="134" y="19"/>
                </a:cubicBezTo>
                <a:close/>
                <a:moveTo>
                  <a:pt x="112" y="11"/>
                </a:moveTo>
                <a:cubicBezTo>
                  <a:pt x="116" y="12"/>
                  <a:pt x="120" y="13"/>
                  <a:pt x="123" y="14"/>
                </a:cubicBezTo>
                <a:cubicBezTo>
                  <a:pt x="124" y="14"/>
                  <a:pt x="124" y="14"/>
                  <a:pt x="124" y="14"/>
                </a:cubicBezTo>
                <a:cubicBezTo>
                  <a:pt x="125" y="14"/>
                  <a:pt x="126" y="13"/>
                  <a:pt x="126" y="13"/>
                </a:cubicBezTo>
                <a:cubicBezTo>
                  <a:pt x="126" y="11"/>
                  <a:pt x="126" y="11"/>
                  <a:pt x="125" y="10"/>
                </a:cubicBezTo>
                <a:cubicBezTo>
                  <a:pt x="121" y="9"/>
                  <a:pt x="117" y="8"/>
                  <a:pt x="113" y="7"/>
                </a:cubicBezTo>
                <a:cubicBezTo>
                  <a:pt x="112" y="7"/>
                  <a:pt x="111" y="7"/>
                  <a:pt x="110" y="9"/>
                </a:cubicBezTo>
                <a:cubicBezTo>
                  <a:pt x="110" y="10"/>
                  <a:pt x="111" y="11"/>
                  <a:pt x="112" y="11"/>
                </a:cubicBezTo>
                <a:close/>
                <a:moveTo>
                  <a:pt x="181" y="82"/>
                </a:moveTo>
                <a:cubicBezTo>
                  <a:pt x="181" y="83"/>
                  <a:pt x="182" y="84"/>
                  <a:pt x="183" y="84"/>
                </a:cubicBezTo>
                <a:cubicBezTo>
                  <a:pt x="183" y="84"/>
                  <a:pt x="183" y="84"/>
                  <a:pt x="183" y="84"/>
                </a:cubicBezTo>
                <a:cubicBezTo>
                  <a:pt x="184" y="84"/>
                  <a:pt x="185" y="83"/>
                  <a:pt x="185" y="81"/>
                </a:cubicBezTo>
                <a:cubicBezTo>
                  <a:pt x="184" y="77"/>
                  <a:pt x="183" y="73"/>
                  <a:pt x="182" y="69"/>
                </a:cubicBezTo>
                <a:cubicBezTo>
                  <a:pt x="182" y="68"/>
                  <a:pt x="180" y="68"/>
                  <a:pt x="180" y="68"/>
                </a:cubicBezTo>
                <a:cubicBezTo>
                  <a:pt x="178" y="69"/>
                  <a:pt x="178" y="70"/>
                  <a:pt x="178" y="71"/>
                </a:cubicBezTo>
                <a:cubicBezTo>
                  <a:pt x="180" y="74"/>
                  <a:pt x="180" y="78"/>
                  <a:pt x="181" y="82"/>
                </a:cubicBezTo>
                <a:close/>
                <a:moveTo>
                  <a:pt x="174" y="60"/>
                </a:moveTo>
                <a:cubicBezTo>
                  <a:pt x="174" y="61"/>
                  <a:pt x="175" y="61"/>
                  <a:pt x="176" y="61"/>
                </a:cubicBezTo>
                <a:cubicBezTo>
                  <a:pt x="176" y="61"/>
                  <a:pt x="176" y="61"/>
                  <a:pt x="177" y="61"/>
                </a:cubicBezTo>
                <a:cubicBezTo>
                  <a:pt x="178" y="61"/>
                  <a:pt x="178" y="59"/>
                  <a:pt x="178" y="58"/>
                </a:cubicBezTo>
                <a:cubicBezTo>
                  <a:pt x="176" y="55"/>
                  <a:pt x="174" y="51"/>
                  <a:pt x="172" y="47"/>
                </a:cubicBezTo>
                <a:cubicBezTo>
                  <a:pt x="171" y="47"/>
                  <a:pt x="170" y="46"/>
                  <a:pt x="169" y="47"/>
                </a:cubicBezTo>
                <a:cubicBezTo>
                  <a:pt x="168" y="47"/>
                  <a:pt x="168" y="49"/>
                  <a:pt x="168" y="49"/>
                </a:cubicBezTo>
                <a:cubicBezTo>
                  <a:pt x="170" y="53"/>
                  <a:pt x="172" y="56"/>
                  <a:pt x="174" y="60"/>
                </a:cubicBezTo>
                <a:close/>
                <a:moveTo>
                  <a:pt x="162" y="40"/>
                </a:moveTo>
                <a:cubicBezTo>
                  <a:pt x="162" y="40"/>
                  <a:pt x="162" y="41"/>
                  <a:pt x="163" y="41"/>
                </a:cubicBezTo>
                <a:cubicBezTo>
                  <a:pt x="164" y="41"/>
                  <a:pt x="164" y="41"/>
                  <a:pt x="164" y="40"/>
                </a:cubicBezTo>
                <a:cubicBezTo>
                  <a:pt x="165" y="39"/>
                  <a:pt x="165" y="38"/>
                  <a:pt x="165" y="37"/>
                </a:cubicBezTo>
                <a:cubicBezTo>
                  <a:pt x="162" y="34"/>
                  <a:pt x="159" y="31"/>
                  <a:pt x="156" y="29"/>
                </a:cubicBezTo>
                <a:cubicBezTo>
                  <a:pt x="156" y="28"/>
                  <a:pt x="154" y="28"/>
                  <a:pt x="154" y="29"/>
                </a:cubicBezTo>
                <a:cubicBezTo>
                  <a:pt x="153" y="29"/>
                  <a:pt x="153" y="31"/>
                  <a:pt x="154" y="31"/>
                </a:cubicBezTo>
                <a:cubicBezTo>
                  <a:pt x="156" y="34"/>
                  <a:pt x="159" y="37"/>
                  <a:pt x="162" y="40"/>
                </a:cubicBezTo>
                <a:close/>
                <a:moveTo>
                  <a:pt x="30" y="151"/>
                </a:moveTo>
                <a:cubicBezTo>
                  <a:pt x="30" y="151"/>
                  <a:pt x="28" y="151"/>
                  <a:pt x="28" y="151"/>
                </a:cubicBezTo>
                <a:cubicBezTo>
                  <a:pt x="27" y="152"/>
                  <a:pt x="27" y="153"/>
                  <a:pt x="27" y="154"/>
                </a:cubicBezTo>
                <a:cubicBezTo>
                  <a:pt x="30" y="157"/>
                  <a:pt x="33" y="160"/>
                  <a:pt x="36" y="163"/>
                </a:cubicBezTo>
                <a:cubicBezTo>
                  <a:pt x="36" y="163"/>
                  <a:pt x="36" y="163"/>
                  <a:pt x="37" y="163"/>
                </a:cubicBezTo>
                <a:cubicBezTo>
                  <a:pt x="37" y="163"/>
                  <a:pt x="38" y="163"/>
                  <a:pt x="38" y="162"/>
                </a:cubicBezTo>
                <a:cubicBezTo>
                  <a:pt x="39" y="161"/>
                  <a:pt x="39" y="160"/>
                  <a:pt x="38" y="159"/>
                </a:cubicBezTo>
                <a:cubicBezTo>
                  <a:pt x="36" y="157"/>
                  <a:pt x="33" y="155"/>
                  <a:pt x="30" y="151"/>
                </a:cubicBezTo>
                <a:close/>
                <a:moveTo>
                  <a:pt x="18" y="132"/>
                </a:moveTo>
                <a:cubicBezTo>
                  <a:pt x="18" y="131"/>
                  <a:pt x="16" y="130"/>
                  <a:pt x="15" y="131"/>
                </a:cubicBezTo>
                <a:cubicBezTo>
                  <a:pt x="14" y="131"/>
                  <a:pt x="14" y="133"/>
                  <a:pt x="14" y="134"/>
                </a:cubicBezTo>
                <a:cubicBezTo>
                  <a:pt x="16" y="137"/>
                  <a:pt x="18" y="141"/>
                  <a:pt x="20" y="144"/>
                </a:cubicBezTo>
                <a:cubicBezTo>
                  <a:pt x="20" y="145"/>
                  <a:pt x="21" y="145"/>
                  <a:pt x="22" y="145"/>
                </a:cubicBezTo>
                <a:cubicBezTo>
                  <a:pt x="22" y="145"/>
                  <a:pt x="22" y="145"/>
                  <a:pt x="23" y="145"/>
                </a:cubicBezTo>
                <a:cubicBezTo>
                  <a:pt x="24" y="144"/>
                  <a:pt x="24" y="143"/>
                  <a:pt x="24" y="142"/>
                </a:cubicBezTo>
                <a:cubicBezTo>
                  <a:pt x="21" y="139"/>
                  <a:pt x="20" y="135"/>
                  <a:pt x="18" y="132"/>
                </a:cubicBezTo>
                <a:close/>
                <a:moveTo>
                  <a:pt x="58" y="173"/>
                </a:moveTo>
                <a:cubicBezTo>
                  <a:pt x="54" y="171"/>
                  <a:pt x="51" y="169"/>
                  <a:pt x="48" y="167"/>
                </a:cubicBezTo>
                <a:cubicBezTo>
                  <a:pt x="47" y="166"/>
                  <a:pt x="46" y="167"/>
                  <a:pt x="45" y="167"/>
                </a:cubicBezTo>
                <a:cubicBezTo>
                  <a:pt x="44" y="168"/>
                  <a:pt x="45" y="169"/>
                  <a:pt x="46" y="170"/>
                </a:cubicBezTo>
                <a:cubicBezTo>
                  <a:pt x="49" y="173"/>
                  <a:pt x="52" y="175"/>
                  <a:pt x="56" y="176"/>
                </a:cubicBezTo>
                <a:cubicBezTo>
                  <a:pt x="56" y="176"/>
                  <a:pt x="56" y="177"/>
                  <a:pt x="57" y="177"/>
                </a:cubicBezTo>
                <a:cubicBezTo>
                  <a:pt x="58" y="177"/>
                  <a:pt x="58" y="176"/>
                  <a:pt x="58" y="175"/>
                </a:cubicBezTo>
                <a:cubicBezTo>
                  <a:pt x="59" y="175"/>
                  <a:pt x="59" y="174"/>
                  <a:pt x="58" y="173"/>
                </a:cubicBezTo>
                <a:close/>
                <a:moveTo>
                  <a:pt x="11" y="109"/>
                </a:moveTo>
                <a:cubicBezTo>
                  <a:pt x="11" y="108"/>
                  <a:pt x="10" y="107"/>
                  <a:pt x="9" y="108"/>
                </a:cubicBezTo>
                <a:cubicBezTo>
                  <a:pt x="8" y="108"/>
                  <a:pt x="7" y="109"/>
                  <a:pt x="7" y="110"/>
                </a:cubicBezTo>
                <a:cubicBezTo>
                  <a:pt x="8" y="114"/>
                  <a:pt x="9" y="118"/>
                  <a:pt x="10" y="122"/>
                </a:cubicBezTo>
                <a:cubicBezTo>
                  <a:pt x="10" y="123"/>
                  <a:pt x="11" y="124"/>
                  <a:pt x="12" y="124"/>
                </a:cubicBezTo>
                <a:cubicBezTo>
                  <a:pt x="12" y="124"/>
                  <a:pt x="12" y="124"/>
                  <a:pt x="12" y="124"/>
                </a:cubicBezTo>
                <a:cubicBezTo>
                  <a:pt x="14" y="123"/>
                  <a:pt x="14" y="122"/>
                  <a:pt x="14" y="121"/>
                </a:cubicBezTo>
                <a:cubicBezTo>
                  <a:pt x="12" y="117"/>
                  <a:pt x="12" y="113"/>
                  <a:pt x="11" y="109"/>
                </a:cubicBezTo>
                <a:close/>
                <a:moveTo>
                  <a:pt x="80" y="181"/>
                </a:moveTo>
                <a:cubicBezTo>
                  <a:pt x="76" y="180"/>
                  <a:pt x="72" y="179"/>
                  <a:pt x="69" y="178"/>
                </a:cubicBezTo>
                <a:cubicBezTo>
                  <a:pt x="68" y="177"/>
                  <a:pt x="67" y="178"/>
                  <a:pt x="66" y="179"/>
                </a:cubicBezTo>
                <a:cubicBezTo>
                  <a:pt x="66" y="180"/>
                  <a:pt x="67" y="181"/>
                  <a:pt x="68" y="181"/>
                </a:cubicBezTo>
                <a:cubicBezTo>
                  <a:pt x="72" y="183"/>
                  <a:pt x="76" y="184"/>
                  <a:pt x="80" y="185"/>
                </a:cubicBezTo>
                <a:cubicBezTo>
                  <a:pt x="80" y="185"/>
                  <a:pt x="80" y="185"/>
                  <a:pt x="80" y="185"/>
                </a:cubicBezTo>
                <a:cubicBezTo>
                  <a:pt x="81" y="185"/>
                  <a:pt x="82" y="184"/>
                  <a:pt x="82" y="183"/>
                </a:cubicBezTo>
                <a:cubicBezTo>
                  <a:pt x="82" y="182"/>
                  <a:pt x="81" y="181"/>
                  <a:pt x="80" y="18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TextBox 102"/>
          <p:cNvSpPr txBox="1"/>
          <p:nvPr/>
        </p:nvSpPr>
        <p:spPr>
          <a:xfrm>
            <a:off x="9848250" y="3003340"/>
            <a:ext cx="11015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Stage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Freeform 99"/>
          <p:cNvSpPr>
            <a:spLocks noEditPoints="1"/>
          </p:cNvSpPr>
          <p:nvPr/>
        </p:nvSpPr>
        <p:spPr bwMode="auto">
          <a:xfrm>
            <a:off x="10207761" y="2622498"/>
            <a:ext cx="382562" cy="296644"/>
          </a:xfrm>
          <a:custGeom>
            <a:avLst/>
            <a:gdLst>
              <a:gd name="T0" fmla="*/ 92 w 176"/>
              <a:gd name="T1" fmla="*/ 48 h 136"/>
              <a:gd name="T2" fmla="*/ 102 w 176"/>
              <a:gd name="T3" fmla="*/ 14 h 136"/>
              <a:gd name="T4" fmla="*/ 74 w 176"/>
              <a:gd name="T5" fmla="*/ 14 h 136"/>
              <a:gd name="T6" fmla="*/ 84 w 176"/>
              <a:gd name="T7" fmla="*/ 48 h 136"/>
              <a:gd name="T8" fmla="*/ 84 w 176"/>
              <a:gd name="T9" fmla="*/ 88 h 136"/>
              <a:gd name="T10" fmla="*/ 74 w 176"/>
              <a:gd name="T11" fmla="*/ 121 h 136"/>
              <a:gd name="T12" fmla="*/ 102 w 176"/>
              <a:gd name="T13" fmla="*/ 121 h 136"/>
              <a:gd name="T14" fmla="*/ 92 w 176"/>
              <a:gd name="T15" fmla="*/ 88 h 136"/>
              <a:gd name="T16" fmla="*/ 82 w 176"/>
              <a:gd name="T17" fmla="*/ 14 h 136"/>
              <a:gd name="T18" fmla="*/ 94 w 176"/>
              <a:gd name="T19" fmla="*/ 14 h 136"/>
              <a:gd name="T20" fmla="*/ 82 w 176"/>
              <a:gd name="T21" fmla="*/ 14 h 136"/>
              <a:gd name="T22" fmla="*/ 88 w 176"/>
              <a:gd name="T23" fmla="*/ 127 h 136"/>
              <a:gd name="T24" fmla="*/ 88 w 176"/>
              <a:gd name="T25" fmla="*/ 115 h 136"/>
              <a:gd name="T26" fmla="*/ 88 w 176"/>
              <a:gd name="T27" fmla="*/ 80 h 136"/>
              <a:gd name="T28" fmla="*/ 88 w 176"/>
              <a:gd name="T29" fmla="*/ 55 h 136"/>
              <a:gd name="T30" fmla="*/ 88 w 176"/>
              <a:gd name="T31" fmla="*/ 80 h 136"/>
              <a:gd name="T32" fmla="*/ 0 w 176"/>
              <a:gd name="T33" fmla="*/ 68 h 136"/>
              <a:gd name="T34" fmla="*/ 24 w 176"/>
              <a:gd name="T35" fmla="*/ 68 h 136"/>
              <a:gd name="T36" fmla="*/ 12 w 176"/>
              <a:gd name="T37" fmla="*/ 76 h 136"/>
              <a:gd name="T38" fmla="*/ 12 w 176"/>
              <a:gd name="T39" fmla="*/ 59 h 136"/>
              <a:gd name="T40" fmla="*/ 12 w 176"/>
              <a:gd name="T41" fmla="*/ 76 h 136"/>
              <a:gd name="T42" fmla="*/ 48 w 176"/>
              <a:gd name="T43" fmla="*/ 64 h 136"/>
              <a:gd name="T44" fmla="*/ 44 w 176"/>
              <a:gd name="T45" fmla="*/ 76 h 136"/>
              <a:gd name="T46" fmla="*/ 46 w 176"/>
              <a:gd name="T47" fmla="*/ 101 h 136"/>
              <a:gd name="T48" fmla="*/ 48 w 176"/>
              <a:gd name="T49" fmla="*/ 76 h 136"/>
              <a:gd name="T50" fmla="*/ 38 w 176"/>
              <a:gd name="T51" fmla="*/ 88 h 136"/>
              <a:gd name="T52" fmla="*/ 54 w 176"/>
              <a:gd name="T53" fmla="*/ 88 h 136"/>
              <a:gd name="T54" fmla="*/ 164 w 176"/>
              <a:gd name="T55" fmla="*/ 55 h 136"/>
              <a:gd name="T56" fmla="*/ 164 w 176"/>
              <a:gd name="T57" fmla="*/ 80 h 136"/>
              <a:gd name="T58" fmla="*/ 164 w 176"/>
              <a:gd name="T59" fmla="*/ 55 h 136"/>
              <a:gd name="T60" fmla="*/ 156 w 176"/>
              <a:gd name="T61" fmla="*/ 68 h 136"/>
              <a:gd name="T62" fmla="*/ 172 w 176"/>
              <a:gd name="T63" fmla="*/ 68 h 136"/>
              <a:gd name="T64" fmla="*/ 130 w 176"/>
              <a:gd name="T65" fmla="*/ 80 h 136"/>
              <a:gd name="T66" fmla="*/ 130 w 176"/>
              <a:gd name="T67" fmla="*/ 105 h 136"/>
              <a:gd name="T68" fmla="*/ 130 w 176"/>
              <a:gd name="T69" fmla="*/ 80 h 136"/>
              <a:gd name="T70" fmla="*/ 122 w 176"/>
              <a:gd name="T71" fmla="*/ 92 h 136"/>
              <a:gd name="T72" fmla="*/ 138 w 176"/>
              <a:gd name="T73" fmla="*/ 92 h 136"/>
              <a:gd name="T74" fmla="*/ 46 w 176"/>
              <a:gd name="T75" fmla="*/ 31 h 136"/>
              <a:gd name="T76" fmla="*/ 46 w 176"/>
              <a:gd name="T77" fmla="*/ 55 h 136"/>
              <a:gd name="T78" fmla="*/ 46 w 176"/>
              <a:gd name="T79" fmla="*/ 31 h 136"/>
              <a:gd name="T80" fmla="*/ 38 w 176"/>
              <a:gd name="T81" fmla="*/ 43 h 136"/>
              <a:gd name="T82" fmla="*/ 54 w 176"/>
              <a:gd name="T83" fmla="*/ 43 h 136"/>
              <a:gd name="T84" fmla="*/ 130 w 176"/>
              <a:gd name="T85" fmla="*/ 31 h 136"/>
              <a:gd name="T86" fmla="*/ 128 w 176"/>
              <a:gd name="T87" fmla="*/ 55 h 136"/>
              <a:gd name="T88" fmla="*/ 132 w 176"/>
              <a:gd name="T89" fmla="*/ 68 h 136"/>
              <a:gd name="T90" fmla="*/ 142 w 176"/>
              <a:gd name="T91" fmla="*/ 43 h 136"/>
              <a:gd name="T92" fmla="*/ 130 w 176"/>
              <a:gd name="T93" fmla="*/ 51 h 136"/>
              <a:gd name="T94" fmla="*/ 130 w 176"/>
              <a:gd name="T95" fmla="*/ 35 h 136"/>
              <a:gd name="T96" fmla="*/ 130 w 176"/>
              <a:gd name="T97" fmla="*/ 51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6" h="136">
                <a:moveTo>
                  <a:pt x="108" y="68"/>
                </a:moveTo>
                <a:cubicBezTo>
                  <a:pt x="108" y="58"/>
                  <a:pt x="101" y="50"/>
                  <a:pt x="92" y="48"/>
                </a:cubicBezTo>
                <a:cubicBezTo>
                  <a:pt x="92" y="28"/>
                  <a:pt x="92" y="28"/>
                  <a:pt x="92" y="28"/>
                </a:cubicBezTo>
                <a:cubicBezTo>
                  <a:pt x="97" y="26"/>
                  <a:pt x="102" y="20"/>
                  <a:pt x="102" y="14"/>
                </a:cubicBezTo>
                <a:cubicBezTo>
                  <a:pt x="102" y="6"/>
                  <a:pt x="95" y="0"/>
                  <a:pt x="88" y="0"/>
                </a:cubicBezTo>
                <a:cubicBezTo>
                  <a:pt x="80" y="0"/>
                  <a:pt x="74" y="6"/>
                  <a:pt x="74" y="14"/>
                </a:cubicBezTo>
                <a:cubicBezTo>
                  <a:pt x="74" y="21"/>
                  <a:pt x="78" y="26"/>
                  <a:pt x="84" y="28"/>
                </a:cubicBezTo>
                <a:cubicBezTo>
                  <a:pt x="84" y="48"/>
                  <a:pt x="84" y="48"/>
                  <a:pt x="84" y="48"/>
                </a:cubicBezTo>
                <a:cubicBezTo>
                  <a:pt x="75" y="50"/>
                  <a:pt x="68" y="58"/>
                  <a:pt x="68" y="68"/>
                </a:cubicBezTo>
                <a:cubicBezTo>
                  <a:pt x="68" y="78"/>
                  <a:pt x="75" y="86"/>
                  <a:pt x="84" y="88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78" y="109"/>
                  <a:pt x="74" y="115"/>
                  <a:pt x="74" y="121"/>
                </a:cubicBezTo>
                <a:cubicBezTo>
                  <a:pt x="74" y="129"/>
                  <a:pt x="80" y="136"/>
                  <a:pt x="88" y="136"/>
                </a:cubicBezTo>
                <a:cubicBezTo>
                  <a:pt x="95" y="136"/>
                  <a:pt x="102" y="129"/>
                  <a:pt x="102" y="121"/>
                </a:cubicBezTo>
                <a:cubicBezTo>
                  <a:pt x="102" y="115"/>
                  <a:pt x="97" y="109"/>
                  <a:pt x="92" y="108"/>
                </a:cubicBezTo>
                <a:cubicBezTo>
                  <a:pt x="92" y="88"/>
                  <a:pt x="92" y="88"/>
                  <a:pt x="92" y="88"/>
                </a:cubicBezTo>
                <a:cubicBezTo>
                  <a:pt x="101" y="86"/>
                  <a:pt x="108" y="78"/>
                  <a:pt x="108" y="68"/>
                </a:cubicBezTo>
                <a:close/>
                <a:moveTo>
                  <a:pt x="82" y="14"/>
                </a:moveTo>
                <a:cubicBezTo>
                  <a:pt x="82" y="11"/>
                  <a:pt x="85" y="8"/>
                  <a:pt x="88" y="8"/>
                </a:cubicBezTo>
                <a:cubicBezTo>
                  <a:pt x="91" y="8"/>
                  <a:pt x="94" y="11"/>
                  <a:pt x="94" y="14"/>
                </a:cubicBezTo>
                <a:cubicBezTo>
                  <a:pt x="94" y="17"/>
                  <a:pt x="91" y="20"/>
                  <a:pt x="88" y="20"/>
                </a:cubicBezTo>
                <a:cubicBezTo>
                  <a:pt x="85" y="20"/>
                  <a:pt x="82" y="17"/>
                  <a:pt x="82" y="14"/>
                </a:cubicBezTo>
                <a:close/>
                <a:moveTo>
                  <a:pt x="94" y="121"/>
                </a:moveTo>
                <a:cubicBezTo>
                  <a:pt x="94" y="125"/>
                  <a:pt x="91" y="127"/>
                  <a:pt x="88" y="127"/>
                </a:cubicBezTo>
                <a:cubicBezTo>
                  <a:pt x="85" y="127"/>
                  <a:pt x="82" y="125"/>
                  <a:pt x="82" y="121"/>
                </a:cubicBezTo>
                <a:cubicBezTo>
                  <a:pt x="82" y="118"/>
                  <a:pt x="85" y="115"/>
                  <a:pt x="88" y="115"/>
                </a:cubicBezTo>
                <a:cubicBezTo>
                  <a:pt x="91" y="115"/>
                  <a:pt x="94" y="118"/>
                  <a:pt x="94" y="121"/>
                </a:cubicBezTo>
                <a:close/>
                <a:moveTo>
                  <a:pt x="88" y="80"/>
                </a:moveTo>
                <a:cubicBezTo>
                  <a:pt x="81" y="80"/>
                  <a:pt x="76" y="75"/>
                  <a:pt x="76" y="68"/>
                </a:cubicBezTo>
                <a:cubicBezTo>
                  <a:pt x="76" y="61"/>
                  <a:pt x="81" y="55"/>
                  <a:pt x="88" y="55"/>
                </a:cubicBezTo>
                <a:cubicBezTo>
                  <a:pt x="95" y="55"/>
                  <a:pt x="100" y="61"/>
                  <a:pt x="100" y="68"/>
                </a:cubicBezTo>
                <a:cubicBezTo>
                  <a:pt x="100" y="75"/>
                  <a:pt x="95" y="80"/>
                  <a:pt x="88" y="80"/>
                </a:cubicBezTo>
                <a:close/>
                <a:moveTo>
                  <a:pt x="12" y="55"/>
                </a:moveTo>
                <a:cubicBezTo>
                  <a:pt x="5" y="55"/>
                  <a:pt x="0" y="61"/>
                  <a:pt x="0" y="68"/>
                </a:cubicBezTo>
                <a:cubicBezTo>
                  <a:pt x="0" y="75"/>
                  <a:pt x="5" y="80"/>
                  <a:pt x="12" y="80"/>
                </a:cubicBezTo>
                <a:cubicBezTo>
                  <a:pt x="19" y="80"/>
                  <a:pt x="24" y="75"/>
                  <a:pt x="24" y="68"/>
                </a:cubicBezTo>
                <a:cubicBezTo>
                  <a:pt x="24" y="61"/>
                  <a:pt x="19" y="55"/>
                  <a:pt x="12" y="55"/>
                </a:cubicBezTo>
                <a:close/>
                <a:moveTo>
                  <a:pt x="12" y="76"/>
                </a:moveTo>
                <a:cubicBezTo>
                  <a:pt x="7" y="76"/>
                  <a:pt x="4" y="72"/>
                  <a:pt x="4" y="68"/>
                </a:cubicBezTo>
                <a:cubicBezTo>
                  <a:pt x="4" y="63"/>
                  <a:pt x="7" y="59"/>
                  <a:pt x="12" y="59"/>
                </a:cubicBezTo>
                <a:cubicBezTo>
                  <a:pt x="16" y="59"/>
                  <a:pt x="20" y="63"/>
                  <a:pt x="20" y="68"/>
                </a:cubicBezTo>
                <a:cubicBezTo>
                  <a:pt x="20" y="72"/>
                  <a:pt x="16" y="76"/>
                  <a:pt x="12" y="76"/>
                </a:cubicBezTo>
                <a:close/>
                <a:moveTo>
                  <a:pt x="48" y="76"/>
                </a:moveTo>
                <a:cubicBezTo>
                  <a:pt x="48" y="64"/>
                  <a:pt x="48" y="64"/>
                  <a:pt x="48" y="64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76"/>
                  <a:pt x="44" y="76"/>
                  <a:pt x="44" y="76"/>
                </a:cubicBezTo>
                <a:cubicBezTo>
                  <a:pt x="38" y="77"/>
                  <a:pt x="34" y="83"/>
                  <a:pt x="34" y="88"/>
                </a:cubicBezTo>
                <a:cubicBezTo>
                  <a:pt x="34" y="95"/>
                  <a:pt x="39" y="101"/>
                  <a:pt x="46" y="101"/>
                </a:cubicBezTo>
                <a:cubicBezTo>
                  <a:pt x="53" y="101"/>
                  <a:pt x="58" y="95"/>
                  <a:pt x="58" y="88"/>
                </a:cubicBezTo>
                <a:cubicBezTo>
                  <a:pt x="58" y="82"/>
                  <a:pt x="53" y="77"/>
                  <a:pt x="48" y="76"/>
                </a:cubicBezTo>
                <a:close/>
                <a:moveTo>
                  <a:pt x="46" y="97"/>
                </a:moveTo>
                <a:cubicBezTo>
                  <a:pt x="41" y="97"/>
                  <a:pt x="38" y="93"/>
                  <a:pt x="38" y="88"/>
                </a:cubicBezTo>
                <a:cubicBezTo>
                  <a:pt x="38" y="84"/>
                  <a:pt x="41" y="80"/>
                  <a:pt x="46" y="80"/>
                </a:cubicBezTo>
                <a:cubicBezTo>
                  <a:pt x="50" y="80"/>
                  <a:pt x="54" y="84"/>
                  <a:pt x="54" y="88"/>
                </a:cubicBezTo>
                <a:cubicBezTo>
                  <a:pt x="54" y="93"/>
                  <a:pt x="50" y="97"/>
                  <a:pt x="46" y="97"/>
                </a:cubicBezTo>
                <a:close/>
                <a:moveTo>
                  <a:pt x="164" y="55"/>
                </a:moveTo>
                <a:cubicBezTo>
                  <a:pt x="157" y="55"/>
                  <a:pt x="152" y="61"/>
                  <a:pt x="152" y="68"/>
                </a:cubicBezTo>
                <a:cubicBezTo>
                  <a:pt x="152" y="75"/>
                  <a:pt x="157" y="80"/>
                  <a:pt x="164" y="80"/>
                </a:cubicBezTo>
                <a:cubicBezTo>
                  <a:pt x="171" y="80"/>
                  <a:pt x="176" y="75"/>
                  <a:pt x="176" y="68"/>
                </a:cubicBezTo>
                <a:cubicBezTo>
                  <a:pt x="176" y="61"/>
                  <a:pt x="171" y="55"/>
                  <a:pt x="164" y="55"/>
                </a:cubicBezTo>
                <a:close/>
                <a:moveTo>
                  <a:pt x="164" y="76"/>
                </a:moveTo>
                <a:cubicBezTo>
                  <a:pt x="159" y="76"/>
                  <a:pt x="156" y="72"/>
                  <a:pt x="156" y="68"/>
                </a:cubicBezTo>
                <a:cubicBezTo>
                  <a:pt x="156" y="63"/>
                  <a:pt x="159" y="59"/>
                  <a:pt x="164" y="59"/>
                </a:cubicBezTo>
                <a:cubicBezTo>
                  <a:pt x="168" y="59"/>
                  <a:pt x="172" y="63"/>
                  <a:pt x="172" y="68"/>
                </a:cubicBezTo>
                <a:cubicBezTo>
                  <a:pt x="172" y="72"/>
                  <a:pt x="168" y="76"/>
                  <a:pt x="164" y="76"/>
                </a:cubicBezTo>
                <a:close/>
                <a:moveTo>
                  <a:pt x="130" y="80"/>
                </a:moveTo>
                <a:cubicBezTo>
                  <a:pt x="123" y="80"/>
                  <a:pt x="118" y="85"/>
                  <a:pt x="118" y="92"/>
                </a:cubicBezTo>
                <a:cubicBezTo>
                  <a:pt x="118" y="99"/>
                  <a:pt x="123" y="105"/>
                  <a:pt x="130" y="105"/>
                </a:cubicBezTo>
                <a:cubicBezTo>
                  <a:pt x="137" y="105"/>
                  <a:pt x="142" y="99"/>
                  <a:pt x="142" y="92"/>
                </a:cubicBezTo>
                <a:cubicBezTo>
                  <a:pt x="142" y="85"/>
                  <a:pt x="137" y="80"/>
                  <a:pt x="130" y="80"/>
                </a:cubicBezTo>
                <a:close/>
                <a:moveTo>
                  <a:pt x="130" y="101"/>
                </a:moveTo>
                <a:cubicBezTo>
                  <a:pt x="125" y="101"/>
                  <a:pt x="122" y="97"/>
                  <a:pt x="122" y="92"/>
                </a:cubicBezTo>
                <a:cubicBezTo>
                  <a:pt x="122" y="88"/>
                  <a:pt x="125" y="84"/>
                  <a:pt x="130" y="84"/>
                </a:cubicBezTo>
                <a:cubicBezTo>
                  <a:pt x="134" y="84"/>
                  <a:pt x="138" y="88"/>
                  <a:pt x="138" y="92"/>
                </a:cubicBezTo>
                <a:cubicBezTo>
                  <a:pt x="138" y="97"/>
                  <a:pt x="134" y="101"/>
                  <a:pt x="130" y="101"/>
                </a:cubicBezTo>
                <a:close/>
                <a:moveTo>
                  <a:pt x="46" y="31"/>
                </a:moveTo>
                <a:cubicBezTo>
                  <a:pt x="39" y="31"/>
                  <a:pt x="34" y="36"/>
                  <a:pt x="34" y="43"/>
                </a:cubicBezTo>
                <a:cubicBezTo>
                  <a:pt x="34" y="50"/>
                  <a:pt x="39" y="55"/>
                  <a:pt x="46" y="55"/>
                </a:cubicBezTo>
                <a:cubicBezTo>
                  <a:pt x="53" y="55"/>
                  <a:pt x="58" y="50"/>
                  <a:pt x="58" y="43"/>
                </a:cubicBezTo>
                <a:cubicBezTo>
                  <a:pt x="58" y="36"/>
                  <a:pt x="53" y="31"/>
                  <a:pt x="46" y="31"/>
                </a:cubicBezTo>
                <a:close/>
                <a:moveTo>
                  <a:pt x="46" y="51"/>
                </a:moveTo>
                <a:cubicBezTo>
                  <a:pt x="41" y="51"/>
                  <a:pt x="38" y="48"/>
                  <a:pt x="38" y="43"/>
                </a:cubicBezTo>
                <a:cubicBezTo>
                  <a:pt x="38" y="38"/>
                  <a:pt x="41" y="35"/>
                  <a:pt x="46" y="35"/>
                </a:cubicBezTo>
                <a:cubicBezTo>
                  <a:pt x="50" y="35"/>
                  <a:pt x="54" y="38"/>
                  <a:pt x="54" y="43"/>
                </a:cubicBezTo>
                <a:cubicBezTo>
                  <a:pt x="54" y="48"/>
                  <a:pt x="50" y="51"/>
                  <a:pt x="46" y="51"/>
                </a:cubicBezTo>
                <a:close/>
                <a:moveTo>
                  <a:pt x="130" y="31"/>
                </a:moveTo>
                <a:cubicBezTo>
                  <a:pt x="123" y="31"/>
                  <a:pt x="118" y="36"/>
                  <a:pt x="118" y="43"/>
                </a:cubicBezTo>
                <a:cubicBezTo>
                  <a:pt x="118" y="49"/>
                  <a:pt x="122" y="54"/>
                  <a:pt x="128" y="55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7" y="55"/>
                  <a:pt x="142" y="49"/>
                  <a:pt x="142" y="43"/>
                </a:cubicBezTo>
                <a:cubicBezTo>
                  <a:pt x="142" y="36"/>
                  <a:pt x="137" y="31"/>
                  <a:pt x="130" y="31"/>
                </a:cubicBezTo>
                <a:close/>
                <a:moveTo>
                  <a:pt x="130" y="51"/>
                </a:moveTo>
                <a:cubicBezTo>
                  <a:pt x="125" y="51"/>
                  <a:pt x="122" y="48"/>
                  <a:pt x="122" y="43"/>
                </a:cubicBezTo>
                <a:cubicBezTo>
                  <a:pt x="122" y="38"/>
                  <a:pt x="125" y="35"/>
                  <a:pt x="130" y="35"/>
                </a:cubicBezTo>
                <a:cubicBezTo>
                  <a:pt x="134" y="35"/>
                  <a:pt x="138" y="38"/>
                  <a:pt x="138" y="43"/>
                </a:cubicBezTo>
                <a:cubicBezTo>
                  <a:pt x="138" y="48"/>
                  <a:pt x="134" y="51"/>
                  <a:pt x="130" y="5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6" name="TextBox 102"/>
          <p:cNvSpPr txBox="1"/>
          <p:nvPr/>
        </p:nvSpPr>
        <p:spPr>
          <a:xfrm>
            <a:off x="11250245" y="300334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TextBox 102"/>
          <p:cNvSpPr txBox="1"/>
          <p:nvPr/>
        </p:nvSpPr>
        <p:spPr>
          <a:xfrm>
            <a:off x="1497958" y="4021100"/>
            <a:ext cx="468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mbp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8" name="TextBox 102"/>
          <p:cNvSpPr txBox="1"/>
          <p:nvPr/>
        </p:nvSpPr>
        <p:spPr>
          <a:xfrm>
            <a:off x="2728167" y="4021100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TextBox 102"/>
          <p:cNvSpPr txBox="1"/>
          <p:nvPr/>
        </p:nvSpPr>
        <p:spPr>
          <a:xfrm>
            <a:off x="3691912" y="40211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rp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TextBox 102"/>
          <p:cNvSpPr txBox="1"/>
          <p:nvPr/>
        </p:nvSpPr>
        <p:spPr>
          <a:xfrm>
            <a:off x="4811579" y="4021100"/>
            <a:ext cx="3786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TextBox 102"/>
          <p:cNvSpPr txBox="1"/>
          <p:nvPr/>
        </p:nvSpPr>
        <p:spPr>
          <a:xfrm>
            <a:off x="5612545" y="4021100"/>
            <a:ext cx="9428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Skill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TextBox 102"/>
          <p:cNvSpPr txBox="1"/>
          <p:nvPr/>
        </p:nvSpPr>
        <p:spPr>
          <a:xfrm>
            <a:off x="6777836" y="4021100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 Bot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TextBox 102"/>
          <p:cNvSpPr txBox="1"/>
          <p:nvPr/>
        </p:nvSpPr>
        <p:spPr>
          <a:xfrm>
            <a:off x="8045553" y="40211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vqd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Freeform 5"/>
          <p:cNvSpPr>
            <a:spLocks noEditPoints="1"/>
          </p:cNvSpPr>
          <p:nvPr/>
        </p:nvSpPr>
        <p:spPr bwMode="auto">
          <a:xfrm>
            <a:off x="11245489" y="2599571"/>
            <a:ext cx="357684" cy="342499"/>
          </a:xfrm>
          <a:custGeom>
            <a:avLst/>
            <a:gdLst>
              <a:gd name="T0" fmla="*/ 10 w 177"/>
              <a:gd name="T1" fmla="*/ 65 h 169"/>
              <a:gd name="T2" fmla="*/ 0 w 177"/>
              <a:gd name="T3" fmla="*/ 141 h 169"/>
              <a:gd name="T4" fmla="*/ 111 w 177"/>
              <a:gd name="T5" fmla="*/ 151 h 169"/>
              <a:gd name="T6" fmla="*/ 122 w 177"/>
              <a:gd name="T7" fmla="*/ 75 h 169"/>
              <a:gd name="T8" fmla="*/ 114 w 177"/>
              <a:gd name="T9" fmla="*/ 141 h 169"/>
              <a:gd name="T10" fmla="*/ 10 w 177"/>
              <a:gd name="T11" fmla="*/ 142 h 169"/>
              <a:gd name="T12" fmla="*/ 9 w 177"/>
              <a:gd name="T13" fmla="*/ 75 h 169"/>
              <a:gd name="T14" fmla="*/ 111 w 177"/>
              <a:gd name="T15" fmla="*/ 74 h 169"/>
              <a:gd name="T16" fmla="*/ 113 w 177"/>
              <a:gd name="T17" fmla="*/ 141 h 169"/>
              <a:gd name="T18" fmla="*/ 157 w 177"/>
              <a:gd name="T19" fmla="*/ 69 h 169"/>
              <a:gd name="T20" fmla="*/ 170 w 177"/>
              <a:gd name="T21" fmla="*/ 65 h 169"/>
              <a:gd name="T22" fmla="*/ 157 w 177"/>
              <a:gd name="T23" fmla="*/ 69 h 169"/>
              <a:gd name="T24" fmla="*/ 153 w 177"/>
              <a:gd name="T25" fmla="*/ 38 h 169"/>
              <a:gd name="T26" fmla="*/ 64 w 177"/>
              <a:gd name="T27" fmla="*/ 31 h 169"/>
              <a:gd name="T28" fmla="*/ 56 w 177"/>
              <a:gd name="T29" fmla="*/ 59 h 169"/>
              <a:gd name="T30" fmla="*/ 61 w 177"/>
              <a:gd name="T31" fmla="*/ 38 h 169"/>
              <a:gd name="T32" fmla="*/ 145 w 177"/>
              <a:gd name="T33" fmla="*/ 35 h 169"/>
              <a:gd name="T34" fmla="*/ 148 w 177"/>
              <a:gd name="T35" fmla="*/ 88 h 169"/>
              <a:gd name="T36" fmla="*/ 131 w 177"/>
              <a:gd name="T37" fmla="*/ 91 h 169"/>
              <a:gd name="T38" fmla="*/ 145 w 177"/>
              <a:gd name="T39" fmla="*/ 95 h 169"/>
              <a:gd name="T40" fmla="*/ 105 w 177"/>
              <a:gd name="T41" fmla="*/ 11 h 169"/>
              <a:gd name="T42" fmla="*/ 169 w 177"/>
              <a:gd name="T43" fmla="*/ 9 h 169"/>
              <a:gd name="T44" fmla="*/ 170 w 177"/>
              <a:gd name="T45" fmla="*/ 50 h 169"/>
              <a:gd name="T46" fmla="*/ 157 w 177"/>
              <a:gd name="T47" fmla="*/ 52 h 169"/>
              <a:gd name="T48" fmla="*/ 169 w 177"/>
              <a:gd name="T49" fmla="*/ 57 h 169"/>
              <a:gd name="T50" fmla="*/ 175 w 177"/>
              <a:gd name="T51" fmla="*/ 11 h 169"/>
              <a:gd name="T52" fmla="*/ 106 w 177"/>
              <a:gd name="T53" fmla="*/ 5 h 169"/>
              <a:gd name="T54" fmla="*/ 100 w 177"/>
              <a:gd name="T55" fmla="*/ 25 h 169"/>
              <a:gd name="T56" fmla="*/ 104 w 177"/>
              <a:gd name="T57" fmla="*/ 11 h 169"/>
              <a:gd name="T58" fmla="*/ 131 w 177"/>
              <a:gd name="T59" fmla="*/ 108 h 169"/>
              <a:gd name="T60" fmla="*/ 144 w 177"/>
              <a:gd name="T61" fmla="*/ 104 h 169"/>
              <a:gd name="T62" fmla="*/ 131 w 177"/>
              <a:gd name="T63" fmla="*/ 108 h 169"/>
              <a:gd name="T64" fmla="*/ 34 w 177"/>
              <a:gd name="T65" fmla="*/ 44 h 169"/>
              <a:gd name="T66" fmla="*/ 32 w 177"/>
              <a:gd name="T67" fmla="*/ 41 h 169"/>
              <a:gd name="T68" fmla="*/ 84 w 177"/>
              <a:gd name="T69" fmla="*/ 5 h 169"/>
              <a:gd name="T70" fmla="*/ 88 w 177"/>
              <a:gd name="T71" fmla="*/ 3 h 169"/>
              <a:gd name="T72" fmla="*/ 85 w 177"/>
              <a:gd name="T73" fmla="*/ 0 h 169"/>
              <a:gd name="T74" fmla="*/ 10 w 177"/>
              <a:gd name="T75" fmla="*/ 53 h 169"/>
              <a:gd name="T76" fmla="*/ 174 w 177"/>
              <a:gd name="T77" fmla="*/ 86 h 169"/>
              <a:gd name="T78" fmla="*/ 156 w 177"/>
              <a:gd name="T79" fmla="*/ 107 h 169"/>
              <a:gd name="T80" fmla="*/ 172 w 177"/>
              <a:gd name="T81" fmla="*/ 93 h 169"/>
              <a:gd name="T82" fmla="*/ 124 w 177"/>
              <a:gd name="T83" fmla="*/ 163 h 169"/>
              <a:gd name="T84" fmla="*/ 127 w 177"/>
              <a:gd name="T85" fmla="*/ 165 h 169"/>
              <a:gd name="T86" fmla="*/ 174 w 177"/>
              <a:gd name="T87" fmla="*/ 86 h 169"/>
              <a:gd name="T88" fmla="*/ 17 w 177"/>
              <a:gd name="T89" fmla="*/ 160 h 169"/>
              <a:gd name="T90" fmla="*/ 17 w 177"/>
              <a:gd name="T91" fmla="*/ 169 h 169"/>
              <a:gd name="T92" fmla="*/ 109 w 177"/>
              <a:gd name="T93" fmla="*/ 164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7" h="169">
                <a:moveTo>
                  <a:pt x="111" y="65"/>
                </a:moveTo>
                <a:cubicBezTo>
                  <a:pt x="10" y="65"/>
                  <a:pt x="10" y="65"/>
                  <a:pt x="10" y="65"/>
                </a:cubicBezTo>
                <a:cubicBezTo>
                  <a:pt x="5" y="65"/>
                  <a:pt x="0" y="70"/>
                  <a:pt x="0" y="75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6"/>
                  <a:pt x="5" y="151"/>
                  <a:pt x="10" y="151"/>
                </a:cubicBezTo>
                <a:cubicBezTo>
                  <a:pt x="111" y="151"/>
                  <a:pt x="111" y="151"/>
                  <a:pt x="111" y="151"/>
                </a:cubicBezTo>
                <a:cubicBezTo>
                  <a:pt x="117" y="151"/>
                  <a:pt x="122" y="146"/>
                  <a:pt x="122" y="141"/>
                </a:cubicBezTo>
                <a:cubicBezTo>
                  <a:pt x="122" y="75"/>
                  <a:pt x="122" y="75"/>
                  <a:pt x="122" y="75"/>
                </a:cubicBezTo>
                <a:cubicBezTo>
                  <a:pt x="122" y="70"/>
                  <a:pt x="117" y="65"/>
                  <a:pt x="111" y="65"/>
                </a:cubicBezTo>
                <a:close/>
                <a:moveTo>
                  <a:pt x="114" y="141"/>
                </a:moveTo>
                <a:cubicBezTo>
                  <a:pt x="114" y="141"/>
                  <a:pt x="113" y="142"/>
                  <a:pt x="112" y="142"/>
                </a:cubicBezTo>
                <a:cubicBezTo>
                  <a:pt x="10" y="142"/>
                  <a:pt x="10" y="142"/>
                  <a:pt x="10" y="142"/>
                </a:cubicBezTo>
                <a:cubicBezTo>
                  <a:pt x="10" y="142"/>
                  <a:pt x="9" y="141"/>
                  <a:pt x="9" y="141"/>
                </a:cubicBezTo>
                <a:cubicBezTo>
                  <a:pt x="9" y="75"/>
                  <a:pt x="9" y="75"/>
                  <a:pt x="9" y="75"/>
                </a:cubicBezTo>
                <a:cubicBezTo>
                  <a:pt x="9" y="75"/>
                  <a:pt x="10" y="74"/>
                  <a:pt x="10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2" y="74"/>
                  <a:pt x="113" y="75"/>
                  <a:pt x="113" y="75"/>
                </a:cubicBezTo>
                <a:cubicBezTo>
                  <a:pt x="113" y="141"/>
                  <a:pt x="113" y="141"/>
                  <a:pt x="113" y="141"/>
                </a:cubicBezTo>
                <a:lnTo>
                  <a:pt x="114" y="141"/>
                </a:lnTo>
                <a:close/>
                <a:moveTo>
                  <a:pt x="157" y="69"/>
                </a:moveTo>
                <a:cubicBezTo>
                  <a:pt x="170" y="69"/>
                  <a:pt x="170" y="69"/>
                  <a:pt x="170" y="69"/>
                </a:cubicBezTo>
                <a:cubicBezTo>
                  <a:pt x="170" y="65"/>
                  <a:pt x="170" y="65"/>
                  <a:pt x="170" y="65"/>
                </a:cubicBezTo>
                <a:cubicBezTo>
                  <a:pt x="157" y="65"/>
                  <a:pt x="157" y="65"/>
                  <a:pt x="157" y="65"/>
                </a:cubicBezTo>
                <a:lnTo>
                  <a:pt x="157" y="69"/>
                </a:lnTo>
                <a:close/>
                <a:moveTo>
                  <a:pt x="153" y="88"/>
                </a:moveTo>
                <a:cubicBezTo>
                  <a:pt x="153" y="38"/>
                  <a:pt x="153" y="38"/>
                  <a:pt x="153" y="38"/>
                </a:cubicBezTo>
                <a:cubicBezTo>
                  <a:pt x="153" y="34"/>
                  <a:pt x="150" y="31"/>
                  <a:pt x="145" y="31"/>
                </a:cubicBezTo>
                <a:cubicBezTo>
                  <a:pt x="64" y="31"/>
                  <a:pt x="64" y="31"/>
                  <a:pt x="64" y="31"/>
                </a:cubicBezTo>
                <a:cubicBezTo>
                  <a:pt x="60" y="31"/>
                  <a:pt x="56" y="34"/>
                  <a:pt x="56" y="38"/>
                </a:cubicBezTo>
                <a:cubicBezTo>
                  <a:pt x="56" y="59"/>
                  <a:pt x="56" y="59"/>
                  <a:pt x="56" y="59"/>
                </a:cubicBezTo>
                <a:cubicBezTo>
                  <a:pt x="61" y="59"/>
                  <a:pt x="61" y="59"/>
                  <a:pt x="61" y="59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6"/>
                  <a:pt x="62" y="35"/>
                  <a:pt x="64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7" y="35"/>
                  <a:pt x="148" y="36"/>
                  <a:pt x="148" y="38"/>
                </a:cubicBezTo>
                <a:cubicBezTo>
                  <a:pt x="148" y="88"/>
                  <a:pt x="148" y="88"/>
                  <a:pt x="148" y="88"/>
                </a:cubicBezTo>
                <a:cubicBezTo>
                  <a:pt x="148" y="90"/>
                  <a:pt x="147" y="91"/>
                  <a:pt x="145" y="91"/>
                </a:cubicBezTo>
                <a:cubicBezTo>
                  <a:pt x="131" y="91"/>
                  <a:pt x="131" y="91"/>
                  <a:pt x="131" y="91"/>
                </a:cubicBezTo>
                <a:cubicBezTo>
                  <a:pt x="131" y="95"/>
                  <a:pt x="131" y="95"/>
                  <a:pt x="131" y="95"/>
                </a:cubicBezTo>
                <a:cubicBezTo>
                  <a:pt x="145" y="95"/>
                  <a:pt x="145" y="95"/>
                  <a:pt x="145" y="95"/>
                </a:cubicBezTo>
                <a:cubicBezTo>
                  <a:pt x="149" y="95"/>
                  <a:pt x="153" y="92"/>
                  <a:pt x="153" y="88"/>
                </a:cubicBezTo>
                <a:close/>
                <a:moveTo>
                  <a:pt x="105" y="11"/>
                </a:moveTo>
                <a:cubicBezTo>
                  <a:pt x="105" y="10"/>
                  <a:pt x="106" y="9"/>
                  <a:pt x="107" y="9"/>
                </a:cubicBezTo>
                <a:cubicBezTo>
                  <a:pt x="169" y="9"/>
                  <a:pt x="169" y="9"/>
                  <a:pt x="169" y="9"/>
                </a:cubicBezTo>
                <a:cubicBezTo>
                  <a:pt x="169" y="9"/>
                  <a:pt x="170" y="10"/>
                  <a:pt x="170" y="11"/>
                </a:cubicBezTo>
                <a:cubicBezTo>
                  <a:pt x="170" y="50"/>
                  <a:pt x="170" y="50"/>
                  <a:pt x="170" y="50"/>
                </a:cubicBezTo>
                <a:cubicBezTo>
                  <a:pt x="170" y="51"/>
                  <a:pt x="169" y="52"/>
                  <a:pt x="169" y="52"/>
                </a:cubicBezTo>
                <a:cubicBezTo>
                  <a:pt x="157" y="52"/>
                  <a:pt x="157" y="52"/>
                  <a:pt x="157" y="52"/>
                </a:cubicBezTo>
                <a:cubicBezTo>
                  <a:pt x="157" y="57"/>
                  <a:pt x="157" y="57"/>
                  <a:pt x="157" y="57"/>
                </a:cubicBezTo>
                <a:cubicBezTo>
                  <a:pt x="169" y="57"/>
                  <a:pt x="169" y="57"/>
                  <a:pt x="169" y="57"/>
                </a:cubicBezTo>
                <a:cubicBezTo>
                  <a:pt x="172" y="57"/>
                  <a:pt x="175" y="54"/>
                  <a:pt x="175" y="50"/>
                </a:cubicBezTo>
                <a:cubicBezTo>
                  <a:pt x="175" y="11"/>
                  <a:pt x="175" y="11"/>
                  <a:pt x="175" y="11"/>
                </a:cubicBezTo>
                <a:cubicBezTo>
                  <a:pt x="175" y="7"/>
                  <a:pt x="172" y="5"/>
                  <a:pt x="169" y="5"/>
                </a:cubicBezTo>
                <a:cubicBezTo>
                  <a:pt x="106" y="5"/>
                  <a:pt x="106" y="5"/>
                  <a:pt x="106" y="5"/>
                </a:cubicBezTo>
                <a:cubicBezTo>
                  <a:pt x="103" y="5"/>
                  <a:pt x="100" y="7"/>
                  <a:pt x="100" y="11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04" y="11"/>
                  <a:pt x="104" y="11"/>
                  <a:pt x="104" y="11"/>
                </a:cubicBezTo>
                <a:lnTo>
                  <a:pt x="105" y="11"/>
                </a:lnTo>
                <a:close/>
                <a:moveTo>
                  <a:pt x="131" y="108"/>
                </a:moveTo>
                <a:cubicBezTo>
                  <a:pt x="144" y="108"/>
                  <a:pt x="144" y="108"/>
                  <a:pt x="144" y="10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31" y="104"/>
                  <a:pt x="131" y="104"/>
                  <a:pt x="131" y="104"/>
                </a:cubicBezTo>
                <a:lnTo>
                  <a:pt x="131" y="108"/>
                </a:lnTo>
                <a:close/>
                <a:moveTo>
                  <a:pt x="12" y="53"/>
                </a:moveTo>
                <a:cubicBezTo>
                  <a:pt x="14" y="53"/>
                  <a:pt x="19" y="52"/>
                  <a:pt x="34" y="44"/>
                </a:cubicBezTo>
                <a:cubicBezTo>
                  <a:pt x="35" y="44"/>
                  <a:pt x="35" y="43"/>
                  <a:pt x="35" y="41"/>
                </a:cubicBezTo>
                <a:cubicBezTo>
                  <a:pt x="35" y="41"/>
                  <a:pt x="33" y="40"/>
                  <a:pt x="32" y="41"/>
                </a:cubicBezTo>
                <a:cubicBezTo>
                  <a:pt x="26" y="44"/>
                  <a:pt x="19" y="47"/>
                  <a:pt x="15" y="48"/>
                </a:cubicBezTo>
                <a:cubicBezTo>
                  <a:pt x="28" y="22"/>
                  <a:pt x="54" y="5"/>
                  <a:pt x="84" y="5"/>
                </a:cubicBezTo>
                <a:cubicBezTo>
                  <a:pt x="85" y="5"/>
                  <a:pt x="85" y="5"/>
                  <a:pt x="85" y="5"/>
                </a:cubicBezTo>
                <a:cubicBezTo>
                  <a:pt x="86" y="5"/>
                  <a:pt x="88" y="4"/>
                  <a:pt x="88" y="3"/>
                </a:cubicBezTo>
                <a:cubicBezTo>
                  <a:pt x="88" y="1"/>
                  <a:pt x="87" y="0"/>
                  <a:pt x="8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52" y="0"/>
                  <a:pt x="22" y="20"/>
                  <a:pt x="10" y="50"/>
                </a:cubicBezTo>
                <a:cubicBezTo>
                  <a:pt x="9" y="51"/>
                  <a:pt x="10" y="52"/>
                  <a:pt x="10" y="53"/>
                </a:cubicBezTo>
                <a:cubicBezTo>
                  <a:pt x="11" y="53"/>
                  <a:pt x="11" y="53"/>
                  <a:pt x="12" y="53"/>
                </a:cubicBezTo>
                <a:close/>
                <a:moveTo>
                  <a:pt x="174" y="86"/>
                </a:moveTo>
                <a:cubicBezTo>
                  <a:pt x="172" y="86"/>
                  <a:pt x="171" y="85"/>
                  <a:pt x="156" y="104"/>
                </a:cubicBezTo>
                <a:cubicBezTo>
                  <a:pt x="155" y="105"/>
                  <a:pt x="155" y="106"/>
                  <a:pt x="156" y="107"/>
                </a:cubicBezTo>
                <a:cubicBezTo>
                  <a:pt x="157" y="108"/>
                  <a:pt x="158" y="107"/>
                  <a:pt x="159" y="106"/>
                </a:cubicBezTo>
                <a:cubicBezTo>
                  <a:pt x="164" y="101"/>
                  <a:pt x="169" y="96"/>
                  <a:pt x="172" y="93"/>
                </a:cubicBezTo>
                <a:cubicBezTo>
                  <a:pt x="171" y="122"/>
                  <a:pt x="153" y="148"/>
                  <a:pt x="126" y="160"/>
                </a:cubicBezTo>
                <a:cubicBezTo>
                  <a:pt x="124" y="161"/>
                  <a:pt x="124" y="162"/>
                  <a:pt x="124" y="163"/>
                </a:cubicBezTo>
                <a:cubicBezTo>
                  <a:pt x="125" y="164"/>
                  <a:pt x="126" y="165"/>
                  <a:pt x="127" y="165"/>
                </a:cubicBezTo>
                <a:cubicBezTo>
                  <a:pt x="127" y="165"/>
                  <a:pt x="127" y="165"/>
                  <a:pt x="127" y="165"/>
                </a:cubicBezTo>
                <a:cubicBezTo>
                  <a:pt x="158" y="152"/>
                  <a:pt x="177" y="122"/>
                  <a:pt x="176" y="89"/>
                </a:cubicBezTo>
                <a:cubicBezTo>
                  <a:pt x="176" y="88"/>
                  <a:pt x="175" y="86"/>
                  <a:pt x="174" y="86"/>
                </a:cubicBezTo>
                <a:close/>
                <a:moveTo>
                  <a:pt x="105" y="160"/>
                </a:moveTo>
                <a:cubicBezTo>
                  <a:pt x="17" y="160"/>
                  <a:pt x="17" y="160"/>
                  <a:pt x="17" y="160"/>
                </a:cubicBezTo>
                <a:cubicBezTo>
                  <a:pt x="15" y="160"/>
                  <a:pt x="13" y="162"/>
                  <a:pt x="13" y="164"/>
                </a:cubicBezTo>
                <a:cubicBezTo>
                  <a:pt x="13" y="167"/>
                  <a:pt x="15" y="169"/>
                  <a:pt x="17" y="169"/>
                </a:cubicBezTo>
                <a:cubicBezTo>
                  <a:pt x="105" y="169"/>
                  <a:pt x="105" y="169"/>
                  <a:pt x="105" y="169"/>
                </a:cubicBezTo>
                <a:cubicBezTo>
                  <a:pt x="107" y="169"/>
                  <a:pt x="109" y="167"/>
                  <a:pt x="109" y="164"/>
                </a:cubicBezTo>
                <a:cubicBezTo>
                  <a:pt x="109" y="162"/>
                  <a:pt x="107" y="160"/>
                  <a:pt x="105" y="16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5" name="Freeform 13"/>
          <p:cNvSpPr>
            <a:spLocks noEditPoints="1"/>
          </p:cNvSpPr>
          <p:nvPr/>
        </p:nvSpPr>
        <p:spPr bwMode="auto">
          <a:xfrm>
            <a:off x="1569342" y="3608163"/>
            <a:ext cx="325628" cy="342499"/>
          </a:xfrm>
          <a:custGeom>
            <a:avLst/>
            <a:gdLst>
              <a:gd name="T0" fmla="*/ 80 w 160"/>
              <a:gd name="T1" fmla="*/ 157 h 169"/>
              <a:gd name="T2" fmla="*/ 80 w 160"/>
              <a:gd name="T3" fmla="*/ 133 h 169"/>
              <a:gd name="T4" fmla="*/ 132 w 160"/>
              <a:gd name="T5" fmla="*/ 89 h 169"/>
              <a:gd name="T6" fmla="*/ 28 w 160"/>
              <a:gd name="T7" fmla="*/ 89 h 169"/>
              <a:gd name="T8" fmla="*/ 20 w 160"/>
              <a:gd name="T9" fmla="*/ 89 h 169"/>
              <a:gd name="T10" fmla="*/ 140 w 160"/>
              <a:gd name="T11" fmla="*/ 89 h 169"/>
              <a:gd name="T12" fmla="*/ 68 w 160"/>
              <a:gd name="T13" fmla="*/ 9 h 169"/>
              <a:gd name="T14" fmla="*/ 92 w 160"/>
              <a:gd name="T15" fmla="*/ 12 h 169"/>
              <a:gd name="T16" fmla="*/ 69 w 160"/>
              <a:gd name="T17" fmla="*/ 17 h 169"/>
              <a:gd name="T18" fmla="*/ 80 w 160"/>
              <a:gd name="T19" fmla="*/ 161 h 169"/>
              <a:gd name="T20" fmla="*/ 156 w 160"/>
              <a:gd name="T21" fmla="*/ 85 h 169"/>
              <a:gd name="T22" fmla="*/ 80 w 160"/>
              <a:gd name="T23" fmla="*/ 169 h 169"/>
              <a:gd name="T24" fmla="*/ 68 w 160"/>
              <a:gd name="T25" fmla="*/ 9 h 169"/>
              <a:gd name="T26" fmla="*/ 88 w 160"/>
              <a:gd name="T27" fmla="*/ 12 h 169"/>
              <a:gd name="T28" fmla="*/ 72 w 160"/>
              <a:gd name="T29" fmla="*/ 12 h 169"/>
              <a:gd name="T30" fmla="*/ 80 w 160"/>
              <a:gd name="T31" fmla="*/ 153 h 169"/>
              <a:gd name="T32" fmla="*/ 80 w 160"/>
              <a:gd name="T33" fmla="*/ 137 h 169"/>
              <a:gd name="T34" fmla="*/ 80 w 160"/>
              <a:gd name="T35" fmla="*/ 153 h 169"/>
              <a:gd name="T36" fmla="*/ 100 w 160"/>
              <a:gd name="T37" fmla="*/ 76 h 169"/>
              <a:gd name="T38" fmla="*/ 80 w 160"/>
              <a:gd name="T39" fmla="*/ 53 h 169"/>
              <a:gd name="T40" fmla="*/ 61 w 160"/>
              <a:gd name="T41" fmla="*/ 64 h 169"/>
              <a:gd name="T42" fmla="*/ 80 w 160"/>
              <a:gd name="T43" fmla="*/ 86 h 169"/>
              <a:gd name="T44" fmla="*/ 62 w 160"/>
              <a:gd name="T45" fmla="*/ 64 h 169"/>
              <a:gd name="T46" fmla="*/ 100 w 160"/>
              <a:gd name="T47" fmla="*/ 80 h 169"/>
              <a:gd name="T48" fmla="*/ 96 w 160"/>
              <a:gd name="T49" fmla="*/ 98 h 169"/>
              <a:gd name="T50" fmla="*/ 92 w 160"/>
              <a:gd name="T51" fmla="*/ 96 h 169"/>
              <a:gd name="T52" fmla="*/ 82 w 160"/>
              <a:gd name="T53" fmla="*/ 90 h 169"/>
              <a:gd name="T54" fmla="*/ 112 w 160"/>
              <a:gd name="T55" fmla="*/ 106 h 169"/>
              <a:gd name="T56" fmla="*/ 100 w 160"/>
              <a:gd name="T57" fmla="*/ 80 h 169"/>
              <a:gd name="T58" fmla="*/ 48 w 160"/>
              <a:gd name="T59" fmla="*/ 106 h 169"/>
              <a:gd name="T60" fmla="*/ 78 w 160"/>
              <a:gd name="T61" fmla="*/ 90 h 169"/>
              <a:gd name="T62" fmla="*/ 82 w 160"/>
              <a:gd name="T63" fmla="*/ 50 h 169"/>
              <a:gd name="T64" fmla="*/ 116 w 160"/>
              <a:gd name="T65" fmla="*/ 71 h 169"/>
              <a:gd name="T66" fmla="*/ 114 w 160"/>
              <a:gd name="T67" fmla="*/ 110 h 169"/>
              <a:gd name="T68" fmla="*/ 78 w 160"/>
              <a:gd name="T69" fmla="*/ 127 h 169"/>
              <a:gd name="T70" fmla="*/ 44 w 160"/>
              <a:gd name="T71" fmla="*/ 106 h 169"/>
              <a:gd name="T72" fmla="*/ 46 w 160"/>
              <a:gd name="T73" fmla="*/ 67 h 169"/>
              <a:gd name="T74" fmla="*/ 82 w 160"/>
              <a:gd name="T75" fmla="*/ 50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69">
                <a:moveTo>
                  <a:pt x="92" y="147"/>
                </a:moveTo>
                <a:cubicBezTo>
                  <a:pt x="90" y="153"/>
                  <a:pt x="86" y="157"/>
                  <a:pt x="80" y="157"/>
                </a:cubicBezTo>
                <a:cubicBezTo>
                  <a:pt x="73" y="157"/>
                  <a:pt x="68" y="151"/>
                  <a:pt x="68" y="145"/>
                </a:cubicBezTo>
                <a:cubicBezTo>
                  <a:pt x="68" y="138"/>
                  <a:pt x="73" y="133"/>
                  <a:pt x="80" y="133"/>
                </a:cubicBezTo>
                <a:cubicBezTo>
                  <a:pt x="85" y="133"/>
                  <a:pt x="89" y="135"/>
                  <a:pt x="91" y="139"/>
                </a:cubicBezTo>
                <a:cubicBezTo>
                  <a:pt x="114" y="135"/>
                  <a:pt x="132" y="113"/>
                  <a:pt x="132" y="89"/>
                </a:cubicBezTo>
                <a:cubicBezTo>
                  <a:pt x="132" y="60"/>
                  <a:pt x="109" y="37"/>
                  <a:pt x="80" y="37"/>
                </a:cubicBezTo>
                <a:cubicBezTo>
                  <a:pt x="51" y="37"/>
                  <a:pt x="28" y="60"/>
                  <a:pt x="28" y="89"/>
                </a:cubicBezTo>
                <a:cubicBezTo>
                  <a:pt x="28" y="91"/>
                  <a:pt x="26" y="93"/>
                  <a:pt x="24" y="93"/>
                </a:cubicBezTo>
                <a:cubicBezTo>
                  <a:pt x="22" y="93"/>
                  <a:pt x="20" y="91"/>
                  <a:pt x="20" y="89"/>
                </a:cubicBezTo>
                <a:cubicBezTo>
                  <a:pt x="20" y="55"/>
                  <a:pt x="47" y="29"/>
                  <a:pt x="80" y="29"/>
                </a:cubicBezTo>
                <a:cubicBezTo>
                  <a:pt x="113" y="29"/>
                  <a:pt x="140" y="55"/>
                  <a:pt x="140" y="89"/>
                </a:cubicBezTo>
                <a:cubicBezTo>
                  <a:pt x="140" y="118"/>
                  <a:pt x="119" y="142"/>
                  <a:pt x="92" y="147"/>
                </a:cubicBezTo>
                <a:close/>
                <a:moveTo>
                  <a:pt x="68" y="9"/>
                </a:moveTo>
                <a:cubicBezTo>
                  <a:pt x="70" y="4"/>
                  <a:pt x="74" y="0"/>
                  <a:pt x="80" y="0"/>
                </a:cubicBezTo>
                <a:cubicBezTo>
                  <a:pt x="87" y="0"/>
                  <a:pt x="92" y="6"/>
                  <a:pt x="92" y="12"/>
                </a:cubicBezTo>
                <a:cubicBezTo>
                  <a:pt x="92" y="19"/>
                  <a:pt x="87" y="25"/>
                  <a:pt x="80" y="25"/>
                </a:cubicBezTo>
                <a:cubicBezTo>
                  <a:pt x="75" y="25"/>
                  <a:pt x="71" y="22"/>
                  <a:pt x="69" y="17"/>
                </a:cubicBezTo>
                <a:cubicBezTo>
                  <a:pt x="34" y="23"/>
                  <a:pt x="8" y="53"/>
                  <a:pt x="8" y="89"/>
                </a:cubicBezTo>
                <a:cubicBezTo>
                  <a:pt x="8" y="128"/>
                  <a:pt x="40" y="161"/>
                  <a:pt x="80" y="161"/>
                </a:cubicBezTo>
                <a:cubicBezTo>
                  <a:pt x="120" y="161"/>
                  <a:pt x="152" y="128"/>
                  <a:pt x="152" y="89"/>
                </a:cubicBezTo>
                <a:cubicBezTo>
                  <a:pt x="152" y="86"/>
                  <a:pt x="154" y="85"/>
                  <a:pt x="156" y="85"/>
                </a:cubicBezTo>
                <a:cubicBezTo>
                  <a:pt x="158" y="85"/>
                  <a:pt x="160" y="86"/>
                  <a:pt x="160" y="89"/>
                </a:cubicBezTo>
                <a:cubicBezTo>
                  <a:pt x="160" y="133"/>
                  <a:pt x="124" y="169"/>
                  <a:pt x="80" y="169"/>
                </a:cubicBezTo>
                <a:cubicBezTo>
                  <a:pt x="36" y="169"/>
                  <a:pt x="0" y="133"/>
                  <a:pt x="0" y="89"/>
                </a:cubicBezTo>
                <a:cubicBezTo>
                  <a:pt x="0" y="48"/>
                  <a:pt x="30" y="15"/>
                  <a:pt x="68" y="9"/>
                </a:cubicBezTo>
                <a:close/>
                <a:moveTo>
                  <a:pt x="80" y="21"/>
                </a:moveTo>
                <a:cubicBezTo>
                  <a:pt x="84" y="21"/>
                  <a:pt x="88" y="17"/>
                  <a:pt x="88" y="12"/>
                </a:cubicBezTo>
                <a:cubicBezTo>
                  <a:pt x="88" y="8"/>
                  <a:pt x="84" y="4"/>
                  <a:pt x="80" y="4"/>
                </a:cubicBezTo>
                <a:cubicBezTo>
                  <a:pt x="76" y="4"/>
                  <a:pt x="72" y="8"/>
                  <a:pt x="72" y="12"/>
                </a:cubicBezTo>
                <a:cubicBezTo>
                  <a:pt x="72" y="17"/>
                  <a:pt x="76" y="21"/>
                  <a:pt x="80" y="21"/>
                </a:cubicBezTo>
                <a:close/>
                <a:moveTo>
                  <a:pt x="80" y="153"/>
                </a:moveTo>
                <a:cubicBezTo>
                  <a:pt x="84" y="153"/>
                  <a:pt x="88" y="149"/>
                  <a:pt x="88" y="145"/>
                </a:cubicBezTo>
                <a:cubicBezTo>
                  <a:pt x="88" y="140"/>
                  <a:pt x="84" y="137"/>
                  <a:pt x="80" y="137"/>
                </a:cubicBezTo>
                <a:cubicBezTo>
                  <a:pt x="76" y="137"/>
                  <a:pt x="72" y="140"/>
                  <a:pt x="72" y="145"/>
                </a:cubicBezTo>
                <a:cubicBezTo>
                  <a:pt x="72" y="149"/>
                  <a:pt x="76" y="153"/>
                  <a:pt x="80" y="153"/>
                </a:cubicBezTo>
                <a:close/>
                <a:moveTo>
                  <a:pt x="70" y="59"/>
                </a:moveTo>
                <a:cubicBezTo>
                  <a:pt x="100" y="76"/>
                  <a:pt x="100" y="76"/>
                  <a:pt x="100" y="76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80" y="53"/>
                  <a:pt x="80" y="53"/>
                  <a:pt x="80" y="53"/>
                </a:cubicBezTo>
                <a:lnTo>
                  <a:pt x="70" y="59"/>
                </a:lnTo>
                <a:close/>
                <a:moveTo>
                  <a:pt x="61" y="64"/>
                </a:moveTo>
                <a:cubicBezTo>
                  <a:pt x="50" y="70"/>
                  <a:pt x="50" y="70"/>
                  <a:pt x="50" y="70"/>
                </a:cubicBezTo>
                <a:cubicBezTo>
                  <a:pt x="80" y="86"/>
                  <a:pt x="80" y="86"/>
                  <a:pt x="80" y="86"/>
                </a:cubicBezTo>
                <a:cubicBezTo>
                  <a:pt x="91" y="80"/>
                  <a:pt x="91" y="80"/>
                  <a:pt x="91" y="80"/>
                </a:cubicBezTo>
                <a:cubicBezTo>
                  <a:pt x="62" y="64"/>
                  <a:pt x="62" y="64"/>
                  <a:pt x="62" y="64"/>
                </a:cubicBezTo>
                <a:lnTo>
                  <a:pt x="61" y="64"/>
                </a:lnTo>
                <a:close/>
                <a:moveTo>
                  <a:pt x="100" y="80"/>
                </a:moveTo>
                <a:cubicBezTo>
                  <a:pt x="100" y="91"/>
                  <a:pt x="100" y="91"/>
                  <a:pt x="100" y="91"/>
                </a:cubicBezTo>
                <a:cubicBezTo>
                  <a:pt x="100" y="94"/>
                  <a:pt x="98" y="97"/>
                  <a:pt x="96" y="98"/>
                </a:cubicBezTo>
                <a:cubicBezTo>
                  <a:pt x="96" y="99"/>
                  <a:pt x="95" y="99"/>
                  <a:pt x="95" y="99"/>
                </a:cubicBezTo>
                <a:cubicBezTo>
                  <a:pt x="93" y="99"/>
                  <a:pt x="92" y="97"/>
                  <a:pt x="92" y="96"/>
                </a:cubicBezTo>
                <a:cubicBezTo>
                  <a:pt x="92" y="85"/>
                  <a:pt x="92" y="85"/>
                  <a:pt x="92" y="85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123"/>
                  <a:pt x="82" y="123"/>
                  <a:pt x="82" y="123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12" y="74"/>
                  <a:pt x="112" y="74"/>
                  <a:pt x="112" y="74"/>
                </a:cubicBezTo>
                <a:lnTo>
                  <a:pt x="100" y="80"/>
                </a:lnTo>
                <a:close/>
                <a:moveTo>
                  <a:pt x="48" y="74"/>
                </a:moveTo>
                <a:cubicBezTo>
                  <a:pt x="48" y="106"/>
                  <a:pt x="48" y="106"/>
                  <a:pt x="48" y="106"/>
                </a:cubicBezTo>
                <a:cubicBezTo>
                  <a:pt x="78" y="123"/>
                  <a:pt x="78" y="123"/>
                  <a:pt x="78" y="123"/>
                </a:cubicBezTo>
                <a:cubicBezTo>
                  <a:pt x="78" y="90"/>
                  <a:pt x="78" y="90"/>
                  <a:pt x="78" y="90"/>
                </a:cubicBezTo>
                <a:lnTo>
                  <a:pt x="48" y="74"/>
                </a:lnTo>
                <a:close/>
                <a:moveTo>
                  <a:pt x="82" y="50"/>
                </a:moveTo>
                <a:cubicBezTo>
                  <a:pt x="114" y="67"/>
                  <a:pt x="114" y="67"/>
                  <a:pt x="114" y="67"/>
                </a:cubicBezTo>
                <a:cubicBezTo>
                  <a:pt x="115" y="68"/>
                  <a:pt x="116" y="69"/>
                  <a:pt x="116" y="71"/>
                </a:cubicBezTo>
                <a:cubicBezTo>
                  <a:pt x="116" y="106"/>
                  <a:pt x="116" y="106"/>
                  <a:pt x="116" y="106"/>
                </a:cubicBezTo>
                <a:cubicBezTo>
                  <a:pt x="116" y="108"/>
                  <a:pt x="115" y="109"/>
                  <a:pt x="114" y="110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81" y="128"/>
                  <a:pt x="79" y="128"/>
                  <a:pt x="78" y="127"/>
                </a:cubicBezTo>
                <a:cubicBezTo>
                  <a:pt x="46" y="110"/>
                  <a:pt x="46" y="110"/>
                  <a:pt x="46" y="110"/>
                </a:cubicBezTo>
                <a:cubicBezTo>
                  <a:pt x="45" y="109"/>
                  <a:pt x="44" y="108"/>
                  <a:pt x="44" y="106"/>
                </a:cubicBezTo>
                <a:cubicBezTo>
                  <a:pt x="44" y="71"/>
                  <a:pt x="44" y="71"/>
                  <a:pt x="44" y="71"/>
                </a:cubicBezTo>
                <a:cubicBezTo>
                  <a:pt x="44" y="69"/>
                  <a:pt x="45" y="68"/>
                  <a:pt x="46" y="67"/>
                </a:cubicBezTo>
                <a:cubicBezTo>
                  <a:pt x="78" y="50"/>
                  <a:pt x="78" y="50"/>
                  <a:pt x="78" y="50"/>
                </a:cubicBezTo>
                <a:cubicBezTo>
                  <a:pt x="79" y="49"/>
                  <a:pt x="81" y="49"/>
                  <a:pt x="82" y="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" name="Freeform 17"/>
          <p:cNvSpPr>
            <a:spLocks noEditPoints="1"/>
          </p:cNvSpPr>
          <p:nvPr/>
        </p:nvSpPr>
        <p:spPr bwMode="auto">
          <a:xfrm>
            <a:off x="2686165" y="3584121"/>
            <a:ext cx="388896" cy="390583"/>
          </a:xfrm>
          <a:custGeom>
            <a:avLst/>
            <a:gdLst>
              <a:gd name="T0" fmla="*/ 102 w 192"/>
              <a:gd name="T1" fmla="*/ 49 h 193"/>
              <a:gd name="T2" fmla="*/ 108 w 192"/>
              <a:gd name="T3" fmla="*/ 53 h 193"/>
              <a:gd name="T4" fmla="*/ 140 w 192"/>
              <a:gd name="T5" fmla="*/ 53 h 193"/>
              <a:gd name="T6" fmla="*/ 120 w 192"/>
              <a:gd name="T7" fmla="*/ 16 h 193"/>
              <a:gd name="T8" fmla="*/ 100 w 192"/>
              <a:gd name="T9" fmla="*/ 32 h 193"/>
              <a:gd name="T10" fmla="*/ 104 w 192"/>
              <a:gd name="T11" fmla="*/ 24 h 193"/>
              <a:gd name="T12" fmla="*/ 176 w 192"/>
              <a:gd name="T13" fmla="*/ 161 h 193"/>
              <a:gd name="T14" fmla="*/ 168 w 192"/>
              <a:gd name="T15" fmla="*/ 163 h 193"/>
              <a:gd name="T16" fmla="*/ 147 w 192"/>
              <a:gd name="T17" fmla="*/ 149 h 193"/>
              <a:gd name="T18" fmla="*/ 54 w 192"/>
              <a:gd name="T19" fmla="*/ 135 h 193"/>
              <a:gd name="T20" fmla="*/ 150 w 192"/>
              <a:gd name="T21" fmla="*/ 157 h 193"/>
              <a:gd name="T22" fmla="*/ 176 w 192"/>
              <a:gd name="T23" fmla="*/ 193 h 193"/>
              <a:gd name="T24" fmla="*/ 176 w 192"/>
              <a:gd name="T25" fmla="*/ 185 h 193"/>
              <a:gd name="T26" fmla="*/ 184 w 192"/>
              <a:gd name="T27" fmla="*/ 177 h 193"/>
              <a:gd name="T28" fmla="*/ 164 w 192"/>
              <a:gd name="T29" fmla="*/ 109 h 193"/>
              <a:gd name="T30" fmla="*/ 162 w 192"/>
              <a:gd name="T31" fmla="*/ 142 h 193"/>
              <a:gd name="T32" fmla="*/ 164 w 192"/>
              <a:gd name="T33" fmla="*/ 55 h 193"/>
              <a:gd name="T34" fmla="*/ 172 w 192"/>
              <a:gd name="T35" fmla="*/ 24 h 193"/>
              <a:gd name="T36" fmla="*/ 146 w 192"/>
              <a:gd name="T37" fmla="*/ 62 h 193"/>
              <a:gd name="T38" fmla="*/ 172 w 192"/>
              <a:gd name="T39" fmla="*/ 33 h 193"/>
              <a:gd name="T40" fmla="*/ 164 w 192"/>
              <a:gd name="T41" fmla="*/ 41 h 193"/>
              <a:gd name="T42" fmla="*/ 60 w 192"/>
              <a:gd name="T43" fmla="*/ 109 h 193"/>
              <a:gd name="T44" fmla="*/ 108 w 192"/>
              <a:gd name="T45" fmla="*/ 61 h 193"/>
              <a:gd name="T46" fmla="*/ 108 w 192"/>
              <a:gd name="T47" fmla="*/ 65 h 193"/>
              <a:gd name="T48" fmla="*/ 55 w 192"/>
              <a:gd name="T49" fmla="*/ 125 h 193"/>
              <a:gd name="T50" fmla="*/ 92 w 192"/>
              <a:gd name="T51" fmla="*/ 55 h 193"/>
              <a:gd name="T52" fmla="*/ 44 w 192"/>
              <a:gd name="T53" fmla="*/ 109 h 193"/>
              <a:gd name="T54" fmla="*/ 16 w 192"/>
              <a:gd name="T55" fmla="*/ 121 h 193"/>
              <a:gd name="T56" fmla="*/ 32 w 192"/>
              <a:gd name="T57" fmla="*/ 137 h 193"/>
              <a:gd name="T58" fmla="*/ 55 w 192"/>
              <a:gd name="T59" fmla="*/ 125 h 193"/>
              <a:gd name="T60" fmla="*/ 16 w 192"/>
              <a:gd name="T61" fmla="*/ 129 h 193"/>
              <a:gd name="T62" fmla="*/ 135 w 192"/>
              <a:gd name="T63" fmla="*/ 104 h 193"/>
              <a:gd name="T64" fmla="*/ 118 w 192"/>
              <a:gd name="T65" fmla="*/ 81 h 193"/>
              <a:gd name="T66" fmla="*/ 81 w 192"/>
              <a:gd name="T67" fmla="*/ 98 h 193"/>
              <a:gd name="T68" fmla="*/ 86 w 192"/>
              <a:gd name="T69" fmla="*/ 105 h 193"/>
              <a:gd name="T70" fmla="*/ 84 w 192"/>
              <a:gd name="T71" fmla="*/ 117 h 193"/>
              <a:gd name="T72" fmla="*/ 80 w 192"/>
              <a:gd name="T73" fmla="*/ 125 h 193"/>
              <a:gd name="T74" fmla="*/ 135 w 192"/>
              <a:gd name="T75" fmla="*/ 128 h 193"/>
              <a:gd name="T76" fmla="*/ 132 w 192"/>
              <a:gd name="T77" fmla="*/ 117 h 193"/>
              <a:gd name="T78" fmla="*/ 130 w 192"/>
              <a:gd name="T79" fmla="*/ 105 h 193"/>
              <a:gd name="T80" fmla="*/ 132 w 192"/>
              <a:gd name="T81" fmla="*/ 125 h 193"/>
              <a:gd name="T82" fmla="*/ 125 w 192"/>
              <a:gd name="T83" fmla="*/ 117 h 193"/>
              <a:gd name="T84" fmla="*/ 84 w 192"/>
              <a:gd name="T85" fmla="*/ 113 h 193"/>
              <a:gd name="T86" fmla="*/ 132 w 192"/>
              <a:gd name="T87" fmla="*/ 113 h 193"/>
              <a:gd name="T88" fmla="*/ 118 w 192"/>
              <a:gd name="T89" fmla="*/ 85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" h="193">
                <a:moveTo>
                  <a:pt x="100" y="32"/>
                </a:moveTo>
                <a:cubicBezTo>
                  <a:pt x="101" y="49"/>
                  <a:pt x="101" y="49"/>
                  <a:pt x="101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49"/>
                  <a:pt x="102" y="49"/>
                  <a:pt x="102" y="49"/>
                </a:cubicBezTo>
                <a:cubicBezTo>
                  <a:pt x="102" y="52"/>
                  <a:pt x="104" y="53"/>
                  <a:pt x="106" y="53"/>
                </a:cubicBezTo>
                <a:cubicBezTo>
                  <a:pt x="106" y="53"/>
                  <a:pt x="108" y="53"/>
                  <a:pt x="108" y="53"/>
                </a:cubicBezTo>
                <a:cubicBezTo>
                  <a:pt x="118" y="53"/>
                  <a:pt x="128" y="56"/>
                  <a:pt x="136" y="61"/>
                </a:cubicBezTo>
                <a:cubicBezTo>
                  <a:pt x="138" y="61"/>
                  <a:pt x="140" y="61"/>
                  <a:pt x="142" y="59"/>
                </a:cubicBezTo>
                <a:cubicBezTo>
                  <a:pt x="142" y="57"/>
                  <a:pt x="142" y="55"/>
                  <a:pt x="140" y="53"/>
                </a:cubicBezTo>
                <a:cubicBezTo>
                  <a:pt x="131" y="48"/>
                  <a:pt x="120" y="45"/>
                  <a:pt x="109" y="45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15" y="30"/>
                  <a:pt x="120" y="24"/>
                  <a:pt x="120" y="16"/>
                </a:cubicBezTo>
                <a:cubicBezTo>
                  <a:pt x="120" y="8"/>
                  <a:pt x="113" y="0"/>
                  <a:pt x="104" y="0"/>
                </a:cubicBezTo>
                <a:cubicBezTo>
                  <a:pt x="95" y="0"/>
                  <a:pt x="88" y="8"/>
                  <a:pt x="88" y="16"/>
                </a:cubicBezTo>
                <a:cubicBezTo>
                  <a:pt x="88" y="24"/>
                  <a:pt x="94" y="31"/>
                  <a:pt x="100" y="32"/>
                </a:cubicBezTo>
                <a:close/>
                <a:moveTo>
                  <a:pt x="104" y="8"/>
                </a:moveTo>
                <a:cubicBezTo>
                  <a:pt x="108" y="8"/>
                  <a:pt x="112" y="12"/>
                  <a:pt x="112" y="16"/>
                </a:cubicBezTo>
                <a:cubicBezTo>
                  <a:pt x="112" y="21"/>
                  <a:pt x="108" y="24"/>
                  <a:pt x="104" y="24"/>
                </a:cubicBezTo>
                <a:cubicBezTo>
                  <a:pt x="100" y="24"/>
                  <a:pt x="96" y="21"/>
                  <a:pt x="96" y="16"/>
                </a:cubicBezTo>
                <a:cubicBezTo>
                  <a:pt x="96" y="12"/>
                  <a:pt x="100" y="8"/>
                  <a:pt x="104" y="8"/>
                </a:cubicBezTo>
                <a:close/>
                <a:moveTo>
                  <a:pt x="176" y="161"/>
                </a:moveTo>
                <a:cubicBezTo>
                  <a:pt x="173" y="161"/>
                  <a:pt x="170" y="161"/>
                  <a:pt x="168" y="163"/>
                </a:cubicBezTo>
                <a:cubicBezTo>
                  <a:pt x="168" y="163"/>
                  <a:pt x="168" y="163"/>
                  <a:pt x="168" y="163"/>
                </a:cubicBezTo>
                <a:cubicBezTo>
                  <a:pt x="168" y="163"/>
                  <a:pt x="168" y="163"/>
                  <a:pt x="168" y="163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2" y="147"/>
                  <a:pt x="150" y="147"/>
                  <a:pt x="148" y="148"/>
                </a:cubicBezTo>
                <a:cubicBezTo>
                  <a:pt x="148" y="148"/>
                  <a:pt x="147" y="149"/>
                  <a:pt x="147" y="149"/>
                </a:cubicBezTo>
                <a:cubicBezTo>
                  <a:pt x="136" y="159"/>
                  <a:pt x="123" y="165"/>
                  <a:pt x="108" y="165"/>
                </a:cubicBezTo>
                <a:cubicBezTo>
                  <a:pt x="88" y="165"/>
                  <a:pt x="70" y="154"/>
                  <a:pt x="60" y="137"/>
                </a:cubicBezTo>
                <a:cubicBezTo>
                  <a:pt x="58" y="135"/>
                  <a:pt x="56" y="134"/>
                  <a:pt x="54" y="135"/>
                </a:cubicBezTo>
                <a:cubicBezTo>
                  <a:pt x="52" y="136"/>
                  <a:pt x="51" y="139"/>
                  <a:pt x="52" y="141"/>
                </a:cubicBezTo>
                <a:cubicBezTo>
                  <a:pt x="64" y="160"/>
                  <a:pt x="85" y="173"/>
                  <a:pt x="108" y="173"/>
                </a:cubicBezTo>
                <a:cubicBezTo>
                  <a:pt x="124" y="173"/>
                  <a:pt x="139" y="167"/>
                  <a:pt x="150" y="157"/>
                </a:cubicBezTo>
                <a:cubicBezTo>
                  <a:pt x="162" y="169"/>
                  <a:pt x="162" y="169"/>
                  <a:pt x="162" y="169"/>
                </a:cubicBezTo>
                <a:cubicBezTo>
                  <a:pt x="161" y="171"/>
                  <a:pt x="160" y="174"/>
                  <a:pt x="160" y="177"/>
                </a:cubicBezTo>
                <a:cubicBezTo>
                  <a:pt x="160" y="185"/>
                  <a:pt x="167" y="193"/>
                  <a:pt x="176" y="193"/>
                </a:cubicBezTo>
                <a:cubicBezTo>
                  <a:pt x="185" y="193"/>
                  <a:pt x="192" y="185"/>
                  <a:pt x="192" y="177"/>
                </a:cubicBezTo>
                <a:cubicBezTo>
                  <a:pt x="192" y="168"/>
                  <a:pt x="185" y="161"/>
                  <a:pt x="176" y="161"/>
                </a:cubicBezTo>
                <a:close/>
                <a:moveTo>
                  <a:pt x="176" y="185"/>
                </a:moveTo>
                <a:cubicBezTo>
                  <a:pt x="172" y="185"/>
                  <a:pt x="168" y="181"/>
                  <a:pt x="168" y="177"/>
                </a:cubicBezTo>
                <a:cubicBezTo>
                  <a:pt x="168" y="172"/>
                  <a:pt x="172" y="169"/>
                  <a:pt x="176" y="169"/>
                </a:cubicBezTo>
                <a:cubicBezTo>
                  <a:pt x="180" y="169"/>
                  <a:pt x="184" y="172"/>
                  <a:pt x="184" y="177"/>
                </a:cubicBezTo>
                <a:cubicBezTo>
                  <a:pt x="184" y="181"/>
                  <a:pt x="180" y="185"/>
                  <a:pt x="176" y="185"/>
                </a:cubicBezTo>
                <a:close/>
                <a:moveTo>
                  <a:pt x="148" y="69"/>
                </a:moveTo>
                <a:cubicBezTo>
                  <a:pt x="158" y="79"/>
                  <a:pt x="164" y="93"/>
                  <a:pt x="164" y="109"/>
                </a:cubicBezTo>
                <a:cubicBezTo>
                  <a:pt x="164" y="119"/>
                  <a:pt x="161" y="129"/>
                  <a:pt x="156" y="138"/>
                </a:cubicBezTo>
                <a:cubicBezTo>
                  <a:pt x="154" y="140"/>
                  <a:pt x="155" y="142"/>
                  <a:pt x="157" y="143"/>
                </a:cubicBezTo>
                <a:cubicBezTo>
                  <a:pt x="159" y="145"/>
                  <a:pt x="161" y="144"/>
                  <a:pt x="162" y="142"/>
                </a:cubicBezTo>
                <a:cubicBezTo>
                  <a:pt x="169" y="132"/>
                  <a:pt x="172" y="121"/>
                  <a:pt x="172" y="109"/>
                </a:cubicBezTo>
                <a:cubicBezTo>
                  <a:pt x="172" y="92"/>
                  <a:pt x="166" y="77"/>
                  <a:pt x="155" y="65"/>
                </a:cubicBezTo>
                <a:cubicBezTo>
                  <a:pt x="164" y="55"/>
                  <a:pt x="164" y="55"/>
                  <a:pt x="164" y="55"/>
                </a:cubicBezTo>
                <a:cubicBezTo>
                  <a:pt x="166" y="56"/>
                  <a:pt x="169" y="57"/>
                  <a:pt x="172" y="57"/>
                </a:cubicBezTo>
                <a:cubicBezTo>
                  <a:pt x="181" y="57"/>
                  <a:pt x="188" y="49"/>
                  <a:pt x="188" y="41"/>
                </a:cubicBezTo>
                <a:cubicBezTo>
                  <a:pt x="188" y="32"/>
                  <a:pt x="181" y="24"/>
                  <a:pt x="172" y="24"/>
                </a:cubicBezTo>
                <a:cubicBezTo>
                  <a:pt x="163" y="24"/>
                  <a:pt x="156" y="32"/>
                  <a:pt x="156" y="41"/>
                </a:cubicBezTo>
                <a:cubicBezTo>
                  <a:pt x="156" y="44"/>
                  <a:pt x="157" y="47"/>
                  <a:pt x="158" y="49"/>
                </a:cubicBezTo>
                <a:cubicBezTo>
                  <a:pt x="146" y="62"/>
                  <a:pt x="146" y="62"/>
                  <a:pt x="146" y="62"/>
                </a:cubicBezTo>
                <a:cubicBezTo>
                  <a:pt x="145" y="63"/>
                  <a:pt x="145" y="65"/>
                  <a:pt x="146" y="67"/>
                </a:cubicBezTo>
                <a:cubicBezTo>
                  <a:pt x="146" y="67"/>
                  <a:pt x="147" y="69"/>
                  <a:pt x="148" y="69"/>
                </a:cubicBezTo>
                <a:close/>
                <a:moveTo>
                  <a:pt x="172" y="33"/>
                </a:moveTo>
                <a:cubicBezTo>
                  <a:pt x="176" y="33"/>
                  <a:pt x="180" y="36"/>
                  <a:pt x="180" y="41"/>
                </a:cubicBezTo>
                <a:cubicBezTo>
                  <a:pt x="180" y="45"/>
                  <a:pt x="176" y="49"/>
                  <a:pt x="172" y="49"/>
                </a:cubicBezTo>
                <a:cubicBezTo>
                  <a:pt x="168" y="49"/>
                  <a:pt x="164" y="45"/>
                  <a:pt x="164" y="41"/>
                </a:cubicBezTo>
                <a:cubicBezTo>
                  <a:pt x="164" y="36"/>
                  <a:pt x="168" y="33"/>
                  <a:pt x="172" y="33"/>
                </a:cubicBezTo>
                <a:close/>
                <a:moveTo>
                  <a:pt x="108" y="61"/>
                </a:moveTo>
                <a:cubicBezTo>
                  <a:pt x="82" y="61"/>
                  <a:pt x="60" y="82"/>
                  <a:pt x="60" y="109"/>
                </a:cubicBezTo>
                <a:cubicBezTo>
                  <a:pt x="60" y="135"/>
                  <a:pt x="82" y="157"/>
                  <a:pt x="108" y="157"/>
                </a:cubicBezTo>
                <a:cubicBezTo>
                  <a:pt x="134" y="157"/>
                  <a:pt x="156" y="135"/>
                  <a:pt x="156" y="109"/>
                </a:cubicBezTo>
                <a:cubicBezTo>
                  <a:pt x="156" y="82"/>
                  <a:pt x="134" y="61"/>
                  <a:pt x="108" y="61"/>
                </a:cubicBezTo>
                <a:close/>
                <a:moveTo>
                  <a:pt x="108" y="153"/>
                </a:moveTo>
                <a:cubicBezTo>
                  <a:pt x="84" y="153"/>
                  <a:pt x="64" y="133"/>
                  <a:pt x="64" y="109"/>
                </a:cubicBezTo>
                <a:cubicBezTo>
                  <a:pt x="64" y="84"/>
                  <a:pt x="84" y="65"/>
                  <a:pt x="108" y="65"/>
                </a:cubicBezTo>
                <a:cubicBezTo>
                  <a:pt x="132" y="65"/>
                  <a:pt x="152" y="84"/>
                  <a:pt x="152" y="109"/>
                </a:cubicBezTo>
                <a:cubicBezTo>
                  <a:pt x="152" y="133"/>
                  <a:pt x="132" y="153"/>
                  <a:pt x="108" y="153"/>
                </a:cubicBezTo>
                <a:close/>
                <a:moveTo>
                  <a:pt x="55" y="125"/>
                </a:moveTo>
                <a:cubicBezTo>
                  <a:pt x="54" y="125"/>
                  <a:pt x="54" y="123"/>
                  <a:pt x="54" y="123"/>
                </a:cubicBezTo>
                <a:cubicBezTo>
                  <a:pt x="53" y="118"/>
                  <a:pt x="52" y="113"/>
                  <a:pt x="52" y="109"/>
                </a:cubicBezTo>
                <a:cubicBezTo>
                  <a:pt x="52" y="83"/>
                  <a:pt x="69" y="61"/>
                  <a:pt x="92" y="55"/>
                </a:cubicBezTo>
                <a:cubicBezTo>
                  <a:pt x="94" y="54"/>
                  <a:pt x="96" y="52"/>
                  <a:pt x="95" y="50"/>
                </a:cubicBezTo>
                <a:cubicBezTo>
                  <a:pt x="95" y="48"/>
                  <a:pt x="92" y="46"/>
                  <a:pt x="90" y="47"/>
                </a:cubicBezTo>
                <a:cubicBezTo>
                  <a:pt x="63" y="55"/>
                  <a:pt x="44" y="80"/>
                  <a:pt x="44" y="109"/>
                </a:cubicBezTo>
                <a:cubicBezTo>
                  <a:pt x="44" y="114"/>
                  <a:pt x="44" y="119"/>
                  <a:pt x="46" y="123"/>
                </a:cubicBezTo>
                <a:cubicBezTo>
                  <a:pt x="30" y="128"/>
                  <a:pt x="30" y="128"/>
                  <a:pt x="30" y="128"/>
                </a:cubicBezTo>
                <a:cubicBezTo>
                  <a:pt x="27" y="124"/>
                  <a:pt x="22" y="121"/>
                  <a:pt x="16" y="121"/>
                </a:cubicBezTo>
                <a:cubicBezTo>
                  <a:pt x="7" y="121"/>
                  <a:pt x="0" y="128"/>
                  <a:pt x="0" y="137"/>
                </a:cubicBezTo>
                <a:cubicBezTo>
                  <a:pt x="0" y="145"/>
                  <a:pt x="7" y="153"/>
                  <a:pt x="16" y="153"/>
                </a:cubicBezTo>
                <a:cubicBezTo>
                  <a:pt x="25" y="153"/>
                  <a:pt x="32" y="145"/>
                  <a:pt x="32" y="137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52" y="130"/>
                  <a:pt x="52" y="130"/>
                  <a:pt x="52" y="130"/>
                </a:cubicBezTo>
                <a:cubicBezTo>
                  <a:pt x="54" y="129"/>
                  <a:pt x="56" y="127"/>
                  <a:pt x="55" y="125"/>
                </a:cubicBezTo>
                <a:close/>
                <a:moveTo>
                  <a:pt x="16" y="145"/>
                </a:moveTo>
                <a:cubicBezTo>
                  <a:pt x="12" y="145"/>
                  <a:pt x="8" y="141"/>
                  <a:pt x="8" y="137"/>
                </a:cubicBezTo>
                <a:cubicBezTo>
                  <a:pt x="8" y="132"/>
                  <a:pt x="12" y="129"/>
                  <a:pt x="16" y="129"/>
                </a:cubicBezTo>
                <a:cubicBezTo>
                  <a:pt x="20" y="129"/>
                  <a:pt x="24" y="132"/>
                  <a:pt x="24" y="137"/>
                </a:cubicBezTo>
                <a:cubicBezTo>
                  <a:pt x="24" y="141"/>
                  <a:pt x="20" y="145"/>
                  <a:pt x="16" y="145"/>
                </a:cubicBezTo>
                <a:close/>
                <a:moveTo>
                  <a:pt x="135" y="104"/>
                </a:moveTo>
                <a:cubicBezTo>
                  <a:pt x="136" y="103"/>
                  <a:pt x="137" y="100"/>
                  <a:pt x="135" y="98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1" y="81"/>
                  <a:pt x="120" y="81"/>
                  <a:pt x="118" y="81"/>
                </a:cubicBezTo>
                <a:cubicBezTo>
                  <a:pt x="98" y="81"/>
                  <a:pt x="98" y="81"/>
                  <a:pt x="98" y="81"/>
                </a:cubicBezTo>
                <a:cubicBezTo>
                  <a:pt x="96" y="81"/>
                  <a:pt x="95" y="81"/>
                  <a:pt x="94" y="82"/>
                </a:cubicBezTo>
                <a:cubicBezTo>
                  <a:pt x="81" y="98"/>
                  <a:pt x="81" y="98"/>
                  <a:pt x="81" y="98"/>
                </a:cubicBezTo>
                <a:cubicBezTo>
                  <a:pt x="80" y="99"/>
                  <a:pt x="80" y="100"/>
                  <a:pt x="80" y="101"/>
                </a:cubicBezTo>
                <a:cubicBezTo>
                  <a:pt x="80" y="103"/>
                  <a:pt x="82" y="105"/>
                  <a:pt x="84" y="105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0" y="111"/>
                  <a:pt x="80" y="112"/>
                  <a:pt x="80" y="113"/>
                </a:cubicBezTo>
                <a:cubicBezTo>
                  <a:pt x="80" y="115"/>
                  <a:pt x="82" y="117"/>
                  <a:pt x="84" y="117"/>
                </a:cubicBezTo>
                <a:cubicBezTo>
                  <a:pt x="86" y="117"/>
                  <a:pt x="86" y="117"/>
                  <a:pt x="86" y="117"/>
                </a:cubicBezTo>
                <a:cubicBezTo>
                  <a:pt x="81" y="122"/>
                  <a:pt x="81" y="122"/>
                  <a:pt x="81" y="122"/>
                </a:cubicBezTo>
                <a:cubicBezTo>
                  <a:pt x="80" y="123"/>
                  <a:pt x="80" y="124"/>
                  <a:pt x="80" y="125"/>
                </a:cubicBezTo>
                <a:cubicBezTo>
                  <a:pt x="80" y="127"/>
                  <a:pt x="82" y="129"/>
                  <a:pt x="84" y="129"/>
                </a:cubicBezTo>
                <a:cubicBezTo>
                  <a:pt x="132" y="129"/>
                  <a:pt x="132" y="129"/>
                  <a:pt x="132" y="129"/>
                </a:cubicBezTo>
                <a:cubicBezTo>
                  <a:pt x="133" y="129"/>
                  <a:pt x="134" y="128"/>
                  <a:pt x="135" y="128"/>
                </a:cubicBezTo>
                <a:cubicBezTo>
                  <a:pt x="136" y="127"/>
                  <a:pt x="137" y="124"/>
                  <a:pt x="135" y="122"/>
                </a:cubicBezTo>
                <a:cubicBezTo>
                  <a:pt x="130" y="117"/>
                  <a:pt x="130" y="117"/>
                  <a:pt x="130" y="117"/>
                </a:cubicBezTo>
                <a:cubicBezTo>
                  <a:pt x="132" y="117"/>
                  <a:pt x="132" y="117"/>
                  <a:pt x="132" y="117"/>
                </a:cubicBezTo>
                <a:cubicBezTo>
                  <a:pt x="133" y="117"/>
                  <a:pt x="134" y="116"/>
                  <a:pt x="135" y="116"/>
                </a:cubicBezTo>
                <a:cubicBezTo>
                  <a:pt x="136" y="115"/>
                  <a:pt x="137" y="112"/>
                  <a:pt x="135" y="110"/>
                </a:cubicBezTo>
                <a:cubicBezTo>
                  <a:pt x="130" y="105"/>
                  <a:pt x="130" y="105"/>
                  <a:pt x="130" y="105"/>
                </a:cubicBezTo>
                <a:cubicBezTo>
                  <a:pt x="132" y="105"/>
                  <a:pt x="132" y="105"/>
                  <a:pt x="132" y="105"/>
                </a:cubicBezTo>
                <a:cubicBezTo>
                  <a:pt x="133" y="105"/>
                  <a:pt x="134" y="104"/>
                  <a:pt x="135" y="104"/>
                </a:cubicBezTo>
                <a:close/>
                <a:moveTo>
                  <a:pt x="132" y="125"/>
                </a:moveTo>
                <a:cubicBezTo>
                  <a:pt x="84" y="125"/>
                  <a:pt x="84" y="125"/>
                  <a:pt x="84" y="125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125" y="117"/>
                  <a:pt x="125" y="117"/>
                  <a:pt x="125" y="117"/>
                </a:cubicBezTo>
                <a:lnTo>
                  <a:pt x="132" y="125"/>
                </a:lnTo>
                <a:close/>
                <a:moveTo>
                  <a:pt x="132" y="113"/>
                </a:moveTo>
                <a:cubicBezTo>
                  <a:pt x="84" y="113"/>
                  <a:pt x="84" y="113"/>
                  <a:pt x="84" y="113"/>
                </a:cubicBezTo>
                <a:cubicBezTo>
                  <a:pt x="91" y="105"/>
                  <a:pt x="91" y="105"/>
                  <a:pt x="91" y="105"/>
                </a:cubicBezTo>
                <a:cubicBezTo>
                  <a:pt x="125" y="105"/>
                  <a:pt x="125" y="105"/>
                  <a:pt x="125" y="105"/>
                </a:cubicBezTo>
                <a:lnTo>
                  <a:pt x="132" y="113"/>
                </a:lnTo>
                <a:close/>
                <a:moveTo>
                  <a:pt x="84" y="101"/>
                </a:moveTo>
                <a:cubicBezTo>
                  <a:pt x="98" y="85"/>
                  <a:pt x="98" y="85"/>
                  <a:pt x="98" y="85"/>
                </a:cubicBezTo>
                <a:cubicBezTo>
                  <a:pt x="118" y="85"/>
                  <a:pt x="118" y="85"/>
                  <a:pt x="118" y="85"/>
                </a:cubicBezTo>
                <a:cubicBezTo>
                  <a:pt x="132" y="101"/>
                  <a:pt x="132" y="101"/>
                  <a:pt x="132" y="101"/>
                </a:cubicBezTo>
                <a:lnTo>
                  <a:pt x="84" y="10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7" name="Freeform 21"/>
          <p:cNvSpPr>
            <a:spLocks noEditPoints="1"/>
          </p:cNvSpPr>
          <p:nvPr/>
        </p:nvSpPr>
        <p:spPr bwMode="auto">
          <a:xfrm>
            <a:off x="3670283" y="3616177"/>
            <a:ext cx="359371" cy="326471"/>
          </a:xfrm>
          <a:custGeom>
            <a:avLst/>
            <a:gdLst>
              <a:gd name="T0" fmla="*/ 145 w 177"/>
              <a:gd name="T1" fmla="*/ 61 h 161"/>
              <a:gd name="T2" fmla="*/ 176 w 177"/>
              <a:gd name="T3" fmla="*/ 151 h 161"/>
              <a:gd name="T4" fmla="*/ 168 w 177"/>
              <a:gd name="T5" fmla="*/ 161 h 161"/>
              <a:gd name="T6" fmla="*/ 0 w 177"/>
              <a:gd name="T7" fmla="*/ 153 h 161"/>
              <a:gd name="T8" fmla="*/ 11 w 177"/>
              <a:gd name="T9" fmla="*/ 115 h 161"/>
              <a:gd name="T10" fmla="*/ 18 w 177"/>
              <a:gd name="T11" fmla="*/ 117 h 161"/>
              <a:gd name="T12" fmla="*/ 168 w 177"/>
              <a:gd name="T13" fmla="*/ 153 h 161"/>
              <a:gd name="T14" fmla="*/ 88 w 177"/>
              <a:gd name="T15" fmla="*/ 65 h 161"/>
              <a:gd name="T16" fmla="*/ 88 w 177"/>
              <a:gd name="T17" fmla="*/ 57 h 161"/>
              <a:gd name="T18" fmla="*/ 104 w 177"/>
              <a:gd name="T19" fmla="*/ 61 h 161"/>
              <a:gd name="T20" fmla="*/ 88 w 177"/>
              <a:gd name="T21" fmla="*/ 65 h 161"/>
              <a:gd name="T22" fmla="*/ 96 w 177"/>
              <a:gd name="T23" fmla="*/ 29 h 161"/>
              <a:gd name="T24" fmla="*/ 152 w 177"/>
              <a:gd name="T25" fmla="*/ 29 h 161"/>
              <a:gd name="T26" fmla="*/ 104 w 177"/>
              <a:gd name="T27" fmla="*/ 29 h 161"/>
              <a:gd name="T28" fmla="*/ 144 w 177"/>
              <a:gd name="T29" fmla="*/ 29 h 161"/>
              <a:gd name="T30" fmla="*/ 104 w 177"/>
              <a:gd name="T31" fmla="*/ 29 h 161"/>
              <a:gd name="T32" fmla="*/ 0 w 177"/>
              <a:gd name="T33" fmla="*/ 65 h 161"/>
              <a:gd name="T34" fmla="*/ 80 w 177"/>
              <a:gd name="T35" fmla="*/ 65 h 161"/>
              <a:gd name="T36" fmla="*/ 8 w 177"/>
              <a:gd name="T37" fmla="*/ 65 h 161"/>
              <a:gd name="T38" fmla="*/ 72 w 177"/>
              <a:gd name="T39" fmla="*/ 65 h 161"/>
              <a:gd name="T40" fmla="*/ 8 w 177"/>
              <a:gd name="T41" fmla="*/ 65 h 161"/>
              <a:gd name="T42" fmla="*/ 24 w 177"/>
              <a:gd name="T43" fmla="*/ 65 h 161"/>
              <a:gd name="T44" fmla="*/ 56 w 177"/>
              <a:gd name="T45" fmla="*/ 65 h 161"/>
              <a:gd name="T46" fmla="*/ 40 w 177"/>
              <a:gd name="T47" fmla="*/ 77 h 161"/>
              <a:gd name="T48" fmla="*/ 40 w 177"/>
              <a:gd name="T49" fmla="*/ 53 h 161"/>
              <a:gd name="T50" fmla="*/ 40 w 177"/>
              <a:gd name="T51" fmla="*/ 77 h 161"/>
              <a:gd name="T52" fmla="*/ 112 w 177"/>
              <a:gd name="T53" fmla="*/ 29 h 161"/>
              <a:gd name="T54" fmla="*/ 136 w 177"/>
              <a:gd name="T55" fmla="*/ 29 h 161"/>
              <a:gd name="T56" fmla="*/ 124 w 177"/>
              <a:gd name="T57" fmla="*/ 37 h 161"/>
              <a:gd name="T58" fmla="*/ 124 w 177"/>
              <a:gd name="T59" fmla="*/ 21 h 161"/>
              <a:gd name="T60" fmla="*/ 124 w 177"/>
              <a:gd name="T61" fmla="*/ 37 h 161"/>
              <a:gd name="T62" fmla="*/ 116 w 177"/>
              <a:gd name="T63" fmla="*/ 79 h 161"/>
              <a:gd name="T64" fmla="*/ 98 w 177"/>
              <a:gd name="T65" fmla="*/ 81 h 161"/>
              <a:gd name="T66" fmla="*/ 98 w 177"/>
              <a:gd name="T67" fmla="*/ 77 h 161"/>
              <a:gd name="T68" fmla="*/ 89 w 177"/>
              <a:gd name="T69" fmla="*/ 80 h 161"/>
              <a:gd name="T70" fmla="*/ 92 w 177"/>
              <a:gd name="T71" fmla="*/ 83 h 161"/>
              <a:gd name="T72" fmla="*/ 88 w 177"/>
              <a:gd name="T73" fmla="*/ 96 h 161"/>
              <a:gd name="T74" fmla="*/ 84 w 177"/>
              <a:gd name="T75" fmla="*/ 97 h 161"/>
              <a:gd name="T76" fmla="*/ 89 w 177"/>
              <a:gd name="T77" fmla="*/ 80 h 161"/>
              <a:gd name="T78" fmla="*/ 89 w 177"/>
              <a:gd name="T79" fmla="*/ 103 h 161"/>
              <a:gd name="T80" fmla="*/ 98 w 177"/>
              <a:gd name="T81" fmla="*/ 105 h 161"/>
              <a:gd name="T82" fmla="*/ 108 w 177"/>
              <a:gd name="T83" fmla="*/ 107 h 161"/>
              <a:gd name="T84" fmla="*/ 98 w 177"/>
              <a:gd name="T85" fmla="*/ 109 h 161"/>
              <a:gd name="T86" fmla="*/ 114 w 177"/>
              <a:gd name="T87" fmla="*/ 109 h 161"/>
              <a:gd name="T88" fmla="*/ 114 w 177"/>
              <a:gd name="T89" fmla="*/ 105 h 161"/>
              <a:gd name="T90" fmla="*/ 131 w 177"/>
              <a:gd name="T91" fmla="*/ 109 h 161"/>
              <a:gd name="T92" fmla="*/ 128 w 177"/>
              <a:gd name="T93" fmla="*/ 111 h 161"/>
              <a:gd name="T94" fmla="*/ 114 w 177"/>
              <a:gd name="T95" fmla="*/ 109 h 161"/>
              <a:gd name="T96" fmla="*/ 133 w 177"/>
              <a:gd name="T97" fmla="*/ 115 h 161"/>
              <a:gd name="T98" fmla="*/ 136 w 177"/>
              <a:gd name="T99" fmla="*/ 121 h 161"/>
              <a:gd name="T100" fmla="*/ 127 w 177"/>
              <a:gd name="T101" fmla="*/ 133 h 161"/>
              <a:gd name="T102" fmla="*/ 132 w 177"/>
              <a:gd name="T103" fmla="*/ 121 h 161"/>
              <a:gd name="T104" fmla="*/ 121 w 177"/>
              <a:gd name="T105" fmla="*/ 133 h 161"/>
              <a:gd name="T106" fmla="*/ 121 w 177"/>
              <a:gd name="T107" fmla="*/ 137 h 161"/>
              <a:gd name="T108" fmla="*/ 103 w 177"/>
              <a:gd name="T109" fmla="*/ 135 h 161"/>
              <a:gd name="T110" fmla="*/ 121 w 177"/>
              <a:gd name="T111" fmla="*/ 133 h 161"/>
              <a:gd name="T112" fmla="*/ 99 w 177"/>
              <a:gd name="T113" fmla="*/ 135 h 161"/>
              <a:gd name="T114" fmla="*/ 81 w 177"/>
              <a:gd name="T115" fmla="*/ 137 h 161"/>
              <a:gd name="T116" fmla="*/ 81 w 177"/>
              <a:gd name="T117" fmla="*/ 133 h 161"/>
              <a:gd name="T118" fmla="*/ 73 w 177"/>
              <a:gd name="T119" fmla="*/ 133 h 161"/>
              <a:gd name="T120" fmla="*/ 73 w 177"/>
              <a:gd name="T121" fmla="*/ 137 h 161"/>
              <a:gd name="T122" fmla="*/ 55 w 177"/>
              <a:gd name="T123" fmla="*/ 135 h 161"/>
              <a:gd name="T124" fmla="*/ 73 w 177"/>
              <a:gd name="T125" fmla="*/ 133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7" h="161">
                <a:moveTo>
                  <a:pt x="142" y="66"/>
                </a:moveTo>
                <a:cubicBezTo>
                  <a:pt x="142" y="64"/>
                  <a:pt x="143" y="61"/>
                  <a:pt x="145" y="61"/>
                </a:cubicBezTo>
                <a:cubicBezTo>
                  <a:pt x="147" y="60"/>
                  <a:pt x="150" y="61"/>
                  <a:pt x="150" y="64"/>
                </a:cubicBezTo>
                <a:cubicBezTo>
                  <a:pt x="176" y="151"/>
                  <a:pt x="176" y="151"/>
                  <a:pt x="176" y="151"/>
                </a:cubicBezTo>
                <a:cubicBezTo>
                  <a:pt x="177" y="155"/>
                  <a:pt x="174" y="159"/>
                  <a:pt x="170" y="161"/>
                </a:cubicBezTo>
                <a:cubicBezTo>
                  <a:pt x="170" y="161"/>
                  <a:pt x="169" y="161"/>
                  <a:pt x="168" y="161"/>
                </a:cubicBezTo>
                <a:cubicBezTo>
                  <a:pt x="8" y="161"/>
                  <a:pt x="8" y="161"/>
                  <a:pt x="8" y="161"/>
                </a:cubicBezTo>
                <a:cubicBezTo>
                  <a:pt x="4" y="161"/>
                  <a:pt x="0" y="157"/>
                  <a:pt x="0" y="153"/>
                </a:cubicBezTo>
                <a:cubicBezTo>
                  <a:pt x="0" y="152"/>
                  <a:pt x="0" y="151"/>
                  <a:pt x="0" y="150"/>
                </a:cubicBezTo>
                <a:cubicBezTo>
                  <a:pt x="11" y="115"/>
                  <a:pt x="11" y="115"/>
                  <a:pt x="11" y="115"/>
                </a:cubicBezTo>
                <a:cubicBezTo>
                  <a:pt x="12" y="113"/>
                  <a:pt x="14" y="112"/>
                  <a:pt x="16" y="113"/>
                </a:cubicBezTo>
                <a:cubicBezTo>
                  <a:pt x="18" y="113"/>
                  <a:pt x="19" y="115"/>
                  <a:pt x="18" y="117"/>
                </a:cubicBezTo>
                <a:cubicBezTo>
                  <a:pt x="8" y="153"/>
                  <a:pt x="8" y="153"/>
                  <a:pt x="8" y="153"/>
                </a:cubicBezTo>
                <a:cubicBezTo>
                  <a:pt x="168" y="153"/>
                  <a:pt x="168" y="153"/>
                  <a:pt x="168" y="153"/>
                </a:cubicBezTo>
                <a:lnTo>
                  <a:pt x="142" y="66"/>
                </a:lnTo>
                <a:close/>
                <a:moveTo>
                  <a:pt x="88" y="65"/>
                </a:moveTo>
                <a:cubicBezTo>
                  <a:pt x="86" y="65"/>
                  <a:pt x="84" y="63"/>
                  <a:pt x="84" y="61"/>
                </a:cubicBezTo>
                <a:cubicBezTo>
                  <a:pt x="84" y="58"/>
                  <a:pt x="86" y="57"/>
                  <a:pt x="88" y="57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02" y="57"/>
                  <a:pt x="104" y="58"/>
                  <a:pt x="104" y="61"/>
                </a:cubicBezTo>
                <a:cubicBezTo>
                  <a:pt x="104" y="63"/>
                  <a:pt x="102" y="65"/>
                  <a:pt x="100" y="65"/>
                </a:cubicBezTo>
                <a:lnTo>
                  <a:pt x="88" y="65"/>
                </a:lnTo>
                <a:close/>
                <a:moveTo>
                  <a:pt x="124" y="81"/>
                </a:moveTo>
                <a:cubicBezTo>
                  <a:pt x="105" y="56"/>
                  <a:pt x="96" y="39"/>
                  <a:pt x="96" y="29"/>
                </a:cubicBezTo>
                <a:cubicBezTo>
                  <a:pt x="96" y="13"/>
                  <a:pt x="108" y="0"/>
                  <a:pt x="124" y="0"/>
                </a:cubicBezTo>
                <a:cubicBezTo>
                  <a:pt x="140" y="0"/>
                  <a:pt x="152" y="13"/>
                  <a:pt x="152" y="29"/>
                </a:cubicBezTo>
                <a:cubicBezTo>
                  <a:pt x="152" y="39"/>
                  <a:pt x="143" y="56"/>
                  <a:pt x="124" y="81"/>
                </a:cubicBezTo>
                <a:close/>
                <a:moveTo>
                  <a:pt x="104" y="29"/>
                </a:moveTo>
                <a:cubicBezTo>
                  <a:pt x="104" y="35"/>
                  <a:pt x="111" y="49"/>
                  <a:pt x="124" y="67"/>
                </a:cubicBezTo>
                <a:cubicBezTo>
                  <a:pt x="137" y="49"/>
                  <a:pt x="144" y="36"/>
                  <a:pt x="144" y="29"/>
                </a:cubicBezTo>
                <a:cubicBezTo>
                  <a:pt x="144" y="17"/>
                  <a:pt x="135" y="9"/>
                  <a:pt x="124" y="9"/>
                </a:cubicBezTo>
                <a:cubicBezTo>
                  <a:pt x="113" y="9"/>
                  <a:pt x="104" y="17"/>
                  <a:pt x="104" y="29"/>
                </a:cubicBezTo>
                <a:close/>
                <a:moveTo>
                  <a:pt x="40" y="137"/>
                </a:moveTo>
                <a:cubicBezTo>
                  <a:pt x="13" y="104"/>
                  <a:pt x="0" y="80"/>
                  <a:pt x="0" y="65"/>
                </a:cubicBezTo>
                <a:cubicBezTo>
                  <a:pt x="0" y="43"/>
                  <a:pt x="18" y="25"/>
                  <a:pt x="40" y="25"/>
                </a:cubicBezTo>
                <a:cubicBezTo>
                  <a:pt x="62" y="25"/>
                  <a:pt x="80" y="43"/>
                  <a:pt x="80" y="65"/>
                </a:cubicBezTo>
                <a:cubicBezTo>
                  <a:pt x="80" y="80"/>
                  <a:pt x="67" y="104"/>
                  <a:pt x="40" y="137"/>
                </a:cubicBezTo>
                <a:close/>
                <a:moveTo>
                  <a:pt x="8" y="65"/>
                </a:moveTo>
                <a:cubicBezTo>
                  <a:pt x="8" y="76"/>
                  <a:pt x="19" y="96"/>
                  <a:pt x="40" y="124"/>
                </a:cubicBezTo>
                <a:cubicBezTo>
                  <a:pt x="61" y="97"/>
                  <a:pt x="72" y="77"/>
                  <a:pt x="72" y="65"/>
                </a:cubicBezTo>
                <a:cubicBezTo>
                  <a:pt x="72" y="47"/>
                  <a:pt x="58" y="32"/>
                  <a:pt x="40" y="32"/>
                </a:cubicBezTo>
                <a:cubicBezTo>
                  <a:pt x="22" y="32"/>
                  <a:pt x="8" y="47"/>
                  <a:pt x="8" y="65"/>
                </a:cubicBezTo>
                <a:close/>
                <a:moveTo>
                  <a:pt x="40" y="81"/>
                </a:moveTo>
                <a:cubicBezTo>
                  <a:pt x="31" y="81"/>
                  <a:pt x="24" y="73"/>
                  <a:pt x="24" y="65"/>
                </a:cubicBezTo>
                <a:cubicBezTo>
                  <a:pt x="24" y="56"/>
                  <a:pt x="31" y="49"/>
                  <a:pt x="40" y="49"/>
                </a:cubicBezTo>
                <a:cubicBezTo>
                  <a:pt x="49" y="49"/>
                  <a:pt x="56" y="56"/>
                  <a:pt x="56" y="65"/>
                </a:cubicBezTo>
                <a:cubicBezTo>
                  <a:pt x="56" y="73"/>
                  <a:pt x="49" y="81"/>
                  <a:pt x="40" y="81"/>
                </a:cubicBezTo>
                <a:close/>
                <a:moveTo>
                  <a:pt x="40" y="77"/>
                </a:moveTo>
                <a:cubicBezTo>
                  <a:pt x="47" y="77"/>
                  <a:pt x="52" y="71"/>
                  <a:pt x="52" y="65"/>
                </a:cubicBezTo>
                <a:cubicBezTo>
                  <a:pt x="52" y="58"/>
                  <a:pt x="47" y="53"/>
                  <a:pt x="40" y="53"/>
                </a:cubicBezTo>
                <a:cubicBezTo>
                  <a:pt x="33" y="53"/>
                  <a:pt x="28" y="58"/>
                  <a:pt x="28" y="65"/>
                </a:cubicBezTo>
                <a:cubicBezTo>
                  <a:pt x="28" y="71"/>
                  <a:pt x="33" y="77"/>
                  <a:pt x="40" y="77"/>
                </a:cubicBezTo>
                <a:close/>
                <a:moveTo>
                  <a:pt x="124" y="41"/>
                </a:moveTo>
                <a:cubicBezTo>
                  <a:pt x="117" y="41"/>
                  <a:pt x="112" y="35"/>
                  <a:pt x="112" y="29"/>
                </a:cubicBezTo>
                <a:cubicBezTo>
                  <a:pt x="112" y="22"/>
                  <a:pt x="117" y="17"/>
                  <a:pt x="124" y="17"/>
                </a:cubicBezTo>
                <a:cubicBezTo>
                  <a:pt x="131" y="17"/>
                  <a:pt x="136" y="22"/>
                  <a:pt x="136" y="29"/>
                </a:cubicBezTo>
                <a:cubicBezTo>
                  <a:pt x="136" y="35"/>
                  <a:pt x="131" y="41"/>
                  <a:pt x="124" y="41"/>
                </a:cubicBezTo>
                <a:close/>
                <a:moveTo>
                  <a:pt x="124" y="37"/>
                </a:moveTo>
                <a:cubicBezTo>
                  <a:pt x="128" y="37"/>
                  <a:pt x="132" y="33"/>
                  <a:pt x="132" y="29"/>
                </a:cubicBezTo>
                <a:cubicBezTo>
                  <a:pt x="132" y="24"/>
                  <a:pt x="128" y="21"/>
                  <a:pt x="124" y="21"/>
                </a:cubicBezTo>
                <a:cubicBezTo>
                  <a:pt x="120" y="21"/>
                  <a:pt x="116" y="24"/>
                  <a:pt x="116" y="29"/>
                </a:cubicBezTo>
                <a:cubicBezTo>
                  <a:pt x="116" y="33"/>
                  <a:pt x="120" y="37"/>
                  <a:pt x="124" y="37"/>
                </a:cubicBezTo>
                <a:close/>
                <a:moveTo>
                  <a:pt x="114" y="77"/>
                </a:moveTo>
                <a:cubicBezTo>
                  <a:pt x="115" y="77"/>
                  <a:pt x="116" y="77"/>
                  <a:pt x="116" y="79"/>
                </a:cubicBezTo>
                <a:cubicBezTo>
                  <a:pt x="116" y="80"/>
                  <a:pt x="115" y="81"/>
                  <a:pt x="114" y="81"/>
                </a:cubicBezTo>
                <a:cubicBezTo>
                  <a:pt x="103" y="81"/>
                  <a:pt x="103" y="81"/>
                  <a:pt x="98" y="81"/>
                </a:cubicBezTo>
                <a:cubicBezTo>
                  <a:pt x="97" y="81"/>
                  <a:pt x="96" y="80"/>
                  <a:pt x="96" y="79"/>
                </a:cubicBezTo>
                <a:cubicBezTo>
                  <a:pt x="96" y="77"/>
                  <a:pt x="97" y="77"/>
                  <a:pt x="98" y="77"/>
                </a:cubicBezTo>
                <a:cubicBezTo>
                  <a:pt x="103" y="77"/>
                  <a:pt x="103" y="77"/>
                  <a:pt x="114" y="77"/>
                </a:cubicBezTo>
                <a:close/>
                <a:moveTo>
                  <a:pt x="89" y="80"/>
                </a:moveTo>
                <a:cubicBezTo>
                  <a:pt x="90" y="79"/>
                  <a:pt x="91" y="79"/>
                  <a:pt x="92" y="80"/>
                </a:cubicBezTo>
                <a:cubicBezTo>
                  <a:pt x="93" y="81"/>
                  <a:pt x="93" y="82"/>
                  <a:pt x="92" y="83"/>
                </a:cubicBezTo>
                <a:cubicBezTo>
                  <a:pt x="90" y="85"/>
                  <a:pt x="88" y="88"/>
                  <a:pt x="88" y="92"/>
                </a:cubicBezTo>
                <a:cubicBezTo>
                  <a:pt x="88" y="93"/>
                  <a:pt x="88" y="95"/>
                  <a:pt x="88" y="96"/>
                </a:cubicBezTo>
                <a:cubicBezTo>
                  <a:pt x="89" y="97"/>
                  <a:pt x="88" y="98"/>
                  <a:pt x="87" y="98"/>
                </a:cubicBezTo>
                <a:cubicBezTo>
                  <a:pt x="86" y="99"/>
                  <a:pt x="85" y="98"/>
                  <a:pt x="84" y="97"/>
                </a:cubicBezTo>
                <a:cubicBezTo>
                  <a:pt x="84" y="96"/>
                  <a:pt x="84" y="94"/>
                  <a:pt x="84" y="93"/>
                </a:cubicBezTo>
                <a:cubicBezTo>
                  <a:pt x="84" y="87"/>
                  <a:pt x="86" y="83"/>
                  <a:pt x="89" y="80"/>
                </a:cubicBezTo>
                <a:close/>
                <a:moveTo>
                  <a:pt x="90" y="105"/>
                </a:moveTo>
                <a:cubicBezTo>
                  <a:pt x="89" y="105"/>
                  <a:pt x="89" y="103"/>
                  <a:pt x="89" y="103"/>
                </a:cubicBezTo>
                <a:cubicBezTo>
                  <a:pt x="90" y="102"/>
                  <a:pt x="91" y="102"/>
                  <a:pt x="92" y="102"/>
                </a:cubicBezTo>
                <a:cubicBezTo>
                  <a:pt x="94" y="104"/>
                  <a:pt x="96" y="105"/>
                  <a:pt x="98" y="105"/>
                </a:cubicBezTo>
                <a:cubicBezTo>
                  <a:pt x="101" y="105"/>
                  <a:pt x="101" y="105"/>
                  <a:pt x="106" y="105"/>
                </a:cubicBezTo>
                <a:cubicBezTo>
                  <a:pt x="107" y="105"/>
                  <a:pt x="108" y="105"/>
                  <a:pt x="108" y="107"/>
                </a:cubicBezTo>
                <a:cubicBezTo>
                  <a:pt x="108" y="108"/>
                  <a:pt x="108" y="109"/>
                  <a:pt x="106" y="109"/>
                </a:cubicBezTo>
                <a:cubicBezTo>
                  <a:pt x="101" y="109"/>
                  <a:pt x="101" y="109"/>
                  <a:pt x="98" y="109"/>
                </a:cubicBezTo>
                <a:cubicBezTo>
                  <a:pt x="96" y="109"/>
                  <a:pt x="92" y="107"/>
                  <a:pt x="90" y="105"/>
                </a:cubicBezTo>
                <a:close/>
                <a:moveTo>
                  <a:pt x="114" y="109"/>
                </a:moveTo>
                <a:cubicBezTo>
                  <a:pt x="113" y="109"/>
                  <a:pt x="112" y="108"/>
                  <a:pt x="112" y="107"/>
                </a:cubicBezTo>
                <a:cubicBezTo>
                  <a:pt x="112" y="105"/>
                  <a:pt x="113" y="105"/>
                  <a:pt x="114" y="105"/>
                </a:cubicBezTo>
                <a:cubicBezTo>
                  <a:pt x="119" y="105"/>
                  <a:pt x="119" y="105"/>
                  <a:pt x="122" y="105"/>
                </a:cubicBezTo>
                <a:cubicBezTo>
                  <a:pt x="125" y="105"/>
                  <a:pt x="128" y="106"/>
                  <a:pt x="131" y="109"/>
                </a:cubicBezTo>
                <a:cubicBezTo>
                  <a:pt x="132" y="109"/>
                  <a:pt x="132" y="111"/>
                  <a:pt x="131" y="111"/>
                </a:cubicBezTo>
                <a:cubicBezTo>
                  <a:pt x="130" y="112"/>
                  <a:pt x="129" y="112"/>
                  <a:pt x="128" y="111"/>
                </a:cubicBezTo>
                <a:cubicBezTo>
                  <a:pt x="126" y="110"/>
                  <a:pt x="124" y="109"/>
                  <a:pt x="122" y="109"/>
                </a:cubicBezTo>
                <a:cubicBezTo>
                  <a:pt x="119" y="109"/>
                  <a:pt x="119" y="109"/>
                  <a:pt x="114" y="109"/>
                </a:cubicBezTo>
                <a:close/>
                <a:moveTo>
                  <a:pt x="132" y="117"/>
                </a:moveTo>
                <a:cubicBezTo>
                  <a:pt x="131" y="116"/>
                  <a:pt x="132" y="115"/>
                  <a:pt x="133" y="115"/>
                </a:cubicBezTo>
                <a:cubicBezTo>
                  <a:pt x="134" y="115"/>
                  <a:pt x="135" y="115"/>
                  <a:pt x="136" y="117"/>
                </a:cubicBezTo>
                <a:cubicBezTo>
                  <a:pt x="136" y="118"/>
                  <a:pt x="136" y="119"/>
                  <a:pt x="136" y="121"/>
                </a:cubicBezTo>
                <a:cubicBezTo>
                  <a:pt x="136" y="126"/>
                  <a:pt x="134" y="131"/>
                  <a:pt x="130" y="134"/>
                </a:cubicBezTo>
                <a:cubicBezTo>
                  <a:pt x="129" y="135"/>
                  <a:pt x="128" y="134"/>
                  <a:pt x="127" y="133"/>
                </a:cubicBezTo>
                <a:cubicBezTo>
                  <a:pt x="126" y="133"/>
                  <a:pt x="127" y="131"/>
                  <a:pt x="128" y="131"/>
                </a:cubicBezTo>
                <a:cubicBezTo>
                  <a:pt x="130" y="129"/>
                  <a:pt x="132" y="125"/>
                  <a:pt x="132" y="121"/>
                </a:cubicBezTo>
                <a:cubicBezTo>
                  <a:pt x="132" y="119"/>
                  <a:pt x="132" y="118"/>
                  <a:pt x="132" y="117"/>
                </a:cubicBezTo>
                <a:close/>
                <a:moveTo>
                  <a:pt x="121" y="133"/>
                </a:moveTo>
                <a:cubicBezTo>
                  <a:pt x="122" y="133"/>
                  <a:pt x="123" y="133"/>
                  <a:pt x="123" y="135"/>
                </a:cubicBezTo>
                <a:cubicBezTo>
                  <a:pt x="123" y="136"/>
                  <a:pt x="122" y="137"/>
                  <a:pt x="121" y="137"/>
                </a:cubicBezTo>
                <a:cubicBezTo>
                  <a:pt x="116" y="137"/>
                  <a:pt x="116" y="137"/>
                  <a:pt x="105" y="137"/>
                </a:cubicBezTo>
                <a:cubicBezTo>
                  <a:pt x="104" y="137"/>
                  <a:pt x="103" y="136"/>
                  <a:pt x="103" y="135"/>
                </a:cubicBezTo>
                <a:cubicBezTo>
                  <a:pt x="103" y="133"/>
                  <a:pt x="104" y="133"/>
                  <a:pt x="105" y="133"/>
                </a:cubicBezTo>
                <a:cubicBezTo>
                  <a:pt x="116" y="133"/>
                  <a:pt x="116" y="133"/>
                  <a:pt x="121" y="133"/>
                </a:cubicBezTo>
                <a:close/>
                <a:moveTo>
                  <a:pt x="97" y="133"/>
                </a:moveTo>
                <a:cubicBezTo>
                  <a:pt x="98" y="133"/>
                  <a:pt x="99" y="133"/>
                  <a:pt x="99" y="135"/>
                </a:cubicBezTo>
                <a:cubicBezTo>
                  <a:pt x="99" y="136"/>
                  <a:pt x="98" y="137"/>
                  <a:pt x="97" y="137"/>
                </a:cubicBezTo>
                <a:cubicBezTo>
                  <a:pt x="90" y="137"/>
                  <a:pt x="90" y="137"/>
                  <a:pt x="81" y="137"/>
                </a:cubicBezTo>
                <a:cubicBezTo>
                  <a:pt x="80" y="137"/>
                  <a:pt x="79" y="136"/>
                  <a:pt x="79" y="135"/>
                </a:cubicBezTo>
                <a:cubicBezTo>
                  <a:pt x="79" y="133"/>
                  <a:pt x="80" y="133"/>
                  <a:pt x="81" y="133"/>
                </a:cubicBezTo>
                <a:cubicBezTo>
                  <a:pt x="90" y="133"/>
                  <a:pt x="90" y="133"/>
                  <a:pt x="97" y="133"/>
                </a:cubicBezTo>
                <a:close/>
                <a:moveTo>
                  <a:pt x="73" y="133"/>
                </a:moveTo>
                <a:cubicBezTo>
                  <a:pt x="74" y="133"/>
                  <a:pt x="75" y="133"/>
                  <a:pt x="75" y="135"/>
                </a:cubicBezTo>
                <a:cubicBezTo>
                  <a:pt x="75" y="136"/>
                  <a:pt x="74" y="137"/>
                  <a:pt x="73" y="137"/>
                </a:cubicBezTo>
                <a:cubicBezTo>
                  <a:pt x="66" y="137"/>
                  <a:pt x="66" y="137"/>
                  <a:pt x="57" y="137"/>
                </a:cubicBezTo>
                <a:cubicBezTo>
                  <a:pt x="56" y="137"/>
                  <a:pt x="55" y="136"/>
                  <a:pt x="55" y="135"/>
                </a:cubicBezTo>
                <a:cubicBezTo>
                  <a:pt x="55" y="133"/>
                  <a:pt x="56" y="133"/>
                  <a:pt x="57" y="133"/>
                </a:cubicBezTo>
                <a:cubicBezTo>
                  <a:pt x="66" y="133"/>
                  <a:pt x="66" y="133"/>
                  <a:pt x="73" y="13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8" name="Freeform 25"/>
          <p:cNvSpPr>
            <a:spLocks noEditPoints="1"/>
          </p:cNvSpPr>
          <p:nvPr/>
        </p:nvSpPr>
        <p:spPr bwMode="auto">
          <a:xfrm>
            <a:off x="4806445" y="3606476"/>
            <a:ext cx="388896" cy="345873"/>
          </a:xfrm>
          <a:custGeom>
            <a:avLst/>
            <a:gdLst>
              <a:gd name="T0" fmla="*/ 80 w 192"/>
              <a:gd name="T1" fmla="*/ 40 h 171"/>
              <a:gd name="T2" fmla="*/ 127 w 192"/>
              <a:gd name="T3" fmla="*/ 72 h 171"/>
              <a:gd name="T4" fmla="*/ 92 w 192"/>
              <a:gd name="T5" fmla="*/ 104 h 171"/>
              <a:gd name="T6" fmla="*/ 127 w 192"/>
              <a:gd name="T7" fmla="*/ 138 h 171"/>
              <a:gd name="T8" fmla="*/ 81 w 192"/>
              <a:gd name="T9" fmla="*/ 169 h 171"/>
              <a:gd name="T10" fmla="*/ 0 w 192"/>
              <a:gd name="T11" fmla="*/ 104 h 171"/>
              <a:gd name="T12" fmla="*/ 32 w 192"/>
              <a:gd name="T13" fmla="*/ 81 h 171"/>
              <a:gd name="T14" fmla="*/ 8 w 192"/>
              <a:gd name="T15" fmla="*/ 104 h 171"/>
              <a:gd name="T16" fmla="*/ 119 w 192"/>
              <a:gd name="T17" fmla="*/ 138 h 171"/>
              <a:gd name="T18" fmla="*/ 85 w 192"/>
              <a:gd name="T19" fmla="*/ 100 h 171"/>
              <a:gd name="T20" fmla="*/ 119 w 192"/>
              <a:gd name="T21" fmla="*/ 72 h 171"/>
              <a:gd name="T22" fmla="*/ 77 w 192"/>
              <a:gd name="T23" fmla="*/ 48 h 171"/>
              <a:gd name="T24" fmla="*/ 49 w 192"/>
              <a:gd name="T25" fmla="*/ 111 h 171"/>
              <a:gd name="T26" fmla="*/ 77 w 192"/>
              <a:gd name="T27" fmla="*/ 140 h 171"/>
              <a:gd name="T28" fmla="*/ 58 w 192"/>
              <a:gd name="T29" fmla="*/ 111 h 171"/>
              <a:gd name="T30" fmla="*/ 77 w 192"/>
              <a:gd name="T31" fmla="*/ 126 h 171"/>
              <a:gd name="T32" fmla="*/ 144 w 192"/>
              <a:gd name="T33" fmla="*/ 72 h 171"/>
              <a:gd name="T34" fmla="*/ 192 w 192"/>
              <a:gd name="T35" fmla="*/ 104 h 171"/>
              <a:gd name="T36" fmla="*/ 144 w 192"/>
              <a:gd name="T37" fmla="*/ 136 h 171"/>
              <a:gd name="T38" fmla="*/ 110 w 192"/>
              <a:gd name="T39" fmla="*/ 98 h 171"/>
              <a:gd name="T40" fmla="*/ 184 w 192"/>
              <a:gd name="T41" fmla="*/ 104 h 171"/>
              <a:gd name="T42" fmla="*/ 149 w 192"/>
              <a:gd name="T43" fmla="*/ 130 h 171"/>
              <a:gd name="T44" fmla="*/ 72 w 192"/>
              <a:gd name="T45" fmla="*/ 72 h 171"/>
              <a:gd name="T46" fmla="*/ 66 w 192"/>
              <a:gd name="T47" fmla="*/ 68 h 171"/>
              <a:gd name="T48" fmla="*/ 36 w 192"/>
              <a:gd name="T49" fmla="*/ 56 h 171"/>
              <a:gd name="T50" fmla="*/ 44 w 192"/>
              <a:gd name="T51" fmla="*/ 72 h 171"/>
              <a:gd name="T52" fmla="*/ 44 w 192"/>
              <a:gd name="T53" fmla="*/ 80 h 171"/>
              <a:gd name="T54" fmla="*/ 36 w 192"/>
              <a:gd name="T55" fmla="*/ 72 h 171"/>
              <a:gd name="T56" fmla="*/ 36 w 192"/>
              <a:gd name="T57" fmla="*/ 52 h 171"/>
              <a:gd name="T58" fmla="*/ 44 w 192"/>
              <a:gd name="T59" fmla="*/ 36 h 171"/>
              <a:gd name="T60" fmla="*/ 44 w 192"/>
              <a:gd name="T61" fmla="*/ 0 h 171"/>
              <a:gd name="T62" fmla="*/ 76 w 192"/>
              <a:gd name="T63" fmla="*/ 32 h 171"/>
              <a:gd name="T64" fmla="*/ 68 w 192"/>
              <a:gd name="T65" fmla="*/ 52 h 171"/>
              <a:gd name="T66" fmla="*/ 84 w 192"/>
              <a:gd name="T67" fmla="*/ 68 h 171"/>
              <a:gd name="T68" fmla="*/ 76 w 192"/>
              <a:gd name="T69" fmla="*/ 76 h 171"/>
              <a:gd name="T70" fmla="*/ 68 w 192"/>
              <a:gd name="T71" fmla="*/ 96 h 171"/>
              <a:gd name="T72" fmla="*/ 55 w 192"/>
              <a:gd name="T73" fmla="*/ 105 h 171"/>
              <a:gd name="T74" fmla="*/ 52 w 192"/>
              <a:gd name="T75" fmla="*/ 95 h 171"/>
              <a:gd name="T76" fmla="*/ 64 w 192"/>
              <a:gd name="T77" fmla="*/ 80 h 171"/>
              <a:gd name="T78" fmla="*/ 52 w 192"/>
              <a:gd name="T79" fmla="*/ 52 h 171"/>
              <a:gd name="T80" fmla="*/ 52 w 192"/>
              <a:gd name="T81" fmla="*/ 36 h 171"/>
              <a:gd name="T82" fmla="*/ 72 w 192"/>
              <a:gd name="T83" fmla="*/ 32 h 171"/>
              <a:gd name="T84" fmla="*/ 44 w 192"/>
              <a:gd name="T85" fmla="*/ 16 h 171"/>
              <a:gd name="T86" fmla="*/ 58 w 192"/>
              <a:gd name="T87" fmla="*/ 2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92" h="171">
                <a:moveTo>
                  <a:pt x="77" y="48"/>
                </a:moveTo>
                <a:cubicBezTo>
                  <a:pt x="75" y="47"/>
                  <a:pt x="76" y="45"/>
                  <a:pt x="77" y="43"/>
                </a:cubicBezTo>
                <a:cubicBezTo>
                  <a:pt x="80" y="40"/>
                  <a:pt x="80" y="40"/>
                  <a:pt x="80" y="40"/>
                </a:cubicBezTo>
                <a:cubicBezTo>
                  <a:pt x="83" y="38"/>
                  <a:pt x="87" y="38"/>
                  <a:pt x="90" y="40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6" y="68"/>
                  <a:pt x="127" y="70"/>
                  <a:pt x="127" y="7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27" y="76"/>
                  <a:pt x="126" y="79"/>
                  <a:pt x="124" y="80"/>
                </a:cubicBezTo>
                <a:cubicBezTo>
                  <a:pt x="92" y="104"/>
                  <a:pt x="92" y="104"/>
                  <a:pt x="92" y="104"/>
                </a:cubicBezTo>
                <a:cubicBezTo>
                  <a:pt x="124" y="130"/>
                  <a:pt x="124" y="130"/>
                  <a:pt x="124" y="130"/>
                </a:cubicBezTo>
                <a:cubicBezTo>
                  <a:pt x="126" y="132"/>
                  <a:pt x="127" y="134"/>
                  <a:pt x="127" y="136"/>
                </a:cubicBezTo>
                <a:cubicBezTo>
                  <a:pt x="127" y="138"/>
                  <a:pt x="127" y="138"/>
                  <a:pt x="127" y="138"/>
                </a:cubicBezTo>
                <a:cubicBezTo>
                  <a:pt x="127" y="140"/>
                  <a:pt x="126" y="143"/>
                  <a:pt x="124" y="144"/>
                </a:cubicBezTo>
                <a:cubicBezTo>
                  <a:pt x="90" y="169"/>
                  <a:pt x="90" y="169"/>
                  <a:pt x="90" y="169"/>
                </a:cubicBezTo>
                <a:cubicBezTo>
                  <a:pt x="87" y="171"/>
                  <a:pt x="83" y="171"/>
                  <a:pt x="81" y="169"/>
                </a:cubicBezTo>
                <a:cubicBezTo>
                  <a:pt x="3" y="113"/>
                  <a:pt x="3" y="113"/>
                  <a:pt x="3" y="113"/>
                </a:cubicBezTo>
                <a:cubicBezTo>
                  <a:pt x="1" y="111"/>
                  <a:pt x="0" y="109"/>
                  <a:pt x="0" y="106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2"/>
                  <a:pt x="1" y="100"/>
                  <a:pt x="3" y="98"/>
                </a:cubicBezTo>
                <a:cubicBezTo>
                  <a:pt x="26" y="80"/>
                  <a:pt x="26" y="80"/>
                  <a:pt x="26" y="80"/>
                </a:cubicBezTo>
                <a:cubicBezTo>
                  <a:pt x="28" y="79"/>
                  <a:pt x="31" y="80"/>
                  <a:pt x="32" y="81"/>
                </a:cubicBezTo>
                <a:cubicBezTo>
                  <a:pt x="32" y="82"/>
                  <a:pt x="33" y="83"/>
                  <a:pt x="33" y="84"/>
                </a:cubicBezTo>
                <a:cubicBezTo>
                  <a:pt x="33" y="86"/>
                  <a:pt x="33" y="86"/>
                  <a:pt x="33" y="86"/>
                </a:cubicBezTo>
                <a:cubicBezTo>
                  <a:pt x="8" y="104"/>
                  <a:pt x="8" y="104"/>
                  <a:pt x="8" y="104"/>
                </a:cubicBezTo>
                <a:cubicBezTo>
                  <a:pt x="8" y="106"/>
                  <a:pt x="8" y="106"/>
                  <a:pt x="8" y="106"/>
                </a:cubicBezTo>
                <a:cubicBezTo>
                  <a:pt x="85" y="163"/>
                  <a:pt x="85" y="163"/>
                  <a:pt x="85" y="163"/>
                </a:cubicBezTo>
                <a:cubicBezTo>
                  <a:pt x="119" y="138"/>
                  <a:pt x="119" y="138"/>
                  <a:pt x="119" y="138"/>
                </a:cubicBezTo>
                <a:cubicBezTo>
                  <a:pt x="119" y="136"/>
                  <a:pt x="119" y="136"/>
                  <a:pt x="119" y="136"/>
                </a:cubicBezTo>
                <a:cubicBezTo>
                  <a:pt x="86" y="111"/>
                  <a:pt x="86" y="111"/>
                  <a:pt x="86" y="111"/>
                </a:cubicBezTo>
                <a:cubicBezTo>
                  <a:pt x="83" y="108"/>
                  <a:pt x="82" y="103"/>
                  <a:pt x="85" y="100"/>
                </a:cubicBezTo>
                <a:cubicBezTo>
                  <a:pt x="85" y="99"/>
                  <a:pt x="86" y="98"/>
                  <a:pt x="87" y="98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85" y="46"/>
                  <a:pt x="85" y="46"/>
                  <a:pt x="85" y="46"/>
                </a:cubicBezTo>
                <a:cubicBezTo>
                  <a:pt x="82" y="48"/>
                  <a:pt x="82" y="48"/>
                  <a:pt x="82" y="48"/>
                </a:cubicBezTo>
                <a:cubicBezTo>
                  <a:pt x="79" y="50"/>
                  <a:pt x="78" y="50"/>
                  <a:pt x="77" y="48"/>
                </a:cubicBezTo>
                <a:close/>
                <a:moveTo>
                  <a:pt x="46" y="114"/>
                </a:moveTo>
                <a:cubicBezTo>
                  <a:pt x="45" y="113"/>
                  <a:pt x="45" y="112"/>
                  <a:pt x="46" y="111"/>
                </a:cubicBezTo>
                <a:cubicBezTo>
                  <a:pt x="46" y="110"/>
                  <a:pt x="48" y="110"/>
                  <a:pt x="49" y="111"/>
                </a:cubicBezTo>
                <a:cubicBezTo>
                  <a:pt x="80" y="136"/>
                  <a:pt x="80" y="136"/>
                  <a:pt x="80" y="136"/>
                </a:cubicBezTo>
                <a:cubicBezTo>
                  <a:pt x="81" y="137"/>
                  <a:pt x="81" y="138"/>
                  <a:pt x="80" y="139"/>
                </a:cubicBezTo>
                <a:cubicBezTo>
                  <a:pt x="80" y="140"/>
                  <a:pt x="78" y="140"/>
                  <a:pt x="77" y="140"/>
                </a:cubicBezTo>
                <a:lnTo>
                  <a:pt x="46" y="114"/>
                </a:lnTo>
                <a:close/>
                <a:moveTo>
                  <a:pt x="59" y="114"/>
                </a:moveTo>
                <a:cubicBezTo>
                  <a:pt x="58" y="113"/>
                  <a:pt x="58" y="112"/>
                  <a:pt x="58" y="111"/>
                </a:cubicBezTo>
                <a:cubicBezTo>
                  <a:pt x="59" y="110"/>
                  <a:pt x="60" y="110"/>
                  <a:pt x="61" y="111"/>
                </a:cubicBezTo>
                <a:cubicBezTo>
                  <a:pt x="77" y="124"/>
                  <a:pt x="77" y="124"/>
                  <a:pt x="77" y="124"/>
                </a:cubicBezTo>
                <a:cubicBezTo>
                  <a:pt x="78" y="124"/>
                  <a:pt x="78" y="126"/>
                  <a:pt x="77" y="126"/>
                </a:cubicBezTo>
                <a:cubicBezTo>
                  <a:pt x="77" y="127"/>
                  <a:pt x="75" y="127"/>
                  <a:pt x="75" y="127"/>
                </a:cubicBezTo>
                <a:lnTo>
                  <a:pt x="59" y="114"/>
                </a:lnTo>
                <a:close/>
                <a:moveTo>
                  <a:pt x="144" y="72"/>
                </a:moveTo>
                <a:cubicBezTo>
                  <a:pt x="147" y="70"/>
                  <a:pt x="151" y="70"/>
                  <a:pt x="153" y="72"/>
                </a:cubicBezTo>
                <a:cubicBezTo>
                  <a:pt x="189" y="98"/>
                  <a:pt x="189" y="98"/>
                  <a:pt x="189" y="98"/>
                </a:cubicBezTo>
                <a:cubicBezTo>
                  <a:pt x="191" y="100"/>
                  <a:pt x="192" y="102"/>
                  <a:pt x="192" y="104"/>
                </a:cubicBezTo>
                <a:cubicBezTo>
                  <a:pt x="192" y="107"/>
                  <a:pt x="191" y="109"/>
                  <a:pt x="189" y="111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1" y="138"/>
                  <a:pt x="147" y="138"/>
                  <a:pt x="144" y="136"/>
                </a:cubicBezTo>
                <a:cubicBezTo>
                  <a:pt x="110" y="111"/>
                  <a:pt x="110" y="111"/>
                  <a:pt x="110" y="111"/>
                </a:cubicBezTo>
                <a:cubicBezTo>
                  <a:pt x="108" y="110"/>
                  <a:pt x="107" y="107"/>
                  <a:pt x="107" y="105"/>
                </a:cubicBezTo>
                <a:cubicBezTo>
                  <a:pt x="107" y="102"/>
                  <a:pt x="108" y="100"/>
                  <a:pt x="110" y="98"/>
                </a:cubicBezTo>
                <a:lnTo>
                  <a:pt x="144" y="72"/>
                </a:lnTo>
                <a:close/>
                <a:moveTo>
                  <a:pt x="149" y="130"/>
                </a:moveTo>
                <a:cubicBezTo>
                  <a:pt x="184" y="104"/>
                  <a:pt x="184" y="104"/>
                  <a:pt x="184" y="104"/>
                </a:cubicBezTo>
                <a:cubicBezTo>
                  <a:pt x="149" y="79"/>
                  <a:pt x="149" y="79"/>
                  <a:pt x="149" y="79"/>
                </a:cubicBezTo>
                <a:cubicBezTo>
                  <a:pt x="114" y="104"/>
                  <a:pt x="114" y="104"/>
                  <a:pt x="114" y="104"/>
                </a:cubicBezTo>
                <a:lnTo>
                  <a:pt x="149" y="130"/>
                </a:lnTo>
                <a:close/>
                <a:moveTo>
                  <a:pt x="44" y="76"/>
                </a:moveTo>
                <a:cubicBezTo>
                  <a:pt x="72" y="76"/>
                  <a:pt x="72" y="76"/>
                  <a:pt x="72" y="76"/>
                </a:cubicBezTo>
                <a:cubicBezTo>
                  <a:pt x="72" y="72"/>
                  <a:pt x="72" y="72"/>
                  <a:pt x="72" y="72"/>
                </a:cubicBezTo>
                <a:cubicBezTo>
                  <a:pt x="66" y="72"/>
                  <a:pt x="66" y="72"/>
                  <a:pt x="66" y="72"/>
                </a:cubicBezTo>
                <a:cubicBezTo>
                  <a:pt x="65" y="72"/>
                  <a:pt x="64" y="72"/>
                  <a:pt x="64" y="70"/>
                </a:cubicBezTo>
                <a:cubicBezTo>
                  <a:pt x="64" y="69"/>
                  <a:pt x="65" y="68"/>
                  <a:pt x="66" y="68"/>
                </a:cubicBezTo>
                <a:cubicBezTo>
                  <a:pt x="80" y="68"/>
                  <a:pt x="80" y="68"/>
                  <a:pt x="80" y="68"/>
                </a:cubicBezTo>
                <a:cubicBezTo>
                  <a:pt x="80" y="56"/>
                  <a:pt x="80" y="56"/>
                  <a:pt x="80" y="56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68"/>
                  <a:pt x="36" y="68"/>
                  <a:pt x="36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2" y="68"/>
                  <a:pt x="44" y="70"/>
                  <a:pt x="44" y="72"/>
                </a:cubicBezTo>
                <a:lnTo>
                  <a:pt x="44" y="76"/>
                </a:lnTo>
                <a:close/>
                <a:moveTo>
                  <a:pt x="48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1" y="80"/>
                  <a:pt x="40" y="79"/>
                  <a:pt x="40" y="76"/>
                </a:cubicBezTo>
                <a:cubicBezTo>
                  <a:pt x="40" y="72"/>
                  <a:pt x="40" y="72"/>
                  <a:pt x="40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3" y="72"/>
                  <a:pt x="32" y="71"/>
                  <a:pt x="32" y="68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4"/>
                  <a:pt x="33" y="52"/>
                  <a:pt x="36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48" y="36"/>
                  <a:pt x="48" y="36"/>
                  <a:pt x="48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1" y="36"/>
                  <a:pt x="40" y="35"/>
                  <a:pt x="40" y="32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41" y="0"/>
                  <a:pt x="44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4" y="0"/>
                  <a:pt x="76" y="2"/>
                  <a:pt x="76" y="4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35"/>
                  <a:pt x="74" y="36"/>
                  <a:pt x="72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52"/>
                  <a:pt x="68" y="52"/>
                  <a:pt x="68" y="52"/>
                </a:cubicBezTo>
                <a:cubicBezTo>
                  <a:pt x="80" y="52"/>
                  <a:pt x="80" y="52"/>
                  <a:pt x="80" y="52"/>
                </a:cubicBezTo>
                <a:cubicBezTo>
                  <a:pt x="82" y="52"/>
                  <a:pt x="84" y="54"/>
                  <a:pt x="84" y="56"/>
                </a:cubicBezTo>
                <a:cubicBezTo>
                  <a:pt x="84" y="68"/>
                  <a:pt x="84" y="68"/>
                  <a:pt x="84" y="68"/>
                </a:cubicBezTo>
                <a:cubicBezTo>
                  <a:pt x="84" y="71"/>
                  <a:pt x="82" y="72"/>
                  <a:pt x="80" y="72"/>
                </a:cubicBezTo>
                <a:cubicBezTo>
                  <a:pt x="76" y="72"/>
                  <a:pt x="76" y="72"/>
                  <a:pt x="76" y="72"/>
                </a:cubicBezTo>
                <a:cubicBezTo>
                  <a:pt x="76" y="76"/>
                  <a:pt x="76" y="76"/>
                  <a:pt x="76" y="76"/>
                </a:cubicBezTo>
                <a:cubicBezTo>
                  <a:pt x="76" y="79"/>
                  <a:pt x="74" y="80"/>
                  <a:pt x="72" y="80"/>
                </a:cubicBezTo>
                <a:cubicBezTo>
                  <a:pt x="68" y="80"/>
                  <a:pt x="68" y="80"/>
                  <a:pt x="68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61" y="105"/>
                  <a:pt x="61" y="105"/>
                  <a:pt x="61" y="105"/>
                </a:cubicBezTo>
                <a:cubicBezTo>
                  <a:pt x="60" y="107"/>
                  <a:pt x="57" y="107"/>
                  <a:pt x="55" y="106"/>
                </a:cubicBezTo>
                <a:cubicBezTo>
                  <a:pt x="55" y="106"/>
                  <a:pt x="55" y="106"/>
                  <a:pt x="55" y="105"/>
                </a:cubicBezTo>
                <a:cubicBezTo>
                  <a:pt x="48" y="96"/>
                  <a:pt x="48" y="96"/>
                  <a:pt x="48" y="96"/>
                </a:cubicBezTo>
                <a:lnTo>
                  <a:pt x="48" y="80"/>
                </a:lnTo>
                <a:close/>
                <a:moveTo>
                  <a:pt x="52" y="95"/>
                </a:moveTo>
                <a:cubicBezTo>
                  <a:pt x="58" y="103"/>
                  <a:pt x="58" y="103"/>
                  <a:pt x="58" y="103"/>
                </a:cubicBezTo>
                <a:cubicBezTo>
                  <a:pt x="64" y="95"/>
                  <a:pt x="64" y="95"/>
                  <a:pt x="64" y="95"/>
                </a:cubicBezTo>
                <a:cubicBezTo>
                  <a:pt x="64" y="80"/>
                  <a:pt x="64" y="80"/>
                  <a:pt x="64" y="80"/>
                </a:cubicBezTo>
                <a:cubicBezTo>
                  <a:pt x="52" y="80"/>
                  <a:pt x="52" y="80"/>
                  <a:pt x="52" y="80"/>
                </a:cubicBezTo>
                <a:lnTo>
                  <a:pt x="52" y="95"/>
                </a:lnTo>
                <a:close/>
                <a:moveTo>
                  <a:pt x="52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4" y="36"/>
                  <a:pt x="64" y="36"/>
                  <a:pt x="64" y="36"/>
                </a:cubicBezTo>
                <a:cubicBezTo>
                  <a:pt x="52" y="36"/>
                  <a:pt x="52" y="36"/>
                  <a:pt x="52" y="36"/>
                </a:cubicBezTo>
                <a:lnTo>
                  <a:pt x="52" y="52"/>
                </a:lnTo>
                <a:close/>
                <a:moveTo>
                  <a:pt x="44" y="32"/>
                </a:moveTo>
                <a:cubicBezTo>
                  <a:pt x="72" y="32"/>
                  <a:pt x="72" y="32"/>
                  <a:pt x="72" y="32"/>
                </a:cubicBezTo>
                <a:cubicBezTo>
                  <a:pt x="72" y="4"/>
                  <a:pt x="72" y="4"/>
                  <a:pt x="72" y="4"/>
                </a:cubicBezTo>
                <a:cubicBezTo>
                  <a:pt x="44" y="4"/>
                  <a:pt x="44" y="4"/>
                  <a:pt x="44" y="4"/>
                </a:cubicBezTo>
                <a:cubicBezTo>
                  <a:pt x="44" y="16"/>
                  <a:pt x="44" y="16"/>
                  <a:pt x="44" y="16"/>
                </a:cubicBezTo>
                <a:cubicBezTo>
                  <a:pt x="58" y="16"/>
                  <a:pt x="58" y="16"/>
                  <a:pt x="58" y="16"/>
                </a:cubicBezTo>
                <a:cubicBezTo>
                  <a:pt x="59" y="16"/>
                  <a:pt x="60" y="17"/>
                  <a:pt x="60" y="18"/>
                </a:cubicBezTo>
                <a:cubicBezTo>
                  <a:pt x="60" y="20"/>
                  <a:pt x="59" y="20"/>
                  <a:pt x="58" y="20"/>
                </a:cubicBezTo>
                <a:cubicBezTo>
                  <a:pt x="44" y="20"/>
                  <a:pt x="44" y="20"/>
                  <a:pt x="44" y="20"/>
                </a:cubicBezTo>
                <a:lnTo>
                  <a:pt x="44" y="3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9" name="Freeform 29"/>
          <p:cNvSpPr>
            <a:spLocks noEditPoints="1"/>
          </p:cNvSpPr>
          <p:nvPr/>
        </p:nvSpPr>
        <p:spPr bwMode="auto">
          <a:xfrm>
            <a:off x="5953653" y="3608163"/>
            <a:ext cx="260671" cy="342499"/>
          </a:xfrm>
          <a:custGeom>
            <a:avLst/>
            <a:gdLst>
              <a:gd name="T0" fmla="*/ 4 w 128"/>
              <a:gd name="T1" fmla="*/ 0 h 169"/>
              <a:gd name="T2" fmla="*/ 0 w 128"/>
              <a:gd name="T3" fmla="*/ 165 h 169"/>
              <a:gd name="T4" fmla="*/ 124 w 128"/>
              <a:gd name="T5" fmla="*/ 169 h 169"/>
              <a:gd name="T6" fmla="*/ 128 w 128"/>
              <a:gd name="T7" fmla="*/ 4 h 169"/>
              <a:gd name="T8" fmla="*/ 120 w 128"/>
              <a:gd name="T9" fmla="*/ 161 h 169"/>
              <a:gd name="T10" fmla="*/ 8 w 128"/>
              <a:gd name="T11" fmla="*/ 8 h 169"/>
              <a:gd name="T12" fmla="*/ 120 w 128"/>
              <a:gd name="T13" fmla="*/ 161 h 169"/>
              <a:gd name="T14" fmla="*/ 18 w 128"/>
              <a:gd name="T15" fmla="*/ 34 h 169"/>
              <a:gd name="T16" fmla="*/ 110 w 128"/>
              <a:gd name="T17" fmla="*/ 30 h 169"/>
              <a:gd name="T18" fmla="*/ 119 w 128"/>
              <a:gd name="T19" fmla="*/ 36 h 169"/>
              <a:gd name="T20" fmla="*/ 101 w 128"/>
              <a:gd name="T21" fmla="*/ 44 h 169"/>
              <a:gd name="T22" fmla="*/ 73 w 128"/>
              <a:gd name="T23" fmla="*/ 121 h 169"/>
              <a:gd name="T24" fmla="*/ 18 w 128"/>
              <a:gd name="T25" fmla="*/ 117 h 169"/>
              <a:gd name="T26" fmla="*/ 81 w 128"/>
              <a:gd name="T27" fmla="*/ 99 h 169"/>
              <a:gd name="T28" fmla="*/ 18 w 128"/>
              <a:gd name="T29" fmla="*/ 95 h 169"/>
              <a:gd name="T30" fmla="*/ 89 w 128"/>
              <a:gd name="T31" fmla="*/ 77 h 169"/>
              <a:gd name="T32" fmla="*/ 18 w 128"/>
              <a:gd name="T33" fmla="*/ 73 h 169"/>
              <a:gd name="T34" fmla="*/ 97 w 128"/>
              <a:gd name="T35" fmla="*/ 56 h 169"/>
              <a:gd name="T36" fmla="*/ 18 w 128"/>
              <a:gd name="T37" fmla="*/ 52 h 169"/>
              <a:gd name="T38" fmla="*/ 100 w 128"/>
              <a:gd name="T39" fmla="*/ 47 h 169"/>
              <a:gd name="T40" fmla="*/ 106 w 128"/>
              <a:gd name="T41" fmla="*/ 73 h 169"/>
              <a:gd name="T42" fmla="*/ 110 w 128"/>
              <a:gd name="T43" fmla="*/ 77 h 169"/>
              <a:gd name="T44" fmla="*/ 98 w 128"/>
              <a:gd name="T45" fmla="*/ 95 h 169"/>
              <a:gd name="T46" fmla="*/ 110 w 128"/>
              <a:gd name="T47" fmla="*/ 99 h 169"/>
              <a:gd name="T48" fmla="*/ 90 w 128"/>
              <a:gd name="T49" fmla="*/ 117 h 169"/>
              <a:gd name="T50" fmla="*/ 110 w 128"/>
              <a:gd name="T51" fmla="*/ 121 h 169"/>
              <a:gd name="T52" fmla="*/ 83 w 128"/>
              <a:gd name="T53" fmla="*/ 134 h 169"/>
              <a:gd name="T54" fmla="*/ 73 w 128"/>
              <a:gd name="T55" fmla="*/ 121 h 169"/>
              <a:gd name="T56" fmla="*/ 18 w 128"/>
              <a:gd name="T57" fmla="*/ 143 h 169"/>
              <a:gd name="T58" fmla="*/ 69 w 128"/>
              <a:gd name="T59" fmla="*/ 139 h 169"/>
              <a:gd name="T60" fmla="*/ 82 w 128"/>
              <a:gd name="T61" fmla="*/ 138 h 169"/>
              <a:gd name="T62" fmla="*/ 110 w 128"/>
              <a:gd name="T63" fmla="*/ 139 h 169"/>
              <a:gd name="T64" fmla="*/ 76 w 128"/>
              <a:gd name="T65" fmla="*/ 143 h 169"/>
              <a:gd name="T66" fmla="*/ 70 w 128"/>
              <a:gd name="T67" fmla="*/ 143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69">
                <a:moveTo>
                  <a:pt x="124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165"/>
                  <a:pt x="0" y="165"/>
                  <a:pt x="0" y="165"/>
                </a:cubicBezTo>
                <a:cubicBezTo>
                  <a:pt x="0" y="167"/>
                  <a:pt x="2" y="169"/>
                  <a:pt x="4" y="169"/>
                </a:cubicBezTo>
                <a:cubicBezTo>
                  <a:pt x="124" y="169"/>
                  <a:pt x="124" y="169"/>
                  <a:pt x="124" y="169"/>
                </a:cubicBezTo>
                <a:cubicBezTo>
                  <a:pt x="126" y="169"/>
                  <a:pt x="128" y="167"/>
                  <a:pt x="128" y="165"/>
                </a:cubicBezTo>
                <a:cubicBezTo>
                  <a:pt x="128" y="4"/>
                  <a:pt x="128" y="4"/>
                  <a:pt x="128" y="4"/>
                </a:cubicBezTo>
                <a:cubicBezTo>
                  <a:pt x="128" y="2"/>
                  <a:pt x="126" y="0"/>
                  <a:pt x="124" y="0"/>
                </a:cubicBezTo>
                <a:close/>
                <a:moveTo>
                  <a:pt x="120" y="161"/>
                </a:moveTo>
                <a:cubicBezTo>
                  <a:pt x="8" y="161"/>
                  <a:pt x="8" y="161"/>
                  <a:pt x="8" y="161"/>
                </a:cubicBezTo>
                <a:cubicBezTo>
                  <a:pt x="8" y="8"/>
                  <a:pt x="8" y="8"/>
                  <a:pt x="8" y="8"/>
                </a:cubicBezTo>
                <a:cubicBezTo>
                  <a:pt x="120" y="8"/>
                  <a:pt x="120" y="8"/>
                  <a:pt x="120" y="8"/>
                </a:cubicBezTo>
                <a:lnTo>
                  <a:pt x="120" y="161"/>
                </a:lnTo>
                <a:close/>
                <a:moveTo>
                  <a:pt x="105" y="34"/>
                </a:moveTo>
                <a:cubicBezTo>
                  <a:pt x="18" y="34"/>
                  <a:pt x="18" y="34"/>
                  <a:pt x="18" y="34"/>
                </a:cubicBezTo>
                <a:cubicBezTo>
                  <a:pt x="18" y="30"/>
                  <a:pt x="18" y="30"/>
                  <a:pt x="18" y="30"/>
                </a:cubicBezTo>
                <a:cubicBezTo>
                  <a:pt x="110" y="30"/>
                  <a:pt x="110" y="30"/>
                  <a:pt x="110" y="30"/>
                </a:cubicBezTo>
                <a:cubicBezTo>
                  <a:pt x="110" y="32"/>
                  <a:pt x="110" y="32"/>
                  <a:pt x="110" y="32"/>
                </a:cubicBezTo>
                <a:cubicBezTo>
                  <a:pt x="119" y="36"/>
                  <a:pt x="119" y="36"/>
                  <a:pt x="119" y="36"/>
                </a:cubicBezTo>
                <a:cubicBezTo>
                  <a:pt x="114" y="49"/>
                  <a:pt x="114" y="49"/>
                  <a:pt x="114" y="49"/>
                </a:cubicBezTo>
                <a:cubicBezTo>
                  <a:pt x="101" y="44"/>
                  <a:pt x="101" y="44"/>
                  <a:pt x="101" y="44"/>
                </a:cubicBezTo>
                <a:lnTo>
                  <a:pt x="105" y="34"/>
                </a:lnTo>
                <a:close/>
                <a:moveTo>
                  <a:pt x="73" y="121"/>
                </a:moveTo>
                <a:cubicBezTo>
                  <a:pt x="18" y="121"/>
                  <a:pt x="18" y="121"/>
                  <a:pt x="18" y="121"/>
                </a:cubicBezTo>
                <a:cubicBezTo>
                  <a:pt x="18" y="117"/>
                  <a:pt x="18" y="117"/>
                  <a:pt x="18" y="117"/>
                </a:cubicBezTo>
                <a:cubicBezTo>
                  <a:pt x="75" y="117"/>
                  <a:pt x="75" y="117"/>
                  <a:pt x="75" y="117"/>
                </a:cubicBezTo>
                <a:cubicBezTo>
                  <a:pt x="81" y="99"/>
                  <a:pt x="81" y="99"/>
                  <a:pt x="81" y="99"/>
                </a:cubicBezTo>
                <a:cubicBezTo>
                  <a:pt x="18" y="99"/>
                  <a:pt x="18" y="99"/>
                  <a:pt x="18" y="99"/>
                </a:cubicBezTo>
                <a:cubicBezTo>
                  <a:pt x="18" y="95"/>
                  <a:pt x="18" y="95"/>
                  <a:pt x="18" y="95"/>
                </a:cubicBezTo>
                <a:cubicBezTo>
                  <a:pt x="82" y="95"/>
                  <a:pt x="82" y="95"/>
                  <a:pt x="82" y="95"/>
                </a:cubicBezTo>
                <a:cubicBezTo>
                  <a:pt x="89" y="77"/>
                  <a:pt x="89" y="77"/>
                  <a:pt x="89" y="77"/>
                </a:cubicBezTo>
                <a:cubicBezTo>
                  <a:pt x="18" y="77"/>
                  <a:pt x="18" y="77"/>
                  <a:pt x="18" y="77"/>
                </a:cubicBezTo>
                <a:cubicBezTo>
                  <a:pt x="18" y="73"/>
                  <a:pt x="18" y="73"/>
                  <a:pt x="18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7" y="56"/>
                  <a:pt x="97" y="56"/>
                  <a:pt x="97" y="56"/>
                </a:cubicBezTo>
                <a:cubicBezTo>
                  <a:pt x="18" y="56"/>
                  <a:pt x="18" y="56"/>
                  <a:pt x="18" y="56"/>
                </a:cubicBezTo>
                <a:cubicBezTo>
                  <a:pt x="18" y="52"/>
                  <a:pt x="18" y="52"/>
                  <a:pt x="18" y="52"/>
                </a:cubicBezTo>
                <a:cubicBezTo>
                  <a:pt x="98" y="52"/>
                  <a:pt x="98" y="52"/>
                  <a:pt x="98" y="52"/>
                </a:cubicBezTo>
                <a:cubicBezTo>
                  <a:pt x="100" y="47"/>
                  <a:pt x="100" y="47"/>
                  <a:pt x="100" y="47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98" y="95"/>
                  <a:pt x="98" y="95"/>
                  <a:pt x="98" y="95"/>
                </a:cubicBezTo>
                <a:cubicBezTo>
                  <a:pt x="110" y="95"/>
                  <a:pt x="110" y="95"/>
                  <a:pt x="110" y="95"/>
                </a:cubicBezTo>
                <a:cubicBezTo>
                  <a:pt x="110" y="99"/>
                  <a:pt x="110" y="99"/>
                  <a:pt x="110" y="99"/>
                </a:cubicBezTo>
                <a:cubicBezTo>
                  <a:pt x="96" y="99"/>
                  <a:pt x="96" y="99"/>
                  <a:pt x="96" y="99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110" y="117"/>
                  <a:pt x="110" y="117"/>
                  <a:pt x="110" y="117"/>
                </a:cubicBezTo>
                <a:cubicBezTo>
                  <a:pt x="110" y="121"/>
                  <a:pt x="110" y="121"/>
                  <a:pt x="110" y="12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83" y="134"/>
                  <a:pt x="83" y="134"/>
                  <a:pt x="83" y="134"/>
                </a:cubicBezTo>
                <a:cubicBezTo>
                  <a:pt x="70" y="129"/>
                  <a:pt x="70" y="129"/>
                  <a:pt x="70" y="129"/>
                </a:cubicBezTo>
                <a:lnTo>
                  <a:pt x="73" y="121"/>
                </a:lnTo>
                <a:close/>
                <a:moveTo>
                  <a:pt x="70" y="143"/>
                </a:moveTo>
                <a:cubicBezTo>
                  <a:pt x="18" y="143"/>
                  <a:pt x="18" y="143"/>
                  <a:pt x="18" y="143"/>
                </a:cubicBezTo>
                <a:cubicBezTo>
                  <a:pt x="18" y="139"/>
                  <a:pt x="18" y="139"/>
                  <a:pt x="18" y="139"/>
                </a:cubicBezTo>
                <a:cubicBezTo>
                  <a:pt x="69" y="139"/>
                  <a:pt x="69" y="139"/>
                  <a:pt x="69" y="139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82" y="138"/>
                  <a:pt x="82" y="138"/>
                  <a:pt x="82" y="138"/>
                </a:cubicBezTo>
                <a:cubicBezTo>
                  <a:pt x="80" y="139"/>
                  <a:pt x="80" y="139"/>
                  <a:pt x="80" y="139"/>
                </a:cubicBezTo>
                <a:cubicBezTo>
                  <a:pt x="110" y="139"/>
                  <a:pt x="110" y="139"/>
                  <a:pt x="110" y="139"/>
                </a:cubicBezTo>
                <a:cubicBezTo>
                  <a:pt x="110" y="143"/>
                  <a:pt x="110" y="143"/>
                  <a:pt x="110" y="143"/>
                </a:cubicBezTo>
                <a:cubicBezTo>
                  <a:pt x="76" y="143"/>
                  <a:pt x="76" y="143"/>
                  <a:pt x="76" y="143"/>
                </a:cubicBezTo>
                <a:cubicBezTo>
                  <a:pt x="70" y="149"/>
                  <a:pt x="70" y="149"/>
                  <a:pt x="70" y="149"/>
                </a:cubicBezTo>
                <a:lnTo>
                  <a:pt x="70" y="143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0" name="Freeform 33"/>
          <p:cNvSpPr>
            <a:spLocks noEditPoints="1"/>
          </p:cNvSpPr>
          <p:nvPr/>
        </p:nvSpPr>
        <p:spPr bwMode="auto">
          <a:xfrm>
            <a:off x="7068073" y="3615334"/>
            <a:ext cx="323940" cy="328157"/>
          </a:xfrm>
          <a:custGeom>
            <a:avLst/>
            <a:gdLst>
              <a:gd name="T0" fmla="*/ 88 w 160"/>
              <a:gd name="T1" fmla="*/ 82 h 162"/>
              <a:gd name="T2" fmla="*/ 80 w 160"/>
              <a:gd name="T3" fmla="*/ 90 h 162"/>
              <a:gd name="T4" fmla="*/ 72 w 160"/>
              <a:gd name="T5" fmla="*/ 82 h 162"/>
              <a:gd name="T6" fmla="*/ 80 w 160"/>
              <a:gd name="T7" fmla="*/ 74 h 162"/>
              <a:gd name="T8" fmla="*/ 88 w 160"/>
              <a:gd name="T9" fmla="*/ 82 h 162"/>
              <a:gd name="T10" fmla="*/ 160 w 160"/>
              <a:gd name="T11" fmla="*/ 114 h 162"/>
              <a:gd name="T12" fmla="*/ 160 w 160"/>
              <a:gd name="T13" fmla="*/ 158 h 162"/>
              <a:gd name="T14" fmla="*/ 156 w 160"/>
              <a:gd name="T15" fmla="*/ 162 h 162"/>
              <a:gd name="T16" fmla="*/ 4 w 160"/>
              <a:gd name="T17" fmla="*/ 162 h 162"/>
              <a:gd name="T18" fmla="*/ 0 w 160"/>
              <a:gd name="T19" fmla="*/ 158 h 162"/>
              <a:gd name="T20" fmla="*/ 0 w 160"/>
              <a:gd name="T21" fmla="*/ 114 h 162"/>
              <a:gd name="T22" fmla="*/ 42 w 160"/>
              <a:gd name="T23" fmla="*/ 43 h 162"/>
              <a:gd name="T24" fmla="*/ 30 w 160"/>
              <a:gd name="T25" fmla="*/ 18 h 162"/>
              <a:gd name="T26" fmla="*/ 22 w 160"/>
              <a:gd name="T27" fmla="*/ 15 h 162"/>
              <a:gd name="T28" fmla="*/ 23 w 160"/>
              <a:gd name="T29" fmla="*/ 3 h 162"/>
              <a:gd name="T30" fmla="*/ 34 w 160"/>
              <a:gd name="T31" fmla="*/ 4 h 162"/>
              <a:gd name="T32" fmla="*/ 34 w 160"/>
              <a:gd name="T33" fmla="*/ 15 h 162"/>
              <a:gd name="T34" fmla="*/ 46 w 160"/>
              <a:gd name="T35" fmla="*/ 41 h 162"/>
              <a:gd name="T36" fmla="*/ 114 w 160"/>
              <a:gd name="T37" fmla="*/ 41 h 162"/>
              <a:gd name="T38" fmla="*/ 126 w 160"/>
              <a:gd name="T39" fmla="*/ 15 h 162"/>
              <a:gd name="T40" fmla="*/ 125 w 160"/>
              <a:gd name="T41" fmla="*/ 7 h 162"/>
              <a:gd name="T42" fmla="*/ 135 w 160"/>
              <a:gd name="T43" fmla="*/ 2 h 162"/>
              <a:gd name="T44" fmla="*/ 140 w 160"/>
              <a:gd name="T45" fmla="*/ 12 h 162"/>
              <a:gd name="T46" fmla="*/ 130 w 160"/>
              <a:gd name="T47" fmla="*/ 17 h 162"/>
              <a:gd name="T48" fmla="*/ 117 w 160"/>
              <a:gd name="T49" fmla="*/ 43 h 162"/>
              <a:gd name="T50" fmla="*/ 160 w 160"/>
              <a:gd name="T51" fmla="*/ 114 h 162"/>
              <a:gd name="T52" fmla="*/ 135 w 160"/>
              <a:gd name="T53" fmla="*/ 68 h 162"/>
              <a:gd name="T54" fmla="*/ 131 w 160"/>
              <a:gd name="T55" fmla="*/ 63 h 162"/>
              <a:gd name="T56" fmla="*/ 126 w 160"/>
              <a:gd name="T57" fmla="*/ 62 h 162"/>
              <a:gd name="T58" fmla="*/ 34 w 160"/>
              <a:gd name="T59" fmla="*/ 62 h 162"/>
              <a:gd name="T60" fmla="*/ 30 w 160"/>
              <a:gd name="T61" fmla="*/ 63 h 162"/>
              <a:gd name="T62" fmla="*/ 25 w 160"/>
              <a:gd name="T63" fmla="*/ 68 h 162"/>
              <a:gd name="T64" fmla="*/ 24 w 160"/>
              <a:gd name="T65" fmla="*/ 72 h 162"/>
              <a:gd name="T66" fmla="*/ 24 w 160"/>
              <a:gd name="T67" fmla="*/ 92 h 162"/>
              <a:gd name="T68" fmla="*/ 34 w 160"/>
              <a:gd name="T69" fmla="*/ 102 h 162"/>
              <a:gd name="T70" fmla="*/ 126 w 160"/>
              <a:gd name="T71" fmla="*/ 102 h 162"/>
              <a:gd name="T72" fmla="*/ 136 w 160"/>
              <a:gd name="T73" fmla="*/ 92 h 162"/>
              <a:gd name="T74" fmla="*/ 136 w 160"/>
              <a:gd name="T75" fmla="*/ 72 h 162"/>
              <a:gd name="T76" fmla="*/ 135 w 160"/>
              <a:gd name="T77" fmla="*/ 68 h 162"/>
              <a:gd name="T78" fmla="*/ 35 w 160"/>
              <a:gd name="T79" fmla="*/ 58 h 162"/>
              <a:gd name="T80" fmla="*/ 125 w 160"/>
              <a:gd name="T81" fmla="*/ 58 h 162"/>
              <a:gd name="T82" fmla="*/ 80 w 160"/>
              <a:gd name="T83" fmla="*/ 42 h 162"/>
              <a:gd name="T84" fmla="*/ 35 w 160"/>
              <a:gd name="T85" fmla="*/ 58 h 162"/>
              <a:gd name="T86" fmla="*/ 152 w 160"/>
              <a:gd name="T87" fmla="*/ 114 h 162"/>
              <a:gd name="T88" fmla="*/ 140 w 160"/>
              <a:gd name="T89" fmla="*/ 74 h 162"/>
              <a:gd name="T90" fmla="*/ 140 w 160"/>
              <a:gd name="T91" fmla="*/ 92 h 162"/>
              <a:gd name="T92" fmla="*/ 126 w 160"/>
              <a:gd name="T93" fmla="*/ 106 h 162"/>
              <a:gd name="T94" fmla="*/ 34 w 160"/>
              <a:gd name="T95" fmla="*/ 106 h 162"/>
              <a:gd name="T96" fmla="*/ 20 w 160"/>
              <a:gd name="T97" fmla="*/ 92 h 162"/>
              <a:gd name="T98" fmla="*/ 20 w 160"/>
              <a:gd name="T99" fmla="*/ 74 h 162"/>
              <a:gd name="T100" fmla="*/ 8 w 160"/>
              <a:gd name="T101" fmla="*/ 114 h 162"/>
              <a:gd name="T102" fmla="*/ 8 w 160"/>
              <a:gd name="T103" fmla="*/ 154 h 162"/>
              <a:gd name="T104" fmla="*/ 152 w 160"/>
              <a:gd name="T105" fmla="*/ 154 h 162"/>
              <a:gd name="T106" fmla="*/ 152 w 160"/>
              <a:gd name="T107" fmla="*/ 11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" h="162">
                <a:moveTo>
                  <a:pt x="88" y="82"/>
                </a:moveTo>
                <a:cubicBezTo>
                  <a:pt x="88" y="86"/>
                  <a:pt x="84" y="90"/>
                  <a:pt x="80" y="90"/>
                </a:cubicBezTo>
                <a:cubicBezTo>
                  <a:pt x="76" y="90"/>
                  <a:pt x="72" y="86"/>
                  <a:pt x="72" y="82"/>
                </a:cubicBezTo>
                <a:cubicBezTo>
                  <a:pt x="72" y="77"/>
                  <a:pt x="76" y="74"/>
                  <a:pt x="80" y="74"/>
                </a:cubicBezTo>
                <a:cubicBezTo>
                  <a:pt x="84" y="74"/>
                  <a:pt x="88" y="77"/>
                  <a:pt x="88" y="82"/>
                </a:cubicBezTo>
                <a:close/>
                <a:moveTo>
                  <a:pt x="160" y="114"/>
                </a:moveTo>
                <a:cubicBezTo>
                  <a:pt x="160" y="158"/>
                  <a:pt x="160" y="158"/>
                  <a:pt x="160" y="158"/>
                </a:cubicBezTo>
                <a:cubicBezTo>
                  <a:pt x="160" y="160"/>
                  <a:pt x="158" y="162"/>
                  <a:pt x="156" y="162"/>
                </a:cubicBezTo>
                <a:cubicBezTo>
                  <a:pt x="4" y="162"/>
                  <a:pt x="4" y="162"/>
                  <a:pt x="4" y="162"/>
                </a:cubicBezTo>
                <a:cubicBezTo>
                  <a:pt x="2" y="162"/>
                  <a:pt x="0" y="160"/>
                  <a:pt x="0" y="158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84"/>
                  <a:pt x="16" y="57"/>
                  <a:pt x="42" y="43"/>
                </a:cubicBezTo>
                <a:cubicBezTo>
                  <a:pt x="30" y="18"/>
                  <a:pt x="30" y="18"/>
                  <a:pt x="30" y="18"/>
                </a:cubicBezTo>
                <a:cubicBezTo>
                  <a:pt x="27" y="18"/>
                  <a:pt x="24" y="17"/>
                  <a:pt x="22" y="15"/>
                </a:cubicBezTo>
                <a:cubicBezTo>
                  <a:pt x="20" y="11"/>
                  <a:pt x="20" y="6"/>
                  <a:pt x="23" y="3"/>
                </a:cubicBezTo>
                <a:cubicBezTo>
                  <a:pt x="26" y="1"/>
                  <a:pt x="32" y="1"/>
                  <a:pt x="34" y="4"/>
                </a:cubicBezTo>
                <a:cubicBezTo>
                  <a:pt x="37" y="7"/>
                  <a:pt x="37" y="13"/>
                  <a:pt x="34" y="15"/>
                </a:cubicBezTo>
                <a:cubicBezTo>
                  <a:pt x="46" y="41"/>
                  <a:pt x="46" y="41"/>
                  <a:pt x="46" y="41"/>
                </a:cubicBezTo>
                <a:cubicBezTo>
                  <a:pt x="68" y="31"/>
                  <a:pt x="92" y="31"/>
                  <a:pt x="114" y="41"/>
                </a:cubicBezTo>
                <a:cubicBezTo>
                  <a:pt x="126" y="15"/>
                  <a:pt x="126" y="15"/>
                  <a:pt x="126" y="15"/>
                </a:cubicBezTo>
                <a:cubicBezTo>
                  <a:pt x="124" y="12"/>
                  <a:pt x="124" y="9"/>
                  <a:pt x="125" y="7"/>
                </a:cubicBezTo>
                <a:cubicBezTo>
                  <a:pt x="126" y="3"/>
                  <a:pt x="131" y="0"/>
                  <a:pt x="135" y="2"/>
                </a:cubicBezTo>
                <a:cubicBezTo>
                  <a:pt x="139" y="3"/>
                  <a:pt x="142" y="8"/>
                  <a:pt x="140" y="12"/>
                </a:cubicBezTo>
                <a:cubicBezTo>
                  <a:pt x="138" y="16"/>
                  <a:pt x="134" y="19"/>
                  <a:pt x="130" y="17"/>
                </a:cubicBezTo>
                <a:cubicBezTo>
                  <a:pt x="117" y="43"/>
                  <a:pt x="117" y="43"/>
                  <a:pt x="117" y="43"/>
                </a:cubicBezTo>
                <a:cubicBezTo>
                  <a:pt x="143" y="57"/>
                  <a:pt x="160" y="84"/>
                  <a:pt x="160" y="114"/>
                </a:cubicBezTo>
                <a:close/>
                <a:moveTo>
                  <a:pt x="135" y="68"/>
                </a:moveTo>
                <a:cubicBezTo>
                  <a:pt x="134" y="66"/>
                  <a:pt x="132" y="64"/>
                  <a:pt x="131" y="63"/>
                </a:cubicBezTo>
                <a:cubicBezTo>
                  <a:pt x="129" y="62"/>
                  <a:pt x="128" y="62"/>
                  <a:pt x="126" y="62"/>
                </a:cubicBezTo>
                <a:cubicBezTo>
                  <a:pt x="34" y="62"/>
                  <a:pt x="34" y="62"/>
                  <a:pt x="34" y="62"/>
                </a:cubicBezTo>
                <a:cubicBezTo>
                  <a:pt x="32" y="62"/>
                  <a:pt x="31" y="62"/>
                  <a:pt x="30" y="63"/>
                </a:cubicBezTo>
                <a:cubicBezTo>
                  <a:pt x="28" y="64"/>
                  <a:pt x="26" y="66"/>
                  <a:pt x="25" y="68"/>
                </a:cubicBezTo>
                <a:cubicBezTo>
                  <a:pt x="24" y="69"/>
                  <a:pt x="24" y="70"/>
                  <a:pt x="24" y="72"/>
                </a:cubicBezTo>
                <a:cubicBezTo>
                  <a:pt x="24" y="92"/>
                  <a:pt x="24" y="92"/>
                  <a:pt x="24" y="92"/>
                </a:cubicBezTo>
                <a:cubicBezTo>
                  <a:pt x="24" y="97"/>
                  <a:pt x="28" y="102"/>
                  <a:pt x="34" y="102"/>
                </a:cubicBezTo>
                <a:cubicBezTo>
                  <a:pt x="126" y="102"/>
                  <a:pt x="126" y="102"/>
                  <a:pt x="126" y="102"/>
                </a:cubicBezTo>
                <a:cubicBezTo>
                  <a:pt x="132" y="102"/>
                  <a:pt x="136" y="97"/>
                  <a:pt x="136" y="92"/>
                </a:cubicBezTo>
                <a:cubicBezTo>
                  <a:pt x="136" y="72"/>
                  <a:pt x="136" y="72"/>
                  <a:pt x="136" y="72"/>
                </a:cubicBezTo>
                <a:cubicBezTo>
                  <a:pt x="136" y="70"/>
                  <a:pt x="136" y="69"/>
                  <a:pt x="135" y="68"/>
                </a:cubicBezTo>
                <a:close/>
                <a:moveTo>
                  <a:pt x="35" y="58"/>
                </a:moveTo>
                <a:cubicBezTo>
                  <a:pt x="125" y="58"/>
                  <a:pt x="125" y="58"/>
                  <a:pt x="125" y="58"/>
                </a:cubicBezTo>
                <a:cubicBezTo>
                  <a:pt x="112" y="48"/>
                  <a:pt x="97" y="42"/>
                  <a:pt x="80" y="42"/>
                </a:cubicBezTo>
                <a:cubicBezTo>
                  <a:pt x="63" y="42"/>
                  <a:pt x="48" y="48"/>
                  <a:pt x="35" y="58"/>
                </a:cubicBezTo>
                <a:close/>
                <a:moveTo>
                  <a:pt x="152" y="114"/>
                </a:moveTo>
                <a:cubicBezTo>
                  <a:pt x="152" y="99"/>
                  <a:pt x="148" y="86"/>
                  <a:pt x="140" y="74"/>
                </a:cubicBezTo>
                <a:cubicBezTo>
                  <a:pt x="140" y="92"/>
                  <a:pt x="140" y="92"/>
                  <a:pt x="140" y="92"/>
                </a:cubicBezTo>
                <a:cubicBezTo>
                  <a:pt x="140" y="99"/>
                  <a:pt x="134" y="106"/>
                  <a:pt x="126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26" y="106"/>
                  <a:pt x="20" y="99"/>
                  <a:pt x="20" y="92"/>
                </a:cubicBezTo>
                <a:cubicBezTo>
                  <a:pt x="20" y="74"/>
                  <a:pt x="20" y="74"/>
                  <a:pt x="20" y="74"/>
                </a:cubicBezTo>
                <a:cubicBezTo>
                  <a:pt x="12" y="86"/>
                  <a:pt x="8" y="99"/>
                  <a:pt x="8" y="114"/>
                </a:cubicBezTo>
                <a:cubicBezTo>
                  <a:pt x="8" y="154"/>
                  <a:pt x="8" y="154"/>
                  <a:pt x="8" y="154"/>
                </a:cubicBezTo>
                <a:cubicBezTo>
                  <a:pt x="152" y="154"/>
                  <a:pt x="152" y="154"/>
                  <a:pt x="152" y="154"/>
                </a:cubicBezTo>
                <a:lnTo>
                  <a:pt x="152" y="11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1" name="Freeform 37"/>
          <p:cNvSpPr>
            <a:spLocks noEditPoints="1"/>
          </p:cNvSpPr>
          <p:nvPr/>
        </p:nvSpPr>
        <p:spPr bwMode="auto">
          <a:xfrm>
            <a:off x="8079100" y="3627987"/>
            <a:ext cx="348404" cy="302850"/>
          </a:xfrm>
          <a:custGeom>
            <a:avLst/>
            <a:gdLst>
              <a:gd name="T0" fmla="*/ 100 w 172"/>
              <a:gd name="T1" fmla="*/ 113 h 149"/>
              <a:gd name="T2" fmla="*/ 172 w 172"/>
              <a:gd name="T3" fmla="*/ 113 h 149"/>
              <a:gd name="T4" fmla="*/ 136 w 172"/>
              <a:gd name="T5" fmla="*/ 141 h 149"/>
              <a:gd name="T6" fmla="*/ 136 w 172"/>
              <a:gd name="T7" fmla="*/ 85 h 149"/>
              <a:gd name="T8" fmla="*/ 136 w 172"/>
              <a:gd name="T9" fmla="*/ 141 h 149"/>
              <a:gd name="T10" fmla="*/ 28 w 172"/>
              <a:gd name="T11" fmla="*/ 133 h 149"/>
              <a:gd name="T12" fmla="*/ 140 w 172"/>
              <a:gd name="T13" fmla="*/ 9 h 149"/>
              <a:gd name="T14" fmla="*/ 142 w 172"/>
              <a:gd name="T15" fmla="*/ 65 h 149"/>
              <a:gd name="T16" fmla="*/ 144 w 172"/>
              <a:gd name="T17" fmla="*/ 41 h 149"/>
              <a:gd name="T18" fmla="*/ 160 w 172"/>
              <a:gd name="T19" fmla="*/ 61 h 149"/>
              <a:gd name="T20" fmla="*/ 168 w 172"/>
              <a:gd name="T21" fmla="*/ 61 h 149"/>
              <a:gd name="T22" fmla="*/ 168 w 172"/>
              <a:gd name="T23" fmla="*/ 37 h 149"/>
              <a:gd name="T24" fmla="*/ 152 w 172"/>
              <a:gd name="T25" fmla="*/ 0 h 149"/>
              <a:gd name="T26" fmla="*/ 140 w 172"/>
              <a:gd name="T27" fmla="*/ 0 h 149"/>
              <a:gd name="T28" fmla="*/ 24 w 172"/>
              <a:gd name="T29" fmla="*/ 0 h 149"/>
              <a:gd name="T30" fmla="*/ 0 w 172"/>
              <a:gd name="T31" fmla="*/ 17 h 149"/>
              <a:gd name="T32" fmla="*/ 16 w 172"/>
              <a:gd name="T33" fmla="*/ 141 h 149"/>
              <a:gd name="T34" fmla="*/ 92 w 172"/>
              <a:gd name="T35" fmla="*/ 137 h 149"/>
              <a:gd name="T36" fmla="*/ 144 w 172"/>
              <a:gd name="T37" fmla="*/ 9 h 149"/>
              <a:gd name="T38" fmla="*/ 160 w 172"/>
              <a:gd name="T39" fmla="*/ 17 h 149"/>
              <a:gd name="T40" fmla="*/ 144 w 172"/>
              <a:gd name="T41" fmla="*/ 37 h 149"/>
              <a:gd name="T42" fmla="*/ 24 w 172"/>
              <a:gd name="T43" fmla="*/ 133 h 149"/>
              <a:gd name="T44" fmla="*/ 8 w 172"/>
              <a:gd name="T45" fmla="*/ 125 h 149"/>
              <a:gd name="T46" fmla="*/ 24 w 172"/>
              <a:gd name="T47" fmla="*/ 105 h 149"/>
              <a:gd name="T48" fmla="*/ 24 w 172"/>
              <a:gd name="T49" fmla="*/ 101 h 149"/>
              <a:gd name="T50" fmla="*/ 8 w 172"/>
              <a:gd name="T51" fmla="*/ 73 h 149"/>
              <a:gd name="T52" fmla="*/ 24 w 172"/>
              <a:gd name="T53" fmla="*/ 101 h 149"/>
              <a:gd name="T54" fmla="*/ 8 w 172"/>
              <a:gd name="T55" fmla="*/ 69 h 149"/>
              <a:gd name="T56" fmla="*/ 24 w 172"/>
              <a:gd name="T57" fmla="*/ 41 h 149"/>
              <a:gd name="T58" fmla="*/ 24 w 172"/>
              <a:gd name="T59" fmla="*/ 37 h 149"/>
              <a:gd name="T60" fmla="*/ 8 w 172"/>
              <a:gd name="T61" fmla="*/ 17 h 149"/>
              <a:gd name="T62" fmla="*/ 24 w 172"/>
              <a:gd name="T63" fmla="*/ 9 h 149"/>
              <a:gd name="T64" fmla="*/ 80 w 172"/>
              <a:gd name="T65" fmla="*/ 50 h 149"/>
              <a:gd name="T66" fmla="*/ 68 w 172"/>
              <a:gd name="T67" fmla="*/ 56 h 149"/>
              <a:gd name="T68" fmla="*/ 69 w 172"/>
              <a:gd name="T69" fmla="*/ 89 h 149"/>
              <a:gd name="T70" fmla="*/ 104 w 172"/>
              <a:gd name="T71" fmla="*/ 77 h 149"/>
              <a:gd name="T72" fmla="*/ 104 w 172"/>
              <a:gd name="T73" fmla="*/ 64 h 149"/>
              <a:gd name="T74" fmla="*/ 103 w 172"/>
              <a:gd name="T75" fmla="*/ 73 h 149"/>
              <a:gd name="T76" fmla="*/ 78 w 172"/>
              <a:gd name="T77" fmla="*/ 88 h 149"/>
              <a:gd name="T78" fmla="*/ 72 w 172"/>
              <a:gd name="T79" fmla="*/ 85 h 149"/>
              <a:gd name="T80" fmla="*/ 76 w 172"/>
              <a:gd name="T81" fmla="*/ 52 h 149"/>
              <a:gd name="T82" fmla="*/ 102 w 172"/>
              <a:gd name="T83" fmla="*/ 67 h 149"/>
              <a:gd name="T84" fmla="*/ 155 w 172"/>
              <a:gd name="T85" fmla="*/ 109 h 149"/>
              <a:gd name="T86" fmla="*/ 154 w 172"/>
              <a:gd name="T87" fmla="*/ 113 h 149"/>
              <a:gd name="T88" fmla="*/ 146 w 172"/>
              <a:gd name="T89" fmla="*/ 102 h 149"/>
              <a:gd name="T90" fmla="*/ 132 w 172"/>
              <a:gd name="T91" fmla="*/ 125 h 149"/>
              <a:gd name="T92" fmla="*/ 124 w 172"/>
              <a:gd name="T93" fmla="*/ 112 h 149"/>
              <a:gd name="T94" fmla="*/ 114 w 172"/>
              <a:gd name="T95" fmla="*/ 110 h 149"/>
              <a:gd name="T96" fmla="*/ 125 w 172"/>
              <a:gd name="T97" fmla="*/ 108 h 149"/>
              <a:gd name="T98" fmla="*/ 133 w 172"/>
              <a:gd name="T99" fmla="*/ 119 h 149"/>
              <a:gd name="T100" fmla="*/ 144 w 172"/>
              <a:gd name="T101" fmla="*/ 97 h 149"/>
              <a:gd name="T102" fmla="*/ 155 w 172"/>
              <a:gd name="T103" fmla="*/ 10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2" h="149">
                <a:moveTo>
                  <a:pt x="136" y="77"/>
                </a:moveTo>
                <a:cubicBezTo>
                  <a:pt x="116" y="77"/>
                  <a:pt x="100" y="93"/>
                  <a:pt x="100" y="113"/>
                </a:cubicBezTo>
                <a:cubicBezTo>
                  <a:pt x="100" y="132"/>
                  <a:pt x="116" y="149"/>
                  <a:pt x="136" y="149"/>
                </a:cubicBezTo>
                <a:cubicBezTo>
                  <a:pt x="156" y="149"/>
                  <a:pt x="172" y="132"/>
                  <a:pt x="172" y="113"/>
                </a:cubicBezTo>
                <a:cubicBezTo>
                  <a:pt x="172" y="93"/>
                  <a:pt x="156" y="77"/>
                  <a:pt x="136" y="77"/>
                </a:cubicBezTo>
                <a:close/>
                <a:moveTo>
                  <a:pt x="136" y="141"/>
                </a:moveTo>
                <a:cubicBezTo>
                  <a:pt x="121" y="141"/>
                  <a:pt x="108" y="128"/>
                  <a:pt x="108" y="113"/>
                </a:cubicBezTo>
                <a:cubicBezTo>
                  <a:pt x="108" y="97"/>
                  <a:pt x="121" y="85"/>
                  <a:pt x="136" y="85"/>
                </a:cubicBezTo>
                <a:cubicBezTo>
                  <a:pt x="151" y="85"/>
                  <a:pt x="164" y="97"/>
                  <a:pt x="164" y="113"/>
                </a:cubicBezTo>
                <a:cubicBezTo>
                  <a:pt x="164" y="128"/>
                  <a:pt x="151" y="141"/>
                  <a:pt x="136" y="141"/>
                </a:cubicBezTo>
                <a:close/>
                <a:moveTo>
                  <a:pt x="88" y="133"/>
                </a:moveTo>
                <a:cubicBezTo>
                  <a:pt x="28" y="133"/>
                  <a:pt x="28" y="133"/>
                  <a:pt x="28" y="133"/>
                </a:cubicBezTo>
                <a:cubicBezTo>
                  <a:pt x="28" y="9"/>
                  <a:pt x="28" y="9"/>
                  <a:pt x="28" y="9"/>
                </a:cubicBezTo>
                <a:cubicBezTo>
                  <a:pt x="140" y="9"/>
                  <a:pt x="140" y="9"/>
                  <a:pt x="140" y="9"/>
                </a:cubicBezTo>
                <a:cubicBezTo>
                  <a:pt x="140" y="63"/>
                  <a:pt x="140" y="63"/>
                  <a:pt x="140" y="63"/>
                </a:cubicBezTo>
                <a:cubicBezTo>
                  <a:pt x="140" y="64"/>
                  <a:pt x="141" y="65"/>
                  <a:pt x="142" y="65"/>
                </a:cubicBezTo>
                <a:cubicBezTo>
                  <a:pt x="143" y="65"/>
                  <a:pt x="144" y="64"/>
                  <a:pt x="144" y="63"/>
                </a:cubicBezTo>
                <a:cubicBezTo>
                  <a:pt x="144" y="41"/>
                  <a:pt x="144" y="41"/>
                  <a:pt x="144" y="41"/>
                </a:cubicBezTo>
                <a:cubicBezTo>
                  <a:pt x="160" y="41"/>
                  <a:pt x="160" y="41"/>
                  <a:pt x="160" y="41"/>
                </a:cubicBezTo>
                <a:cubicBezTo>
                  <a:pt x="160" y="61"/>
                  <a:pt x="160" y="61"/>
                  <a:pt x="160" y="61"/>
                </a:cubicBezTo>
                <a:cubicBezTo>
                  <a:pt x="160" y="63"/>
                  <a:pt x="162" y="65"/>
                  <a:pt x="164" y="65"/>
                </a:cubicBezTo>
                <a:cubicBezTo>
                  <a:pt x="166" y="65"/>
                  <a:pt x="168" y="63"/>
                  <a:pt x="168" y="61"/>
                </a:cubicBezTo>
                <a:cubicBezTo>
                  <a:pt x="168" y="41"/>
                  <a:pt x="168" y="41"/>
                  <a:pt x="168" y="41"/>
                </a:cubicBezTo>
                <a:cubicBezTo>
                  <a:pt x="168" y="37"/>
                  <a:pt x="168" y="37"/>
                  <a:pt x="168" y="37"/>
                </a:cubicBezTo>
                <a:cubicBezTo>
                  <a:pt x="168" y="17"/>
                  <a:pt x="168" y="17"/>
                  <a:pt x="168" y="17"/>
                </a:cubicBezTo>
                <a:cubicBezTo>
                  <a:pt x="168" y="8"/>
                  <a:pt x="161" y="0"/>
                  <a:pt x="152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3"/>
                  <a:pt x="7" y="141"/>
                  <a:pt x="16" y="141"/>
                </a:cubicBezTo>
                <a:cubicBezTo>
                  <a:pt x="88" y="141"/>
                  <a:pt x="88" y="141"/>
                  <a:pt x="88" y="141"/>
                </a:cubicBezTo>
                <a:cubicBezTo>
                  <a:pt x="90" y="141"/>
                  <a:pt x="92" y="139"/>
                  <a:pt x="92" y="137"/>
                </a:cubicBezTo>
                <a:cubicBezTo>
                  <a:pt x="92" y="134"/>
                  <a:pt x="90" y="133"/>
                  <a:pt x="88" y="133"/>
                </a:cubicBezTo>
                <a:close/>
                <a:moveTo>
                  <a:pt x="144" y="9"/>
                </a:moveTo>
                <a:cubicBezTo>
                  <a:pt x="152" y="9"/>
                  <a:pt x="152" y="9"/>
                  <a:pt x="152" y="9"/>
                </a:cubicBezTo>
                <a:cubicBezTo>
                  <a:pt x="156" y="9"/>
                  <a:pt x="160" y="12"/>
                  <a:pt x="160" y="17"/>
                </a:cubicBezTo>
                <a:cubicBezTo>
                  <a:pt x="160" y="37"/>
                  <a:pt x="160" y="37"/>
                  <a:pt x="160" y="37"/>
                </a:cubicBezTo>
                <a:cubicBezTo>
                  <a:pt x="144" y="37"/>
                  <a:pt x="144" y="37"/>
                  <a:pt x="144" y="37"/>
                </a:cubicBezTo>
                <a:lnTo>
                  <a:pt x="144" y="9"/>
                </a:lnTo>
                <a:close/>
                <a:moveTo>
                  <a:pt x="24" y="133"/>
                </a:moveTo>
                <a:cubicBezTo>
                  <a:pt x="16" y="133"/>
                  <a:pt x="16" y="133"/>
                  <a:pt x="16" y="133"/>
                </a:cubicBezTo>
                <a:cubicBezTo>
                  <a:pt x="12" y="133"/>
                  <a:pt x="8" y="129"/>
                  <a:pt x="8" y="125"/>
                </a:cubicBezTo>
                <a:cubicBezTo>
                  <a:pt x="8" y="105"/>
                  <a:pt x="8" y="105"/>
                  <a:pt x="8" y="105"/>
                </a:cubicBezTo>
                <a:cubicBezTo>
                  <a:pt x="24" y="105"/>
                  <a:pt x="24" y="105"/>
                  <a:pt x="24" y="105"/>
                </a:cubicBezTo>
                <a:lnTo>
                  <a:pt x="24" y="133"/>
                </a:lnTo>
                <a:close/>
                <a:moveTo>
                  <a:pt x="24" y="101"/>
                </a:moveTo>
                <a:cubicBezTo>
                  <a:pt x="8" y="101"/>
                  <a:pt x="8" y="101"/>
                  <a:pt x="8" y="101"/>
                </a:cubicBezTo>
                <a:cubicBezTo>
                  <a:pt x="8" y="73"/>
                  <a:pt x="8" y="73"/>
                  <a:pt x="8" y="73"/>
                </a:cubicBezTo>
                <a:cubicBezTo>
                  <a:pt x="24" y="73"/>
                  <a:pt x="24" y="73"/>
                  <a:pt x="24" y="73"/>
                </a:cubicBezTo>
                <a:lnTo>
                  <a:pt x="24" y="101"/>
                </a:lnTo>
                <a:close/>
                <a:moveTo>
                  <a:pt x="24" y="69"/>
                </a:moveTo>
                <a:cubicBezTo>
                  <a:pt x="8" y="69"/>
                  <a:pt x="8" y="69"/>
                  <a:pt x="8" y="69"/>
                </a:cubicBezTo>
                <a:cubicBezTo>
                  <a:pt x="8" y="41"/>
                  <a:pt x="8" y="41"/>
                  <a:pt x="8" y="41"/>
                </a:cubicBezTo>
                <a:cubicBezTo>
                  <a:pt x="24" y="41"/>
                  <a:pt x="24" y="41"/>
                  <a:pt x="24" y="41"/>
                </a:cubicBezTo>
                <a:lnTo>
                  <a:pt x="24" y="69"/>
                </a:lnTo>
                <a:close/>
                <a:moveTo>
                  <a:pt x="24" y="37"/>
                </a:moveTo>
                <a:cubicBezTo>
                  <a:pt x="8" y="37"/>
                  <a:pt x="8" y="37"/>
                  <a:pt x="8" y="3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9"/>
                  <a:pt x="16" y="9"/>
                </a:cubicBezTo>
                <a:cubicBezTo>
                  <a:pt x="24" y="9"/>
                  <a:pt x="24" y="9"/>
                  <a:pt x="24" y="9"/>
                </a:cubicBezTo>
                <a:lnTo>
                  <a:pt x="24" y="37"/>
                </a:lnTo>
                <a:close/>
                <a:moveTo>
                  <a:pt x="80" y="50"/>
                </a:moveTo>
                <a:cubicBezTo>
                  <a:pt x="79" y="49"/>
                  <a:pt x="77" y="49"/>
                  <a:pt x="76" y="49"/>
                </a:cubicBezTo>
                <a:cubicBezTo>
                  <a:pt x="72" y="49"/>
                  <a:pt x="68" y="52"/>
                  <a:pt x="68" y="56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6"/>
                  <a:pt x="68" y="87"/>
                  <a:pt x="69" y="89"/>
                </a:cubicBezTo>
                <a:cubicBezTo>
                  <a:pt x="71" y="92"/>
                  <a:pt x="76" y="94"/>
                  <a:pt x="80" y="91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5" y="77"/>
                  <a:pt x="106" y="76"/>
                  <a:pt x="107" y="75"/>
                </a:cubicBezTo>
                <a:cubicBezTo>
                  <a:pt x="109" y="71"/>
                  <a:pt x="108" y="66"/>
                  <a:pt x="104" y="64"/>
                </a:cubicBezTo>
                <a:lnTo>
                  <a:pt x="80" y="50"/>
                </a:lnTo>
                <a:close/>
                <a:moveTo>
                  <a:pt x="103" y="73"/>
                </a:moveTo>
                <a:cubicBezTo>
                  <a:pt x="103" y="73"/>
                  <a:pt x="103" y="74"/>
                  <a:pt x="102" y="74"/>
                </a:cubicBezTo>
                <a:cubicBezTo>
                  <a:pt x="78" y="88"/>
                  <a:pt x="78" y="88"/>
                  <a:pt x="78" y="88"/>
                </a:cubicBezTo>
                <a:cubicBezTo>
                  <a:pt x="76" y="89"/>
                  <a:pt x="74" y="88"/>
                  <a:pt x="73" y="87"/>
                </a:cubicBezTo>
                <a:cubicBezTo>
                  <a:pt x="72" y="86"/>
                  <a:pt x="72" y="85"/>
                  <a:pt x="72" y="85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4"/>
                  <a:pt x="74" y="52"/>
                  <a:pt x="76" y="52"/>
                </a:cubicBezTo>
                <a:cubicBezTo>
                  <a:pt x="77" y="52"/>
                  <a:pt x="77" y="53"/>
                  <a:pt x="78" y="53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104" y="68"/>
                  <a:pt x="105" y="71"/>
                  <a:pt x="103" y="73"/>
                </a:cubicBezTo>
                <a:close/>
                <a:moveTo>
                  <a:pt x="155" y="109"/>
                </a:moveTo>
                <a:cubicBezTo>
                  <a:pt x="155" y="109"/>
                  <a:pt x="156" y="110"/>
                  <a:pt x="156" y="111"/>
                </a:cubicBezTo>
                <a:cubicBezTo>
                  <a:pt x="156" y="112"/>
                  <a:pt x="155" y="113"/>
                  <a:pt x="154" y="113"/>
                </a:cubicBezTo>
                <a:cubicBezTo>
                  <a:pt x="153" y="113"/>
                  <a:pt x="152" y="112"/>
                  <a:pt x="152" y="112"/>
                </a:cubicBezTo>
                <a:cubicBezTo>
                  <a:pt x="146" y="102"/>
                  <a:pt x="146" y="102"/>
                  <a:pt x="146" y="102"/>
                </a:cubicBezTo>
                <a:cubicBezTo>
                  <a:pt x="136" y="124"/>
                  <a:pt x="136" y="124"/>
                  <a:pt x="136" y="124"/>
                </a:cubicBezTo>
                <a:cubicBezTo>
                  <a:pt x="135" y="125"/>
                  <a:pt x="134" y="125"/>
                  <a:pt x="132" y="125"/>
                </a:cubicBezTo>
                <a:cubicBezTo>
                  <a:pt x="132" y="125"/>
                  <a:pt x="132" y="124"/>
                  <a:pt x="131" y="124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16" y="112"/>
                  <a:pt x="116" y="112"/>
                  <a:pt x="116" y="112"/>
                </a:cubicBezTo>
                <a:cubicBezTo>
                  <a:pt x="115" y="112"/>
                  <a:pt x="114" y="112"/>
                  <a:pt x="114" y="110"/>
                </a:cubicBezTo>
                <a:cubicBezTo>
                  <a:pt x="114" y="109"/>
                  <a:pt x="115" y="108"/>
                  <a:pt x="116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26" y="108"/>
                  <a:pt x="127" y="109"/>
                  <a:pt x="127" y="110"/>
                </a:cubicBezTo>
                <a:cubicBezTo>
                  <a:pt x="133" y="119"/>
                  <a:pt x="133" y="119"/>
                  <a:pt x="133" y="119"/>
                </a:cubicBezTo>
                <a:cubicBezTo>
                  <a:pt x="143" y="98"/>
                  <a:pt x="143" y="98"/>
                  <a:pt x="143" y="98"/>
                </a:cubicBezTo>
                <a:cubicBezTo>
                  <a:pt x="144" y="97"/>
                  <a:pt x="144" y="97"/>
                  <a:pt x="144" y="97"/>
                </a:cubicBezTo>
                <a:cubicBezTo>
                  <a:pt x="145" y="96"/>
                  <a:pt x="147" y="96"/>
                  <a:pt x="148" y="97"/>
                </a:cubicBezTo>
                <a:lnTo>
                  <a:pt x="155" y="109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TextBox 102"/>
          <p:cNvSpPr txBox="1"/>
          <p:nvPr/>
        </p:nvSpPr>
        <p:spPr>
          <a:xfrm>
            <a:off x="9072251" y="4021100"/>
            <a:ext cx="638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cbstask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3" name="TextBox 102"/>
          <p:cNvSpPr txBox="1"/>
          <p:nvPr/>
        </p:nvSpPr>
        <p:spPr>
          <a:xfrm>
            <a:off x="10172057" y="402110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4" name="Freeform 41"/>
          <p:cNvSpPr>
            <a:spLocks noEditPoints="1"/>
          </p:cNvSpPr>
          <p:nvPr/>
        </p:nvSpPr>
        <p:spPr bwMode="auto">
          <a:xfrm>
            <a:off x="9228595" y="3608163"/>
            <a:ext cx="325627" cy="342499"/>
          </a:xfrm>
          <a:custGeom>
            <a:avLst/>
            <a:gdLst>
              <a:gd name="T0" fmla="*/ 84 w 160"/>
              <a:gd name="T1" fmla="*/ 37 h 169"/>
              <a:gd name="T2" fmla="*/ 84 w 160"/>
              <a:gd name="T3" fmla="*/ 24 h 169"/>
              <a:gd name="T4" fmla="*/ 80 w 160"/>
              <a:gd name="T5" fmla="*/ 0 h 169"/>
              <a:gd name="T6" fmla="*/ 76 w 160"/>
              <a:gd name="T7" fmla="*/ 24 h 169"/>
              <a:gd name="T8" fmla="*/ 76 w 160"/>
              <a:gd name="T9" fmla="*/ 37 h 169"/>
              <a:gd name="T10" fmla="*/ 0 w 160"/>
              <a:gd name="T11" fmla="*/ 53 h 169"/>
              <a:gd name="T12" fmla="*/ 16 w 160"/>
              <a:gd name="T13" fmla="*/ 153 h 169"/>
              <a:gd name="T14" fmla="*/ 160 w 160"/>
              <a:gd name="T15" fmla="*/ 137 h 169"/>
              <a:gd name="T16" fmla="*/ 144 w 160"/>
              <a:gd name="T17" fmla="*/ 37 h 169"/>
              <a:gd name="T18" fmla="*/ 84 w 160"/>
              <a:gd name="T19" fmla="*/ 12 h 169"/>
              <a:gd name="T20" fmla="*/ 76 w 160"/>
              <a:gd name="T21" fmla="*/ 12 h 169"/>
              <a:gd name="T22" fmla="*/ 152 w 160"/>
              <a:gd name="T23" fmla="*/ 137 h 169"/>
              <a:gd name="T24" fmla="*/ 16 w 160"/>
              <a:gd name="T25" fmla="*/ 145 h 169"/>
              <a:gd name="T26" fmla="*/ 8 w 160"/>
              <a:gd name="T27" fmla="*/ 53 h 169"/>
              <a:gd name="T28" fmla="*/ 144 w 160"/>
              <a:gd name="T29" fmla="*/ 45 h 169"/>
              <a:gd name="T30" fmla="*/ 152 w 160"/>
              <a:gd name="T31" fmla="*/ 137 h 169"/>
              <a:gd name="T32" fmla="*/ 103 w 160"/>
              <a:gd name="T33" fmla="*/ 169 h 169"/>
              <a:gd name="T34" fmla="*/ 54 w 160"/>
              <a:gd name="T35" fmla="*/ 168 h 169"/>
              <a:gd name="T36" fmla="*/ 54 w 160"/>
              <a:gd name="T37" fmla="*/ 165 h 169"/>
              <a:gd name="T38" fmla="*/ 103 w 160"/>
              <a:gd name="T39" fmla="*/ 165 h 169"/>
              <a:gd name="T40" fmla="*/ 56 w 160"/>
              <a:gd name="T41" fmla="*/ 103 h 169"/>
              <a:gd name="T42" fmla="*/ 52 w 160"/>
              <a:gd name="T43" fmla="*/ 105 h 169"/>
              <a:gd name="T44" fmla="*/ 43 w 160"/>
              <a:gd name="T45" fmla="*/ 112 h 169"/>
              <a:gd name="T46" fmla="*/ 37 w 160"/>
              <a:gd name="T47" fmla="*/ 112 h 169"/>
              <a:gd name="T48" fmla="*/ 36 w 160"/>
              <a:gd name="T49" fmla="*/ 105 h 169"/>
              <a:gd name="T50" fmla="*/ 28 w 160"/>
              <a:gd name="T51" fmla="*/ 67 h 169"/>
              <a:gd name="T52" fmla="*/ 86 w 160"/>
              <a:gd name="T53" fmla="*/ 57 h 169"/>
              <a:gd name="T54" fmla="*/ 96 w 160"/>
              <a:gd name="T55" fmla="*/ 68 h 169"/>
              <a:gd name="T56" fmla="*/ 92 w 160"/>
              <a:gd name="T57" fmla="*/ 68 h 169"/>
              <a:gd name="T58" fmla="*/ 86 w 160"/>
              <a:gd name="T59" fmla="*/ 61 h 169"/>
              <a:gd name="T60" fmla="*/ 32 w 160"/>
              <a:gd name="T61" fmla="*/ 67 h 169"/>
              <a:gd name="T62" fmla="*/ 36 w 160"/>
              <a:gd name="T63" fmla="*/ 101 h 169"/>
              <a:gd name="T64" fmla="*/ 40 w 160"/>
              <a:gd name="T65" fmla="*/ 103 h 169"/>
              <a:gd name="T66" fmla="*/ 41 w 160"/>
              <a:gd name="T67" fmla="*/ 109 h 169"/>
              <a:gd name="T68" fmla="*/ 52 w 160"/>
              <a:gd name="T69" fmla="*/ 101 h 169"/>
              <a:gd name="T70" fmla="*/ 56 w 160"/>
              <a:gd name="T71" fmla="*/ 103 h 169"/>
              <a:gd name="T72" fmla="*/ 70 w 160"/>
              <a:gd name="T73" fmla="*/ 73 h 169"/>
              <a:gd name="T74" fmla="*/ 60 w 160"/>
              <a:gd name="T75" fmla="*/ 111 h 169"/>
              <a:gd name="T76" fmla="*/ 102 w 160"/>
              <a:gd name="T77" fmla="*/ 121 h 169"/>
              <a:gd name="T78" fmla="*/ 110 w 160"/>
              <a:gd name="T79" fmla="*/ 128 h 169"/>
              <a:gd name="T80" fmla="*/ 116 w 160"/>
              <a:gd name="T81" fmla="*/ 128 h 169"/>
              <a:gd name="T82" fmla="*/ 117 w 160"/>
              <a:gd name="T83" fmla="*/ 121 h 169"/>
              <a:gd name="T84" fmla="*/ 132 w 160"/>
              <a:gd name="T85" fmla="*/ 111 h 169"/>
              <a:gd name="T86" fmla="*/ 122 w 160"/>
              <a:gd name="T87" fmla="*/ 73 h 169"/>
              <a:gd name="T88" fmla="*/ 123 w 160"/>
              <a:gd name="T89" fmla="*/ 117 h 169"/>
              <a:gd name="T90" fmla="*/ 113 w 160"/>
              <a:gd name="T91" fmla="*/ 119 h 169"/>
              <a:gd name="T92" fmla="*/ 113 w 160"/>
              <a:gd name="T93" fmla="*/ 125 h 169"/>
              <a:gd name="T94" fmla="*/ 102 w 160"/>
              <a:gd name="T95" fmla="*/ 117 h 169"/>
              <a:gd name="T96" fmla="*/ 64 w 160"/>
              <a:gd name="T97" fmla="*/ 111 h 169"/>
              <a:gd name="T98" fmla="*/ 70 w 160"/>
              <a:gd name="T99" fmla="*/ 77 h 169"/>
              <a:gd name="T100" fmla="*/ 128 w 160"/>
              <a:gd name="T101" fmla="*/ 83 h 169"/>
              <a:gd name="T102" fmla="*/ 80 w 160"/>
              <a:gd name="T103" fmla="*/ 97 h 169"/>
              <a:gd name="T104" fmla="*/ 72 w 160"/>
              <a:gd name="T105" fmla="*/ 97 h 169"/>
              <a:gd name="T106" fmla="*/ 80 w 160"/>
              <a:gd name="T107" fmla="*/ 97 h 169"/>
              <a:gd name="T108" fmla="*/ 96 w 160"/>
              <a:gd name="T109" fmla="*/ 101 h 169"/>
              <a:gd name="T110" fmla="*/ 96 w 160"/>
              <a:gd name="T111" fmla="*/ 93 h 169"/>
              <a:gd name="T112" fmla="*/ 120 w 160"/>
              <a:gd name="T113" fmla="*/ 97 h 169"/>
              <a:gd name="T114" fmla="*/ 112 w 160"/>
              <a:gd name="T115" fmla="*/ 97 h 169"/>
              <a:gd name="T116" fmla="*/ 120 w 160"/>
              <a:gd name="T117" fmla="*/ 97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0" h="169">
                <a:moveTo>
                  <a:pt x="14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25"/>
                  <a:pt x="84" y="25"/>
                  <a:pt x="84" y="25"/>
                </a:cubicBezTo>
                <a:cubicBezTo>
                  <a:pt x="84" y="24"/>
                  <a:pt x="84" y="24"/>
                  <a:pt x="84" y="24"/>
                </a:cubicBezTo>
                <a:cubicBezTo>
                  <a:pt x="89" y="22"/>
                  <a:pt x="92" y="18"/>
                  <a:pt x="92" y="12"/>
                </a:cubicBezTo>
                <a:cubicBezTo>
                  <a:pt x="92" y="6"/>
                  <a:pt x="87" y="0"/>
                  <a:pt x="80" y="0"/>
                </a:cubicBezTo>
                <a:cubicBezTo>
                  <a:pt x="73" y="0"/>
                  <a:pt x="68" y="6"/>
                  <a:pt x="68" y="12"/>
                </a:cubicBezTo>
                <a:cubicBezTo>
                  <a:pt x="68" y="18"/>
                  <a:pt x="71" y="22"/>
                  <a:pt x="76" y="24"/>
                </a:cubicBezTo>
                <a:cubicBezTo>
                  <a:pt x="76" y="24"/>
                  <a:pt x="76" y="24"/>
                  <a:pt x="76" y="25"/>
                </a:cubicBezTo>
                <a:cubicBezTo>
                  <a:pt x="76" y="37"/>
                  <a:pt x="76" y="37"/>
                  <a:pt x="76" y="37"/>
                </a:cubicBezTo>
                <a:cubicBezTo>
                  <a:pt x="16" y="37"/>
                  <a:pt x="16" y="37"/>
                  <a:pt x="16" y="37"/>
                </a:cubicBezTo>
                <a:cubicBezTo>
                  <a:pt x="7" y="37"/>
                  <a:pt x="0" y="44"/>
                  <a:pt x="0" y="53"/>
                </a:cubicBezTo>
                <a:cubicBezTo>
                  <a:pt x="0" y="137"/>
                  <a:pt x="0" y="137"/>
                  <a:pt x="0" y="137"/>
                </a:cubicBezTo>
                <a:cubicBezTo>
                  <a:pt x="0" y="145"/>
                  <a:pt x="7" y="153"/>
                  <a:pt x="16" y="153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53" y="153"/>
                  <a:pt x="160" y="145"/>
                  <a:pt x="160" y="137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4"/>
                  <a:pt x="153" y="37"/>
                  <a:pt x="144" y="37"/>
                </a:cubicBezTo>
                <a:close/>
                <a:moveTo>
                  <a:pt x="80" y="8"/>
                </a:moveTo>
                <a:cubicBezTo>
                  <a:pt x="82" y="8"/>
                  <a:pt x="84" y="10"/>
                  <a:pt x="84" y="12"/>
                </a:cubicBezTo>
                <a:cubicBezTo>
                  <a:pt x="84" y="15"/>
                  <a:pt x="82" y="17"/>
                  <a:pt x="80" y="17"/>
                </a:cubicBezTo>
                <a:cubicBezTo>
                  <a:pt x="77" y="17"/>
                  <a:pt x="76" y="15"/>
                  <a:pt x="76" y="12"/>
                </a:cubicBezTo>
                <a:cubicBezTo>
                  <a:pt x="76" y="10"/>
                  <a:pt x="77" y="8"/>
                  <a:pt x="80" y="8"/>
                </a:cubicBezTo>
                <a:close/>
                <a:moveTo>
                  <a:pt x="152" y="137"/>
                </a:moveTo>
                <a:cubicBezTo>
                  <a:pt x="152" y="141"/>
                  <a:pt x="148" y="145"/>
                  <a:pt x="144" y="145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1" y="145"/>
                  <a:pt x="8" y="141"/>
                  <a:pt x="8" y="137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48"/>
                  <a:pt x="11" y="45"/>
                  <a:pt x="16" y="45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8" y="45"/>
                  <a:pt x="152" y="48"/>
                  <a:pt x="152" y="53"/>
                </a:cubicBezTo>
                <a:lnTo>
                  <a:pt x="152" y="137"/>
                </a:lnTo>
                <a:close/>
                <a:moveTo>
                  <a:pt x="106" y="167"/>
                </a:moveTo>
                <a:cubicBezTo>
                  <a:pt x="106" y="168"/>
                  <a:pt x="105" y="169"/>
                  <a:pt x="103" y="169"/>
                </a:cubicBezTo>
                <a:cubicBezTo>
                  <a:pt x="56" y="169"/>
                  <a:pt x="56" y="169"/>
                  <a:pt x="56" y="169"/>
                </a:cubicBezTo>
                <a:cubicBezTo>
                  <a:pt x="55" y="169"/>
                  <a:pt x="55" y="169"/>
                  <a:pt x="54" y="168"/>
                </a:cubicBezTo>
                <a:cubicBezTo>
                  <a:pt x="53" y="168"/>
                  <a:pt x="53" y="167"/>
                  <a:pt x="53" y="167"/>
                </a:cubicBezTo>
                <a:cubicBezTo>
                  <a:pt x="53" y="166"/>
                  <a:pt x="54" y="165"/>
                  <a:pt x="54" y="165"/>
                </a:cubicBezTo>
                <a:cubicBezTo>
                  <a:pt x="55" y="165"/>
                  <a:pt x="55" y="165"/>
                  <a:pt x="56" y="165"/>
                </a:cubicBezTo>
                <a:cubicBezTo>
                  <a:pt x="103" y="165"/>
                  <a:pt x="103" y="165"/>
                  <a:pt x="103" y="165"/>
                </a:cubicBezTo>
                <a:cubicBezTo>
                  <a:pt x="105" y="165"/>
                  <a:pt x="106" y="165"/>
                  <a:pt x="106" y="167"/>
                </a:cubicBezTo>
                <a:close/>
                <a:moveTo>
                  <a:pt x="56" y="103"/>
                </a:moveTo>
                <a:cubicBezTo>
                  <a:pt x="56" y="104"/>
                  <a:pt x="55" y="105"/>
                  <a:pt x="54" y="105"/>
                </a:cubicBezTo>
                <a:cubicBezTo>
                  <a:pt x="52" y="105"/>
                  <a:pt x="52" y="105"/>
                  <a:pt x="52" y="105"/>
                </a:cubicBezTo>
                <a:cubicBezTo>
                  <a:pt x="51" y="105"/>
                  <a:pt x="51" y="105"/>
                  <a:pt x="50" y="105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3" y="113"/>
                  <a:pt x="41" y="113"/>
                  <a:pt x="40" y="113"/>
                </a:cubicBezTo>
                <a:cubicBezTo>
                  <a:pt x="39" y="113"/>
                  <a:pt x="38" y="113"/>
                  <a:pt x="37" y="112"/>
                </a:cubicBezTo>
                <a:cubicBezTo>
                  <a:pt x="36" y="111"/>
                  <a:pt x="36" y="110"/>
                  <a:pt x="36" y="109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1" y="105"/>
                  <a:pt x="28" y="101"/>
                  <a:pt x="28" y="97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1"/>
                  <a:pt x="32" y="57"/>
                  <a:pt x="38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91" y="57"/>
                  <a:pt x="96" y="61"/>
                  <a:pt x="96" y="67"/>
                </a:cubicBezTo>
                <a:cubicBezTo>
                  <a:pt x="96" y="68"/>
                  <a:pt x="96" y="68"/>
                  <a:pt x="96" y="68"/>
                </a:cubicBezTo>
                <a:cubicBezTo>
                  <a:pt x="96" y="69"/>
                  <a:pt x="95" y="70"/>
                  <a:pt x="94" y="70"/>
                </a:cubicBezTo>
                <a:cubicBezTo>
                  <a:pt x="93" y="70"/>
                  <a:pt x="92" y="69"/>
                  <a:pt x="92" y="68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63"/>
                  <a:pt x="89" y="61"/>
                  <a:pt x="86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5" y="61"/>
                  <a:pt x="32" y="63"/>
                  <a:pt x="32" y="67"/>
                </a:cubicBezTo>
                <a:cubicBezTo>
                  <a:pt x="32" y="97"/>
                  <a:pt x="32" y="97"/>
                  <a:pt x="32" y="97"/>
                </a:cubicBezTo>
                <a:cubicBezTo>
                  <a:pt x="32" y="99"/>
                  <a:pt x="34" y="101"/>
                  <a:pt x="3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9" y="101"/>
                  <a:pt x="40" y="102"/>
                  <a:pt x="40" y="103"/>
                </a:cubicBezTo>
                <a:cubicBezTo>
                  <a:pt x="40" y="109"/>
                  <a:pt x="40" y="109"/>
                  <a:pt x="40" y="109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9" y="101"/>
                  <a:pt x="50" y="101"/>
                  <a:pt x="52" y="101"/>
                </a:cubicBezTo>
                <a:cubicBezTo>
                  <a:pt x="54" y="101"/>
                  <a:pt x="54" y="101"/>
                  <a:pt x="54" y="101"/>
                </a:cubicBezTo>
                <a:cubicBezTo>
                  <a:pt x="55" y="101"/>
                  <a:pt x="56" y="101"/>
                  <a:pt x="56" y="103"/>
                </a:cubicBezTo>
                <a:close/>
                <a:moveTo>
                  <a:pt x="122" y="73"/>
                </a:moveTo>
                <a:cubicBezTo>
                  <a:pt x="70" y="73"/>
                  <a:pt x="70" y="73"/>
                  <a:pt x="70" y="73"/>
                </a:cubicBezTo>
                <a:cubicBezTo>
                  <a:pt x="64" y="73"/>
                  <a:pt x="60" y="77"/>
                  <a:pt x="60" y="83"/>
                </a:cubicBezTo>
                <a:cubicBezTo>
                  <a:pt x="60" y="111"/>
                  <a:pt x="60" y="111"/>
                  <a:pt x="60" y="111"/>
                </a:cubicBezTo>
                <a:cubicBezTo>
                  <a:pt x="60" y="116"/>
                  <a:pt x="64" y="121"/>
                  <a:pt x="70" y="121"/>
                </a:cubicBezTo>
                <a:cubicBezTo>
                  <a:pt x="102" y="121"/>
                  <a:pt x="102" y="121"/>
                  <a:pt x="102" y="121"/>
                </a:cubicBezTo>
                <a:cubicBezTo>
                  <a:pt x="102" y="121"/>
                  <a:pt x="103" y="121"/>
                  <a:pt x="103" y="121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1" y="129"/>
                  <a:pt x="112" y="129"/>
                  <a:pt x="113" y="129"/>
                </a:cubicBezTo>
                <a:cubicBezTo>
                  <a:pt x="114" y="129"/>
                  <a:pt x="115" y="129"/>
                  <a:pt x="116" y="128"/>
                </a:cubicBezTo>
                <a:cubicBezTo>
                  <a:pt x="117" y="127"/>
                  <a:pt x="117" y="126"/>
                  <a:pt x="117" y="125"/>
                </a:cubicBezTo>
                <a:cubicBezTo>
                  <a:pt x="117" y="121"/>
                  <a:pt x="117" y="121"/>
                  <a:pt x="117" y="121"/>
                </a:cubicBezTo>
                <a:cubicBezTo>
                  <a:pt x="123" y="121"/>
                  <a:pt x="123" y="121"/>
                  <a:pt x="123" y="121"/>
                </a:cubicBezTo>
                <a:cubicBezTo>
                  <a:pt x="127" y="121"/>
                  <a:pt x="132" y="117"/>
                  <a:pt x="132" y="111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2" y="77"/>
                  <a:pt x="127" y="73"/>
                  <a:pt x="122" y="73"/>
                </a:cubicBezTo>
                <a:close/>
                <a:moveTo>
                  <a:pt x="128" y="111"/>
                </a:moveTo>
                <a:cubicBezTo>
                  <a:pt x="128" y="114"/>
                  <a:pt x="125" y="117"/>
                  <a:pt x="123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5" y="117"/>
                  <a:pt x="113" y="118"/>
                  <a:pt x="113" y="119"/>
                </a:cubicBezTo>
                <a:cubicBezTo>
                  <a:pt x="113" y="125"/>
                  <a:pt x="113" y="125"/>
                  <a:pt x="113" y="125"/>
                </a:cubicBezTo>
                <a:cubicBezTo>
                  <a:pt x="113" y="125"/>
                  <a:pt x="113" y="125"/>
                  <a:pt x="113" y="125"/>
                </a:cubicBezTo>
                <a:cubicBezTo>
                  <a:pt x="106" y="118"/>
                  <a:pt x="106" y="118"/>
                  <a:pt x="106" y="118"/>
                </a:cubicBezTo>
                <a:cubicBezTo>
                  <a:pt x="105" y="117"/>
                  <a:pt x="103" y="117"/>
                  <a:pt x="102" y="117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67" y="117"/>
                  <a:pt x="64" y="114"/>
                  <a:pt x="64" y="111"/>
                </a:cubicBezTo>
                <a:cubicBezTo>
                  <a:pt x="64" y="83"/>
                  <a:pt x="64" y="83"/>
                  <a:pt x="64" y="83"/>
                </a:cubicBezTo>
                <a:cubicBezTo>
                  <a:pt x="64" y="79"/>
                  <a:pt x="67" y="77"/>
                  <a:pt x="70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5" y="77"/>
                  <a:pt x="128" y="79"/>
                  <a:pt x="128" y="83"/>
                </a:cubicBezTo>
                <a:lnTo>
                  <a:pt x="128" y="111"/>
                </a:lnTo>
                <a:close/>
                <a:moveTo>
                  <a:pt x="80" y="97"/>
                </a:moveTo>
                <a:cubicBezTo>
                  <a:pt x="80" y="99"/>
                  <a:pt x="78" y="101"/>
                  <a:pt x="76" y="101"/>
                </a:cubicBezTo>
                <a:cubicBezTo>
                  <a:pt x="74" y="101"/>
                  <a:pt x="72" y="99"/>
                  <a:pt x="72" y="97"/>
                </a:cubicBezTo>
                <a:cubicBezTo>
                  <a:pt x="72" y="94"/>
                  <a:pt x="74" y="93"/>
                  <a:pt x="76" y="93"/>
                </a:cubicBezTo>
                <a:cubicBezTo>
                  <a:pt x="78" y="93"/>
                  <a:pt x="80" y="94"/>
                  <a:pt x="80" y="97"/>
                </a:cubicBezTo>
                <a:close/>
                <a:moveTo>
                  <a:pt x="100" y="97"/>
                </a:moveTo>
                <a:cubicBezTo>
                  <a:pt x="100" y="99"/>
                  <a:pt x="98" y="101"/>
                  <a:pt x="96" y="101"/>
                </a:cubicBezTo>
                <a:cubicBezTo>
                  <a:pt x="94" y="101"/>
                  <a:pt x="92" y="99"/>
                  <a:pt x="92" y="97"/>
                </a:cubicBezTo>
                <a:cubicBezTo>
                  <a:pt x="92" y="94"/>
                  <a:pt x="94" y="93"/>
                  <a:pt x="96" y="93"/>
                </a:cubicBezTo>
                <a:cubicBezTo>
                  <a:pt x="98" y="93"/>
                  <a:pt x="100" y="94"/>
                  <a:pt x="100" y="97"/>
                </a:cubicBezTo>
                <a:close/>
                <a:moveTo>
                  <a:pt x="120" y="97"/>
                </a:moveTo>
                <a:cubicBezTo>
                  <a:pt x="120" y="99"/>
                  <a:pt x="118" y="101"/>
                  <a:pt x="116" y="101"/>
                </a:cubicBezTo>
                <a:cubicBezTo>
                  <a:pt x="114" y="101"/>
                  <a:pt x="112" y="99"/>
                  <a:pt x="112" y="97"/>
                </a:cubicBezTo>
                <a:cubicBezTo>
                  <a:pt x="112" y="94"/>
                  <a:pt x="114" y="93"/>
                  <a:pt x="116" y="93"/>
                </a:cubicBezTo>
                <a:cubicBezTo>
                  <a:pt x="118" y="93"/>
                  <a:pt x="120" y="94"/>
                  <a:pt x="120" y="9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Freeform 49"/>
          <p:cNvSpPr>
            <a:spLocks noEditPoints="1"/>
          </p:cNvSpPr>
          <p:nvPr/>
        </p:nvSpPr>
        <p:spPr bwMode="auto">
          <a:xfrm>
            <a:off x="10236229" y="3609006"/>
            <a:ext cx="325627" cy="340812"/>
          </a:xfrm>
          <a:custGeom>
            <a:avLst/>
            <a:gdLst>
              <a:gd name="T0" fmla="*/ 84 w 160"/>
              <a:gd name="T1" fmla="*/ 24 h 168"/>
              <a:gd name="T2" fmla="*/ 144 w 160"/>
              <a:gd name="T3" fmla="*/ 36 h 168"/>
              <a:gd name="T4" fmla="*/ 160 w 160"/>
              <a:gd name="T5" fmla="*/ 136 h 168"/>
              <a:gd name="T6" fmla="*/ 16 w 160"/>
              <a:gd name="T7" fmla="*/ 152 h 168"/>
              <a:gd name="T8" fmla="*/ 0 w 160"/>
              <a:gd name="T9" fmla="*/ 52 h 168"/>
              <a:gd name="T10" fmla="*/ 76 w 160"/>
              <a:gd name="T11" fmla="*/ 36 h 168"/>
              <a:gd name="T12" fmla="*/ 76 w 160"/>
              <a:gd name="T13" fmla="*/ 23 h 168"/>
              <a:gd name="T14" fmla="*/ 80 w 160"/>
              <a:gd name="T15" fmla="*/ 0 h 168"/>
              <a:gd name="T16" fmla="*/ 84 w 160"/>
              <a:gd name="T17" fmla="*/ 23 h 168"/>
              <a:gd name="T18" fmla="*/ 8 w 160"/>
              <a:gd name="T19" fmla="*/ 52 h 168"/>
              <a:gd name="T20" fmla="*/ 16 w 160"/>
              <a:gd name="T21" fmla="*/ 144 h 168"/>
              <a:gd name="T22" fmla="*/ 152 w 160"/>
              <a:gd name="T23" fmla="*/ 136 h 168"/>
              <a:gd name="T24" fmla="*/ 144 w 160"/>
              <a:gd name="T25" fmla="*/ 44 h 168"/>
              <a:gd name="T26" fmla="*/ 47 w 160"/>
              <a:gd name="T27" fmla="*/ 91 h 168"/>
              <a:gd name="T28" fmla="*/ 41 w 160"/>
              <a:gd name="T29" fmla="*/ 91 h 168"/>
              <a:gd name="T30" fmla="*/ 40 w 160"/>
              <a:gd name="T31" fmla="*/ 72 h 168"/>
              <a:gd name="T32" fmla="*/ 48 w 160"/>
              <a:gd name="T33" fmla="*/ 72 h 168"/>
              <a:gd name="T34" fmla="*/ 47 w 160"/>
              <a:gd name="T35" fmla="*/ 91 h 168"/>
              <a:gd name="T36" fmla="*/ 116 w 160"/>
              <a:gd name="T37" fmla="*/ 92 h 168"/>
              <a:gd name="T38" fmla="*/ 112 w 160"/>
              <a:gd name="T39" fmla="*/ 88 h 168"/>
              <a:gd name="T40" fmla="*/ 116 w 160"/>
              <a:gd name="T41" fmla="*/ 68 h 168"/>
              <a:gd name="T42" fmla="*/ 120 w 160"/>
              <a:gd name="T43" fmla="*/ 88 h 168"/>
              <a:gd name="T44" fmla="*/ 54 w 160"/>
              <a:gd name="T45" fmla="*/ 168 h 168"/>
              <a:gd name="T46" fmla="*/ 54 w 160"/>
              <a:gd name="T47" fmla="*/ 164 h 168"/>
              <a:gd name="T48" fmla="*/ 103 w 160"/>
              <a:gd name="T49" fmla="*/ 164 h 168"/>
              <a:gd name="T50" fmla="*/ 103 w 160"/>
              <a:gd name="T51" fmla="*/ 168 h 168"/>
              <a:gd name="T52" fmla="*/ 54 w 160"/>
              <a:gd name="T53" fmla="*/ 168 h 168"/>
              <a:gd name="T54" fmla="*/ 58 w 160"/>
              <a:gd name="T55" fmla="*/ 115 h 168"/>
              <a:gd name="T56" fmla="*/ 61 w 160"/>
              <a:gd name="T57" fmla="*/ 112 h 168"/>
              <a:gd name="T58" fmla="*/ 77 w 160"/>
              <a:gd name="T59" fmla="*/ 112 h 168"/>
              <a:gd name="T60" fmla="*/ 80 w 160"/>
              <a:gd name="T61" fmla="*/ 112 h 168"/>
              <a:gd name="T62" fmla="*/ 95 w 160"/>
              <a:gd name="T63" fmla="*/ 112 h 168"/>
              <a:gd name="T64" fmla="*/ 100 w 160"/>
              <a:gd name="T65" fmla="*/ 112 h 168"/>
              <a:gd name="T66" fmla="*/ 102 w 160"/>
              <a:gd name="T67" fmla="*/ 115 h 168"/>
              <a:gd name="T68" fmla="*/ 80 w 160"/>
              <a:gd name="T69" fmla="*/ 132 h 168"/>
              <a:gd name="T70" fmla="*/ 97 w 160"/>
              <a:gd name="T71" fmla="*/ 116 h 168"/>
              <a:gd name="T72" fmla="*/ 83 w 160"/>
              <a:gd name="T73" fmla="*/ 116 h 168"/>
              <a:gd name="T74" fmla="*/ 80 w 160"/>
              <a:gd name="T75" fmla="*/ 116 h 168"/>
              <a:gd name="T76" fmla="*/ 65 w 160"/>
              <a:gd name="T77" fmla="*/ 116 h 168"/>
              <a:gd name="T78" fmla="*/ 80 w 160"/>
              <a:gd name="T79" fmla="*/ 128 h 168"/>
              <a:gd name="T80" fmla="*/ 84 w 160"/>
              <a:gd name="T81" fmla="*/ 12 h 168"/>
              <a:gd name="T82" fmla="*/ 76 w 160"/>
              <a:gd name="T83" fmla="*/ 1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68">
                <a:moveTo>
                  <a:pt x="84" y="23"/>
                </a:moveTo>
                <a:cubicBezTo>
                  <a:pt x="84" y="24"/>
                  <a:pt x="84" y="24"/>
                  <a:pt x="84" y="24"/>
                </a:cubicBezTo>
                <a:cubicBezTo>
                  <a:pt x="84" y="36"/>
                  <a:pt x="84" y="36"/>
                  <a:pt x="84" y="3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53" y="36"/>
                  <a:pt x="160" y="43"/>
                  <a:pt x="160" y="52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5"/>
                  <a:pt x="153" y="152"/>
                  <a:pt x="144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7" y="152"/>
                  <a:pt x="0" y="145"/>
                  <a:pt x="0" y="13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3"/>
                  <a:pt x="7" y="36"/>
                  <a:pt x="1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24"/>
                  <a:pt x="76" y="24"/>
                  <a:pt x="76" y="24"/>
                </a:cubicBezTo>
                <a:cubicBezTo>
                  <a:pt x="76" y="24"/>
                  <a:pt x="76" y="24"/>
                  <a:pt x="76" y="23"/>
                </a:cubicBezTo>
                <a:cubicBezTo>
                  <a:pt x="71" y="22"/>
                  <a:pt x="68" y="17"/>
                  <a:pt x="68" y="12"/>
                </a:cubicBezTo>
                <a:cubicBezTo>
                  <a:pt x="68" y="5"/>
                  <a:pt x="73" y="0"/>
                  <a:pt x="80" y="0"/>
                </a:cubicBezTo>
                <a:cubicBezTo>
                  <a:pt x="87" y="0"/>
                  <a:pt x="92" y="5"/>
                  <a:pt x="92" y="12"/>
                </a:cubicBezTo>
                <a:cubicBezTo>
                  <a:pt x="92" y="17"/>
                  <a:pt x="89" y="22"/>
                  <a:pt x="84" y="23"/>
                </a:cubicBezTo>
                <a:close/>
                <a:moveTo>
                  <a:pt x="16" y="44"/>
                </a:moveTo>
                <a:cubicBezTo>
                  <a:pt x="11" y="44"/>
                  <a:pt x="8" y="48"/>
                  <a:pt x="8" y="5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1" y="144"/>
                  <a:pt x="1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52" y="140"/>
                  <a:pt x="152" y="136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2" y="48"/>
                  <a:pt x="148" y="44"/>
                  <a:pt x="144" y="44"/>
                </a:cubicBezTo>
                <a:lnTo>
                  <a:pt x="16" y="44"/>
                </a:lnTo>
                <a:close/>
                <a:moveTo>
                  <a:pt x="47" y="91"/>
                </a:moveTo>
                <a:cubicBezTo>
                  <a:pt x="46" y="92"/>
                  <a:pt x="45" y="92"/>
                  <a:pt x="44" y="92"/>
                </a:cubicBezTo>
                <a:cubicBezTo>
                  <a:pt x="43" y="92"/>
                  <a:pt x="42" y="92"/>
                  <a:pt x="41" y="91"/>
                </a:cubicBezTo>
                <a:cubicBezTo>
                  <a:pt x="40" y="90"/>
                  <a:pt x="40" y="89"/>
                  <a:pt x="40" y="88"/>
                </a:cubicBezTo>
                <a:cubicBezTo>
                  <a:pt x="40" y="72"/>
                  <a:pt x="40" y="72"/>
                  <a:pt x="40" y="72"/>
                </a:cubicBezTo>
                <a:cubicBezTo>
                  <a:pt x="40" y="70"/>
                  <a:pt x="41" y="68"/>
                  <a:pt x="44" y="68"/>
                </a:cubicBezTo>
                <a:cubicBezTo>
                  <a:pt x="46" y="68"/>
                  <a:pt x="48" y="70"/>
                  <a:pt x="48" y="72"/>
                </a:cubicBezTo>
                <a:cubicBezTo>
                  <a:pt x="48" y="88"/>
                  <a:pt x="48" y="88"/>
                  <a:pt x="48" y="88"/>
                </a:cubicBezTo>
                <a:cubicBezTo>
                  <a:pt x="48" y="89"/>
                  <a:pt x="47" y="90"/>
                  <a:pt x="47" y="91"/>
                </a:cubicBezTo>
                <a:close/>
                <a:moveTo>
                  <a:pt x="119" y="91"/>
                </a:moveTo>
                <a:cubicBezTo>
                  <a:pt x="118" y="92"/>
                  <a:pt x="117" y="92"/>
                  <a:pt x="116" y="92"/>
                </a:cubicBezTo>
                <a:cubicBezTo>
                  <a:pt x="115" y="92"/>
                  <a:pt x="114" y="92"/>
                  <a:pt x="113" y="91"/>
                </a:cubicBezTo>
                <a:cubicBezTo>
                  <a:pt x="112" y="90"/>
                  <a:pt x="112" y="89"/>
                  <a:pt x="112" y="88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12" y="70"/>
                  <a:pt x="113" y="68"/>
                  <a:pt x="116" y="68"/>
                </a:cubicBezTo>
                <a:cubicBezTo>
                  <a:pt x="118" y="68"/>
                  <a:pt x="120" y="70"/>
                  <a:pt x="120" y="72"/>
                </a:cubicBezTo>
                <a:cubicBezTo>
                  <a:pt x="120" y="88"/>
                  <a:pt x="120" y="88"/>
                  <a:pt x="120" y="88"/>
                </a:cubicBezTo>
                <a:cubicBezTo>
                  <a:pt x="120" y="89"/>
                  <a:pt x="119" y="90"/>
                  <a:pt x="119" y="91"/>
                </a:cubicBezTo>
                <a:close/>
                <a:moveTo>
                  <a:pt x="54" y="168"/>
                </a:moveTo>
                <a:cubicBezTo>
                  <a:pt x="54" y="167"/>
                  <a:pt x="53" y="167"/>
                  <a:pt x="53" y="166"/>
                </a:cubicBezTo>
                <a:cubicBezTo>
                  <a:pt x="53" y="166"/>
                  <a:pt x="53" y="165"/>
                  <a:pt x="54" y="164"/>
                </a:cubicBezTo>
                <a:cubicBezTo>
                  <a:pt x="55" y="164"/>
                  <a:pt x="55" y="164"/>
                  <a:pt x="56" y="164"/>
                </a:cubicBezTo>
                <a:cubicBezTo>
                  <a:pt x="103" y="164"/>
                  <a:pt x="103" y="164"/>
                  <a:pt x="103" y="164"/>
                </a:cubicBezTo>
                <a:cubicBezTo>
                  <a:pt x="105" y="164"/>
                  <a:pt x="106" y="165"/>
                  <a:pt x="106" y="166"/>
                </a:cubicBezTo>
                <a:cubicBezTo>
                  <a:pt x="106" y="167"/>
                  <a:pt x="105" y="168"/>
                  <a:pt x="103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5" y="168"/>
                  <a:pt x="55" y="168"/>
                  <a:pt x="54" y="168"/>
                </a:cubicBezTo>
                <a:close/>
                <a:moveTo>
                  <a:pt x="80" y="132"/>
                </a:moveTo>
                <a:cubicBezTo>
                  <a:pt x="69" y="132"/>
                  <a:pt x="61" y="125"/>
                  <a:pt x="58" y="115"/>
                </a:cubicBezTo>
                <a:cubicBezTo>
                  <a:pt x="57" y="114"/>
                  <a:pt x="58" y="113"/>
                  <a:pt x="59" y="112"/>
                </a:cubicBezTo>
                <a:cubicBezTo>
                  <a:pt x="60" y="112"/>
                  <a:pt x="60" y="112"/>
                  <a:pt x="61" y="112"/>
                </a:cubicBezTo>
                <a:cubicBezTo>
                  <a:pt x="62" y="112"/>
                  <a:pt x="63" y="112"/>
                  <a:pt x="65" y="112"/>
                </a:cubicBezTo>
                <a:cubicBezTo>
                  <a:pt x="68" y="112"/>
                  <a:pt x="71" y="112"/>
                  <a:pt x="77" y="112"/>
                </a:cubicBezTo>
                <a:cubicBezTo>
                  <a:pt x="79" y="112"/>
                  <a:pt x="79" y="112"/>
                  <a:pt x="80" y="112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81" y="112"/>
                  <a:pt x="81" y="112"/>
                  <a:pt x="83" y="112"/>
                </a:cubicBezTo>
                <a:cubicBezTo>
                  <a:pt x="90" y="112"/>
                  <a:pt x="93" y="112"/>
                  <a:pt x="95" y="112"/>
                </a:cubicBezTo>
                <a:cubicBezTo>
                  <a:pt x="97" y="112"/>
                  <a:pt x="98" y="112"/>
                  <a:pt x="99" y="112"/>
                </a:cubicBezTo>
                <a:cubicBezTo>
                  <a:pt x="99" y="112"/>
                  <a:pt x="100" y="112"/>
                  <a:pt x="100" y="112"/>
                </a:cubicBezTo>
                <a:cubicBezTo>
                  <a:pt x="101" y="112"/>
                  <a:pt x="101" y="113"/>
                  <a:pt x="101" y="113"/>
                </a:cubicBezTo>
                <a:cubicBezTo>
                  <a:pt x="102" y="113"/>
                  <a:pt x="102" y="114"/>
                  <a:pt x="102" y="115"/>
                </a:cubicBezTo>
                <a:cubicBezTo>
                  <a:pt x="102" y="115"/>
                  <a:pt x="102" y="115"/>
                  <a:pt x="101" y="116"/>
                </a:cubicBezTo>
                <a:cubicBezTo>
                  <a:pt x="99" y="126"/>
                  <a:pt x="90" y="132"/>
                  <a:pt x="80" y="132"/>
                </a:cubicBezTo>
                <a:close/>
                <a:moveTo>
                  <a:pt x="80" y="128"/>
                </a:moveTo>
                <a:cubicBezTo>
                  <a:pt x="88" y="128"/>
                  <a:pt x="95" y="123"/>
                  <a:pt x="97" y="116"/>
                </a:cubicBezTo>
                <a:cubicBezTo>
                  <a:pt x="97" y="116"/>
                  <a:pt x="96" y="116"/>
                  <a:pt x="95" y="116"/>
                </a:cubicBezTo>
                <a:cubicBezTo>
                  <a:pt x="92" y="116"/>
                  <a:pt x="89" y="116"/>
                  <a:pt x="83" y="116"/>
                </a:cubicBezTo>
                <a:cubicBezTo>
                  <a:pt x="81" y="116"/>
                  <a:pt x="81" y="116"/>
                  <a:pt x="80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79" y="116"/>
                  <a:pt x="79" y="116"/>
                  <a:pt x="77" y="116"/>
                </a:cubicBezTo>
                <a:cubicBezTo>
                  <a:pt x="70" y="116"/>
                  <a:pt x="67" y="116"/>
                  <a:pt x="65" y="116"/>
                </a:cubicBezTo>
                <a:cubicBezTo>
                  <a:pt x="64" y="116"/>
                  <a:pt x="63" y="116"/>
                  <a:pt x="62" y="116"/>
                </a:cubicBezTo>
                <a:cubicBezTo>
                  <a:pt x="65" y="123"/>
                  <a:pt x="72" y="128"/>
                  <a:pt x="80" y="128"/>
                </a:cubicBezTo>
                <a:close/>
                <a:moveTo>
                  <a:pt x="80" y="16"/>
                </a:moveTo>
                <a:cubicBezTo>
                  <a:pt x="82" y="16"/>
                  <a:pt x="84" y="14"/>
                  <a:pt x="84" y="12"/>
                </a:cubicBezTo>
                <a:cubicBezTo>
                  <a:pt x="84" y="10"/>
                  <a:pt x="82" y="8"/>
                  <a:pt x="80" y="8"/>
                </a:cubicBezTo>
                <a:cubicBezTo>
                  <a:pt x="77" y="8"/>
                  <a:pt x="76" y="10"/>
                  <a:pt x="76" y="12"/>
                </a:cubicBezTo>
                <a:cubicBezTo>
                  <a:pt x="76" y="14"/>
                  <a:pt x="77" y="16"/>
                  <a:pt x="80" y="1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TextBox 102"/>
          <p:cNvSpPr txBox="1"/>
          <p:nvPr/>
        </p:nvSpPr>
        <p:spPr>
          <a:xfrm>
            <a:off x="10952087" y="4021100"/>
            <a:ext cx="944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Analysis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7" name="TextBox 102"/>
          <p:cNvSpPr txBox="1"/>
          <p:nvPr/>
        </p:nvSpPr>
        <p:spPr>
          <a:xfrm>
            <a:off x="1513988" y="4985976"/>
            <a:ext cx="436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TextBox 102"/>
          <p:cNvSpPr txBox="1"/>
          <p:nvPr/>
        </p:nvSpPr>
        <p:spPr>
          <a:xfrm>
            <a:off x="2698512" y="4985976"/>
            <a:ext cx="364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TextBox 102"/>
          <p:cNvSpPr txBox="1"/>
          <p:nvPr/>
        </p:nvSpPr>
        <p:spPr>
          <a:xfrm>
            <a:off x="3109220" y="4985976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Distortion Correction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Freeform 53"/>
          <p:cNvSpPr>
            <a:spLocks noEditPoints="1"/>
          </p:cNvSpPr>
          <p:nvPr/>
        </p:nvSpPr>
        <p:spPr bwMode="auto">
          <a:xfrm>
            <a:off x="11243132" y="3598213"/>
            <a:ext cx="362399" cy="362398"/>
          </a:xfrm>
          <a:custGeom>
            <a:avLst/>
            <a:gdLst>
              <a:gd name="T0" fmla="*/ 86 w 172"/>
              <a:gd name="T1" fmla="*/ 164 h 172"/>
              <a:gd name="T2" fmla="*/ 131 w 172"/>
              <a:gd name="T3" fmla="*/ 153 h 172"/>
              <a:gd name="T4" fmla="*/ 86 w 172"/>
              <a:gd name="T5" fmla="*/ 172 h 172"/>
              <a:gd name="T6" fmla="*/ 4 w 172"/>
              <a:gd name="T7" fmla="*/ 136 h 172"/>
              <a:gd name="T8" fmla="*/ 32 w 172"/>
              <a:gd name="T9" fmla="*/ 120 h 172"/>
              <a:gd name="T10" fmla="*/ 157 w 172"/>
              <a:gd name="T11" fmla="*/ 120 h 172"/>
              <a:gd name="T12" fmla="*/ 156 w 172"/>
              <a:gd name="T13" fmla="*/ 120 h 172"/>
              <a:gd name="T14" fmla="*/ 150 w 172"/>
              <a:gd name="T15" fmla="*/ 134 h 172"/>
              <a:gd name="T16" fmla="*/ 158 w 172"/>
              <a:gd name="T17" fmla="*/ 121 h 172"/>
              <a:gd name="T18" fmla="*/ 155 w 172"/>
              <a:gd name="T19" fmla="*/ 112 h 172"/>
              <a:gd name="T20" fmla="*/ 120 w 172"/>
              <a:gd name="T21" fmla="*/ 29 h 172"/>
              <a:gd name="T22" fmla="*/ 124 w 172"/>
              <a:gd name="T23" fmla="*/ 22 h 172"/>
              <a:gd name="T24" fmla="*/ 163 w 172"/>
              <a:gd name="T25" fmla="*/ 115 h 172"/>
              <a:gd name="T26" fmla="*/ 146 w 172"/>
              <a:gd name="T27" fmla="*/ 142 h 172"/>
              <a:gd name="T28" fmla="*/ 155 w 172"/>
              <a:gd name="T29" fmla="*/ 112 h 172"/>
              <a:gd name="T30" fmla="*/ 14 w 172"/>
              <a:gd name="T31" fmla="*/ 92 h 172"/>
              <a:gd name="T32" fmla="*/ 6 w 172"/>
              <a:gd name="T33" fmla="*/ 92 h 172"/>
              <a:gd name="T34" fmla="*/ 86 w 172"/>
              <a:gd name="T35" fmla="*/ 0 h 172"/>
              <a:gd name="T36" fmla="*/ 86 w 172"/>
              <a:gd name="T37" fmla="*/ 32 h 172"/>
              <a:gd name="T38" fmla="*/ 86 w 172"/>
              <a:gd name="T39" fmla="*/ 24 h 172"/>
              <a:gd name="T40" fmla="*/ 86 w 172"/>
              <a:gd name="T41" fmla="*/ 8 h 172"/>
              <a:gd name="T42" fmla="*/ 86 w 172"/>
              <a:gd name="T43" fmla="*/ 24 h 172"/>
              <a:gd name="T44" fmla="*/ 14 w 172"/>
              <a:gd name="T45" fmla="*/ 121 h 172"/>
              <a:gd name="T46" fmla="*/ 22 w 172"/>
              <a:gd name="T47" fmla="*/ 135 h 172"/>
              <a:gd name="T48" fmla="*/ 86 w 172"/>
              <a:gd name="T49" fmla="*/ 144 h 172"/>
              <a:gd name="T50" fmla="*/ 86 w 172"/>
              <a:gd name="T51" fmla="*/ 40 h 172"/>
              <a:gd name="T52" fmla="*/ 86 w 172"/>
              <a:gd name="T53" fmla="*/ 144 h 172"/>
              <a:gd name="T54" fmla="*/ 30 w 172"/>
              <a:gd name="T55" fmla="*/ 92 h 172"/>
              <a:gd name="T56" fmla="*/ 142 w 172"/>
              <a:gd name="T57" fmla="*/ 92 h 172"/>
              <a:gd name="T58" fmla="*/ 86 w 172"/>
              <a:gd name="T59" fmla="*/ 128 h 172"/>
              <a:gd name="T60" fmla="*/ 86 w 172"/>
              <a:gd name="T61" fmla="*/ 56 h 172"/>
              <a:gd name="T62" fmla="*/ 86 w 172"/>
              <a:gd name="T63" fmla="*/ 128 h 172"/>
              <a:gd name="T64" fmla="*/ 46 w 172"/>
              <a:gd name="T65" fmla="*/ 92 h 172"/>
              <a:gd name="T66" fmla="*/ 126 w 172"/>
              <a:gd name="T67" fmla="*/ 92 h 172"/>
              <a:gd name="T68" fmla="*/ 86 w 172"/>
              <a:gd name="T69" fmla="*/ 112 h 172"/>
              <a:gd name="T70" fmla="*/ 86 w 172"/>
              <a:gd name="T71" fmla="*/ 72 h 172"/>
              <a:gd name="T72" fmla="*/ 86 w 172"/>
              <a:gd name="T73" fmla="*/ 112 h 172"/>
              <a:gd name="T74" fmla="*/ 62 w 172"/>
              <a:gd name="T75" fmla="*/ 92 h 172"/>
              <a:gd name="T76" fmla="*/ 110 w 172"/>
              <a:gd name="T77" fmla="*/ 92 h 172"/>
              <a:gd name="T78" fmla="*/ 86 w 172"/>
              <a:gd name="T79" fmla="*/ 96 h 172"/>
              <a:gd name="T80" fmla="*/ 86 w 172"/>
              <a:gd name="T81" fmla="*/ 88 h 172"/>
              <a:gd name="T82" fmla="*/ 86 w 172"/>
              <a:gd name="T83" fmla="*/ 96 h 172"/>
              <a:gd name="T84" fmla="*/ 78 w 172"/>
              <a:gd name="T85" fmla="*/ 92 h 172"/>
              <a:gd name="T86" fmla="*/ 94 w 172"/>
              <a:gd name="T87" fmla="*/ 9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2" h="172">
                <a:moveTo>
                  <a:pt x="30" y="138"/>
                </a:moveTo>
                <a:cubicBezTo>
                  <a:pt x="44" y="154"/>
                  <a:pt x="64" y="164"/>
                  <a:pt x="86" y="164"/>
                </a:cubicBezTo>
                <a:cubicBezTo>
                  <a:pt x="100" y="164"/>
                  <a:pt x="114" y="160"/>
                  <a:pt x="126" y="152"/>
                </a:cubicBezTo>
                <a:cubicBezTo>
                  <a:pt x="128" y="151"/>
                  <a:pt x="130" y="151"/>
                  <a:pt x="131" y="153"/>
                </a:cubicBezTo>
                <a:cubicBezTo>
                  <a:pt x="132" y="155"/>
                  <a:pt x="132" y="158"/>
                  <a:pt x="130" y="159"/>
                </a:cubicBezTo>
                <a:cubicBezTo>
                  <a:pt x="117" y="167"/>
                  <a:pt x="102" y="172"/>
                  <a:pt x="86" y="172"/>
                </a:cubicBezTo>
                <a:cubicBezTo>
                  <a:pt x="62" y="172"/>
                  <a:pt x="39" y="161"/>
                  <a:pt x="24" y="143"/>
                </a:cubicBezTo>
                <a:cubicBezTo>
                  <a:pt x="17" y="146"/>
                  <a:pt x="8" y="143"/>
                  <a:pt x="4" y="136"/>
                </a:cubicBezTo>
                <a:cubicBezTo>
                  <a:pt x="0" y="128"/>
                  <a:pt x="2" y="118"/>
                  <a:pt x="10" y="114"/>
                </a:cubicBezTo>
                <a:cubicBezTo>
                  <a:pt x="18" y="110"/>
                  <a:pt x="28" y="112"/>
                  <a:pt x="32" y="120"/>
                </a:cubicBezTo>
                <a:cubicBezTo>
                  <a:pt x="35" y="126"/>
                  <a:pt x="34" y="133"/>
                  <a:pt x="30" y="138"/>
                </a:cubicBezTo>
                <a:close/>
                <a:moveTo>
                  <a:pt x="157" y="120"/>
                </a:moveTo>
                <a:cubicBezTo>
                  <a:pt x="157" y="120"/>
                  <a:pt x="157" y="120"/>
                  <a:pt x="157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19"/>
                  <a:pt x="149" y="120"/>
                  <a:pt x="147" y="124"/>
                </a:cubicBezTo>
                <a:cubicBezTo>
                  <a:pt x="144" y="128"/>
                  <a:pt x="146" y="132"/>
                  <a:pt x="150" y="134"/>
                </a:cubicBezTo>
                <a:cubicBezTo>
                  <a:pt x="153" y="136"/>
                  <a:pt x="158" y="135"/>
                  <a:pt x="160" y="132"/>
                </a:cubicBezTo>
                <a:cubicBezTo>
                  <a:pt x="162" y="128"/>
                  <a:pt x="161" y="123"/>
                  <a:pt x="158" y="121"/>
                </a:cubicBezTo>
                <a:cubicBezTo>
                  <a:pt x="158" y="121"/>
                  <a:pt x="157" y="121"/>
                  <a:pt x="157" y="120"/>
                </a:cubicBezTo>
                <a:close/>
                <a:moveTo>
                  <a:pt x="155" y="112"/>
                </a:moveTo>
                <a:cubicBezTo>
                  <a:pt x="157" y="106"/>
                  <a:pt x="158" y="99"/>
                  <a:pt x="158" y="92"/>
                </a:cubicBezTo>
                <a:cubicBezTo>
                  <a:pt x="158" y="65"/>
                  <a:pt x="144" y="41"/>
                  <a:pt x="120" y="29"/>
                </a:cubicBezTo>
                <a:cubicBezTo>
                  <a:pt x="118" y="28"/>
                  <a:pt x="118" y="25"/>
                  <a:pt x="119" y="23"/>
                </a:cubicBezTo>
                <a:cubicBezTo>
                  <a:pt x="120" y="21"/>
                  <a:pt x="122" y="20"/>
                  <a:pt x="124" y="22"/>
                </a:cubicBezTo>
                <a:cubicBezTo>
                  <a:pt x="150" y="36"/>
                  <a:pt x="166" y="62"/>
                  <a:pt x="166" y="92"/>
                </a:cubicBezTo>
                <a:cubicBezTo>
                  <a:pt x="166" y="100"/>
                  <a:pt x="165" y="107"/>
                  <a:pt x="163" y="115"/>
                </a:cubicBezTo>
                <a:cubicBezTo>
                  <a:pt x="170" y="120"/>
                  <a:pt x="172" y="129"/>
                  <a:pt x="168" y="136"/>
                </a:cubicBezTo>
                <a:cubicBezTo>
                  <a:pt x="164" y="144"/>
                  <a:pt x="154" y="146"/>
                  <a:pt x="146" y="142"/>
                </a:cubicBezTo>
                <a:cubicBezTo>
                  <a:pt x="138" y="138"/>
                  <a:pt x="136" y="128"/>
                  <a:pt x="140" y="120"/>
                </a:cubicBezTo>
                <a:cubicBezTo>
                  <a:pt x="143" y="114"/>
                  <a:pt x="149" y="112"/>
                  <a:pt x="155" y="112"/>
                </a:cubicBezTo>
                <a:close/>
                <a:moveTo>
                  <a:pt x="71" y="22"/>
                </a:moveTo>
                <a:cubicBezTo>
                  <a:pt x="38" y="28"/>
                  <a:pt x="14" y="58"/>
                  <a:pt x="14" y="92"/>
                </a:cubicBezTo>
                <a:cubicBezTo>
                  <a:pt x="14" y="94"/>
                  <a:pt x="12" y="96"/>
                  <a:pt x="10" y="96"/>
                </a:cubicBezTo>
                <a:cubicBezTo>
                  <a:pt x="8" y="96"/>
                  <a:pt x="6" y="94"/>
                  <a:pt x="6" y="92"/>
                </a:cubicBezTo>
                <a:cubicBezTo>
                  <a:pt x="6" y="54"/>
                  <a:pt x="33" y="21"/>
                  <a:pt x="70" y="14"/>
                </a:cubicBezTo>
                <a:cubicBezTo>
                  <a:pt x="71" y="6"/>
                  <a:pt x="78" y="0"/>
                  <a:pt x="86" y="0"/>
                </a:cubicBezTo>
                <a:cubicBezTo>
                  <a:pt x="95" y="0"/>
                  <a:pt x="102" y="7"/>
                  <a:pt x="102" y="16"/>
                </a:cubicBezTo>
                <a:cubicBezTo>
                  <a:pt x="102" y="25"/>
                  <a:pt x="95" y="32"/>
                  <a:pt x="86" y="32"/>
                </a:cubicBezTo>
                <a:cubicBezTo>
                  <a:pt x="79" y="32"/>
                  <a:pt x="73" y="28"/>
                  <a:pt x="71" y="22"/>
                </a:cubicBezTo>
                <a:close/>
                <a:moveTo>
                  <a:pt x="86" y="24"/>
                </a:moveTo>
                <a:cubicBezTo>
                  <a:pt x="90" y="24"/>
                  <a:pt x="94" y="20"/>
                  <a:pt x="94" y="16"/>
                </a:cubicBezTo>
                <a:cubicBezTo>
                  <a:pt x="94" y="12"/>
                  <a:pt x="90" y="8"/>
                  <a:pt x="86" y="8"/>
                </a:cubicBezTo>
                <a:cubicBezTo>
                  <a:pt x="82" y="8"/>
                  <a:pt x="78" y="12"/>
                  <a:pt x="78" y="16"/>
                </a:cubicBezTo>
                <a:cubicBezTo>
                  <a:pt x="78" y="20"/>
                  <a:pt x="82" y="24"/>
                  <a:pt x="86" y="24"/>
                </a:cubicBezTo>
                <a:close/>
                <a:moveTo>
                  <a:pt x="25" y="124"/>
                </a:moveTo>
                <a:cubicBezTo>
                  <a:pt x="23" y="120"/>
                  <a:pt x="18" y="119"/>
                  <a:pt x="14" y="121"/>
                </a:cubicBezTo>
                <a:cubicBezTo>
                  <a:pt x="10" y="124"/>
                  <a:pt x="9" y="128"/>
                  <a:pt x="11" y="132"/>
                </a:cubicBezTo>
                <a:cubicBezTo>
                  <a:pt x="14" y="136"/>
                  <a:pt x="18" y="137"/>
                  <a:pt x="22" y="135"/>
                </a:cubicBezTo>
                <a:cubicBezTo>
                  <a:pt x="26" y="132"/>
                  <a:pt x="27" y="128"/>
                  <a:pt x="25" y="124"/>
                </a:cubicBezTo>
                <a:close/>
                <a:moveTo>
                  <a:pt x="86" y="144"/>
                </a:moveTo>
                <a:cubicBezTo>
                  <a:pt x="115" y="144"/>
                  <a:pt x="138" y="121"/>
                  <a:pt x="138" y="92"/>
                </a:cubicBezTo>
                <a:cubicBezTo>
                  <a:pt x="138" y="63"/>
                  <a:pt x="115" y="40"/>
                  <a:pt x="86" y="40"/>
                </a:cubicBezTo>
                <a:cubicBezTo>
                  <a:pt x="57" y="40"/>
                  <a:pt x="34" y="63"/>
                  <a:pt x="34" y="92"/>
                </a:cubicBezTo>
                <a:cubicBezTo>
                  <a:pt x="34" y="121"/>
                  <a:pt x="57" y="144"/>
                  <a:pt x="86" y="144"/>
                </a:cubicBezTo>
                <a:close/>
                <a:moveTo>
                  <a:pt x="86" y="148"/>
                </a:moveTo>
                <a:cubicBezTo>
                  <a:pt x="55" y="148"/>
                  <a:pt x="30" y="123"/>
                  <a:pt x="30" y="92"/>
                </a:cubicBezTo>
                <a:cubicBezTo>
                  <a:pt x="30" y="61"/>
                  <a:pt x="55" y="36"/>
                  <a:pt x="86" y="36"/>
                </a:cubicBezTo>
                <a:cubicBezTo>
                  <a:pt x="117" y="36"/>
                  <a:pt x="142" y="61"/>
                  <a:pt x="142" y="92"/>
                </a:cubicBezTo>
                <a:cubicBezTo>
                  <a:pt x="142" y="123"/>
                  <a:pt x="117" y="148"/>
                  <a:pt x="86" y="148"/>
                </a:cubicBezTo>
                <a:close/>
                <a:moveTo>
                  <a:pt x="86" y="128"/>
                </a:moveTo>
                <a:cubicBezTo>
                  <a:pt x="106" y="128"/>
                  <a:pt x="122" y="112"/>
                  <a:pt x="122" y="92"/>
                </a:cubicBezTo>
                <a:cubicBezTo>
                  <a:pt x="122" y="72"/>
                  <a:pt x="106" y="56"/>
                  <a:pt x="86" y="56"/>
                </a:cubicBezTo>
                <a:cubicBezTo>
                  <a:pt x="66" y="56"/>
                  <a:pt x="50" y="72"/>
                  <a:pt x="50" y="92"/>
                </a:cubicBezTo>
                <a:cubicBezTo>
                  <a:pt x="50" y="112"/>
                  <a:pt x="66" y="128"/>
                  <a:pt x="86" y="128"/>
                </a:cubicBezTo>
                <a:close/>
                <a:moveTo>
                  <a:pt x="86" y="132"/>
                </a:moveTo>
                <a:cubicBezTo>
                  <a:pt x="64" y="132"/>
                  <a:pt x="46" y="114"/>
                  <a:pt x="46" y="92"/>
                </a:cubicBezTo>
                <a:cubicBezTo>
                  <a:pt x="46" y="70"/>
                  <a:pt x="64" y="52"/>
                  <a:pt x="86" y="52"/>
                </a:cubicBezTo>
                <a:cubicBezTo>
                  <a:pt x="108" y="52"/>
                  <a:pt x="126" y="70"/>
                  <a:pt x="126" y="92"/>
                </a:cubicBezTo>
                <a:cubicBezTo>
                  <a:pt x="126" y="114"/>
                  <a:pt x="108" y="132"/>
                  <a:pt x="86" y="132"/>
                </a:cubicBezTo>
                <a:close/>
                <a:moveTo>
                  <a:pt x="86" y="112"/>
                </a:moveTo>
                <a:cubicBezTo>
                  <a:pt x="97" y="112"/>
                  <a:pt x="106" y="103"/>
                  <a:pt x="106" y="92"/>
                </a:cubicBezTo>
                <a:cubicBezTo>
                  <a:pt x="106" y="81"/>
                  <a:pt x="97" y="72"/>
                  <a:pt x="86" y="72"/>
                </a:cubicBezTo>
                <a:cubicBezTo>
                  <a:pt x="75" y="72"/>
                  <a:pt x="66" y="81"/>
                  <a:pt x="66" y="92"/>
                </a:cubicBezTo>
                <a:cubicBezTo>
                  <a:pt x="66" y="103"/>
                  <a:pt x="75" y="112"/>
                  <a:pt x="86" y="112"/>
                </a:cubicBezTo>
                <a:close/>
                <a:moveTo>
                  <a:pt x="86" y="116"/>
                </a:moveTo>
                <a:cubicBezTo>
                  <a:pt x="73" y="116"/>
                  <a:pt x="62" y="105"/>
                  <a:pt x="62" y="92"/>
                </a:cubicBezTo>
                <a:cubicBezTo>
                  <a:pt x="62" y="79"/>
                  <a:pt x="73" y="68"/>
                  <a:pt x="86" y="68"/>
                </a:cubicBezTo>
                <a:cubicBezTo>
                  <a:pt x="99" y="68"/>
                  <a:pt x="110" y="79"/>
                  <a:pt x="110" y="92"/>
                </a:cubicBezTo>
                <a:cubicBezTo>
                  <a:pt x="110" y="105"/>
                  <a:pt x="99" y="116"/>
                  <a:pt x="86" y="116"/>
                </a:cubicBezTo>
                <a:close/>
                <a:moveTo>
                  <a:pt x="86" y="96"/>
                </a:moveTo>
                <a:cubicBezTo>
                  <a:pt x="88" y="96"/>
                  <a:pt x="90" y="94"/>
                  <a:pt x="90" y="92"/>
                </a:cubicBezTo>
                <a:cubicBezTo>
                  <a:pt x="90" y="90"/>
                  <a:pt x="88" y="88"/>
                  <a:pt x="86" y="88"/>
                </a:cubicBezTo>
                <a:cubicBezTo>
                  <a:pt x="84" y="88"/>
                  <a:pt x="82" y="90"/>
                  <a:pt x="82" y="92"/>
                </a:cubicBezTo>
                <a:cubicBezTo>
                  <a:pt x="82" y="94"/>
                  <a:pt x="84" y="96"/>
                  <a:pt x="86" y="96"/>
                </a:cubicBezTo>
                <a:close/>
                <a:moveTo>
                  <a:pt x="86" y="100"/>
                </a:moveTo>
                <a:cubicBezTo>
                  <a:pt x="82" y="100"/>
                  <a:pt x="78" y="96"/>
                  <a:pt x="78" y="92"/>
                </a:cubicBezTo>
                <a:cubicBezTo>
                  <a:pt x="78" y="88"/>
                  <a:pt x="82" y="84"/>
                  <a:pt x="86" y="84"/>
                </a:cubicBezTo>
                <a:cubicBezTo>
                  <a:pt x="90" y="84"/>
                  <a:pt x="94" y="88"/>
                  <a:pt x="94" y="92"/>
                </a:cubicBezTo>
                <a:cubicBezTo>
                  <a:pt x="94" y="96"/>
                  <a:pt x="90" y="100"/>
                  <a:pt x="86" y="1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1" name="Freeform 57"/>
          <p:cNvSpPr>
            <a:spLocks noEditPoints="1"/>
          </p:cNvSpPr>
          <p:nvPr/>
        </p:nvSpPr>
        <p:spPr bwMode="auto">
          <a:xfrm>
            <a:off x="1562803" y="4602544"/>
            <a:ext cx="338706" cy="337828"/>
          </a:xfrm>
          <a:custGeom>
            <a:avLst/>
            <a:gdLst>
              <a:gd name="T0" fmla="*/ 76 w 160"/>
              <a:gd name="T1" fmla="*/ 100 h 160"/>
              <a:gd name="T2" fmla="*/ 96 w 160"/>
              <a:gd name="T3" fmla="*/ 113 h 160"/>
              <a:gd name="T4" fmla="*/ 56 w 160"/>
              <a:gd name="T5" fmla="*/ 114 h 160"/>
              <a:gd name="T6" fmla="*/ 92 w 160"/>
              <a:gd name="T7" fmla="*/ 59 h 160"/>
              <a:gd name="T8" fmla="*/ 114 w 160"/>
              <a:gd name="T9" fmla="*/ 60 h 160"/>
              <a:gd name="T10" fmla="*/ 130 w 160"/>
              <a:gd name="T11" fmla="*/ 65 h 160"/>
              <a:gd name="T12" fmla="*/ 132 w 160"/>
              <a:gd name="T13" fmla="*/ 83 h 160"/>
              <a:gd name="T14" fmla="*/ 124 w 160"/>
              <a:gd name="T15" fmla="*/ 68 h 160"/>
              <a:gd name="T16" fmla="*/ 107 w 160"/>
              <a:gd name="T17" fmla="*/ 61 h 160"/>
              <a:gd name="T18" fmla="*/ 108 w 160"/>
              <a:gd name="T19" fmla="*/ 78 h 160"/>
              <a:gd name="T20" fmla="*/ 125 w 160"/>
              <a:gd name="T21" fmla="*/ 84 h 160"/>
              <a:gd name="T22" fmla="*/ 128 w 160"/>
              <a:gd name="T23" fmla="*/ 83 h 160"/>
              <a:gd name="T24" fmla="*/ 126 w 160"/>
              <a:gd name="T25" fmla="*/ 89 h 160"/>
              <a:gd name="T26" fmla="*/ 112 w 160"/>
              <a:gd name="T27" fmla="*/ 84 h 160"/>
              <a:gd name="T28" fmla="*/ 96 w 160"/>
              <a:gd name="T29" fmla="*/ 113 h 160"/>
              <a:gd name="T30" fmla="*/ 54 w 160"/>
              <a:gd name="T31" fmla="*/ 36 h 160"/>
              <a:gd name="T32" fmla="*/ 107 w 160"/>
              <a:gd name="T33" fmla="*/ 49 h 160"/>
              <a:gd name="T34" fmla="*/ 54 w 160"/>
              <a:gd name="T35" fmla="*/ 40 h 160"/>
              <a:gd name="T36" fmla="*/ 48 w 160"/>
              <a:gd name="T37" fmla="*/ 55 h 160"/>
              <a:gd name="T38" fmla="*/ 34 w 160"/>
              <a:gd name="T39" fmla="*/ 50 h 160"/>
              <a:gd name="T40" fmla="*/ 32 w 160"/>
              <a:gd name="T41" fmla="*/ 77 h 160"/>
              <a:gd name="T42" fmla="*/ 46 w 160"/>
              <a:gd name="T43" fmla="*/ 71 h 160"/>
              <a:gd name="T44" fmla="*/ 54 w 160"/>
              <a:gd name="T45" fmla="*/ 88 h 160"/>
              <a:gd name="T46" fmla="*/ 44 w 160"/>
              <a:gd name="T47" fmla="*/ 82 h 160"/>
              <a:gd name="T48" fmla="*/ 29 w 160"/>
              <a:gd name="T49" fmla="*/ 79 h 160"/>
              <a:gd name="T50" fmla="*/ 34 w 160"/>
              <a:gd name="T51" fmla="*/ 46 h 160"/>
              <a:gd name="T52" fmla="*/ 44 w 160"/>
              <a:gd name="T53" fmla="*/ 152 h 160"/>
              <a:gd name="T54" fmla="*/ 16 w 160"/>
              <a:gd name="T55" fmla="*/ 160 h 160"/>
              <a:gd name="T56" fmla="*/ 4 w 160"/>
              <a:gd name="T57" fmla="*/ 112 h 160"/>
              <a:gd name="T58" fmla="*/ 16 w 160"/>
              <a:gd name="T59" fmla="*/ 152 h 160"/>
              <a:gd name="T60" fmla="*/ 1 w 160"/>
              <a:gd name="T61" fmla="*/ 47 h 160"/>
              <a:gd name="T62" fmla="*/ 16 w 160"/>
              <a:gd name="T63" fmla="*/ 0 h 160"/>
              <a:gd name="T64" fmla="*/ 44 w 160"/>
              <a:gd name="T65" fmla="*/ 8 h 160"/>
              <a:gd name="T66" fmla="*/ 8 w 160"/>
              <a:gd name="T67" fmla="*/ 44 h 160"/>
              <a:gd name="T68" fmla="*/ 144 w 160"/>
              <a:gd name="T69" fmla="*/ 0 h 160"/>
              <a:gd name="T70" fmla="*/ 156 w 160"/>
              <a:gd name="T71" fmla="*/ 52 h 160"/>
              <a:gd name="T72" fmla="*/ 144 w 160"/>
              <a:gd name="T73" fmla="*/ 8 h 160"/>
              <a:gd name="T74" fmla="*/ 116 w 160"/>
              <a:gd name="T75" fmla="*/ 0 h 160"/>
              <a:gd name="T76" fmla="*/ 159 w 160"/>
              <a:gd name="T77" fmla="*/ 113 h 160"/>
              <a:gd name="T78" fmla="*/ 144 w 160"/>
              <a:gd name="T79" fmla="*/ 160 h 160"/>
              <a:gd name="T80" fmla="*/ 116 w 160"/>
              <a:gd name="T81" fmla="*/ 152 h 160"/>
              <a:gd name="T82" fmla="*/ 152 w 160"/>
              <a:gd name="T83" fmla="*/ 1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60">
                <a:moveTo>
                  <a:pt x="76" y="128"/>
                </a:moveTo>
                <a:cubicBezTo>
                  <a:pt x="85" y="128"/>
                  <a:pt x="92" y="122"/>
                  <a:pt x="92" y="114"/>
                </a:cubicBezTo>
                <a:cubicBezTo>
                  <a:pt x="92" y="105"/>
                  <a:pt x="85" y="100"/>
                  <a:pt x="76" y="100"/>
                </a:cubicBezTo>
                <a:cubicBezTo>
                  <a:pt x="67" y="100"/>
                  <a:pt x="60" y="105"/>
                  <a:pt x="60" y="114"/>
                </a:cubicBezTo>
                <a:cubicBezTo>
                  <a:pt x="60" y="122"/>
                  <a:pt x="67" y="128"/>
                  <a:pt x="76" y="128"/>
                </a:cubicBezTo>
                <a:close/>
                <a:moveTo>
                  <a:pt x="96" y="113"/>
                </a:moveTo>
                <a:cubicBezTo>
                  <a:pt x="96" y="114"/>
                  <a:pt x="96" y="114"/>
                  <a:pt x="96" y="114"/>
                </a:cubicBezTo>
                <a:cubicBezTo>
                  <a:pt x="96" y="125"/>
                  <a:pt x="87" y="132"/>
                  <a:pt x="76" y="132"/>
                </a:cubicBezTo>
                <a:cubicBezTo>
                  <a:pt x="65" y="132"/>
                  <a:pt x="56" y="125"/>
                  <a:pt x="56" y="114"/>
                </a:cubicBezTo>
                <a:cubicBezTo>
                  <a:pt x="56" y="103"/>
                  <a:pt x="65" y="96"/>
                  <a:pt x="76" y="96"/>
                </a:cubicBezTo>
                <a:cubicBezTo>
                  <a:pt x="83" y="96"/>
                  <a:pt x="88" y="98"/>
                  <a:pt x="92" y="102"/>
                </a:cubicBezTo>
                <a:cubicBezTo>
                  <a:pt x="92" y="59"/>
                  <a:pt x="92" y="59"/>
                  <a:pt x="92" y="59"/>
                </a:cubicBezTo>
                <a:cubicBezTo>
                  <a:pt x="92" y="58"/>
                  <a:pt x="93" y="57"/>
                  <a:pt x="94" y="56"/>
                </a:cubicBezTo>
                <a:cubicBezTo>
                  <a:pt x="98" y="55"/>
                  <a:pt x="102" y="56"/>
                  <a:pt x="108" y="58"/>
                </a:cubicBezTo>
                <a:cubicBezTo>
                  <a:pt x="110" y="58"/>
                  <a:pt x="112" y="59"/>
                  <a:pt x="114" y="60"/>
                </a:cubicBezTo>
                <a:cubicBezTo>
                  <a:pt x="115" y="60"/>
                  <a:pt x="116" y="61"/>
                  <a:pt x="117" y="61"/>
                </a:cubicBezTo>
                <a:cubicBezTo>
                  <a:pt x="120" y="63"/>
                  <a:pt x="122" y="63"/>
                  <a:pt x="125" y="64"/>
                </a:cubicBezTo>
                <a:cubicBezTo>
                  <a:pt x="127" y="64"/>
                  <a:pt x="128" y="65"/>
                  <a:pt x="130" y="65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1" y="65"/>
                  <a:pt x="132" y="66"/>
                  <a:pt x="132" y="67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28" y="69"/>
                  <a:pt x="128" y="69"/>
                  <a:pt x="128" y="69"/>
                </a:cubicBezTo>
                <a:cubicBezTo>
                  <a:pt x="127" y="69"/>
                  <a:pt x="126" y="68"/>
                  <a:pt x="124" y="68"/>
                </a:cubicBezTo>
                <a:cubicBezTo>
                  <a:pt x="121" y="67"/>
                  <a:pt x="119" y="66"/>
                  <a:pt x="115" y="65"/>
                </a:cubicBezTo>
                <a:cubicBezTo>
                  <a:pt x="114" y="64"/>
                  <a:pt x="113" y="64"/>
                  <a:pt x="113" y="64"/>
                </a:cubicBezTo>
                <a:cubicBezTo>
                  <a:pt x="111" y="63"/>
                  <a:pt x="109" y="62"/>
                  <a:pt x="107" y="61"/>
                </a:cubicBezTo>
                <a:cubicBezTo>
                  <a:pt x="103" y="60"/>
                  <a:pt x="99" y="60"/>
                  <a:pt x="96" y="60"/>
                </a:cubicBezTo>
                <a:cubicBezTo>
                  <a:pt x="96" y="76"/>
                  <a:pt x="96" y="76"/>
                  <a:pt x="96" y="76"/>
                </a:cubicBezTo>
                <a:cubicBezTo>
                  <a:pt x="99" y="76"/>
                  <a:pt x="103" y="76"/>
                  <a:pt x="108" y="78"/>
                </a:cubicBezTo>
                <a:cubicBezTo>
                  <a:pt x="110" y="78"/>
                  <a:pt x="112" y="79"/>
                  <a:pt x="114" y="80"/>
                </a:cubicBezTo>
                <a:cubicBezTo>
                  <a:pt x="115" y="80"/>
                  <a:pt x="115" y="81"/>
                  <a:pt x="116" y="81"/>
                </a:cubicBezTo>
                <a:cubicBezTo>
                  <a:pt x="120" y="83"/>
                  <a:pt x="122" y="84"/>
                  <a:pt x="125" y="84"/>
                </a:cubicBezTo>
                <a:cubicBezTo>
                  <a:pt x="125" y="84"/>
                  <a:pt x="126" y="85"/>
                  <a:pt x="127" y="85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7" y="85"/>
                  <a:pt x="128" y="84"/>
                  <a:pt x="128" y="83"/>
                </a:cubicBezTo>
                <a:cubicBezTo>
                  <a:pt x="132" y="83"/>
                  <a:pt x="132" y="83"/>
                  <a:pt x="132" y="83"/>
                </a:cubicBezTo>
                <a:cubicBezTo>
                  <a:pt x="132" y="86"/>
                  <a:pt x="130" y="89"/>
                  <a:pt x="127" y="89"/>
                </a:cubicBezTo>
                <a:cubicBezTo>
                  <a:pt x="127" y="89"/>
                  <a:pt x="126" y="89"/>
                  <a:pt x="126" y="89"/>
                </a:cubicBezTo>
                <a:cubicBezTo>
                  <a:pt x="125" y="88"/>
                  <a:pt x="125" y="88"/>
                  <a:pt x="124" y="88"/>
                </a:cubicBezTo>
                <a:cubicBezTo>
                  <a:pt x="121" y="87"/>
                  <a:pt x="118" y="87"/>
                  <a:pt x="115" y="85"/>
                </a:cubicBezTo>
                <a:cubicBezTo>
                  <a:pt x="113" y="84"/>
                  <a:pt x="113" y="84"/>
                  <a:pt x="112" y="84"/>
                </a:cubicBezTo>
                <a:cubicBezTo>
                  <a:pt x="110" y="83"/>
                  <a:pt x="108" y="82"/>
                  <a:pt x="106" y="82"/>
                </a:cubicBezTo>
                <a:cubicBezTo>
                  <a:pt x="102" y="80"/>
                  <a:pt x="99" y="80"/>
                  <a:pt x="96" y="80"/>
                </a:cubicBezTo>
                <a:cubicBezTo>
                  <a:pt x="96" y="113"/>
                  <a:pt x="96" y="113"/>
                  <a:pt x="96" y="113"/>
                </a:cubicBezTo>
                <a:close/>
                <a:moveTo>
                  <a:pt x="44" y="51"/>
                </a:moveTo>
                <a:cubicBezTo>
                  <a:pt x="44" y="46"/>
                  <a:pt x="44" y="46"/>
                  <a:pt x="44" y="46"/>
                </a:cubicBezTo>
                <a:cubicBezTo>
                  <a:pt x="44" y="40"/>
                  <a:pt x="49" y="36"/>
                  <a:pt x="54" y="36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105" y="36"/>
                  <a:pt x="109" y="41"/>
                  <a:pt x="109" y="47"/>
                </a:cubicBezTo>
                <a:cubicBezTo>
                  <a:pt x="109" y="48"/>
                  <a:pt x="108" y="49"/>
                  <a:pt x="107" y="49"/>
                </a:cubicBezTo>
                <a:cubicBezTo>
                  <a:pt x="105" y="49"/>
                  <a:pt x="105" y="48"/>
                  <a:pt x="105" y="47"/>
                </a:cubicBezTo>
                <a:cubicBezTo>
                  <a:pt x="105" y="43"/>
                  <a:pt x="103" y="40"/>
                  <a:pt x="100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1" y="40"/>
                  <a:pt x="48" y="43"/>
                  <a:pt x="48" y="46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55"/>
                  <a:pt x="48" y="55"/>
                  <a:pt x="48" y="55"/>
                </a:cubicBezTo>
                <a:cubicBezTo>
                  <a:pt x="47" y="57"/>
                  <a:pt x="46" y="57"/>
                  <a:pt x="44" y="56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4" y="50"/>
                  <a:pt x="34" y="50"/>
                </a:cubicBezTo>
                <a:cubicBezTo>
                  <a:pt x="33" y="50"/>
                  <a:pt x="32" y="51"/>
                  <a:pt x="32" y="52"/>
                </a:cubicBezTo>
                <a:cubicBezTo>
                  <a:pt x="32" y="76"/>
                  <a:pt x="32" y="76"/>
                  <a:pt x="32" y="76"/>
                </a:cubicBezTo>
                <a:cubicBezTo>
                  <a:pt x="32" y="76"/>
                  <a:pt x="32" y="76"/>
                  <a:pt x="32" y="77"/>
                </a:cubicBezTo>
                <a:cubicBezTo>
                  <a:pt x="33" y="78"/>
                  <a:pt x="34" y="78"/>
                  <a:pt x="35" y="77"/>
                </a:cubicBezTo>
                <a:cubicBezTo>
                  <a:pt x="44" y="71"/>
                  <a:pt x="44" y="71"/>
                  <a:pt x="44" y="71"/>
                </a:cubicBezTo>
                <a:cubicBezTo>
                  <a:pt x="45" y="71"/>
                  <a:pt x="45" y="71"/>
                  <a:pt x="46" y="71"/>
                </a:cubicBezTo>
                <a:cubicBezTo>
                  <a:pt x="47" y="71"/>
                  <a:pt x="48" y="72"/>
                  <a:pt x="48" y="73"/>
                </a:cubicBezTo>
                <a:cubicBezTo>
                  <a:pt x="48" y="82"/>
                  <a:pt x="48" y="82"/>
                  <a:pt x="48" y="82"/>
                </a:cubicBezTo>
                <a:cubicBezTo>
                  <a:pt x="48" y="85"/>
                  <a:pt x="51" y="88"/>
                  <a:pt x="54" y="88"/>
                </a:cubicBezTo>
                <a:cubicBezTo>
                  <a:pt x="55" y="88"/>
                  <a:pt x="56" y="89"/>
                  <a:pt x="56" y="90"/>
                </a:cubicBezTo>
                <a:cubicBezTo>
                  <a:pt x="56" y="91"/>
                  <a:pt x="55" y="92"/>
                  <a:pt x="54" y="92"/>
                </a:cubicBezTo>
                <a:cubicBezTo>
                  <a:pt x="49" y="92"/>
                  <a:pt x="44" y="87"/>
                  <a:pt x="44" y="82"/>
                </a:cubicBezTo>
                <a:cubicBezTo>
                  <a:pt x="44" y="76"/>
                  <a:pt x="44" y="76"/>
                  <a:pt x="44" y="76"/>
                </a:cubicBezTo>
                <a:cubicBezTo>
                  <a:pt x="37" y="81"/>
                  <a:pt x="37" y="81"/>
                  <a:pt x="37" y="81"/>
                </a:cubicBezTo>
                <a:cubicBezTo>
                  <a:pt x="34" y="82"/>
                  <a:pt x="31" y="82"/>
                  <a:pt x="29" y="79"/>
                </a:cubicBezTo>
                <a:cubicBezTo>
                  <a:pt x="28" y="78"/>
                  <a:pt x="28" y="77"/>
                  <a:pt x="28" y="76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49"/>
                  <a:pt x="31" y="46"/>
                  <a:pt x="34" y="46"/>
                </a:cubicBezTo>
                <a:cubicBezTo>
                  <a:pt x="35" y="46"/>
                  <a:pt x="36" y="46"/>
                  <a:pt x="37" y="47"/>
                </a:cubicBezTo>
                <a:lnTo>
                  <a:pt x="44" y="51"/>
                </a:lnTo>
                <a:close/>
                <a:moveTo>
                  <a:pt x="44" y="152"/>
                </a:move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2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lnTo>
                  <a:pt x="44" y="152"/>
                </a:lnTo>
                <a:close/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5"/>
                  <a:pt x="8" y="46"/>
                  <a:pt x="7" y="47"/>
                </a:cubicBezTo>
                <a:cubicBezTo>
                  <a:pt x="6" y="48"/>
                  <a:pt x="5" y="48"/>
                  <a:pt x="4" y="48"/>
                </a:cubicBezTo>
                <a:close/>
                <a:moveTo>
                  <a:pt x="144" y="0"/>
                </a:moveTo>
                <a:cubicBezTo>
                  <a:pt x="153" y="0"/>
                  <a:pt x="160" y="7"/>
                  <a:pt x="160" y="16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50"/>
                  <a:pt x="158" y="52"/>
                  <a:pt x="156" y="52"/>
                </a:cubicBezTo>
                <a:cubicBezTo>
                  <a:pt x="154" y="52"/>
                  <a:pt x="152" y="50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6"/>
                  <a:pt x="112" y="4"/>
                </a:cubicBezTo>
                <a:cubicBezTo>
                  <a:pt x="112" y="2"/>
                  <a:pt x="114" y="0"/>
                  <a:pt x="116" y="0"/>
                </a:cubicBezTo>
                <a:lnTo>
                  <a:pt x="144" y="0"/>
                </a:lnTo>
                <a:close/>
                <a:moveTo>
                  <a:pt x="156" y="112"/>
                </a:moveTo>
                <a:cubicBezTo>
                  <a:pt x="157" y="112"/>
                  <a:pt x="158" y="112"/>
                  <a:pt x="159" y="113"/>
                </a:cubicBezTo>
                <a:cubicBezTo>
                  <a:pt x="160" y="114"/>
                  <a:pt x="160" y="115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3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4" y="160"/>
                  <a:pt x="112" y="158"/>
                  <a:pt x="112" y="156"/>
                </a:cubicBezTo>
                <a:cubicBezTo>
                  <a:pt x="112" y="154"/>
                  <a:pt x="114" y="152"/>
                  <a:pt x="116" y="152"/>
                </a:cubicBez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5"/>
                  <a:pt x="152" y="114"/>
                  <a:pt x="153" y="113"/>
                </a:cubicBezTo>
                <a:cubicBezTo>
                  <a:pt x="154" y="112"/>
                  <a:pt x="155" y="112"/>
                  <a:pt x="156" y="11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2" name="Freeform 61"/>
          <p:cNvSpPr>
            <a:spLocks noEditPoints="1"/>
          </p:cNvSpPr>
          <p:nvPr/>
        </p:nvSpPr>
        <p:spPr bwMode="auto">
          <a:xfrm>
            <a:off x="2707750" y="4602544"/>
            <a:ext cx="345726" cy="337828"/>
          </a:xfrm>
          <a:custGeom>
            <a:avLst/>
            <a:gdLst>
              <a:gd name="T0" fmla="*/ 62 w 164"/>
              <a:gd name="T1" fmla="*/ 112 h 160"/>
              <a:gd name="T2" fmla="*/ 54 w 164"/>
              <a:gd name="T3" fmla="*/ 112 h 160"/>
              <a:gd name="T4" fmla="*/ 54 w 164"/>
              <a:gd name="T5" fmla="*/ 60 h 160"/>
              <a:gd name="T6" fmla="*/ 54 w 164"/>
              <a:gd name="T7" fmla="*/ 52 h 160"/>
              <a:gd name="T8" fmla="*/ 54 w 164"/>
              <a:gd name="T9" fmla="*/ 60 h 160"/>
              <a:gd name="T10" fmla="*/ 90 w 164"/>
              <a:gd name="T11" fmla="*/ 98 h 160"/>
              <a:gd name="T12" fmla="*/ 104 w 164"/>
              <a:gd name="T13" fmla="*/ 83 h 160"/>
              <a:gd name="T14" fmla="*/ 90 w 164"/>
              <a:gd name="T15" fmla="*/ 68 h 160"/>
              <a:gd name="T16" fmla="*/ 108 w 164"/>
              <a:gd name="T17" fmla="*/ 83 h 160"/>
              <a:gd name="T18" fmla="*/ 160 w 164"/>
              <a:gd name="T19" fmla="*/ 112 h 160"/>
              <a:gd name="T20" fmla="*/ 164 w 164"/>
              <a:gd name="T21" fmla="*/ 116 h 160"/>
              <a:gd name="T22" fmla="*/ 148 w 164"/>
              <a:gd name="T23" fmla="*/ 160 h 160"/>
              <a:gd name="T24" fmla="*/ 116 w 164"/>
              <a:gd name="T25" fmla="*/ 156 h 160"/>
              <a:gd name="T26" fmla="*/ 148 w 164"/>
              <a:gd name="T27" fmla="*/ 152 h 160"/>
              <a:gd name="T28" fmla="*/ 156 w 164"/>
              <a:gd name="T29" fmla="*/ 116 h 160"/>
              <a:gd name="T30" fmla="*/ 160 w 164"/>
              <a:gd name="T31" fmla="*/ 112 h 160"/>
              <a:gd name="T32" fmla="*/ 48 w 164"/>
              <a:gd name="T33" fmla="*/ 156 h 160"/>
              <a:gd name="T34" fmla="*/ 16 w 164"/>
              <a:gd name="T35" fmla="*/ 160 h 160"/>
              <a:gd name="T36" fmla="*/ 0 w 164"/>
              <a:gd name="T37" fmla="*/ 116 h 160"/>
              <a:gd name="T38" fmla="*/ 8 w 164"/>
              <a:gd name="T39" fmla="*/ 116 h 160"/>
              <a:gd name="T40" fmla="*/ 16 w 164"/>
              <a:gd name="T41" fmla="*/ 152 h 160"/>
              <a:gd name="T42" fmla="*/ 148 w 164"/>
              <a:gd name="T43" fmla="*/ 0 h 160"/>
              <a:gd name="T44" fmla="*/ 164 w 164"/>
              <a:gd name="T45" fmla="*/ 48 h 160"/>
              <a:gd name="T46" fmla="*/ 156 w 164"/>
              <a:gd name="T47" fmla="*/ 48 h 160"/>
              <a:gd name="T48" fmla="*/ 148 w 164"/>
              <a:gd name="T49" fmla="*/ 8 h 160"/>
              <a:gd name="T50" fmla="*/ 116 w 164"/>
              <a:gd name="T51" fmla="*/ 4 h 160"/>
              <a:gd name="T52" fmla="*/ 148 w 164"/>
              <a:gd name="T53" fmla="*/ 0 h 160"/>
              <a:gd name="T54" fmla="*/ 1 w 164"/>
              <a:gd name="T55" fmla="*/ 47 h 160"/>
              <a:gd name="T56" fmla="*/ 0 w 164"/>
              <a:gd name="T57" fmla="*/ 16 h 160"/>
              <a:gd name="T58" fmla="*/ 44 w 164"/>
              <a:gd name="T59" fmla="*/ 0 h 160"/>
              <a:gd name="T60" fmla="*/ 44 w 164"/>
              <a:gd name="T61" fmla="*/ 8 h 160"/>
              <a:gd name="T62" fmla="*/ 8 w 164"/>
              <a:gd name="T63" fmla="*/ 16 h 160"/>
              <a:gd name="T64" fmla="*/ 7 w 164"/>
              <a:gd name="T65" fmla="*/ 47 h 160"/>
              <a:gd name="T66" fmla="*/ 84 w 164"/>
              <a:gd name="T67" fmla="*/ 52 h 160"/>
              <a:gd name="T68" fmla="*/ 144 w 164"/>
              <a:gd name="T69" fmla="*/ 84 h 160"/>
              <a:gd name="T70" fmla="*/ 84 w 164"/>
              <a:gd name="T71" fmla="*/ 52 h 160"/>
              <a:gd name="T72" fmla="*/ 58 w 164"/>
              <a:gd name="T73" fmla="*/ 104 h 160"/>
              <a:gd name="T74" fmla="*/ 58 w 164"/>
              <a:gd name="T75" fmla="*/ 120 h 160"/>
              <a:gd name="T76" fmla="*/ 50 w 164"/>
              <a:gd name="T77" fmla="*/ 112 h 160"/>
              <a:gd name="T78" fmla="*/ 19 w 164"/>
              <a:gd name="T79" fmla="*/ 79 h 160"/>
              <a:gd name="T80" fmla="*/ 40 w 164"/>
              <a:gd name="T81" fmla="*/ 62 h 160"/>
              <a:gd name="T82" fmla="*/ 22 w 164"/>
              <a:gd name="T83" fmla="*/ 82 h 160"/>
              <a:gd name="T84" fmla="*/ 51 w 164"/>
              <a:gd name="T85" fmla="*/ 108 h 160"/>
              <a:gd name="T86" fmla="*/ 60 w 164"/>
              <a:gd name="T87" fmla="*/ 84 h 160"/>
              <a:gd name="T88" fmla="*/ 48 w 164"/>
              <a:gd name="T89" fmla="*/ 82 h 160"/>
              <a:gd name="T90" fmla="*/ 60 w 164"/>
              <a:gd name="T91" fmla="*/ 80 h 160"/>
              <a:gd name="T92" fmla="*/ 76 w 164"/>
              <a:gd name="T93" fmla="*/ 52 h 160"/>
              <a:gd name="T94" fmla="*/ 62 w 164"/>
              <a:gd name="T95" fmla="*/ 56 h 160"/>
              <a:gd name="T96" fmla="*/ 46 w 164"/>
              <a:gd name="T97" fmla="*/ 56 h 160"/>
              <a:gd name="T98" fmla="*/ 60 w 164"/>
              <a:gd name="T99" fmla="*/ 51 h 160"/>
              <a:gd name="T100" fmla="*/ 76 w 164"/>
              <a:gd name="T101" fmla="*/ 8 h 160"/>
              <a:gd name="T102" fmla="*/ 84 w 164"/>
              <a:gd name="T103" fmla="*/ 8 h 160"/>
              <a:gd name="T104" fmla="*/ 147 w 164"/>
              <a:gd name="T105" fmla="*/ 79 h 160"/>
              <a:gd name="T106" fmla="*/ 84 w 164"/>
              <a:gd name="T107" fmla="*/ 120 h 160"/>
              <a:gd name="T108" fmla="*/ 80 w 164"/>
              <a:gd name="T109" fmla="*/ 156 h 160"/>
              <a:gd name="T110" fmla="*/ 76 w 164"/>
              <a:gd name="T111" fmla="*/ 8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4" h="160">
                <a:moveTo>
                  <a:pt x="58" y="116"/>
                </a:moveTo>
                <a:cubicBezTo>
                  <a:pt x="60" y="116"/>
                  <a:pt x="62" y="114"/>
                  <a:pt x="62" y="112"/>
                </a:cubicBezTo>
                <a:cubicBezTo>
                  <a:pt x="62" y="110"/>
                  <a:pt x="60" y="108"/>
                  <a:pt x="58" y="108"/>
                </a:cubicBezTo>
                <a:cubicBezTo>
                  <a:pt x="56" y="108"/>
                  <a:pt x="54" y="110"/>
                  <a:pt x="54" y="112"/>
                </a:cubicBezTo>
                <a:cubicBezTo>
                  <a:pt x="54" y="114"/>
                  <a:pt x="56" y="116"/>
                  <a:pt x="58" y="116"/>
                </a:cubicBezTo>
                <a:close/>
                <a:moveTo>
                  <a:pt x="54" y="60"/>
                </a:moveTo>
                <a:cubicBezTo>
                  <a:pt x="56" y="60"/>
                  <a:pt x="58" y="58"/>
                  <a:pt x="58" y="56"/>
                </a:cubicBezTo>
                <a:cubicBezTo>
                  <a:pt x="58" y="54"/>
                  <a:pt x="56" y="52"/>
                  <a:pt x="54" y="52"/>
                </a:cubicBezTo>
                <a:cubicBezTo>
                  <a:pt x="52" y="52"/>
                  <a:pt x="50" y="54"/>
                  <a:pt x="50" y="56"/>
                </a:cubicBezTo>
                <a:cubicBezTo>
                  <a:pt x="50" y="58"/>
                  <a:pt x="52" y="60"/>
                  <a:pt x="54" y="60"/>
                </a:cubicBezTo>
                <a:close/>
                <a:moveTo>
                  <a:pt x="92" y="100"/>
                </a:moveTo>
                <a:cubicBezTo>
                  <a:pt x="91" y="100"/>
                  <a:pt x="90" y="99"/>
                  <a:pt x="90" y="98"/>
                </a:cubicBezTo>
                <a:cubicBezTo>
                  <a:pt x="90" y="96"/>
                  <a:pt x="91" y="96"/>
                  <a:pt x="92" y="96"/>
                </a:cubicBezTo>
                <a:cubicBezTo>
                  <a:pt x="99" y="96"/>
                  <a:pt x="104" y="90"/>
                  <a:pt x="104" y="83"/>
                </a:cubicBezTo>
                <a:cubicBezTo>
                  <a:pt x="104" y="76"/>
                  <a:pt x="99" y="70"/>
                  <a:pt x="92" y="70"/>
                </a:cubicBezTo>
                <a:cubicBezTo>
                  <a:pt x="91" y="70"/>
                  <a:pt x="90" y="69"/>
                  <a:pt x="90" y="68"/>
                </a:cubicBezTo>
                <a:cubicBezTo>
                  <a:pt x="90" y="67"/>
                  <a:pt x="91" y="66"/>
                  <a:pt x="92" y="66"/>
                </a:cubicBezTo>
                <a:cubicBezTo>
                  <a:pt x="101" y="66"/>
                  <a:pt x="108" y="73"/>
                  <a:pt x="108" y="83"/>
                </a:cubicBezTo>
                <a:cubicBezTo>
                  <a:pt x="108" y="92"/>
                  <a:pt x="101" y="100"/>
                  <a:pt x="92" y="100"/>
                </a:cubicBezTo>
                <a:close/>
                <a:moveTo>
                  <a:pt x="160" y="112"/>
                </a:moveTo>
                <a:cubicBezTo>
                  <a:pt x="161" y="112"/>
                  <a:pt x="162" y="112"/>
                  <a:pt x="163" y="113"/>
                </a:cubicBezTo>
                <a:cubicBezTo>
                  <a:pt x="164" y="114"/>
                  <a:pt x="164" y="115"/>
                  <a:pt x="164" y="116"/>
                </a:cubicBezTo>
                <a:cubicBezTo>
                  <a:pt x="164" y="144"/>
                  <a:pt x="164" y="144"/>
                  <a:pt x="164" y="144"/>
                </a:cubicBezTo>
                <a:cubicBezTo>
                  <a:pt x="164" y="153"/>
                  <a:pt x="157" y="160"/>
                  <a:pt x="148" y="160"/>
                </a:cubicBezTo>
                <a:cubicBezTo>
                  <a:pt x="120" y="160"/>
                  <a:pt x="120" y="160"/>
                  <a:pt x="120" y="160"/>
                </a:cubicBezTo>
                <a:cubicBezTo>
                  <a:pt x="118" y="160"/>
                  <a:pt x="116" y="158"/>
                  <a:pt x="116" y="156"/>
                </a:cubicBezTo>
                <a:cubicBezTo>
                  <a:pt x="116" y="154"/>
                  <a:pt x="118" y="152"/>
                  <a:pt x="120" y="152"/>
                </a:cubicBezTo>
                <a:cubicBezTo>
                  <a:pt x="148" y="152"/>
                  <a:pt x="148" y="152"/>
                  <a:pt x="148" y="152"/>
                </a:cubicBezTo>
                <a:cubicBezTo>
                  <a:pt x="152" y="152"/>
                  <a:pt x="156" y="148"/>
                  <a:pt x="156" y="144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56" y="115"/>
                  <a:pt x="156" y="114"/>
                  <a:pt x="157" y="113"/>
                </a:cubicBezTo>
                <a:cubicBezTo>
                  <a:pt x="158" y="112"/>
                  <a:pt x="159" y="112"/>
                  <a:pt x="160" y="112"/>
                </a:cubicBezTo>
                <a:close/>
                <a:moveTo>
                  <a:pt x="44" y="152"/>
                </a:move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2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lnTo>
                  <a:pt x="44" y="152"/>
                </a:lnTo>
                <a:close/>
                <a:moveTo>
                  <a:pt x="148" y="0"/>
                </a:moveTo>
                <a:cubicBezTo>
                  <a:pt x="157" y="0"/>
                  <a:pt x="164" y="7"/>
                  <a:pt x="164" y="16"/>
                </a:cubicBezTo>
                <a:cubicBezTo>
                  <a:pt x="164" y="48"/>
                  <a:pt x="164" y="48"/>
                  <a:pt x="164" y="48"/>
                </a:cubicBezTo>
                <a:cubicBezTo>
                  <a:pt x="164" y="50"/>
                  <a:pt x="162" y="52"/>
                  <a:pt x="160" y="52"/>
                </a:cubicBezTo>
                <a:cubicBezTo>
                  <a:pt x="158" y="52"/>
                  <a:pt x="156" y="50"/>
                  <a:pt x="156" y="48"/>
                </a:cubicBezTo>
                <a:cubicBezTo>
                  <a:pt x="156" y="16"/>
                  <a:pt x="156" y="16"/>
                  <a:pt x="156" y="16"/>
                </a:cubicBezTo>
                <a:cubicBezTo>
                  <a:pt x="156" y="12"/>
                  <a:pt x="152" y="8"/>
                  <a:pt x="148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18" y="8"/>
                  <a:pt x="116" y="6"/>
                  <a:pt x="116" y="4"/>
                </a:cubicBezTo>
                <a:cubicBezTo>
                  <a:pt x="116" y="2"/>
                  <a:pt x="118" y="0"/>
                  <a:pt x="120" y="0"/>
                </a:cubicBezTo>
                <a:lnTo>
                  <a:pt x="148" y="0"/>
                </a:lnTo>
                <a:close/>
                <a:moveTo>
                  <a:pt x="4" y="48"/>
                </a:moveTo>
                <a:cubicBezTo>
                  <a:pt x="3" y="48"/>
                  <a:pt x="2" y="48"/>
                  <a:pt x="1" y="47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5"/>
                  <a:pt x="8" y="46"/>
                  <a:pt x="7" y="47"/>
                </a:cubicBezTo>
                <a:cubicBezTo>
                  <a:pt x="6" y="48"/>
                  <a:pt x="5" y="48"/>
                  <a:pt x="4" y="48"/>
                </a:cubicBezTo>
                <a:close/>
                <a:moveTo>
                  <a:pt x="84" y="52"/>
                </a:moveTo>
                <a:cubicBezTo>
                  <a:pt x="84" y="116"/>
                  <a:pt x="84" y="116"/>
                  <a:pt x="84" y="116"/>
                </a:cubicBezTo>
                <a:cubicBezTo>
                  <a:pt x="107" y="116"/>
                  <a:pt x="127" y="106"/>
                  <a:pt x="144" y="84"/>
                </a:cubicBezTo>
                <a:cubicBezTo>
                  <a:pt x="145" y="84"/>
                  <a:pt x="145" y="83"/>
                  <a:pt x="144" y="82"/>
                </a:cubicBezTo>
                <a:cubicBezTo>
                  <a:pt x="128" y="61"/>
                  <a:pt x="108" y="52"/>
                  <a:pt x="84" y="52"/>
                </a:cubicBezTo>
                <a:close/>
                <a:moveTo>
                  <a:pt x="51" y="108"/>
                </a:moveTo>
                <a:cubicBezTo>
                  <a:pt x="53" y="105"/>
                  <a:pt x="55" y="104"/>
                  <a:pt x="58" y="104"/>
                </a:cubicBezTo>
                <a:cubicBezTo>
                  <a:pt x="62" y="104"/>
                  <a:pt x="66" y="108"/>
                  <a:pt x="66" y="112"/>
                </a:cubicBezTo>
                <a:cubicBezTo>
                  <a:pt x="66" y="116"/>
                  <a:pt x="62" y="120"/>
                  <a:pt x="58" y="120"/>
                </a:cubicBezTo>
                <a:cubicBezTo>
                  <a:pt x="54" y="120"/>
                  <a:pt x="50" y="116"/>
                  <a:pt x="50" y="112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38" y="106"/>
                  <a:pt x="28" y="98"/>
                  <a:pt x="19" y="87"/>
                </a:cubicBezTo>
                <a:cubicBezTo>
                  <a:pt x="18" y="85"/>
                  <a:pt x="18" y="81"/>
                  <a:pt x="19" y="79"/>
                </a:cubicBezTo>
                <a:cubicBezTo>
                  <a:pt x="25" y="72"/>
                  <a:pt x="31" y="66"/>
                  <a:pt x="37" y="62"/>
                </a:cubicBezTo>
                <a:cubicBezTo>
                  <a:pt x="38" y="61"/>
                  <a:pt x="39" y="61"/>
                  <a:pt x="40" y="62"/>
                </a:cubicBezTo>
                <a:cubicBezTo>
                  <a:pt x="41" y="63"/>
                  <a:pt x="41" y="64"/>
                  <a:pt x="40" y="65"/>
                </a:cubicBezTo>
                <a:cubicBezTo>
                  <a:pt x="34" y="69"/>
                  <a:pt x="28" y="75"/>
                  <a:pt x="22" y="82"/>
                </a:cubicBezTo>
                <a:cubicBezTo>
                  <a:pt x="22" y="83"/>
                  <a:pt x="22" y="84"/>
                  <a:pt x="22" y="84"/>
                </a:cubicBezTo>
                <a:cubicBezTo>
                  <a:pt x="31" y="95"/>
                  <a:pt x="40" y="102"/>
                  <a:pt x="51" y="108"/>
                </a:cubicBezTo>
                <a:close/>
                <a:moveTo>
                  <a:pt x="76" y="84"/>
                </a:moveTo>
                <a:cubicBezTo>
                  <a:pt x="60" y="84"/>
                  <a:pt x="60" y="84"/>
                  <a:pt x="60" y="84"/>
                </a:cubicBezTo>
                <a:cubicBezTo>
                  <a:pt x="59" y="86"/>
                  <a:pt x="57" y="88"/>
                  <a:pt x="54" y="88"/>
                </a:cubicBezTo>
                <a:cubicBezTo>
                  <a:pt x="51" y="88"/>
                  <a:pt x="48" y="85"/>
                  <a:pt x="48" y="82"/>
                </a:cubicBezTo>
                <a:cubicBezTo>
                  <a:pt x="48" y="79"/>
                  <a:pt x="51" y="76"/>
                  <a:pt x="54" y="76"/>
                </a:cubicBezTo>
                <a:cubicBezTo>
                  <a:pt x="57" y="76"/>
                  <a:pt x="59" y="78"/>
                  <a:pt x="60" y="80"/>
                </a:cubicBezTo>
                <a:cubicBezTo>
                  <a:pt x="76" y="80"/>
                  <a:pt x="76" y="80"/>
                  <a:pt x="76" y="80"/>
                </a:cubicBezTo>
                <a:cubicBezTo>
                  <a:pt x="76" y="52"/>
                  <a:pt x="76" y="52"/>
                  <a:pt x="76" y="52"/>
                </a:cubicBezTo>
                <a:cubicBezTo>
                  <a:pt x="71" y="53"/>
                  <a:pt x="66" y="53"/>
                  <a:pt x="62" y="55"/>
                </a:cubicBezTo>
                <a:cubicBezTo>
                  <a:pt x="62" y="55"/>
                  <a:pt x="62" y="56"/>
                  <a:pt x="62" y="56"/>
                </a:cubicBezTo>
                <a:cubicBezTo>
                  <a:pt x="62" y="60"/>
                  <a:pt x="58" y="64"/>
                  <a:pt x="54" y="64"/>
                </a:cubicBezTo>
                <a:cubicBezTo>
                  <a:pt x="50" y="64"/>
                  <a:pt x="46" y="60"/>
                  <a:pt x="46" y="56"/>
                </a:cubicBezTo>
                <a:cubicBezTo>
                  <a:pt x="46" y="52"/>
                  <a:pt x="50" y="48"/>
                  <a:pt x="54" y="48"/>
                </a:cubicBezTo>
                <a:cubicBezTo>
                  <a:pt x="57" y="48"/>
                  <a:pt x="59" y="49"/>
                  <a:pt x="60" y="51"/>
                </a:cubicBezTo>
                <a:cubicBezTo>
                  <a:pt x="65" y="50"/>
                  <a:pt x="71" y="49"/>
                  <a:pt x="76" y="4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6"/>
                  <a:pt x="78" y="4"/>
                  <a:pt x="80" y="4"/>
                </a:cubicBezTo>
                <a:cubicBezTo>
                  <a:pt x="82" y="4"/>
                  <a:pt x="84" y="6"/>
                  <a:pt x="84" y="8"/>
                </a:cubicBezTo>
                <a:cubicBezTo>
                  <a:pt x="84" y="48"/>
                  <a:pt x="84" y="48"/>
                  <a:pt x="84" y="48"/>
                </a:cubicBezTo>
                <a:cubicBezTo>
                  <a:pt x="109" y="48"/>
                  <a:pt x="130" y="58"/>
                  <a:pt x="147" y="79"/>
                </a:cubicBezTo>
                <a:cubicBezTo>
                  <a:pt x="149" y="81"/>
                  <a:pt x="149" y="85"/>
                  <a:pt x="147" y="87"/>
                </a:cubicBezTo>
                <a:cubicBezTo>
                  <a:pt x="129" y="109"/>
                  <a:pt x="108" y="120"/>
                  <a:pt x="84" y="120"/>
                </a:cubicBezTo>
                <a:cubicBezTo>
                  <a:pt x="84" y="152"/>
                  <a:pt x="84" y="152"/>
                  <a:pt x="84" y="152"/>
                </a:cubicBezTo>
                <a:cubicBezTo>
                  <a:pt x="84" y="154"/>
                  <a:pt x="82" y="156"/>
                  <a:pt x="80" y="156"/>
                </a:cubicBezTo>
                <a:cubicBezTo>
                  <a:pt x="78" y="156"/>
                  <a:pt x="76" y="154"/>
                  <a:pt x="76" y="152"/>
                </a:cubicBezTo>
                <a:lnTo>
                  <a:pt x="76" y="8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3" name="Freeform 65"/>
          <p:cNvSpPr>
            <a:spLocks noEditPoints="1"/>
          </p:cNvSpPr>
          <p:nvPr/>
        </p:nvSpPr>
        <p:spPr bwMode="auto">
          <a:xfrm>
            <a:off x="3685442" y="4594208"/>
            <a:ext cx="329053" cy="354500"/>
          </a:xfrm>
          <a:custGeom>
            <a:avLst/>
            <a:gdLst>
              <a:gd name="T0" fmla="*/ 18 w 156"/>
              <a:gd name="T1" fmla="*/ 102 h 168"/>
              <a:gd name="T2" fmla="*/ 62 w 156"/>
              <a:gd name="T3" fmla="*/ 100 h 168"/>
              <a:gd name="T4" fmla="*/ 62 w 156"/>
              <a:gd name="T5" fmla="*/ 104 h 168"/>
              <a:gd name="T6" fmla="*/ 20 w 156"/>
              <a:gd name="T7" fmla="*/ 80 h 168"/>
              <a:gd name="T8" fmla="*/ 20 w 156"/>
              <a:gd name="T9" fmla="*/ 76 h 168"/>
              <a:gd name="T10" fmla="*/ 76 w 156"/>
              <a:gd name="T11" fmla="*/ 78 h 168"/>
              <a:gd name="T12" fmla="*/ 20 w 156"/>
              <a:gd name="T13" fmla="*/ 80 h 168"/>
              <a:gd name="T14" fmla="*/ 18 w 156"/>
              <a:gd name="T15" fmla="*/ 54 h 168"/>
              <a:gd name="T16" fmla="*/ 74 w 156"/>
              <a:gd name="T17" fmla="*/ 52 h 168"/>
              <a:gd name="T18" fmla="*/ 74 w 156"/>
              <a:gd name="T19" fmla="*/ 56 h 168"/>
              <a:gd name="T20" fmla="*/ 108 w 156"/>
              <a:gd name="T21" fmla="*/ 144 h 168"/>
              <a:gd name="T22" fmla="*/ 70 w 156"/>
              <a:gd name="T23" fmla="*/ 143 h 168"/>
              <a:gd name="T24" fmla="*/ 84 w 156"/>
              <a:gd name="T25" fmla="*/ 124 h 168"/>
              <a:gd name="T26" fmla="*/ 87 w 156"/>
              <a:gd name="T27" fmla="*/ 127 h 168"/>
              <a:gd name="T28" fmla="*/ 108 w 156"/>
              <a:gd name="T29" fmla="*/ 140 h 168"/>
              <a:gd name="T30" fmla="*/ 104 w 156"/>
              <a:gd name="T31" fmla="*/ 28 h 168"/>
              <a:gd name="T32" fmla="*/ 8 w 156"/>
              <a:gd name="T33" fmla="*/ 32 h 168"/>
              <a:gd name="T34" fmla="*/ 12 w 156"/>
              <a:gd name="T35" fmla="*/ 160 h 168"/>
              <a:gd name="T36" fmla="*/ 108 w 156"/>
              <a:gd name="T37" fmla="*/ 156 h 168"/>
              <a:gd name="T38" fmla="*/ 129 w 156"/>
              <a:gd name="T39" fmla="*/ 144 h 168"/>
              <a:gd name="T40" fmla="*/ 116 w 156"/>
              <a:gd name="T41" fmla="*/ 144 h 168"/>
              <a:gd name="T42" fmla="*/ 104 w 156"/>
              <a:gd name="T43" fmla="*/ 168 h 168"/>
              <a:gd name="T44" fmla="*/ 0 w 156"/>
              <a:gd name="T45" fmla="*/ 156 h 168"/>
              <a:gd name="T46" fmla="*/ 12 w 156"/>
              <a:gd name="T47" fmla="*/ 20 h 168"/>
              <a:gd name="T48" fmla="*/ 116 w 156"/>
              <a:gd name="T49" fmla="*/ 32 h 168"/>
              <a:gd name="T50" fmla="*/ 123 w 156"/>
              <a:gd name="T51" fmla="*/ 140 h 168"/>
              <a:gd name="T52" fmla="*/ 146 w 156"/>
              <a:gd name="T53" fmla="*/ 140 h 168"/>
              <a:gd name="T54" fmla="*/ 152 w 156"/>
              <a:gd name="T55" fmla="*/ 133 h 168"/>
              <a:gd name="T56" fmla="*/ 130 w 156"/>
              <a:gd name="T57" fmla="*/ 4 h 168"/>
              <a:gd name="T58" fmla="*/ 60 w 156"/>
              <a:gd name="T59" fmla="*/ 9 h 168"/>
              <a:gd name="T60" fmla="*/ 58 w 156"/>
              <a:gd name="T61" fmla="*/ 16 h 168"/>
              <a:gd name="T62" fmla="*/ 56 w 156"/>
              <a:gd name="T63" fmla="*/ 9 h 168"/>
              <a:gd name="T64" fmla="*/ 130 w 156"/>
              <a:gd name="T65" fmla="*/ 0 h 168"/>
              <a:gd name="T66" fmla="*/ 156 w 156"/>
              <a:gd name="T67" fmla="*/ 133 h 168"/>
              <a:gd name="T68" fmla="*/ 146 w 156"/>
              <a:gd name="T69" fmla="*/ 14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6" h="168">
                <a:moveTo>
                  <a:pt x="20" y="104"/>
                </a:moveTo>
                <a:cubicBezTo>
                  <a:pt x="19" y="104"/>
                  <a:pt x="18" y="103"/>
                  <a:pt x="18" y="102"/>
                </a:cubicBezTo>
                <a:cubicBezTo>
                  <a:pt x="18" y="101"/>
                  <a:pt x="19" y="100"/>
                  <a:pt x="20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63" y="100"/>
                  <a:pt x="64" y="101"/>
                  <a:pt x="64" y="102"/>
                </a:cubicBezTo>
                <a:cubicBezTo>
                  <a:pt x="64" y="103"/>
                  <a:pt x="63" y="104"/>
                  <a:pt x="62" y="104"/>
                </a:cubicBezTo>
                <a:lnTo>
                  <a:pt x="20" y="104"/>
                </a:lnTo>
                <a:close/>
                <a:moveTo>
                  <a:pt x="20" y="80"/>
                </a:moveTo>
                <a:cubicBezTo>
                  <a:pt x="19" y="80"/>
                  <a:pt x="18" y="79"/>
                  <a:pt x="18" y="78"/>
                </a:cubicBezTo>
                <a:cubicBezTo>
                  <a:pt x="18" y="77"/>
                  <a:pt x="19" y="76"/>
                  <a:pt x="20" y="76"/>
                </a:cubicBezTo>
                <a:cubicBezTo>
                  <a:pt x="74" y="76"/>
                  <a:pt x="74" y="76"/>
                  <a:pt x="74" y="76"/>
                </a:cubicBezTo>
                <a:cubicBezTo>
                  <a:pt x="75" y="76"/>
                  <a:pt x="76" y="77"/>
                  <a:pt x="76" y="78"/>
                </a:cubicBezTo>
                <a:cubicBezTo>
                  <a:pt x="76" y="79"/>
                  <a:pt x="75" y="80"/>
                  <a:pt x="74" y="80"/>
                </a:cubicBezTo>
                <a:lnTo>
                  <a:pt x="20" y="80"/>
                </a:lnTo>
                <a:close/>
                <a:moveTo>
                  <a:pt x="20" y="56"/>
                </a:moveTo>
                <a:cubicBezTo>
                  <a:pt x="19" y="56"/>
                  <a:pt x="18" y="55"/>
                  <a:pt x="18" y="54"/>
                </a:cubicBezTo>
                <a:cubicBezTo>
                  <a:pt x="18" y="53"/>
                  <a:pt x="19" y="52"/>
                  <a:pt x="20" y="52"/>
                </a:cubicBezTo>
                <a:cubicBezTo>
                  <a:pt x="74" y="52"/>
                  <a:pt x="74" y="52"/>
                  <a:pt x="74" y="52"/>
                </a:cubicBezTo>
                <a:cubicBezTo>
                  <a:pt x="75" y="52"/>
                  <a:pt x="76" y="53"/>
                  <a:pt x="76" y="54"/>
                </a:cubicBezTo>
                <a:cubicBezTo>
                  <a:pt x="76" y="55"/>
                  <a:pt x="75" y="56"/>
                  <a:pt x="74" y="56"/>
                </a:cubicBezTo>
                <a:lnTo>
                  <a:pt x="20" y="56"/>
                </a:lnTo>
                <a:close/>
                <a:moveTo>
                  <a:pt x="108" y="144"/>
                </a:moveTo>
                <a:cubicBezTo>
                  <a:pt x="72" y="144"/>
                  <a:pt x="72" y="144"/>
                  <a:pt x="72" y="144"/>
                </a:cubicBezTo>
                <a:cubicBezTo>
                  <a:pt x="71" y="144"/>
                  <a:pt x="71" y="144"/>
                  <a:pt x="70" y="143"/>
                </a:cubicBezTo>
                <a:cubicBezTo>
                  <a:pt x="69" y="142"/>
                  <a:pt x="69" y="141"/>
                  <a:pt x="70" y="140"/>
                </a:cubicBezTo>
                <a:cubicBezTo>
                  <a:pt x="84" y="124"/>
                  <a:pt x="84" y="124"/>
                  <a:pt x="84" y="124"/>
                </a:cubicBezTo>
                <a:cubicBezTo>
                  <a:pt x="85" y="123"/>
                  <a:pt x="86" y="123"/>
                  <a:pt x="87" y="124"/>
                </a:cubicBezTo>
                <a:cubicBezTo>
                  <a:pt x="88" y="124"/>
                  <a:pt x="88" y="126"/>
                  <a:pt x="87" y="127"/>
                </a:cubicBezTo>
                <a:cubicBezTo>
                  <a:pt x="76" y="140"/>
                  <a:pt x="76" y="140"/>
                  <a:pt x="76" y="140"/>
                </a:cubicBezTo>
                <a:cubicBezTo>
                  <a:pt x="108" y="140"/>
                  <a:pt x="108" y="140"/>
                  <a:pt x="108" y="140"/>
                </a:cubicBezTo>
                <a:cubicBezTo>
                  <a:pt x="108" y="32"/>
                  <a:pt x="108" y="32"/>
                  <a:pt x="108" y="32"/>
                </a:cubicBezTo>
                <a:cubicBezTo>
                  <a:pt x="108" y="30"/>
                  <a:pt x="107" y="28"/>
                  <a:pt x="104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0" y="28"/>
                  <a:pt x="8" y="30"/>
                  <a:pt x="8" y="32"/>
                </a:cubicBezTo>
                <a:cubicBezTo>
                  <a:pt x="8" y="156"/>
                  <a:pt x="8" y="156"/>
                  <a:pt x="8" y="156"/>
                </a:cubicBezTo>
                <a:cubicBezTo>
                  <a:pt x="8" y="158"/>
                  <a:pt x="10" y="160"/>
                  <a:pt x="12" y="160"/>
                </a:cubicBezTo>
                <a:cubicBezTo>
                  <a:pt x="104" y="160"/>
                  <a:pt x="104" y="160"/>
                  <a:pt x="104" y="160"/>
                </a:cubicBezTo>
                <a:cubicBezTo>
                  <a:pt x="107" y="160"/>
                  <a:pt x="108" y="158"/>
                  <a:pt x="108" y="156"/>
                </a:cubicBezTo>
                <a:lnTo>
                  <a:pt x="108" y="144"/>
                </a:lnTo>
                <a:close/>
                <a:moveTo>
                  <a:pt x="129" y="144"/>
                </a:moveTo>
                <a:cubicBezTo>
                  <a:pt x="129" y="144"/>
                  <a:pt x="129" y="144"/>
                  <a:pt x="129" y="144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6" y="156"/>
                  <a:pt x="116" y="156"/>
                  <a:pt x="116" y="156"/>
                </a:cubicBezTo>
                <a:cubicBezTo>
                  <a:pt x="116" y="163"/>
                  <a:pt x="111" y="168"/>
                  <a:pt x="104" y="168"/>
                </a:cubicBezTo>
                <a:cubicBezTo>
                  <a:pt x="12" y="168"/>
                  <a:pt x="12" y="168"/>
                  <a:pt x="12" y="168"/>
                </a:cubicBezTo>
                <a:cubicBezTo>
                  <a:pt x="6" y="168"/>
                  <a:pt x="0" y="163"/>
                  <a:pt x="0" y="156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5"/>
                  <a:pt x="6" y="20"/>
                  <a:pt x="12" y="20"/>
                </a:cubicBezTo>
                <a:cubicBezTo>
                  <a:pt x="104" y="20"/>
                  <a:pt x="104" y="20"/>
                  <a:pt x="104" y="20"/>
                </a:cubicBezTo>
                <a:cubicBezTo>
                  <a:pt x="111" y="20"/>
                  <a:pt x="116" y="25"/>
                  <a:pt x="116" y="32"/>
                </a:cubicBezTo>
                <a:cubicBezTo>
                  <a:pt x="116" y="140"/>
                  <a:pt x="116" y="140"/>
                  <a:pt x="116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46" y="140"/>
                  <a:pt x="146" y="140"/>
                  <a:pt x="146" y="140"/>
                </a:cubicBezTo>
                <a:cubicBezTo>
                  <a:pt x="146" y="140"/>
                  <a:pt x="146" y="140"/>
                  <a:pt x="147" y="140"/>
                </a:cubicBezTo>
                <a:cubicBezTo>
                  <a:pt x="150" y="139"/>
                  <a:pt x="152" y="137"/>
                  <a:pt x="152" y="133"/>
                </a:cubicBezTo>
                <a:cubicBezTo>
                  <a:pt x="136" y="9"/>
                  <a:pt x="136" y="9"/>
                  <a:pt x="136" y="9"/>
                </a:cubicBezTo>
                <a:cubicBezTo>
                  <a:pt x="136" y="6"/>
                  <a:pt x="133" y="4"/>
                  <a:pt x="130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3" y="4"/>
                  <a:pt x="60" y="6"/>
                  <a:pt x="60" y="9"/>
                </a:cubicBezTo>
                <a:cubicBezTo>
                  <a:pt x="60" y="14"/>
                  <a:pt x="60" y="14"/>
                  <a:pt x="60" y="14"/>
                </a:cubicBezTo>
                <a:cubicBezTo>
                  <a:pt x="60" y="15"/>
                  <a:pt x="60" y="16"/>
                  <a:pt x="58" y="16"/>
                </a:cubicBezTo>
                <a:cubicBezTo>
                  <a:pt x="57" y="16"/>
                  <a:pt x="56" y="15"/>
                  <a:pt x="56" y="14"/>
                </a:cubicBezTo>
                <a:cubicBezTo>
                  <a:pt x="56" y="9"/>
                  <a:pt x="56" y="9"/>
                  <a:pt x="56" y="9"/>
                </a:cubicBezTo>
                <a:cubicBezTo>
                  <a:pt x="56" y="4"/>
                  <a:pt x="61" y="0"/>
                  <a:pt x="66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40" y="9"/>
                </a:cubicBezTo>
                <a:cubicBezTo>
                  <a:pt x="156" y="133"/>
                  <a:pt x="156" y="133"/>
                  <a:pt x="156" y="133"/>
                </a:cubicBezTo>
                <a:cubicBezTo>
                  <a:pt x="156" y="138"/>
                  <a:pt x="153" y="143"/>
                  <a:pt x="147" y="144"/>
                </a:cubicBezTo>
                <a:cubicBezTo>
                  <a:pt x="147" y="144"/>
                  <a:pt x="146" y="144"/>
                  <a:pt x="146" y="144"/>
                </a:cubicBezTo>
                <a:lnTo>
                  <a:pt x="129" y="14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4" name="Freeform 17"/>
          <p:cNvSpPr>
            <a:spLocks noEditPoints="1"/>
          </p:cNvSpPr>
          <p:nvPr/>
        </p:nvSpPr>
        <p:spPr bwMode="auto">
          <a:xfrm>
            <a:off x="4831979" y="4590259"/>
            <a:ext cx="337828" cy="362398"/>
          </a:xfrm>
          <a:custGeom>
            <a:avLst/>
            <a:gdLst>
              <a:gd name="T0" fmla="*/ 16 w 160"/>
              <a:gd name="T1" fmla="*/ 158 h 172"/>
              <a:gd name="T2" fmla="*/ 8 w 160"/>
              <a:gd name="T3" fmla="*/ 122 h 172"/>
              <a:gd name="T4" fmla="*/ 0 w 160"/>
              <a:gd name="T5" fmla="*/ 122 h 172"/>
              <a:gd name="T6" fmla="*/ 16 w 160"/>
              <a:gd name="T7" fmla="*/ 166 h 172"/>
              <a:gd name="T8" fmla="*/ 48 w 160"/>
              <a:gd name="T9" fmla="*/ 162 h 172"/>
              <a:gd name="T10" fmla="*/ 4 w 160"/>
              <a:gd name="T11" fmla="*/ 54 h 172"/>
              <a:gd name="T12" fmla="*/ 8 w 160"/>
              <a:gd name="T13" fmla="*/ 22 h 172"/>
              <a:gd name="T14" fmla="*/ 44 w 160"/>
              <a:gd name="T15" fmla="*/ 14 h 172"/>
              <a:gd name="T16" fmla="*/ 44 w 160"/>
              <a:gd name="T17" fmla="*/ 6 h 172"/>
              <a:gd name="T18" fmla="*/ 0 w 160"/>
              <a:gd name="T19" fmla="*/ 22 h 172"/>
              <a:gd name="T20" fmla="*/ 4 w 160"/>
              <a:gd name="T21" fmla="*/ 54 h 172"/>
              <a:gd name="T22" fmla="*/ 132 w 160"/>
              <a:gd name="T23" fmla="*/ 70 h 172"/>
              <a:gd name="T24" fmla="*/ 98 w 160"/>
              <a:gd name="T25" fmla="*/ 2 h 172"/>
              <a:gd name="T26" fmla="*/ 95 w 160"/>
              <a:gd name="T27" fmla="*/ 0 h 172"/>
              <a:gd name="T28" fmla="*/ 27 w 160"/>
              <a:gd name="T29" fmla="*/ 92 h 172"/>
              <a:gd name="T30" fmla="*/ 83 w 160"/>
              <a:gd name="T31" fmla="*/ 94 h 172"/>
              <a:gd name="T32" fmla="*/ 63 w 160"/>
              <a:gd name="T33" fmla="*/ 172 h 172"/>
              <a:gd name="T34" fmla="*/ 66 w 160"/>
              <a:gd name="T35" fmla="*/ 171 h 172"/>
              <a:gd name="T36" fmla="*/ 134 w 160"/>
              <a:gd name="T37" fmla="*/ 71 h 172"/>
              <a:gd name="T38" fmla="*/ 88 w 160"/>
              <a:gd name="T39" fmla="*/ 92 h 172"/>
              <a:gd name="T40" fmla="*/ 86 w 160"/>
              <a:gd name="T41" fmla="*/ 90 h 172"/>
              <a:gd name="T42" fmla="*/ 91 w 160"/>
              <a:gd name="T43" fmla="*/ 12 h 172"/>
              <a:gd name="T44" fmla="*/ 72 w 160"/>
              <a:gd name="T45" fmla="*/ 73 h 172"/>
              <a:gd name="T46" fmla="*/ 128 w 160"/>
              <a:gd name="T47" fmla="*/ 74 h 172"/>
              <a:gd name="T48" fmla="*/ 156 w 160"/>
              <a:gd name="T49" fmla="*/ 118 h 172"/>
              <a:gd name="T50" fmla="*/ 152 w 160"/>
              <a:gd name="T51" fmla="*/ 150 h 172"/>
              <a:gd name="T52" fmla="*/ 116 w 160"/>
              <a:gd name="T53" fmla="*/ 158 h 172"/>
              <a:gd name="T54" fmla="*/ 116 w 160"/>
              <a:gd name="T55" fmla="*/ 166 h 172"/>
              <a:gd name="T56" fmla="*/ 160 w 160"/>
              <a:gd name="T57" fmla="*/ 150 h 172"/>
              <a:gd name="T58" fmla="*/ 156 w 160"/>
              <a:gd name="T59" fmla="*/ 118 h 172"/>
              <a:gd name="T60" fmla="*/ 116 w 160"/>
              <a:gd name="T61" fmla="*/ 6 h 172"/>
              <a:gd name="T62" fmla="*/ 116 w 160"/>
              <a:gd name="T63" fmla="*/ 14 h 172"/>
              <a:gd name="T64" fmla="*/ 152 w 160"/>
              <a:gd name="T65" fmla="*/ 22 h 172"/>
              <a:gd name="T66" fmla="*/ 156 w 160"/>
              <a:gd name="T67" fmla="*/ 58 h 172"/>
              <a:gd name="T68" fmla="*/ 160 w 160"/>
              <a:gd name="T69" fmla="*/ 2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0" h="172">
                <a:moveTo>
                  <a:pt x="44" y="158"/>
                </a:moveTo>
                <a:cubicBezTo>
                  <a:pt x="16" y="158"/>
                  <a:pt x="16" y="158"/>
                  <a:pt x="16" y="158"/>
                </a:cubicBezTo>
                <a:cubicBezTo>
                  <a:pt x="12" y="158"/>
                  <a:pt x="8" y="154"/>
                  <a:pt x="8" y="150"/>
                </a:cubicBezTo>
                <a:cubicBezTo>
                  <a:pt x="8" y="122"/>
                  <a:pt x="8" y="122"/>
                  <a:pt x="8" y="122"/>
                </a:cubicBezTo>
                <a:cubicBezTo>
                  <a:pt x="8" y="120"/>
                  <a:pt x="6" y="118"/>
                  <a:pt x="4" y="118"/>
                </a:cubicBezTo>
                <a:cubicBezTo>
                  <a:pt x="2" y="118"/>
                  <a:pt x="0" y="120"/>
                  <a:pt x="0" y="122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59"/>
                  <a:pt x="7" y="166"/>
                  <a:pt x="16" y="166"/>
                </a:cubicBezTo>
                <a:cubicBezTo>
                  <a:pt x="44" y="166"/>
                  <a:pt x="44" y="166"/>
                  <a:pt x="44" y="166"/>
                </a:cubicBezTo>
                <a:cubicBezTo>
                  <a:pt x="46" y="166"/>
                  <a:pt x="48" y="164"/>
                  <a:pt x="48" y="162"/>
                </a:cubicBezTo>
                <a:cubicBezTo>
                  <a:pt x="48" y="160"/>
                  <a:pt x="46" y="158"/>
                  <a:pt x="44" y="158"/>
                </a:cubicBezTo>
                <a:close/>
                <a:moveTo>
                  <a:pt x="4" y="54"/>
                </a:moveTo>
                <a:cubicBezTo>
                  <a:pt x="6" y="54"/>
                  <a:pt x="8" y="52"/>
                  <a:pt x="8" y="50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2" y="14"/>
                  <a:pt x="16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6" y="14"/>
                  <a:pt x="48" y="12"/>
                  <a:pt x="48" y="10"/>
                </a:cubicBezTo>
                <a:cubicBezTo>
                  <a:pt x="48" y="8"/>
                  <a:pt x="46" y="6"/>
                  <a:pt x="44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7" y="6"/>
                  <a:pt x="0" y="13"/>
                  <a:pt x="0" y="2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2" y="54"/>
                  <a:pt x="4" y="54"/>
                </a:cubicBezTo>
                <a:close/>
                <a:moveTo>
                  <a:pt x="134" y="71"/>
                </a:moveTo>
                <a:cubicBezTo>
                  <a:pt x="134" y="70"/>
                  <a:pt x="133" y="70"/>
                  <a:pt x="132" y="70"/>
                </a:cubicBezTo>
                <a:cubicBezTo>
                  <a:pt x="77" y="70"/>
                  <a:pt x="77" y="70"/>
                  <a:pt x="77" y="70"/>
                </a:cubicBezTo>
                <a:cubicBezTo>
                  <a:pt x="98" y="2"/>
                  <a:pt x="98" y="2"/>
                  <a:pt x="98" y="2"/>
                </a:cubicBezTo>
                <a:cubicBezTo>
                  <a:pt x="98" y="2"/>
                  <a:pt x="98" y="0"/>
                  <a:pt x="97" y="0"/>
                </a:cubicBezTo>
                <a:cubicBezTo>
                  <a:pt x="96" y="0"/>
                  <a:pt x="95" y="0"/>
                  <a:pt x="95" y="0"/>
                </a:cubicBezTo>
                <a:cubicBezTo>
                  <a:pt x="27" y="90"/>
                  <a:pt x="27" y="90"/>
                  <a:pt x="27" y="90"/>
                </a:cubicBezTo>
                <a:cubicBezTo>
                  <a:pt x="26" y="91"/>
                  <a:pt x="26" y="92"/>
                  <a:pt x="27" y="92"/>
                </a:cubicBezTo>
                <a:cubicBezTo>
                  <a:pt x="27" y="93"/>
                  <a:pt x="27" y="94"/>
                  <a:pt x="28" y="94"/>
                </a:cubicBezTo>
                <a:cubicBezTo>
                  <a:pt x="83" y="94"/>
                  <a:pt x="83" y="94"/>
                  <a:pt x="83" y="94"/>
                </a:cubicBezTo>
                <a:cubicBezTo>
                  <a:pt x="62" y="170"/>
                  <a:pt x="62" y="170"/>
                  <a:pt x="62" y="170"/>
                </a:cubicBezTo>
                <a:cubicBezTo>
                  <a:pt x="62" y="170"/>
                  <a:pt x="62" y="172"/>
                  <a:pt x="63" y="172"/>
                </a:cubicBezTo>
                <a:cubicBezTo>
                  <a:pt x="64" y="172"/>
                  <a:pt x="64" y="172"/>
                  <a:pt x="64" y="172"/>
                </a:cubicBezTo>
                <a:cubicBezTo>
                  <a:pt x="65" y="172"/>
                  <a:pt x="65" y="172"/>
                  <a:pt x="66" y="171"/>
                </a:cubicBezTo>
                <a:cubicBezTo>
                  <a:pt x="134" y="73"/>
                  <a:pt x="134" y="73"/>
                  <a:pt x="134" y="73"/>
                </a:cubicBezTo>
                <a:cubicBezTo>
                  <a:pt x="134" y="72"/>
                  <a:pt x="134" y="72"/>
                  <a:pt x="134" y="71"/>
                </a:cubicBezTo>
                <a:close/>
                <a:moveTo>
                  <a:pt x="69" y="159"/>
                </a:moveTo>
                <a:cubicBezTo>
                  <a:pt x="88" y="92"/>
                  <a:pt x="88" y="92"/>
                  <a:pt x="88" y="92"/>
                </a:cubicBezTo>
                <a:cubicBezTo>
                  <a:pt x="88" y="92"/>
                  <a:pt x="88" y="91"/>
                  <a:pt x="88" y="91"/>
                </a:cubicBezTo>
                <a:cubicBezTo>
                  <a:pt x="87" y="90"/>
                  <a:pt x="87" y="90"/>
                  <a:pt x="86" y="90"/>
                </a:cubicBezTo>
                <a:cubicBezTo>
                  <a:pt x="32" y="90"/>
                  <a:pt x="32" y="90"/>
                  <a:pt x="32" y="90"/>
                </a:cubicBezTo>
                <a:cubicBezTo>
                  <a:pt x="91" y="12"/>
                  <a:pt x="91" y="12"/>
                  <a:pt x="91" y="1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3"/>
                  <a:pt x="72" y="73"/>
                </a:cubicBezTo>
                <a:cubicBezTo>
                  <a:pt x="73" y="74"/>
                  <a:pt x="73" y="74"/>
                  <a:pt x="74" y="74"/>
                </a:cubicBezTo>
                <a:cubicBezTo>
                  <a:pt x="128" y="74"/>
                  <a:pt x="128" y="74"/>
                  <a:pt x="128" y="74"/>
                </a:cubicBezTo>
                <a:lnTo>
                  <a:pt x="69" y="159"/>
                </a:lnTo>
                <a:close/>
                <a:moveTo>
                  <a:pt x="156" y="118"/>
                </a:moveTo>
                <a:cubicBezTo>
                  <a:pt x="154" y="118"/>
                  <a:pt x="152" y="120"/>
                  <a:pt x="152" y="122"/>
                </a:cubicBezTo>
                <a:cubicBezTo>
                  <a:pt x="152" y="150"/>
                  <a:pt x="152" y="150"/>
                  <a:pt x="152" y="150"/>
                </a:cubicBezTo>
                <a:cubicBezTo>
                  <a:pt x="152" y="154"/>
                  <a:pt x="148" y="158"/>
                  <a:pt x="144" y="158"/>
                </a:cubicBezTo>
                <a:cubicBezTo>
                  <a:pt x="116" y="158"/>
                  <a:pt x="116" y="158"/>
                  <a:pt x="116" y="158"/>
                </a:cubicBezTo>
                <a:cubicBezTo>
                  <a:pt x="114" y="158"/>
                  <a:pt x="112" y="160"/>
                  <a:pt x="112" y="162"/>
                </a:cubicBezTo>
                <a:cubicBezTo>
                  <a:pt x="112" y="164"/>
                  <a:pt x="114" y="166"/>
                  <a:pt x="116" y="166"/>
                </a:cubicBezTo>
                <a:cubicBezTo>
                  <a:pt x="144" y="166"/>
                  <a:pt x="144" y="166"/>
                  <a:pt x="144" y="166"/>
                </a:cubicBezTo>
                <a:cubicBezTo>
                  <a:pt x="153" y="166"/>
                  <a:pt x="160" y="159"/>
                  <a:pt x="160" y="150"/>
                </a:cubicBezTo>
                <a:cubicBezTo>
                  <a:pt x="160" y="122"/>
                  <a:pt x="160" y="122"/>
                  <a:pt x="160" y="122"/>
                </a:cubicBezTo>
                <a:cubicBezTo>
                  <a:pt x="160" y="120"/>
                  <a:pt x="158" y="118"/>
                  <a:pt x="156" y="118"/>
                </a:cubicBezTo>
                <a:close/>
                <a:moveTo>
                  <a:pt x="144" y="6"/>
                </a:moveTo>
                <a:cubicBezTo>
                  <a:pt x="116" y="6"/>
                  <a:pt x="116" y="6"/>
                  <a:pt x="116" y="6"/>
                </a:cubicBezTo>
                <a:cubicBezTo>
                  <a:pt x="114" y="6"/>
                  <a:pt x="112" y="8"/>
                  <a:pt x="112" y="10"/>
                </a:cubicBezTo>
                <a:cubicBezTo>
                  <a:pt x="112" y="12"/>
                  <a:pt x="114" y="14"/>
                  <a:pt x="116" y="14"/>
                </a:cubicBezTo>
                <a:cubicBezTo>
                  <a:pt x="144" y="14"/>
                  <a:pt x="144" y="14"/>
                  <a:pt x="144" y="14"/>
                </a:cubicBezTo>
                <a:cubicBezTo>
                  <a:pt x="148" y="14"/>
                  <a:pt x="152" y="18"/>
                  <a:pt x="152" y="22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152" y="56"/>
                  <a:pt x="154" y="58"/>
                  <a:pt x="156" y="58"/>
                </a:cubicBezTo>
                <a:cubicBezTo>
                  <a:pt x="158" y="58"/>
                  <a:pt x="160" y="56"/>
                  <a:pt x="160" y="54"/>
                </a:cubicBezTo>
                <a:cubicBezTo>
                  <a:pt x="160" y="22"/>
                  <a:pt x="160" y="22"/>
                  <a:pt x="160" y="22"/>
                </a:cubicBezTo>
                <a:cubicBezTo>
                  <a:pt x="160" y="13"/>
                  <a:pt x="153" y="6"/>
                  <a:pt x="144" y="6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TextBox 266"/>
          <p:cNvSpPr txBox="1"/>
          <p:nvPr/>
        </p:nvSpPr>
        <p:spPr>
          <a:xfrm>
            <a:off x="4700170" y="4985976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iPower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Freeform 9"/>
          <p:cNvSpPr>
            <a:spLocks noEditPoints="1"/>
          </p:cNvSpPr>
          <p:nvPr/>
        </p:nvSpPr>
        <p:spPr bwMode="auto">
          <a:xfrm>
            <a:off x="5898402" y="4568322"/>
            <a:ext cx="371173" cy="406272"/>
          </a:xfrm>
          <a:custGeom>
            <a:avLst/>
            <a:gdLst>
              <a:gd name="T0" fmla="*/ 82 w 176"/>
              <a:gd name="T1" fmla="*/ 70 h 193"/>
              <a:gd name="T2" fmla="*/ 69 w 176"/>
              <a:gd name="T3" fmla="*/ 54 h 193"/>
              <a:gd name="T4" fmla="*/ 63 w 176"/>
              <a:gd name="T5" fmla="*/ 58 h 193"/>
              <a:gd name="T6" fmla="*/ 50 w 176"/>
              <a:gd name="T7" fmla="*/ 54 h 193"/>
              <a:gd name="T8" fmla="*/ 37 w 176"/>
              <a:gd name="T9" fmla="*/ 67 h 193"/>
              <a:gd name="T10" fmla="*/ 27 w 176"/>
              <a:gd name="T11" fmla="*/ 79 h 193"/>
              <a:gd name="T12" fmla="*/ 28 w 176"/>
              <a:gd name="T13" fmla="*/ 95 h 193"/>
              <a:gd name="T14" fmla="*/ 37 w 176"/>
              <a:gd name="T15" fmla="*/ 103 h 193"/>
              <a:gd name="T16" fmla="*/ 47 w 176"/>
              <a:gd name="T17" fmla="*/ 117 h 193"/>
              <a:gd name="T18" fmla="*/ 56 w 176"/>
              <a:gd name="T19" fmla="*/ 115 h 193"/>
              <a:gd name="T20" fmla="*/ 69 w 176"/>
              <a:gd name="T21" fmla="*/ 118 h 193"/>
              <a:gd name="T22" fmla="*/ 80 w 176"/>
              <a:gd name="T23" fmla="*/ 113 h 193"/>
              <a:gd name="T24" fmla="*/ 91 w 176"/>
              <a:gd name="T25" fmla="*/ 92 h 193"/>
              <a:gd name="T26" fmla="*/ 85 w 176"/>
              <a:gd name="T27" fmla="*/ 94 h 193"/>
              <a:gd name="T28" fmla="*/ 70 w 176"/>
              <a:gd name="T29" fmla="*/ 114 h 193"/>
              <a:gd name="T30" fmla="*/ 59 w 176"/>
              <a:gd name="T31" fmla="*/ 109 h 193"/>
              <a:gd name="T32" fmla="*/ 49 w 176"/>
              <a:gd name="T33" fmla="*/ 113 h 193"/>
              <a:gd name="T34" fmla="*/ 42 w 176"/>
              <a:gd name="T35" fmla="*/ 103 h 193"/>
              <a:gd name="T36" fmla="*/ 32 w 176"/>
              <a:gd name="T37" fmla="*/ 93 h 193"/>
              <a:gd name="T38" fmla="*/ 32 w 176"/>
              <a:gd name="T39" fmla="*/ 80 h 193"/>
              <a:gd name="T40" fmla="*/ 41 w 176"/>
              <a:gd name="T41" fmla="*/ 65 h 193"/>
              <a:gd name="T42" fmla="*/ 53 w 176"/>
              <a:gd name="T43" fmla="*/ 59 h 193"/>
              <a:gd name="T44" fmla="*/ 69 w 176"/>
              <a:gd name="T45" fmla="*/ 58 h 193"/>
              <a:gd name="T46" fmla="*/ 78 w 176"/>
              <a:gd name="T47" fmla="*/ 65 h 193"/>
              <a:gd name="T48" fmla="*/ 86 w 176"/>
              <a:gd name="T49" fmla="*/ 78 h 193"/>
              <a:gd name="T50" fmla="*/ 45 w 176"/>
              <a:gd name="T51" fmla="*/ 86 h 193"/>
              <a:gd name="T52" fmla="*/ 59 w 176"/>
              <a:gd name="T53" fmla="*/ 97 h 193"/>
              <a:gd name="T54" fmla="*/ 69 w 176"/>
              <a:gd name="T55" fmla="*/ 86 h 193"/>
              <a:gd name="T56" fmla="*/ 97 w 176"/>
              <a:gd name="T57" fmla="*/ 3 h 193"/>
              <a:gd name="T58" fmla="*/ 10 w 176"/>
              <a:gd name="T59" fmla="*/ 36 h 193"/>
              <a:gd name="T60" fmla="*/ 95 w 176"/>
              <a:gd name="T61" fmla="*/ 190 h 193"/>
              <a:gd name="T62" fmla="*/ 149 w 176"/>
              <a:gd name="T63" fmla="*/ 129 h 193"/>
              <a:gd name="T64" fmla="*/ 27 w 176"/>
              <a:gd name="T65" fmla="*/ 129 h 193"/>
              <a:gd name="T66" fmla="*/ 51 w 176"/>
              <a:gd name="T67" fmla="*/ 31 h 193"/>
              <a:gd name="T68" fmla="*/ 88 w 176"/>
              <a:gd name="T69" fmla="*/ 9 h 193"/>
              <a:gd name="T70" fmla="*/ 160 w 176"/>
              <a:gd name="T71" fmla="*/ 44 h 193"/>
              <a:gd name="T72" fmla="*/ 115 w 176"/>
              <a:gd name="T73" fmla="*/ 94 h 193"/>
              <a:gd name="T74" fmla="*/ 127 w 176"/>
              <a:gd name="T75" fmla="*/ 105 h 193"/>
              <a:gd name="T76" fmla="*/ 115 w 176"/>
              <a:gd name="T77" fmla="*/ 97 h 193"/>
              <a:gd name="T78" fmla="*/ 115 w 176"/>
              <a:gd name="T79" fmla="*/ 114 h 193"/>
              <a:gd name="T80" fmla="*/ 134 w 176"/>
              <a:gd name="T81" fmla="*/ 95 h 193"/>
              <a:gd name="T82" fmla="*/ 126 w 176"/>
              <a:gd name="T83" fmla="*/ 80 h 193"/>
              <a:gd name="T84" fmla="*/ 113 w 176"/>
              <a:gd name="T85" fmla="*/ 82 h 193"/>
              <a:gd name="T86" fmla="*/ 100 w 176"/>
              <a:gd name="T87" fmla="*/ 83 h 193"/>
              <a:gd name="T88" fmla="*/ 95 w 176"/>
              <a:gd name="T89" fmla="*/ 95 h 193"/>
              <a:gd name="T90" fmla="*/ 91 w 176"/>
              <a:gd name="T91" fmla="*/ 113 h 193"/>
              <a:gd name="T92" fmla="*/ 98 w 176"/>
              <a:gd name="T93" fmla="*/ 118 h 193"/>
              <a:gd name="T94" fmla="*/ 106 w 176"/>
              <a:gd name="T95" fmla="*/ 130 h 193"/>
              <a:gd name="T96" fmla="*/ 119 w 176"/>
              <a:gd name="T97" fmla="*/ 129 h 193"/>
              <a:gd name="T98" fmla="*/ 132 w 176"/>
              <a:gd name="T99" fmla="*/ 127 h 193"/>
              <a:gd name="T100" fmla="*/ 136 w 176"/>
              <a:gd name="T101" fmla="*/ 115 h 193"/>
              <a:gd name="T102" fmla="*/ 137 w 176"/>
              <a:gd name="T103" fmla="*/ 110 h 193"/>
              <a:gd name="T104" fmla="*/ 130 w 176"/>
              <a:gd name="T105" fmla="*/ 121 h 193"/>
              <a:gd name="T106" fmla="*/ 122 w 176"/>
              <a:gd name="T107" fmla="*/ 126 h 193"/>
              <a:gd name="T108" fmla="*/ 108 w 176"/>
              <a:gd name="T109" fmla="*/ 127 h 193"/>
              <a:gd name="T110" fmla="*/ 102 w 176"/>
              <a:gd name="T111" fmla="*/ 122 h 193"/>
              <a:gd name="T112" fmla="*/ 95 w 176"/>
              <a:gd name="T113" fmla="*/ 111 h 193"/>
              <a:gd name="T114" fmla="*/ 95 w 176"/>
              <a:gd name="T115" fmla="*/ 100 h 193"/>
              <a:gd name="T116" fmla="*/ 108 w 176"/>
              <a:gd name="T117" fmla="*/ 84 h 193"/>
              <a:gd name="T118" fmla="*/ 122 w 176"/>
              <a:gd name="T119" fmla="*/ 84 h 193"/>
              <a:gd name="T120" fmla="*/ 129 w 176"/>
              <a:gd name="T121" fmla="*/ 92 h 193"/>
              <a:gd name="T122" fmla="*/ 137 w 176"/>
              <a:gd name="T123" fmla="*/ 101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6" h="193">
                <a:moveTo>
                  <a:pt x="91" y="79"/>
                </a:moveTo>
                <a:cubicBezTo>
                  <a:pt x="91" y="76"/>
                  <a:pt x="88" y="74"/>
                  <a:pt x="85" y="74"/>
                </a:cubicBezTo>
                <a:cubicBezTo>
                  <a:pt x="85" y="74"/>
                  <a:pt x="85" y="74"/>
                  <a:pt x="85" y="74"/>
                </a:cubicBezTo>
                <a:cubicBezTo>
                  <a:pt x="82" y="74"/>
                  <a:pt x="82" y="71"/>
                  <a:pt x="82" y="70"/>
                </a:cubicBezTo>
                <a:cubicBezTo>
                  <a:pt x="82" y="69"/>
                  <a:pt x="82" y="68"/>
                  <a:pt x="82" y="68"/>
                </a:cubicBezTo>
                <a:cubicBezTo>
                  <a:pt x="83" y="65"/>
                  <a:pt x="83" y="62"/>
                  <a:pt x="80" y="60"/>
                </a:cubicBezTo>
                <a:cubicBezTo>
                  <a:pt x="72" y="55"/>
                  <a:pt x="72" y="55"/>
                  <a:pt x="72" y="55"/>
                </a:cubicBezTo>
                <a:cubicBezTo>
                  <a:pt x="71" y="54"/>
                  <a:pt x="70" y="54"/>
                  <a:pt x="69" y="54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4"/>
                  <a:pt x="66" y="55"/>
                  <a:pt x="64" y="56"/>
                </a:cubicBezTo>
                <a:cubicBezTo>
                  <a:pt x="63" y="57"/>
                  <a:pt x="63" y="57"/>
                  <a:pt x="63" y="57"/>
                </a:cubicBezTo>
                <a:cubicBezTo>
                  <a:pt x="63" y="57"/>
                  <a:pt x="63" y="57"/>
                  <a:pt x="63" y="58"/>
                </a:cubicBezTo>
                <a:cubicBezTo>
                  <a:pt x="61" y="59"/>
                  <a:pt x="58" y="59"/>
                  <a:pt x="56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5" y="56"/>
                  <a:pt x="55" y="56"/>
                  <a:pt x="55" y="56"/>
                </a:cubicBezTo>
                <a:cubicBezTo>
                  <a:pt x="54" y="55"/>
                  <a:pt x="52" y="54"/>
                  <a:pt x="50" y="54"/>
                </a:cubicBezTo>
                <a:cubicBezTo>
                  <a:pt x="49" y="54"/>
                  <a:pt x="49" y="54"/>
                  <a:pt x="48" y="54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7" y="61"/>
                  <a:pt x="36" y="64"/>
                  <a:pt x="37" y="67"/>
                </a:cubicBezTo>
                <a:cubicBezTo>
                  <a:pt x="37" y="68"/>
                  <a:pt x="37" y="69"/>
                  <a:pt x="37" y="69"/>
                </a:cubicBezTo>
                <a:cubicBezTo>
                  <a:pt x="37" y="72"/>
                  <a:pt x="36" y="74"/>
                  <a:pt x="33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0" y="74"/>
                  <a:pt x="27" y="76"/>
                  <a:pt x="27" y="79"/>
                </a:cubicBezTo>
                <a:cubicBezTo>
                  <a:pt x="26" y="84"/>
                  <a:pt x="26" y="88"/>
                  <a:pt x="27" y="92"/>
                </a:cubicBezTo>
                <a:cubicBezTo>
                  <a:pt x="28" y="94"/>
                  <a:pt x="28" y="94"/>
                  <a:pt x="28" y="94"/>
                </a:cubicBezTo>
                <a:cubicBezTo>
                  <a:pt x="28" y="95"/>
                  <a:pt x="28" y="95"/>
                  <a:pt x="28" y="95"/>
                </a:cubicBezTo>
                <a:cubicBezTo>
                  <a:pt x="28" y="95"/>
                  <a:pt x="28" y="95"/>
                  <a:pt x="28" y="95"/>
                </a:cubicBezTo>
                <a:cubicBezTo>
                  <a:pt x="29" y="97"/>
                  <a:pt x="30" y="97"/>
                  <a:pt x="31" y="98"/>
                </a:cubicBezTo>
                <a:cubicBezTo>
                  <a:pt x="32" y="98"/>
                  <a:pt x="32" y="98"/>
                  <a:pt x="33" y="98"/>
                </a:cubicBezTo>
                <a:cubicBezTo>
                  <a:pt x="35" y="98"/>
                  <a:pt x="37" y="100"/>
                  <a:pt x="37" y="102"/>
                </a:cubicBezTo>
                <a:cubicBezTo>
                  <a:pt x="37" y="103"/>
                  <a:pt x="37" y="103"/>
                  <a:pt x="37" y="103"/>
                </a:cubicBezTo>
                <a:cubicBezTo>
                  <a:pt x="37" y="103"/>
                  <a:pt x="37" y="104"/>
                  <a:pt x="37" y="105"/>
                </a:cubicBezTo>
                <a:cubicBezTo>
                  <a:pt x="36" y="107"/>
                  <a:pt x="36" y="109"/>
                  <a:pt x="37" y="111"/>
                </a:cubicBezTo>
                <a:cubicBezTo>
                  <a:pt x="38" y="112"/>
                  <a:pt x="38" y="112"/>
                  <a:pt x="39" y="113"/>
                </a:cubicBezTo>
                <a:cubicBezTo>
                  <a:pt x="47" y="117"/>
                  <a:pt x="47" y="117"/>
                  <a:pt x="47" y="117"/>
                </a:cubicBezTo>
                <a:cubicBezTo>
                  <a:pt x="48" y="118"/>
                  <a:pt x="49" y="118"/>
                  <a:pt x="50" y="118"/>
                </a:cubicBezTo>
                <a:cubicBezTo>
                  <a:pt x="50" y="118"/>
                  <a:pt x="50" y="118"/>
                  <a:pt x="50" y="118"/>
                </a:cubicBezTo>
                <a:cubicBezTo>
                  <a:pt x="52" y="118"/>
                  <a:pt x="54" y="117"/>
                  <a:pt x="55" y="116"/>
                </a:cubicBezTo>
                <a:cubicBezTo>
                  <a:pt x="56" y="115"/>
                  <a:pt x="56" y="115"/>
                  <a:pt x="56" y="115"/>
                </a:cubicBezTo>
                <a:cubicBezTo>
                  <a:pt x="56" y="114"/>
                  <a:pt x="57" y="113"/>
                  <a:pt x="59" y="113"/>
                </a:cubicBezTo>
                <a:cubicBezTo>
                  <a:pt x="60" y="113"/>
                  <a:pt x="62" y="114"/>
                  <a:pt x="63" y="115"/>
                </a:cubicBezTo>
                <a:cubicBezTo>
                  <a:pt x="64" y="116"/>
                  <a:pt x="64" y="116"/>
                  <a:pt x="64" y="116"/>
                </a:cubicBezTo>
                <a:cubicBezTo>
                  <a:pt x="65" y="117"/>
                  <a:pt x="67" y="118"/>
                  <a:pt x="69" y="118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70" y="118"/>
                  <a:pt x="71" y="118"/>
                  <a:pt x="72" y="117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0" y="113"/>
                  <a:pt x="80" y="113"/>
                  <a:pt x="80" y="113"/>
                </a:cubicBezTo>
                <a:cubicBezTo>
                  <a:pt x="83" y="111"/>
                  <a:pt x="84" y="107"/>
                  <a:pt x="83" y="104"/>
                </a:cubicBezTo>
                <a:cubicBezTo>
                  <a:pt x="82" y="104"/>
                  <a:pt x="82" y="103"/>
                  <a:pt x="82" y="103"/>
                </a:cubicBezTo>
                <a:cubicBezTo>
                  <a:pt x="82" y="101"/>
                  <a:pt x="82" y="98"/>
                  <a:pt x="85" y="98"/>
                </a:cubicBezTo>
                <a:cubicBezTo>
                  <a:pt x="88" y="98"/>
                  <a:pt x="91" y="95"/>
                  <a:pt x="91" y="92"/>
                </a:cubicBezTo>
                <a:cubicBezTo>
                  <a:pt x="92" y="88"/>
                  <a:pt x="92" y="84"/>
                  <a:pt x="91" y="79"/>
                </a:cubicBezTo>
                <a:close/>
                <a:moveTo>
                  <a:pt x="87" y="92"/>
                </a:moveTo>
                <a:cubicBezTo>
                  <a:pt x="87" y="92"/>
                  <a:pt x="87" y="92"/>
                  <a:pt x="87" y="92"/>
                </a:cubicBezTo>
                <a:cubicBezTo>
                  <a:pt x="87" y="93"/>
                  <a:pt x="86" y="94"/>
                  <a:pt x="85" y="94"/>
                </a:cubicBezTo>
                <a:cubicBezTo>
                  <a:pt x="81" y="94"/>
                  <a:pt x="78" y="97"/>
                  <a:pt x="78" y="103"/>
                </a:cubicBezTo>
                <a:cubicBezTo>
                  <a:pt x="78" y="104"/>
                  <a:pt x="78" y="105"/>
                  <a:pt x="79" y="106"/>
                </a:cubicBezTo>
                <a:cubicBezTo>
                  <a:pt x="79" y="108"/>
                  <a:pt x="79" y="109"/>
                  <a:pt x="78" y="110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70" y="114"/>
                  <a:pt x="70" y="114"/>
                  <a:pt x="70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8" y="114"/>
                  <a:pt x="68" y="114"/>
                  <a:pt x="67" y="113"/>
                </a:cubicBezTo>
                <a:cubicBezTo>
                  <a:pt x="65" y="111"/>
                  <a:pt x="62" y="109"/>
                  <a:pt x="59" y="109"/>
                </a:cubicBezTo>
                <a:cubicBezTo>
                  <a:pt x="56" y="109"/>
                  <a:pt x="53" y="110"/>
                  <a:pt x="52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3"/>
                  <a:pt x="51" y="114"/>
                  <a:pt x="50" y="114"/>
                </a:cubicBezTo>
                <a:cubicBezTo>
                  <a:pt x="50" y="114"/>
                  <a:pt x="49" y="114"/>
                  <a:pt x="49" y="113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42" y="109"/>
                  <a:pt x="41" y="109"/>
                  <a:pt x="41" y="109"/>
                </a:cubicBezTo>
                <a:cubicBezTo>
                  <a:pt x="41" y="108"/>
                  <a:pt x="41" y="107"/>
                  <a:pt x="41" y="106"/>
                </a:cubicBezTo>
                <a:cubicBezTo>
                  <a:pt x="42" y="105"/>
                  <a:pt x="42" y="104"/>
                  <a:pt x="42" y="103"/>
                </a:cubicBezTo>
                <a:cubicBezTo>
                  <a:pt x="42" y="98"/>
                  <a:pt x="38" y="94"/>
                  <a:pt x="34" y="94"/>
                </a:cubicBezTo>
                <a:cubicBezTo>
                  <a:pt x="34" y="94"/>
                  <a:pt x="33" y="94"/>
                  <a:pt x="33" y="94"/>
                </a:cubicBezTo>
                <a:cubicBezTo>
                  <a:pt x="33" y="94"/>
                  <a:pt x="33" y="94"/>
                  <a:pt x="33" y="94"/>
                </a:cubicBezTo>
                <a:cubicBezTo>
                  <a:pt x="33" y="94"/>
                  <a:pt x="32" y="93"/>
                  <a:pt x="32" y="93"/>
                </a:cubicBezTo>
                <a:cubicBezTo>
                  <a:pt x="32" y="93"/>
                  <a:pt x="32" y="93"/>
                  <a:pt x="32" y="93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1" y="88"/>
                  <a:pt x="31" y="84"/>
                  <a:pt x="32" y="80"/>
                </a:cubicBezTo>
                <a:cubicBezTo>
                  <a:pt x="32" y="78"/>
                  <a:pt x="33" y="78"/>
                  <a:pt x="33" y="78"/>
                </a:cubicBezTo>
                <a:cubicBezTo>
                  <a:pt x="38" y="78"/>
                  <a:pt x="42" y="74"/>
                  <a:pt x="42" y="69"/>
                </a:cubicBezTo>
                <a:cubicBezTo>
                  <a:pt x="42" y="69"/>
                  <a:pt x="42" y="69"/>
                  <a:pt x="42" y="69"/>
                </a:cubicBezTo>
                <a:cubicBezTo>
                  <a:pt x="42" y="68"/>
                  <a:pt x="42" y="67"/>
                  <a:pt x="41" y="65"/>
                </a:cubicBezTo>
                <a:cubicBezTo>
                  <a:pt x="41" y="64"/>
                  <a:pt x="41" y="63"/>
                  <a:pt x="42" y="62"/>
                </a:cubicBezTo>
                <a:cubicBezTo>
                  <a:pt x="50" y="58"/>
                  <a:pt x="50" y="58"/>
                  <a:pt x="50" y="58"/>
                </a:cubicBezTo>
                <a:cubicBezTo>
                  <a:pt x="51" y="58"/>
                  <a:pt x="52" y="58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4" y="61"/>
                  <a:pt x="57" y="62"/>
                  <a:pt x="59" y="62"/>
                </a:cubicBezTo>
                <a:cubicBezTo>
                  <a:pt x="62" y="62"/>
                  <a:pt x="64" y="62"/>
                  <a:pt x="65" y="61"/>
                </a:cubicBezTo>
                <a:cubicBezTo>
                  <a:pt x="66" y="60"/>
                  <a:pt x="67" y="60"/>
                  <a:pt x="67" y="59"/>
                </a:cubicBezTo>
                <a:cubicBezTo>
                  <a:pt x="68" y="59"/>
                  <a:pt x="68" y="58"/>
                  <a:pt x="69" y="58"/>
                </a:cubicBezTo>
                <a:cubicBezTo>
                  <a:pt x="69" y="58"/>
                  <a:pt x="70" y="58"/>
                  <a:pt x="70" y="58"/>
                </a:cubicBezTo>
                <a:cubicBezTo>
                  <a:pt x="77" y="62"/>
                  <a:pt x="77" y="62"/>
                  <a:pt x="77" y="62"/>
                </a:cubicBezTo>
                <a:cubicBezTo>
                  <a:pt x="78" y="63"/>
                  <a:pt x="78" y="63"/>
                  <a:pt x="78" y="63"/>
                </a:cubicBezTo>
                <a:cubicBezTo>
                  <a:pt x="78" y="63"/>
                  <a:pt x="78" y="64"/>
                  <a:pt x="78" y="65"/>
                </a:cubicBezTo>
                <a:cubicBezTo>
                  <a:pt x="78" y="65"/>
                  <a:pt x="78" y="65"/>
                  <a:pt x="78" y="66"/>
                </a:cubicBezTo>
                <a:cubicBezTo>
                  <a:pt x="78" y="67"/>
                  <a:pt x="78" y="68"/>
                  <a:pt x="78" y="69"/>
                </a:cubicBezTo>
                <a:cubicBezTo>
                  <a:pt x="78" y="75"/>
                  <a:pt x="81" y="78"/>
                  <a:pt x="85" y="78"/>
                </a:cubicBezTo>
                <a:cubicBezTo>
                  <a:pt x="86" y="78"/>
                  <a:pt x="86" y="78"/>
                  <a:pt x="86" y="78"/>
                </a:cubicBezTo>
                <a:cubicBezTo>
                  <a:pt x="86" y="78"/>
                  <a:pt x="87" y="78"/>
                  <a:pt x="87" y="80"/>
                </a:cubicBezTo>
                <a:cubicBezTo>
                  <a:pt x="88" y="84"/>
                  <a:pt x="88" y="88"/>
                  <a:pt x="87" y="92"/>
                </a:cubicBezTo>
                <a:close/>
                <a:moveTo>
                  <a:pt x="59" y="72"/>
                </a:moveTo>
                <a:cubicBezTo>
                  <a:pt x="51" y="72"/>
                  <a:pt x="45" y="79"/>
                  <a:pt x="45" y="86"/>
                </a:cubicBezTo>
                <a:cubicBezTo>
                  <a:pt x="45" y="94"/>
                  <a:pt x="51" y="101"/>
                  <a:pt x="59" y="101"/>
                </a:cubicBezTo>
                <a:cubicBezTo>
                  <a:pt x="67" y="101"/>
                  <a:pt x="73" y="94"/>
                  <a:pt x="73" y="86"/>
                </a:cubicBezTo>
                <a:cubicBezTo>
                  <a:pt x="73" y="79"/>
                  <a:pt x="67" y="72"/>
                  <a:pt x="59" y="72"/>
                </a:cubicBezTo>
                <a:close/>
                <a:moveTo>
                  <a:pt x="59" y="97"/>
                </a:moveTo>
                <a:cubicBezTo>
                  <a:pt x="53" y="97"/>
                  <a:pt x="49" y="92"/>
                  <a:pt x="49" y="86"/>
                </a:cubicBezTo>
                <a:cubicBezTo>
                  <a:pt x="49" y="81"/>
                  <a:pt x="53" y="76"/>
                  <a:pt x="59" y="76"/>
                </a:cubicBezTo>
                <a:cubicBezTo>
                  <a:pt x="65" y="76"/>
                  <a:pt x="69" y="81"/>
                  <a:pt x="69" y="86"/>
                </a:cubicBezTo>
                <a:cubicBezTo>
                  <a:pt x="69" y="86"/>
                  <a:pt x="69" y="86"/>
                  <a:pt x="69" y="86"/>
                </a:cubicBezTo>
                <a:cubicBezTo>
                  <a:pt x="69" y="92"/>
                  <a:pt x="65" y="97"/>
                  <a:pt x="59" y="97"/>
                </a:cubicBezTo>
                <a:close/>
                <a:moveTo>
                  <a:pt x="166" y="37"/>
                </a:moveTo>
                <a:cubicBezTo>
                  <a:pt x="157" y="34"/>
                  <a:pt x="138" y="28"/>
                  <a:pt x="129" y="24"/>
                </a:cubicBezTo>
                <a:cubicBezTo>
                  <a:pt x="118" y="18"/>
                  <a:pt x="107" y="11"/>
                  <a:pt x="97" y="3"/>
                </a:cubicBezTo>
                <a:cubicBezTo>
                  <a:pt x="95" y="1"/>
                  <a:pt x="91" y="0"/>
                  <a:pt x="88" y="0"/>
                </a:cubicBezTo>
                <a:cubicBezTo>
                  <a:pt x="85" y="0"/>
                  <a:pt x="82" y="1"/>
                  <a:pt x="79" y="2"/>
                </a:cubicBezTo>
                <a:cubicBezTo>
                  <a:pt x="69" y="10"/>
                  <a:pt x="58" y="17"/>
                  <a:pt x="47" y="23"/>
                </a:cubicBezTo>
                <a:cubicBezTo>
                  <a:pt x="37" y="27"/>
                  <a:pt x="19" y="33"/>
                  <a:pt x="10" y="36"/>
                </a:cubicBezTo>
                <a:cubicBezTo>
                  <a:pt x="4" y="38"/>
                  <a:pt x="0" y="44"/>
                  <a:pt x="1" y="50"/>
                </a:cubicBezTo>
                <a:cubicBezTo>
                  <a:pt x="2" y="70"/>
                  <a:pt x="7" y="109"/>
                  <a:pt x="19" y="133"/>
                </a:cubicBezTo>
                <a:cubicBezTo>
                  <a:pt x="33" y="161"/>
                  <a:pt x="67" y="182"/>
                  <a:pt x="81" y="190"/>
                </a:cubicBezTo>
                <a:cubicBezTo>
                  <a:pt x="85" y="193"/>
                  <a:pt x="91" y="193"/>
                  <a:pt x="95" y="190"/>
                </a:cubicBezTo>
                <a:cubicBezTo>
                  <a:pt x="108" y="182"/>
                  <a:pt x="143" y="161"/>
                  <a:pt x="157" y="133"/>
                </a:cubicBezTo>
                <a:cubicBezTo>
                  <a:pt x="169" y="109"/>
                  <a:pt x="173" y="70"/>
                  <a:pt x="175" y="51"/>
                </a:cubicBezTo>
                <a:cubicBezTo>
                  <a:pt x="176" y="45"/>
                  <a:pt x="172" y="39"/>
                  <a:pt x="166" y="37"/>
                </a:cubicBezTo>
                <a:close/>
                <a:moveTo>
                  <a:pt x="149" y="129"/>
                </a:moveTo>
                <a:cubicBezTo>
                  <a:pt x="140" y="147"/>
                  <a:pt x="121" y="165"/>
                  <a:pt x="91" y="183"/>
                </a:cubicBezTo>
                <a:cubicBezTo>
                  <a:pt x="90" y="183"/>
                  <a:pt x="89" y="183"/>
                  <a:pt x="88" y="183"/>
                </a:cubicBezTo>
                <a:cubicBezTo>
                  <a:pt x="87" y="183"/>
                  <a:pt x="86" y="183"/>
                  <a:pt x="86" y="182"/>
                </a:cubicBezTo>
                <a:cubicBezTo>
                  <a:pt x="55" y="165"/>
                  <a:pt x="36" y="146"/>
                  <a:pt x="27" y="129"/>
                </a:cubicBezTo>
                <a:cubicBezTo>
                  <a:pt x="15" y="105"/>
                  <a:pt x="10" y="62"/>
                  <a:pt x="9" y="50"/>
                </a:cubicBezTo>
                <a:cubicBezTo>
                  <a:pt x="9" y="47"/>
                  <a:pt x="12" y="46"/>
                  <a:pt x="13" y="45"/>
                </a:cubicBezTo>
                <a:cubicBezTo>
                  <a:pt x="16" y="44"/>
                  <a:pt x="16" y="44"/>
                  <a:pt x="16" y="44"/>
                </a:cubicBezTo>
                <a:cubicBezTo>
                  <a:pt x="28" y="40"/>
                  <a:pt x="40" y="36"/>
                  <a:pt x="51" y="31"/>
                </a:cubicBezTo>
                <a:cubicBezTo>
                  <a:pt x="62" y="26"/>
                  <a:pt x="72" y="19"/>
                  <a:pt x="82" y="12"/>
                </a:cubicBezTo>
                <a:cubicBezTo>
                  <a:pt x="83" y="11"/>
                  <a:pt x="84" y="10"/>
                  <a:pt x="85" y="10"/>
                </a:cubicBezTo>
                <a:cubicBezTo>
                  <a:pt x="85" y="9"/>
                  <a:pt x="86" y="9"/>
                  <a:pt x="88" y="9"/>
                </a:cubicBezTo>
                <a:cubicBezTo>
                  <a:pt x="88" y="9"/>
                  <a:pt x="88" y="9"/>
                  <a:pt x="88" y="9"/>
                </a:cubicBezTo>
                <a:cubicBezTo>
                  <a:pt x="90" y="9"/>
                  <a:pt x="91" y="9"/>
                  <a:pt x="92" y="10"/>
                </a:cubicBezTo>
                <a:cubicBezTo>
                  <a:pt x="93" y="10"/>
                  <a:pt x="94" y="11"/>
                  <a:pt x="95" y="12"/>
                </a:cubicBezTo>
                <a:cubicBezTo>
                  <a:pt x="104" y="19"/>
                  <a:pt x="114" y="26"/>
                  <a:pt x="126" y="31"/>
                </a:cubicBezTo>
                <a:cubicBezTo>
                  <a:pt x="137" y="36"/>
                  <a:pt x="148" y="40"/>
                  <a:pt x="160" y="44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6" y="46"/>
                  <a:pt x="167" y="48"/>
                  <a:pt x="167" y="50"/>
                </a:cubicBezTo>
                <a:cubicBezTo>
                  <a:pt x="166" y="62"/>
                  <a:pt x="161" y="105"/>
                  <a:pt x="149" y="129"/>
                </a:cubicBezTo>
                <a:close/>
                <a:moveTo>
                  <a:pt x="115" y="94"/>
                </a:moveTo>
                <a:cubicBezTo>
                  <a:pt x="109" y="94"/>
                  <a:pt x="104" y="99"/>
                  <a:pt x="104" y="105"/>
                </a:cubicBezTo>
                <a:cubicBezTo>
                  <a:pt x="104" y="112"/>
                  <a:pt x="109" y="117"/>
                  <a:pt x="115" y="117"/>
                </a:cubicBezTo>
                <a:cubicBezTo>
                  <a:pt x="122" y="117"/>
                  <a:pt x="127" y="112"/>
                  <a:pt x="127" y="105"/>
                </a:cubicBezTo>
                <a:cubicBezTo>
                  <a:pt x="127" y="105"/>
                  <a:pt x="127" y="105"/>
                  <a:pt x="127" y="105"/>
                </a:cubicBezTo>
                <a:cubicBezTo>
                  <a:pt x="127" y="99"/>
                  <a:pt x="122" y="94"/>
                  <a:pt x="115" y="94"/>
                </a:cubicBezTo>
                <a:close/>
                <a:moveTo>
                  <a:pt x="115" y="113"/>
                </a:moveTo>
                <a:cubicBezTo>
                  <a:pt x="111" y="113"/>
                  <a:pt x="107" y="110"/>
                  <a:pt x="107" y="105"/>
                </a:cubicBezTo>
                <a:cubicBezTo>
                  <a:pt x="107" y="101"/>
                  <a:pt x="111" y="97"/>
                  <a:pt x="115" y="97"/>
                </a:cubicBezTo>
                <a:cubicBezTo>
                  <a:pt x="120" y="97"/>
                  <a:pt x="123" y="101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10"/>
                  <a:pt x="120" y="113"/>
                  <a:pt x="115" y="114"/>
                </a:cubicBezTo>
                <a:cubicBezTo>
                  <a:pt x="115" y="114"/>
                  <a:pt x="115" y="114"/>
                  <a:pt x="115" y="114"/>
                </a:cubicBezTo>
                <a:lnTo>
                  <a:pt x="115" y="113"/>
                </a:lnTo>
                <a:close/>
                <a:moveTo>
                  <a:pt x="136" y="95"/>
                </a:moveTo>
                <a:cubicBezTo>
                  <a:pt x="136" y="95"/>
                  <a:pt x="136" y="95"/>
                  <a:pt x="136" y="95"/>
                </a:cubicBezTo>
                <a:cubicBezTo>
                  <a:pt x="135" y="95"/>
                  <a:pt x="135" y="95"/>
                  <a:pt x="134" y="95"/>
                </a:cubicBezTo>
                <a:cubicBezTo>
                  <a:pt x="134" y="94"/>
                  <a:pt x="134" y="93"/>
                  <a:pt x="134" y="92"/>
                </a:cubicBezTo>
                <a:cubicBezTo>
                  <a:pt x="134" y="92"/>
                  <a:pt x="134" y="91"/>
                  <a:pt x="134" y="91"/>
                </a:cubicBezTo>
                <a:cubicBezTo>
                  <a:pt x="135" y="88"/>
                  <a:pt x="134" y="85"/>
                  <a:pt x="132" y="84"/>
                </a:cubicBezTo>
                <a:cubicBezTo>
                  <a:pt x="126" y="80"/>
                  <a:pt x="126" y="80"/>
                  <a:pt x="126" y="80"/>
                </a:cubicBezTo>
                <a:cubicBezTo>
                  <a:pt x="124" y="79"/>
                  <a:pt x="121" y="79"/>
                  <a:pt x="119" y="81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7" y="83"/>
                  <a:pt x="115" y="83"/>
                  <a:pt x="114" y="82"/>
                </a:cubicBezTo>
                <a:cubicBezTo>
                  <a:pt x="113" y="82"/>
                  <a:pt x="113" y="82"/>
                  <a:pt x="113" y="82"/>
                </a:cubicBezTo>
                <a:cubicBezTo>
                  <a:pt x="113" y="81"/>
                  <a:pt x="113" y="81"/>
                  <a:pt x="113" y="81"/>
                </a:cubicBezTo>
                <a:cubicBezTo>
                  <a:pt x="112" y="80"/>
                  <a:pt x="110" y="79"/>
                  <a:pt x="109" y="79"/>
                </a:cubicBezTo>
                <a:cubicBezTo>
                  <a:pt x="108" y="79"/>
                  <a:pt x="107" y="79"/>
                  <a:pt x="107" y="79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99" y="83"/>
                  <a:pt x="99" y="83"/>
                  <a:pt x="99" y="83"/>
                </a:cubicBezTo>
                <a:cubicBezTo>
                  <a:pt x="97" y="85"/>
                  <a:pt x="96" y="88"/>
                  <a:pt x="98" y="90"/>
                </a:cubicBezTo>
                <a:cubicBezTo>
                  <a:pt x="98" y="91"/>
                  <a:pt x="98" y="91"/>
                  <a:pt x="98" y="92"/>
                </a:cubicBezTo>
                <a:cubicBezTo>
                  <a:pt x="98" y="93"/>
                  <a:pt x="97" y="95"/>
                  <a:pt x="95" y="95"/>
                </a:cubicBezTo>
                <a:cubicBezTo>
                  <a:pt x="92" y="95"/>
                  <a:pt x="90" y="97"/>
                  <a:pt x="90" y="100"/>
                </a:cubicBezTo>
                <a:cubicBezTo>
                  <a:pt x="89" y="103"/>
                  <a:pt x="89" y="107"/>
                  <a:pt x="90" y="111"/>
                </a:cubicBezTo>
                <a:cubicBezTo>
                  <a:pt x="91" y="112"/>
                  <a:pt x="91" y="112"/>
                  <a:pt x="91" y="112"/>
                </a:cubicBezTo>
                <a:cubicBezTo>
                  <a:pt x="91" y="113"/>
                  <a:pt x="91" y="113"/>
                  <a:pt x="91" y="113"/>
                </a:cubicBezTo>
                <a:cubicBezTo>
                  <a:pt x="91" y="114"/>
                  <a:pt x="92" y="115"/>
                  <a:pt x="93" y="115"/>
                </a:cubicBezTo>
                <a:cubicBezTo>
                  <a:pt x="94" y="115"/>
                  <a:pt x="94" y="115"/>
                  <a:pt x="95" y="115"/>
                </a:cubicBezTo>
                <a:cubicBezTo>
                  <a:pt x="95" y="115"/>
                  <a:pt x="96" y="115"/>
                  <a:pt x="96" y="115"/>
                </a:cubicBezTo>
                <a:cubicBezTo>
                  <a:pt x="97" y="116"/>
                  <a:pt x="98" y="117"/>
                  <a:pt x="98" y="118"/>
                </a:cubicBezTo>
                <a:cubicBezTo>
                  <a:pt x="98" y="119"/>
                  <a:pt x="98" y="119"/>
                  <a:pt x="98" y="120"/>
                </a:cubicBezTo>
                <a:cubicBezTo>
                  <a:pt x="97" y="121"/>
                  <a:pt x="97" y="122"/>
                  <a:pt x="97" y="123"/>
                </a:cubicBezTo>
                <a:cubicBezTo>
                  <a:pt x="98" y="124"/>
                  <a:pt x="98" y="125"/>
                  <a:pt x="99" y="126"/>
                </a:cubicBezTo>
                <a:cubicBezTo>
                  <a:pt x="106" y="130"/>
                  <a:pt x="106" y="130"/>
                  <a:pt x="106" y="130"/>
                </a:cubicBezTo>
                <a:cubicBezTo>
                  <a:pt x="108" y="131"/>
                  <a:pt x="111" y="131"/>
                  <a:pt x="113" y="129"/>
                </a:cubicBezTo>
                <a:cubicBezTo>
                  <a:pt x="113" y="128"/>
                  <a:pt x="113" y="128"/>
                  <a:pt x="113" y="128"/>
                </a:cubicBezTo>
                <a:cubicBezTo>
                  <a:pt x="114" y="126"/>
                  <a:pt x="118" y="127"/>
                  <a:pt x="118" y="128"/>
                </a:cubicBezTo>
                <a:cubicBezTo>
                  <a:pt x="119" y="129"/>
                  <a:pt x="119" y="129"/>
                  <a:pt x="119" y="129"/>
                </a:cubicBezTo>
                <a:cubicBezTo>
                  <a:pt x="120" y="130"/>
                  <a:pt x="122" y="130"/>
                  <a:pt x="123" y="131"/>
                </a:cubicBezTo>
                <a:cubicBezTo>
                  <a:pt x="124" y="131"/>
                  <a:pt x="124" y="131"/>
                  <a:pt x="124" y="131"/>
                </a:cubicBezTo>
                <a:cubicBezTo>
                  <a:pt x="124" y="131"/>
                  <a:pt x="125" y="130"/>
                  <a:pt x="126" y="130"/>
                </a:cubicBezTo>
                <a:cubicBezTo>
                  <a:pt x="132" y="127"/>
                  <a:pt x="132" y="127"/>
                  <a:pt x="132" y="127"/>
                </a:cubicBezTo>
                <a:cubicBezTo>
                  <a:pt x="132" y="126"/>
                  <a:pt x="132" y="126"/>
                  <a:pt x="132" y="126"/>
                </a:cubicBezTo>
                <a:cubicBezTo>
                  <a:pt x="135" y="125"/>
                  <a:pt x="135" y="122"/>
                  <a:pt x="134" y="119"/>
                </a:cubicBezTo>
                <a:cubicBezTo>
                  <a:pt x="134" y="119"/>
                  <a:pt x="134" y="118"/>
                  <a:pt x="134" y="118"/>
                </a:cubicBezTo>
                <a:cubicBezTo>
                  <a:pt x="134" y="117"/>
                  <a:pt x="134" y="115"/>
                  <a:pt x="136" y="115"/>
                </a:cubicBezTo>
                <a:cubicBezTo>
                  <a:pt x="139" y="115"/>
                  <a:pt x="141" y="113"/>
                  <a:pt x="141" y="110"/>
                </a:cubicBezTo>
                <a:cubicBezTo>
                  <a:pt x="142" y="106"/>
                  <a:pt x="142" y="103"/>
                  <a:pt x="141" y="99"/>
                </a:cubicBezTo>
                <a:cubicBezTo>
                  <a:pt x="141" y="97"/>
                  <a:pt x="138" y="95"/>
                  <a:pt x="136" y="95"/>
                </a:cubicBezTo>
                <a:close/>
                <a:moveTo>
                  <a:pt x="137" y="110"/>
                </a:moveTo>
                <a:cubicBezTo>
                  <a:pt x="137" y="110"/>
                  <a:pt x="137" y="110"/>
                  <a:pt x="137" y="110"/>
                </a:cubicBezTo>
                <a:cubicBezTo>
                  <a:pt x="137" y="110"/>
                  <a:pt x="136" y="111"/>
                  <a:pt x="136" y="111"/>
                </a:cubicBezTo>
                <a:cubicBezTo>
                  <a:pt x="132" y="111"/>
                  <a:pt x="130" y="114"/>
                  <a:pt x="130" y="119"/>
                </a:cubicBezTo>
                <a:cubicBezTo>
                  <a:pt x="130" y="119"/>
                  <a:pt x="130" y="120"/>
                  <a:pt x="130" y="121"/>
                </a:cubicBezTo>
                <a:cubicBezTo>
                  <a:pt x="131" y="122"/>
                  <a:pt x="131" y="123"/>
                  <a:pt x="130" y="123"/>
                </a:cubicBezTo>
                <a:cubicBezTo>
                  <a:pt x="124" y="127"/>
                  <a:pt x="124" y="127"/>
                  <a:pt x="124" y="127"/>
                </a:cubicBezTo>
                <a:cubicBezTo>
                  <a:pt x="123" y="127"/>
                  <a:pt x="123" y="127"/>
                  <a:pt x="123" y="127"/>
                </a:cubicBezTo>
                <a:cubicBezTo>
                  <a:pt x="123" y="127"/>
                  <a:pt x="123" y="127"/>
                  <a:pt x="122" y="126"/>
                </a:cubicBezTo>
                <a:cubicBezTo>
                  <a:pt x="122" y="126"/>
                  <a:pt x="122" y="126"/>
                  <a:pt x="122" y="126"/>
                </a:cubicBezTo>
                <a:cubicBezTo>
                  <a:pt x="121" y="124"/>
                  <a:pt x="118" y="123"/>
                  <a:pt x="115" y="123"/>
                </a:cubicBezTo>
                <a:cubicBezTo>
                  <a:pt x="113" y="123"/>
                  <a:pt x="111" y="124"/>
                  <a:pt x="110" y="126"/>
                </a:cubicBezTo>
                <a:cubicBezTo>
                  <a:pt x="109" y="127"/>
                  <a:pt x="108" y="127"/>
                  <a:pt x="108" y="127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3"/>
                  <a:pt x="102" y="123"/>
                  <a:pt x="102" y="123"/>
                </a:cubicBezTo>
                <a:cubicBezTo>
                  <a:pt x="102" y="122"/>
                  <a:pt x="102" y="122"/>
                  <a:pt x="102" y="122"/>
                </a:cubicBezTo>
                <a:cubicBezTo>
                  <a:pt x="102" y="122"/>
                  <a:pt x="102" y="122"/>
                  <a:pt x="102" y="122"/>
                </a:cubicBezTo>
                <a:cubicBezTo>
                  <a:pt x="102" y="121"/>
                  <a:pt x="102" y="120"/>
                  <a:pt x="102" y="119"/>
                </a:cubicBezTo>
                <a:cubicBezTo>
                  <a:pt x="102" y="115"/>
                  <a:pt x="99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5" y="111"/>
                  <a:pt x="95" y="111"/>
                  <a:pt x="95" y="111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94" y="107"/>
                  <a:pt x="94" y="104"/>
                  <a:pt x="94" y="101"/>
                </a:cubicBezTo>
                <a:cubicBezTo>
                  <a:pt x="94" y="101"/>
                  <a:pt x="95" y="100"/>
                  <a:pt x="95" y="100"/>
                </a:cubicBezTo>
                <a:cubicBezTo>
                  <a:pt x="99" y="100"/>
                  <a:pt x="102" y="96"/>
                  <a:pt x="102" y="92"/>
                </a:cubicBezTo>
                <a:cubicBezTo>
                  <a:pt x="102" y="91"/>
                  <a:pt x="102" y="90"/>
                  <a:pt x="102" y="89"/>
                </a:cubicBezTo>
                <a:cubicBezTo>
                  <a:pt x="101" y="89"/>
                  <a:pt x="101" y="88"/>
                  <a:pt x="102" y="87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8" y="84"/>
                  <a:pt x="108" y="84"/>
                  <a:pt x="108" y="84"/>
                </a:cubicBezTo>
                <a:cubicBezTo>
                  <a:pt x="109" y="84"/>
                  <a:pt x="109" y="84"/>
                  <a:pt x="110" y="84"/>
                </a:cubicBezTo>
                <a:cubicBezTo>
                  <a:pt x="111" y="86"/>
                  <a:pt x="113" y="87"/>
                  <a:pt x="115" y="87"/>
                </a:cubicBezTo>
                <a:cubicBezTo>
                  <a:pt x="118" y="88"/>
                  <a:pt x="120" y="86"/>
                  <a:pt x="122" y="84"/>
                </a:cubicBezTo>
                <a:cubicBezTo>
                  <a:pt x="122" y="84"/>
                  <a:pt x="123" y="84"/>
                  <a:pt x="124" y="84"/>
                </a:cubicBezTo>
                <a:cubicBezTo>
                  <a:pt x="130" y="87"/>
                  <a:pt x="130" y="87"/>
                  <a:pt x="130" y="87"/>
                </a:cubicBezTo>
                <a:cubicBezTo>
                  <a:pt x="130" y="88"/>
                  <a:pt x="130" y="88"/>
                  <a:pt x="130" y="89"/>
                </a:cubicBezTo>
                <a:cubicBezTo>
                  <a:pt x="130" y="90"/>
                  <a:pt x="129" y="91"/>
                  <a:pt x="129" y="92"/>
                </a:cubicBezTo>
                <a:cubicBezTo>
                  <a:pt x="129" y="94"/>
                  <a:pt x="130" y="96"/>
                  <a:pt x="131" y="97"/>
                </a:cubicBezTo>
                <a:cubicBezTo>
                  <a:pt x="132" y="99"/>
                  <a:pt x="134" y="100"/>
                  <a:pt x="135" y="100"/>
                </a:cubicBezTo>
                <a:cubicBezTo>
                  <a:pt x="136" y="100"/>
                  <a:pt x="136" y="100"/>
                  <a:pt x="136" y="100"/>
                </a:cubicBezTo>
                <a:cubicBezTo>
                  <a:pt x="136" y="100"/>
                  <a:pt x="137" y="100"/>
                  <a:pt x="137" y="101"/>
                </a:cubicBezTo>
                <a:cubicBezTo>
                  <a:pt x="137" y="104"/>
                  <a:pt x="137" y="107"/>
                  <a:pt x="137" y="11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TextBox 73"/>
          <p:cNvSpPr txBox="1"/>
          <p:nvPr/>
        </p:nvSpPr>
        <p:spPr>
          <a:xfrm>
            <a:off x="5863415" y="498597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Freeform 13"/>
          <p:cNvSpPr>
            <a:spLocks noEditPoints="1"/>
          </p:cNvSpPr>
          <p:nvPr/>
        </p:nvSpPr>
        <p:spPr bwMode="auto">
          <a:xfrm>
            <a:off x="10254197" y="4626613"/>
            <a:ext cx="289691" cy="289691"/>
          </a:xfrm>
          <a:custGeom>
            <a:avLst/>
            <a:gdLst>
              <a:gd name="T0" fmla="*/ 214 w 2040"/>
              <a:gd name="T1" fmla="*/ 1836 h 2040"/>
              <a:gd name="T2" fmla="*/ 102 w 2040"/>
              <a:gd name="T3" fmla="*/ 209 h 2040"/>
              <a:gd name="T4" fmla="*/ 1719 w 2040"/>
              <a:gd name="T5" fmla="*/ 102 h 2040"/>
              <a:gd name="T6" fmla="*/ 1836 w 2040"/>
              <a:gd name="T7" fmla="*/ 612 h 2040"/>
              <a:gd name="T8" fmla="*/ 1938 w 2040"/>
              <a:gd name="T9" fmla="*/ 612 h 2040"/>
              <a:gd name="T10" fmla="*/ 1724 w 2040"/>
              <a:gd name="T11" fmla="*/ 0 h 2040"/>
              <a:gd name="T12" fmla="*/ 0 w 2040"/>
              <a:gd name="T13" fmla="*/ 209 h 2040"/>
              <a:gd name="T14" fmla="*/ 214 w 2040"/>
              <a:gd name="T15" fmla="*/ 1938 h 2040"/>
              <a:gd name="T16" fmla="*/ 663 w 2040"/>
              <a:gd name="T17" fmla="*/ 1887 h 2040"/>
              <a:gd name="T18" fmla="*/ 1887 w 2040"/>
              <a:gd name="T19" fmla="*/ 816 h 2040"/>
              <a:gd name="T20" fmla="*/ 1836 w 2040"/>
              <a:gd name="T21" fmla="*/ 1112 h 2040"/>
              <a:gd name="T22" fmla="*/ 1724 w 2040"/>
              <a:gd name="T23" fmla="*/ 1836 h 2040"/>
              <a:gd name="T24" fmla="*/ 969 w 2040"/>
              <a:gd name="T25" fmla="*/ 1734 h 2040"/>
              <a:gd name="T26" fmla="*/ 969 w 2040"/>
              <a:gd name="T27" fmla="*/ 2040 h 2040"/>
              <a:gd name="T28" fmla="*/ 1724 w 2040"/>
              <a:gd name="T29" fmla="*/ 1938 h 2040"/>
              <a:gd name="T30" fmla="*/ 1938 w 2040"/>
              <a:gd name="T31" fmla="*/ 1112 h 2040"/>
              <a:gd name="T32" fmla="*/ 1887 w 2040"/>
              <a:gd name="T33" fmla="*/ 816 h 2040"/>
              <a:gd name="T34" fmla="*/ 867 w 2040"/>
              <a:gd name="T35" fmla="*/ 1887 h 2040"/>
              <a:gd name="T36" fmla="*/ 1071 w 2040"/>
              <a:gd name="T37" fmla="*/ 1887 h 2040"/>
              <a:gd name="T38" fmla="*/ 1887 w 2040"/>
              <a:gd name="T39" fmla="*/ 1071 h 2040"/>
              <a:gd name="T40" fmla="*/ 1887 w 2040"/>
              <a:gd name="T41" fmla="*/ 867 h 2040"/>
              <a:gd name="T42" fmla="*/ 1887 w 2040"/>
              <a:gd name="T43" fmla="*/ 1071 h 2040"/>
              <a:gd name="T44" fmla="*/ 561 w 2040"/>
              <a:gd name="T45" fmla="*/ 561 h 2040"/>
              <a:gd name="T46" fmla="*/ 561 w 2040"/>
              <a:gd name="T47" fmla="*/ 1071 h 2040"/>
              <a:gd name="T48" fmla="*/ 1632 w 2040"/>
              <a:gd name="T49" fmla="*/ 816 h 2040"/>
              <a:gd name="T50" fmla="*/ 1377 w 2040"/>
              <a:gd name="T51" fmla="*/ 1020 h 2040"/>
              <a:gd name="T52" fmla="*/ 357 w 2040"/>
              <a:gd name="T53" fmla="*/ 816 h 2040"/>
              <a:gd name="T54" fmla="*/ 1377 w 2040"/>
              <a:gd name="T55" fmla="*/ 612 h 2040"/>
              <a:gd name="T56" fmla="*/ 1377 w 2040"/>
              <a:gd name="T57" fmla="*/ 1020 h 2040"/>
              <a:gd name="T58" fmla="*/ 357 w 2040"/>
              <a:gd name="T59" fmla="*/ 1351 h 2040"/>
              <a:gd name="T60" fmla="*/ 1556 w 2040"/>
              <a:gd name="T61" fmla="*/ 1377 h 2040"/>
              <a:gd name="T62" fmla="*/ 1556 w 2040"/>
              <a:gd name="T63" fmla="*/ 1326 h 2040"/>
              <a:gd name="T64" fmla="*/ 1377 w 2040"/>
              <a:gd name="T65" fmla="*/ 739 h 2040"/>
              <a:gd name="T66" fmla="*/ 1377 w 2040"/>
              <a:gd name="T67" fmla="*/ 892 h 2040"/>
              <a:gd name="T68" fmla="*/ 1377 w 2040"/>
              <a:gd name="T69" fmla="*/ 739 h 2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40" h="2040">
                <a:moveTo>
                  <a:pt x="612" y="1836"/>
                </a:moveTo>
                <a:cubicBezTo>
                  <a:pt x="214" y="1836"/>
                  <a:pt x="214" y="1836"/>
                  <a:pt x="214" y="1836"/>
                </a:cubicBezTo>
                <a:cubicBezTo>
                  <a:pt x="153" y="1836"/>
                  <a:pt x="102" y="1780"/>
                  <a:pt x="102" y="1714"/>
                </a:cubicBezTo>
                <a:cubicBezTo>
                  <a:pt x="102" y="209"/>
                  <a:pt x="102" y="209"/>
                  <a:pt x="102" y="209"/>
                </a:cubicBezTo>
                <a:cubicBezTo>
                  <a:pt x="102" y="148"/>
                  <a:pt x="153" y="102"/>
                  <a:pt x="214" y="102"/>
                </a:cubicBezTo>
                <a:cubicBezTo>
                  <a:pt x="1719" y="102"/>
                  <a:pt x="1719" y="102"/>
                  <a:pt x="1719" y="102"/>
                </a:cubicBezTo>
                <a:cubicBezTo>
                  <a:pt x="1785" y="102"/>
                  <a:pt x="1836" y="148"/>
                  <a:pt x="1836" y="209"/>
                </a:cubicBezTo>
                <a:cubicBezTo>
                  <a:pt x="1836" y="612"/>
                  <a:pt x="1836" y="612"/>
                  <a:pt x="1836" y="612"/>
                </a:cubicBezTo>
                <a:cubicBezTo>
                  <a:pt x="1836" y="643"/>
                  <a:pt x="1856" y="663"/>
                  <a:pt x="1887" y="663"/>
                </a:cubicBezTo>
                <a:cubicBezTo>
                  <a:pt x="1918" y="663"/>
                  <a:pt x="1938" y="643"/>
                  <a:pt x="1938" y="612"/>
                </a:cubicBezTo>
                <a:cubicBezTo>
                  <a:pt x="1938" y="209"/>
                  <a:pt x="1938" y="209"/>
                  <a:pt x="1938" y="209"/>
                </a:cubicBezTo>
                <a:cubicBezTo>
                  <a:pt x="1938" y="92"/>
                  <a:pt x="1841" y="0"/>
                  <a:pt x="1724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97" y="0"/>
                  <a:pt x="0" y="92"/>
                  <a:pt x="0" y="209"/>
                </a:cubicBezTo>
                <a:cubicBezTo>
                  <a:pt x="0" y="1714"/>
                  <a:pt x="0" y="1714"/>
                  <a:pt x="0" y="1714"/>
                </a:cubicBezTo>
                <a:cubicBezTo>
                  <a:pt x="0" y="1836"/>
                  <a:pt x="97" y="1938"/>
                  <a:pt x="214" y="1938"/>
                </a:cubicBezTo>
                <a:cubicBezTo>
                  <a:pt x="612" y="1938"/>
                  <a:pt x="612" y="1938"/>
                  <a:pt x="612" y="1938"/>
                </a:cubicBezTo>
                <a:cubicBezTo>
                  <a:pt x="643" y="1938"/>
                  <a:pt x="663" y="1918"/>
                  <a:pt x="663" y="1887"/>
                </a:cubicBezTo>
                <a:cubicBezTo>
                  <a:pt x="663" y="1856"/>
                  <a:pt x="643" y="1836"/>
                  <a:pt x="612" y="1836"/>
                </a:cubicBezTo>
                <a:close/>
                <a:moveTo>
                  <a:pt x="1887" y="816"/>
                </a:moveTo>
                <a:cubicBezTo>
                  <a:pt x="1800" y="816"/>
                  <a:pt x="1734" y="882"/>
                  <a:pt x="1734" y="969"/>
                </a:cubicBezTo>
                <a:cubicBezTo>
                  <a:pt x="1734" y="1035"/>
                  <a:pt x="1775" y="1091"/>
                  <a:pt x="1836" y="1112"/>
                </a:cubicBezTo>
                <a:cubicBezTo>
                  <a:pt x="1836" y="1714"/>
                  <a:pt x="1836" y="1714"/>
                  <a:pt x="1836" y="1714"/>
                </a:cubicBezTo>
                <a:cubicBezTo>
                  <a:pt x="1836" y="1780"/>
                  <a:pt x="1785" y="1836"/>
                  <a:pt x="1724" y="1836"/>
                </a:cubicBezTo>
                <a:cubicBezTo>
                  <a:pt x="1112" y="1836"/>
                  <a:pt x="1112" y="1836"/>
                  <a:pt x="1112" y="1836"/>
                </a:cubicBezTo>
                <a:cubicBezTo>
                  <a:pt x="1091" y="1775"/>
                  <a:pt x="1035" y="1734"/>
                  <a:pt x="969" y="1734"/>
                </a:cubicBezTo>
                <a:cubicBezTo>
                  <a:pt x="882" y="1734"/>
                  <a:pt x="816" y="1800"/>
                  <a:pt x="816" y="1887"/>
                </a:cubicBezTo>
                <a:cubicBezTo>
                  <a:pt x="816" y="1974"/>
                  <a:pt x="882" y="2040"/>
                  <a:pt x="969" y="2040"/>
                </a:cubicBezTo>
                <a:cubicBezTo>
                  <a:pt x="1035" y="2040"/>
                  <a:pt x="1091" y="1999"/>
                  <a:pt x="1112" y="1938"/>
                </a:cubicBezTo>
                <a:cubicBezTo>
                  <a:pt x="1724" y="1938"/>
                  <a:pt x="1724" y="1938"/>
                  <a:pt x="1724" y="1938"/>
                </a:cubicBezTo>
                <a:cubicBezTo>
                  <a:pt x="1841" y="1938"/>
                  <a:pt x="1938" y="1836"/>
                  <a:pt x="1938" y="1714"/>
                </a:cubicBezTo>
                <a:cubicBezTo>
                  <a:pt x="1938" y="1112"/>
                  <a:pt x="1938" y="1112"/>
                  <a:pt x="1938" y="1112"/>
                </a:cubicBezTo>
                <a:cubicBezTo>
                  <a:pt x="1999" y="1091"/>
                  <a:pt x="2040" y="1035"/>
                  <a:pt x="2040" y="969"/>
                </a:cubicBezTo>
                <a:cubicBezTo>
                  <a:pt x="2040" y="882"/>
                  <a:pt x="1974" y="816"/>
                  <a:pt x="1887" y="816"/>
                </a:cubicBezTo>
                <a:close/>
                <a:moveTo>
                  <a:pt x="969" y="1989"/>
                </a:moveTo>
                <a:cubicBezTo>
                  <a:pt x="913" y="1989"/>
                  <a:pt x="867" y="1943"/>
                  <a:pt x="867" y="1887"/>
                </a:cubicBezTo>
                <a:cubicBezTo>
                  <a:pt x="867" y="1831"/>
                  <a:pt x="913" y="1785"/>
                  <a:pt x="969" y="1785"/>
                </a:cubicBezTo>
                <a:cubicBezTo>
                  <a:pt x="1025" y="1785"/>
                  <a:pt x="1071" y="1831"/>
                  <a:pt x="1071" y="1887"/>
                </a:cubicBezTo>
                <a:cubicBezTo>
                  <a:pt x="1071" y="1943"/>
                  <a:pt x="1025" y="1989"/>
                  <a:pt x="969" y="1989"/>
                </a:cubicBezTo>
                <a:close/>
                <a:moveTo>
                  <a:pt x="1887" y="1071"/>
                </a:moveTo>
                <a:cubicBezTo>
                  <a:pt x="1831" y="1071"/>
                  <a:pt x="1785" y="1025"/>
                  <a:pt x="1785" y="969"/>
                </a:cubicBezTo>
                <a:cubicBezTo>
                  <a:pt x="1785" y="913"/>
                  <a:pt x="1831" y="867"/>
                  <a:pt x="1887" y="867"/>
                </a:cubicBezTo>
                <a:cubicBezTo>
                  <a:pt x="1943" y="867"/>
                  <a:pt x="1989" y="913"/>
                  <a:pt x="1989" y="969"/>
                </a:cubicBezTo>
                <a:cubicBezTo>
                  <a:pt x="1989" y="1025"/>
                  <a:pt x="1943" y="1071"/>
                  <a:pt x="1887" y="1071"/>
                </a:cubicBezTo>
                <a:close/>
                <a:moveTo>
                  <a:pt x="1377" y="561"/>
                </a:moveTo>
                <a:cubicBezTo>
                  <a:pt x="561" y="561"/>
                  <a:pt x="561" y="561"/>
                  <a:pt x="561" y="561"/>
                </a:cubicBezTo>
                <a:cubicBezTo>
                  <a:pt x="418" y="561"/>
                  <a:pt x="306" y="673"/>
                  <a:pt x="306" y="816"/>
                </a:cubicBezTo>
                <a:cubicBezTo>
                  <a:pt x="306" y="959"/>
                  <a:pt x="418" y="1071"/>
                  <a:pt x="561" y="1071"/>
                </a:cubicBezTo>
                <a:cubicBezTo>
                  <a:pt x="1377" y="1071"/>
                  <a:pt x="1377" y="1071"/>
                  <a:pt x="1377" y="1071"/>
                </a:cubicBezTo>
                <a:cubicBezTo>
                  <a:pt x="1520" y="1071"/>
                  <a:pt x="1632" y="959"/>
                  <a:pt x="1632" y="816"/>
                </a:cubicBezTo>
                <a:cubicBezTo>
                  <a:pt x="1632" y="673"/>
                  <a:pt x="1520" y="561"/>
                  <a:pt x="1377" y="561"/>
                </a:cubicBezTo>
                <a:close/>
                <a:moveTo>
                  <a:pt x="1377" y="1020"/>
                </a:moveTo>
                <a:cubicBezTo>
                  <a:pt x="561" y="1020"/>
                  <a:pt x="561" y="1020"/>
                  <a:pt x="561" y="1020"/>
                </a:cubicBezTo>
                <a:cubicBezTo>
                  <a:pt x="449" y="1020"/>
                  <a:pt x="357" y="928"/>
                  <a:pt x="357" y="816"/>
                </a:cubicBezTo>
                <a:cubicBezTo>
                  <a:pt x="357" y="704"/>
                  <a:pt x="449" y="612"/>
                  <a:pt x="561" y="612"/>
                </a:cubicBezTo>
                <a:cubicBezTo>
                  <a:pt x="1377" y="612"/>
                  <a:pt x="1377" y="612"/>
                  <a:pt x="1377" y="612"/>
                </a:cubicBezTo>
                <a:cubicBezTo>
                  <a:pt x="1489" y="612"/>
                  <a:pt x="1581" y="704"/>
                  <a:pt x="1581" y="816"/>
                </a:cubicBezTo>
                <a:cubicBezTo>
                  <a:pt x="1581" y="928"/>
                  <a:pt x="1489" y="1020"/>
                  <a:pt x="1377" y="1020"/>
                </a:cubicBezTo>
                <a:close/>
                <a:moveTo>
                  <a:pt x="383" y="1326"/>
                </a:moveTo>
                <a:cubicBezTo>
                  <a:pt x="367" y="1326"/>
                  <a:pt x="357" y="1336"/>
                  <a:pt x="357" y="1351"/>
                </a:cubicBezTo>
                <a:cubicBezTo>
                  <a:pt x="357" y="1367"/>
                  <a:pt x="367" y="1377"/>
                  <a:pt x="383" y="1377"/>
                </a:cubicBezTo>
                <a:cubicBezTo>
                  <a:pt x="1556" y="1377"/>
                  <a:pt x="1556" y="1377"/>
                  <a:pt x="1556" y="1377"/>
                </a:cubicBezTo>
                <a:cubicBezTo>
                  <a:pt x="1571" y="1377"/>
                  <a:pt x="1581" y="1367"/>
                  <a:pt x="1581" y="1351"/>
                </a:cubicBezTo>
                <a:cubicBezTo>
                  <a:pt x="1581" y="1336"/>
                  <a:pt x="1571" y="1326"/>
                  <a:pt x="1556" y="1326"/>
                </a:cubicBezTo>
                <a:lnTo>
                  <a:pt x="383" y="1326"/>
                </a:lnTo>
                <a:close/>
                <a:moveTo>
                  <a:pt x="1377" y="739"/>
                </a:moveTo>
                <a:cubicBezTo>
                  <a:pt x="1336" y="739"/>
                  <a:pt x="1301" y="775"/>
                  <a:pt x="1301" y="816"/>
                </a:cubicBezTo>
                <a:cubicBezTo>
                  <a:pt x="1301" y="857"/>
                  <a:pt x="1336" y="892"/>
                  <a:pt x="1377" y="892"/>
                </a:cubicBezTo>
                <a:cubicBezTo>
                  <a:pt x="1418" y="892"/>
                  <a:pt x="1454" y="857"/>
                  <a:pt x="1454" y="816"/>
                </a:cubicBezTo>
                <a:cubicBezTo>
                  <a:pt x="1454" y="775"/>
                  <a:pt x="1418" y="739"/>
                  <a:pt x="1377" y="73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TextBox 266"/>
          <p:cNvSpPr txBox="1"/>
          <p:nvPr/>
        </p:nvSpPr>
        <p:spPr>
          <a:xfrm>
            <a:off x="9953247" y="4985976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Server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0" name="Freeform 9"/>
          <p:cNvSpPr>
            <a:spLocks noEditPoints="1"/>
          </p:cNvSpPr>
          <p:nvPr/>
        </p:nvSpPr>
        <p:spPr bwMode="auto">
          <a:xfrm>
            <a:off x="9231112" y="4619161"/>
            <a:ext cx="320593" cy="304594"/>
          </a:xfrm>
          <a:custGeom>
            <a:avLst/>
            <a:gdLst>
              <a:gd name="T0" fmla="*/ 51 w 2040"/>
              <a:gd name="T1" fmla="*/ 102 h 1938"/>
              <a:gd name="T2" fmla="*/ 1989 w 2040"/>
              <a:gd name="T3" fmla="*/ 102 h 1938"/>
              <a:gd name="T4" fmla="*/ 2040 w 2040"/>
              <a:gd name="T5" fmla="*/ 51 h 1938"/>
              <a:gd name="T6" fmla="*/ 1989 w 2040"/>
              <a:gd name="T7" fmla="*/ 0 h 1938"/>
              <a:gd name="T8" fmla="*/ 51 w 2040"/>
              <a:gd name="T9" fmla="*/ 0 h 1938"/>
              <a:gd name="T10" fmla="*/ 0 w 2040"/>
              <a:gd name="T11" fmla="*/ 51 h 1938"/>
              <a:gd name="T12" fmla="*/ 51 w 2040"/>
              <a:gd name="T13" fmla="*/ 102 h 1938"/>
              <a:gd name="T14" fmla="*/ 1989 w 2040"/>
              <a:gd name="T15" fmla="*/ 1836 h 1938"/>
              <a:gd name="T16" fmla="*/ 51 w 2040"/>
              <a:gd name="T17" fmla="*/ 1836 h 1938"/>
              <a:gd name="T18" fmla="*/ 0 w 2040"/>
              <a:gd name="T19" fmla="*/ 1887 h 1938"/>
              <a:gd name="T20" fmla="*/ 51 w 2040"/>
              <a:gd name="T21" fmla="*/ 1938 h 1938"/>
              <a:gd name="T22" fmla="*/ 1989 w 2040"/>
              <a:gd name="T23" fmla="*/ 1938 h 1938"/>
              <a:gd name="T24" fmla="*/ 2040 w 2040"/>
              <a:gd name="T25" fmla="*/ 1887 h 1938"/>
              <a:gd name="T26" fmla="*/ 1989 w 2040"/>
              <a:gd name="T27" fmla="*/ 1836 h 1938"/>
              <a:gd name="T28" fmla="*/ 1785 w 2040"/>
              <a:gd name="T29" fmla="*/ 255 h 1938"/>
              <a:gd name="T30" fmla="*/ 255 w 2040"/>
              <a:gd name="T31" fmla="*/ 255 h 1938"/>
              <a:gd name="T32" fmla="*/ 0 w 2040"/>
              <a:gd name="T33" fmla="*/ 510 h 1938"/>
              <a:gd name="T34" fmla="*/ 0 w 2040"/>
              <a:gd name="T35" fmla="*/ 1428 h 1938"/>
              <a:gd name="T36" fmla="*/ 255 w 2040"/>
              <a:gd name="T37" fmla="*/ 1683 h 1938"/>
              <a:gd name="T38" fmla="*/ 1785 w 2040"/>
              <a:gd name="T39" fmla="*/ 1683 h 1938"/>
              <a:gd name="T40" fmla="*/ 2040 w 2040"/>
              <a:gd name="T41" fmla="*/ 1428 h 1938"/>
              <a:gd name="T42" fmla="*/ 2040 w 2040"/>
              <a:gd name="T43" fmla="*/ 510 h 1938"/>
              <a:gd name="T44" fmla="*/ 1785 w 2040"/>
              <a:gd name="T45" fmla="*/ 255 h 1938"/>
              <a:gd name="T46" fmla="*/ 1938 w 2040"/>
              <a:gd name="T47" fmla="*/ 1428 h 1938"/>
              <a:gd name="T48" fmla="*/ 1785 w 2040"/>
              <a:gd name="T49" fmla="*/ 1581 h 1938"/>
              <a:gd name="T50" fmla="*/ 255 w 2040"/>
              <a:gd name="T51" fmla="*/ 1581 h 1938"/>
              <a:gd name="T52" fmla="*/ 102 w 2040"/>
              <a:gd name="T53" fmla="*/ 1428 h 1938"/>
              <a:gd name="T54" fmla="*/ 102 w 2040"/>
              <a:gd name="T55" fmla="*/ 510 h 1938"/>
              <a:gd name="T56" fmla="*/ 255 w 2040"/>
              <a:gd name="T57" fmla="*/ 357 h 1938"/>
              <a:gd name="T58" fmla="*/ 1785 w 2040"/>
              <a:gd name="T59" fmla="*/ 357 h 1938"/>
              <a:gd name="T60" fmla="*/ 1938 w 2040"/>
              <a:gd name="T61" fmla="*/ 510 h 1938"/>
              <a:gd name="T62" fmla="*/ 1938 w 2040"/>
              <a:gd name="T63" fmla="*/ 1428 h 1938"/>
              <a:gd name="T64" fmla="*/ 1270 w 2040"/>
              <a:gd name="T65" fmla="*/ 903 h 1938"/>
              <a:gd name="T66" fmla="*/ 933 w 2040"/>
              <a:gd name="T67" fmla="*/ 694 h 1938"/>
              <a:gd name="T68" fmla="*/ 893 w 2040"/>
              <a:gd name="T69" fmla="*/ 683 h 1938"/>
              <a:gd name="T70" fmla="*/ 893 w 2040"/>
              <a:gd name="T71" fmla="*/ 683 h 1938"/>
              <a:gd name="T72" fmla="*/ 816 w 2040"/>
              <a:gd name="T73" fmla="*/ 760 h 1938"/>
              <a:gd name="T74" fmla="*/ 816 w 2040"/>
              <a:gd name="T75" fmla="*/ 1178 h 1938"/>
              <a:gd name="T76" fmla="*/ 893 w 2040"/>
              <a:gd name="T77" fmla="*/ 1255 h 1938"/>
              <a:gd name="T78" fmla="*/ 933 w 2040"/>
              <a:gd name="T79" fmla="*/ 1244 h 1938"/>
              <a:gd name="T80" fmla="*/ 1270 w 2040"/>
              <a:gd name="T81" fmla="*/ 1035 h 1938"/>
              <a:gd name="T82" fmla="*/ 1306 w 2040"/>
              <a:gd name="T83" fmla="*/ 969 h 1938"/>
              <a:gd name="T84" fmla="*/ 1270 w 2040"/>
              <a:gd name="T85" fmla="*/ 903 h 1938"/>
              <a:gd name="T86" fmla="*/ 1239 w 2040"/>
              <a:gd name="T87" fmla="*/ 989 h 1938"/>
              <a:gd name="T88" fmla="*/ 903 w 2040"/>
              <a:gd name="T89" fmla="*/ 1198 h 1938"/>
              <a:gd name="T90" fmla="*/ 887 w 2040"/>
              <a:gd name="T91" fmla="*/ 1204 h 1938"/>
              <a:gd name="T92" fmla="*/ 862 w 2040"/>
              <a:gd name="T93" fmla="*/ 1178 h 1938"/>
              <a:gd name="T94" fmla="*/ 862 w 2040"/>
              <a:gd name="T95" fmla="*/ 760 h 1938"/>
              <a:gd name="T96" fmla="*/ 887 w 2040"/>
              <a:gd name="T97" fmla="*/ 734 h 1938"/>
              <a:gd name="T98" fmla="*/ 903 w 2040"/>
              <a:gd name="T99" fmla="*/ 740 h 1938"/>
              <a:gd name="T100" fmla="*/ 1239 w 2040"/>
              <a:gd name="T101" fmla="*/ 949 h 1938"/>
              <a:gd name="T102" fmla="*/ 1239 w 2040"/>
              <a:gd name="T103" fmla="*/ 989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040" h="1938">
                <a:moveTo>
                  <a:pt x="51" y="102"/>
                </a:moveTo>
                <a:cubicBezTo>
                  <a:pt x="1989" y="102"/>
                  <a:pt x="1989" y="102"/>
                  <a:pt x="1989" y="102"/>
                </a:cubicBezTo>
                <a:cubicBezTo>
                  <a:pt x="2020" y="102"/>
                  <a:pt x="2040" y="82"/>
                  <a:pt x="2040" y="51"/>
                </a:cubicBezTo>
                <a:cubicBezTo>
                  <a:pt x="2040" y="20"/>
                  <a:pt x="2020" y="0"/>
                  <a:pt x="1989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0" y="0"/>
                  <a:pt x="0" y="20"/>
                  <a:pt x="0" y="51"/>
                </a:cubicBezTo>
                <a:cubicBezTo>
                  <a:pt x="0" y="82"/>
                  <a:pt x="20" y="102"/>
                  <a:pt x="51" y="102"/>
                </a:cubicBezTo>
                <a:close/>
                <a:moveTo>
                  <a:pt x="1989" y="1836"/>
                </a:moveTo>
                <a:cubicBezTo>
                  <a:pt x="51" y="1836"/>
                  <a:pt x="51" y="1836"/>
                  <a:pt x="51" y="1836"/>
                </a:cubicBezTo>
                <a:cubicBezTo>
                  <a:pt x="20" y="1836"/>
                  <a:pt x="0" y="1856"/>
                  <a:pt x="0" y="1887"/>
                </a:cubicBezTo>
                <a:cubicBezTo>
                  <a:pt x="0" y="1918"/>
                  <a:pt x="20" y="1938"/>
                  <a:pt x="51" y="1938"/>
                </a:cubicBezTo>
                <a:cubicBezTo>
                  <a:pt x="1989" y="1938"/>
                  <a:pt x="1989" y="1938"/>
                  <a:pt x="1989" y="1938"/>
                </a:cubicBezTo>
                <a:cubicBezTo>
                  <a:pt x="2020" y="1938"/>
                  <a:pt x="2040" y="1918"/>
                  <a:pt x="2040" y="1887"/>
                </a:cubicBezTo>
                <a:cubicBezTo>
                  <a:pt x="2040" y="1856"/>
                  <a:pt x="2020" y="1836"/>
                  <a:pt x="1989" y="1836"/>
                </a:cubicBezTo>
                <a:close/>
                <a:moveTo>
                  <a:pt x="1785" y="255"/>
                </a:moveTo>
                <a:cubicBezTo>
                  <a:pt x="255" y="255"/>
                  <a:pt x="255" y="255"/>
                  <a:pt x="255" y="255"/>
                </a:cubicBezTo>
                <a:cubicBezTo>
                  <a:pt x="112" y="255"/>
                  <a:pt x="0" y="367"/>
                  <a:pt x="0" y="510"/>
                </a:cubicBezTo>
                <a:cubicBezTo>
                  <a:pt x="0" y="1428"/>
                  <a:pt x="0" y="1428"/>
                  <a:pt x="0" y="1428"/>
                </a:cubicBezTo>
                <a:cubicBezTo>
                  <a:pt x="0" y="1571"/>
                  <a:pt x="112" y="1683"/>
                  <a:pt x="255" y="1683"/>
                </a:cubicBezTo>
                <a:cubicBezTo>
                  <a:pt x="1785" y="1683"/>
                  <a:pt x="1785" y="1683"/>
                  <a:pt x="1785" y="1683"/>
                </a:cubicBezTo>
                <a:cubicBezTo>
                  <a:pt x="1928" y="1683"/>
                  <a:pt x="2040" y="1571"/>
                  <a:pt x="2040" y="1428"/>
                </a:cubicBezTo>
                <a:cubicBezTo>
                  <a:pt x="2040" y="510"/>
                  <a:pt x="2040" y="510"/>
                  <a:pt x="2040" y="510"/>
                </a:cubicBezTo>
                <a:cubicBezTo>
                  <a:pt x="2040" y="367"/>
                  <a:pt x="1928" y="255"/>
                  <a:pt x="1785" y="255"/>
                </a:cubicBezTo>
                <a:close/>
                <a:moveTo>
                  <a:pt x="1938" y="1428"/>
                </a:moveTo>
                <a:cubicBezTo>
                  <a:pt x="1938" y="1515"/>
                  <a:pt x="1872" y="1581"/>
                  <a:pt x="1785" y="1581"/>
                </a:cubicBezTo>
                <a:cubicBezTo>
                  <a:pt x="255" y="1581"/>
                  <a:pt x="255" y="1581"/>
                  <a:pt x="255" y="1581"/>
                </a:cubicBezTo>
                <a:cubicBezTo>
                  <a:pt x="168" y="1581"/>
                  <a:pt x="102" y="1515"/>
                  <a:pt x="102" y="1428"/>
                </a:cubicBezTo>
                <a:cubicBezTo>
                  <a:pt x="102" y="510"/>
                  <a:pt x="102" y="510"/>
                  <a:pt x="102" y="510"/>
                </a:cubicBezTo>
                <a:cubicBezTo>
                  <a:pt x="102" y="423"/>
                  <a:pt x="168" y="357"/>
                  <a:pt x="255" y="357"/>
                </a:cubicBezTo>
                <a:cubicBezTo>
                  <a:pt x="1785" y="357"/>
                  <a:pt x="1785" y="357"/>
                  <a:pt x="1785" y="357"/>
                </a:cubicBezTo>
                <a:cubicBezTo>
                  <a:pt x="1872" y="357"/>
                  <a:pt x="1938" y="423"/>
                  <a:pt x="1938" y="510"/>
                </a:cubicBezTo>
                <a:lnTo>
                  <a:pt x="1938" y="1428"/>
                </a:lnTo>
                <a:close/>
                <a:moveTo>
                  <a:pt x="1270" y="903"/>
                </a:moveTo>
                <a:cubicBezTo>
                  <a:pt x="933" y="694"/>
                  <a:pt x="933" y="694"/>
                  <a:pt x="933" y="694"/>
                </a:cubicBezTo>
                <a:cubicBezTo>
                  <a:pt x="923" y="688"/>
                  <a:pt x="908" y="683"/>
                  <a:pt x="893" y="683"/>
                </a:cubicBezTo>
                <a:cubicBezTo>
                  <a:pt x="893" y="683"/>
                  <a:pt x="893" y="683"/>
                  <a:pt x="893" y="683"/>
                </a:cubicBezTo>
                <a:cubicBezTo>
                  <a:pt x="852" y="683"/>
                  <a:pt x="816" y="719"/>
                  <a:pt x="816" y="760"/>
                </a:cubicBezTo>
                <a:cubicBezTo>
                  <a:pt x="816" y="1178"/>
                  <a:pt x="816" y="1178"/>
                  <a:pt x="816" y="1178"/>
                </a:cubicBezTo>
                <a:cubicBezTo>
                  <a:pt x="816" y="1219"/>
                  <a:pt x="852" y="1255"/>
                  <a:pt x="893" y="1255"/>
                </a:cubicBezTo>
                <a:cubicBezTo>
                  <a:pt x="908" y="1255"/>
                  <a:pt x="923" y="1249"/>
                  <a:pt x="933" y="1244"/>
                </a:cubicBezTo>
                <a:cubicBezTo>
                  <a:pt x="1270" y="1035"/>
                  <a:pt x="1270" y="1035"/>
                  <a:pt x="1270" y="1035"/>
                </a:cubicBezTo>
                <a:cubicBezTo>
                  <a:pt x="1290" y="1020"/>
                  <a:pt x="1306" y="994"/>
                  <a:pt x="1306" y="969"/>
                </a:cubicBezTo>
                <a:cubicBezTo>
                  <a:pt x="1306" y="943"/>
                  <a:pt x="1290" y="918"/>
                  <a:pt x="1270" y="903"/>
                </a:cubicBezTo>
                <a:close/>
                <a:moveTo>
                  <a:pt x="1239" y="989"/>
                </a:moveTo>
                <a:cubicBezTo>
                  <a:pt x="903" y="1198"/>
                  <a:pt x="903" y="1198"/>
                  <a:pt x="903" y="1198"/>
                </a:cubicBezTo>
                <a:cubicBezTo>
                  <a:pt x="898" y="1204"/>
                  <a:pt x="893" y="1204"/>
                  <a:pt x="887" y="1204"/>
                </a:cubicBezTo>
                <a:cubicBezTo>
                  <a:pt x="872" y="1204"/>
                  <a:pt x="862" y="1193"/>
                  <a:pt x="862" y="1178"/>
                </a:cubicBezTo>
                <a:cubicBezTo>
                  <a:pt x="862" y="760"/>
                  <a:pt x="862" y="760"/>
                  <a:pt x="862" y="760"/>
                </a:cubicBezTo>
                <a:cubicBezTo>
                  <a:pt x="862" y="745"/>
                  <a:pt x="872" y="734"/>
                  <a:pt x="887" y="734"/>
                </a:cubicBezTo>
                <a:cubicBezTo>
                  <a:pt x="893" y="734"/>
                  <a:pt x="898" y="734"/>
                  <a:pt x="903" y="740"/>
                </a:cubicBezTo>
                <a:cubicBezTo>
                  <a:pt x="1239" y="949"/>
                  <a:pt x="1239" y="949"/>
                  <a:pt x="1239" y="949"/>
                </a:cubicBezTo>
                <a:cubicBezTo>
                  <a:pt x="1255" y="959"/>
                  <a:pt x="1255" y="979"/>
                  <a:pt x="1239" y="98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TextBox 102"/>
          <p:cNvSpPr txBox="1"/>
          <p:nvPr/>
        </p:nvSpPr>
        <p:spPr>
          <a:xfrm>
            <a:off x="9174041" y="4985976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IMV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Freeform 13"/>
          <p:cNvSpPr>
            <a:spLocks noEditPoints="1"/>
          </p:cNvSpPr>
          <p:nvPr/>
        </p:nvSpPr>
        <p:spPr bwMode="auto">
          <a:xfrm>
            <a:off x="7044746" y="4595410"/>
            <a:ext cx="370594" cy="352096"/>
          </a:xfrm>
          <a:custGeom>
            <a:avLst/>
            <a:gdLst>
              <a:gd name="T0" fmla="*/ 1989 w 2040"/>
              <a:gd name="T1" fmla="*/ 1836 h 1938"/>
              <a:gd name="T2" fmla="*/ 1397 w 2040"/>
              <a:gd name="T3" fmla="*/ 1836 h 1938"/>
              <a:gd name="T4" fmla="*/ 1938 w 2040"/>
              <a:gd name="T5" fmla="*/ 969 h 1938"/>
              <a:gd name="T6" fmla="*/ 969 w 2040"/>
              <a:gd name="T7" fmla="*/ 0 h 1938"/>
              <a:gd name="T8" fmla="*/ 0 w 2040"/>
              <a:gd name="T9" fmla="*/ 969 h 1938"/>
              <a:gd name="T10" fmla="*/ 969 w 2040"/>
              <a:gd name="T11" fmla="*/ 1938 h 1938"/>
              <a:gd name="T12" fmla="*/ 1989 w 2040"/>
              <a:gd name="T13" fmla="*/ 1938 h 1938"/>
              <a:gd name="T14" fmla="*/ 2040 w 2040"/>
              <a:gd name="T15" fmla="*/ 1887 h 1938"/>
              <a:gd name="T16" fmla="*/ 1989 w 2040"/>
              <a:gd name="T17" fmla="*/ 1836 h 1938"/>
              <a:gd name="T18" fmla="*/ 102 w 2040"/>
              <a:gd name="T19" fmla="*/ 969 h 1938"/>
              <a:gd name="T20" fmla="*/ 969 w 2040"/>
              <a:gd name="T21" fmla="*/ 102 h 1938"/>
              <a:gd name="T22" fmla="*/ 1836 w 2040"/>
              <a:gd name="T23" fmla="*/ 969 h 1938"/>
              <a:gd name="T24" fmla="*/ 969 w 2040"/>
              <a:gd name="T25" fmla="*/ 1836 h 1938"/>
              <a:gd name="T26" fmla="*/ 102 w 2040"/>
              <a:gd name="T27" fmla="*/ 969 h 1938"/>
              <a:gd name="T28" fmla="*/ 969 w 2040"/>
              <a:gd name="T29" fmla="*/ 816 h 1938"/>
              <a:gd name="T30" fmla="*/ 1250 w 2040"/>
              <a:gd name="T31" fmla="*/ 535 h 1938"/>
              <a:gd name="T32" fmla="*/ 969 w 2040"/>
              <a:gd name="T33" fmla="*/ 255 h 1938"/>
              <a:gd name="T34" fmla="*/ 689 w 2040"/>
              <a:gd name="T35" fmla="*/ 535 h 1938"/>
              <a:gd name="T36" fmla="*/ 969 w 2040"/>
              <a:gd name="T37" fmla="*/ 816 h 1938"/>
              <a:gd name="T38" fmla="*/ 969 w 2040"/>
              <a:gd name="T39" fmla="*/ 306 h 1938"/>
              <a:gd name="T40" fmla="*/ 1199 w 2040"/>
              <a:gd name="T41" fmla="*/ 535 h 1938"/>
              <a:gd name="T42" fmla="*/ 969 w 2040"/>
              <a:gd name="T43" fmla="*/ 765 h 1938"/>
              <a:gd name="T44" fmla="*/ 740 w 2040"/>
              <a:gd name="T45" fmla="*/ 535 h 1938"/>
              <a:gd name="T46" fmla="*/ 969 w 2040"/>
              <a:gd name="T47" fmla="*/ 306 h 1938"/>
              <a:gd name="T48" fmla="*/ 1683 w 2040"/>
              <a:gd name="T49" fmla="*/ 969 h 1938"/>
              <a:gd name="T50" fmla="*/ 1403 w 2040"/>
              <a:gd name="T51" fmla="*/ 688 h 1938"/>
              <a:gd name="T52" fmla="*/ 1122 w 2040"/>
              <a:gd name="T53" fmla="*/ 969 h 1938"/>
              <a:gd name="T54" fmla="*/ 1403 w 2040"/>
              <a:gd name="T55" fmla="*/ 1249 h 1938"/>
              <a:gd name="T56" fmla="*/ 1683 w 2040"/>
              <a:gd name="T57" fmla="*/ 969 h 1938"/>
              <a:gd name="T58" fmla="*/ 1403 w 2040"/>
              <a:gd name="T59" fmla="*/ 1198 h 1938"/>
              <a:gd name="T60" fmla="*/ 1173 w 2040"/>
              <a:gd name="T61" fmla="*/ 969 h 1938"/>
              <a:gd name="T62" fmla="*/ 1403 w 2040"/>
              <a:gd name="T63" fmla="*/ 739 h 1938"/>
              <a:gd name="T64" fmla="*/ 1632 w 2040"/>
              <a:gd name="T65" fmla="*/ 969 h 1938"/>
              <a:gd name="T66" fmla="*/ 1403 w 2040"/>
              <a:gd name="T67" fmla="*/ 1198 h 1938"/>
              <a:gd name="T68" fmla="*/ 816 w 2040"/>
              <a:gd name="T69" fmla="*/ 969 h 1938"/>
              <a:gd name="T70" fmla="*/ 536 w 2040"/>
              <a:gd name="T71" fmla="*/ 688 h 1938"/>
              <a:gd name="T72" fmla="*/ 255 w 2040"/>
              <a:gd name="T73" fmla="*/ 969 h 1938"/>
              <a:gd name="T74" fmla="*/ 536 w 2040"/>
              <a:gd name="T75" fmla="*/ 1249 h 1938"/>
              <a:gd name="T76" fmla="*/ 816 w 2040"/>
              <a:gd name="T77" fmla="*/ 969 h 1938"/>
              <a:gd name="T78" fmla="*/ 536 w 2040"/>
              <a:gd name="T79" fmla="*/ 1198 h 1938"/>
              <a:gd name="T80" fmla="*/ 306 w 2040"/>
              <a:gd name="T81" fmla="*/ 969 h 1938"/>
              <a:gd name="T82" fmla="*/ 536 w 2040"/>
              <a:gd name="T83" fmla="*/ 739 h 1938"/>
              <a:gd name="T84" fmla="*/ 765 w 2040"/>
              <a:gd name="T85" fmla="*/ 969 h 1938"/>
              <a:gd name="T86" fmla="*/ 536 w 2040"/>
              <a:gd name="T87" fmla="*/ 1198 h 1938"/>
              <a:gd name="T88" fmla="*/ 969 w 2040"/>
              <a:gd name="T89" fmla="*/ 1122 h 1938"/>
              <a:gd name="T90" fmla="*/ 689 w 2040"/>
              <a:gd name="T91" fmla="*/ 1402 h 1938"/>
              <a:gd name="T92" fmla="*/ 969 w 2040"/>
              <a:gd name="T93" fmla="*/ 1683 h 1938"/>
              <a:gd name="T94" fmla="*/ 1250 w 2040"/>
              <a:gd name="T95" fmla="*/ 1402 h 1938"/>
              <a:gd name="T96" fmla="*/ 969 w 2040"/>
              <a:gd name="T97" fmla="*/ 1122 h 1938"/>
              <a:gd name="T98" fmla="*/ 969 w 2040"/>
              <a:gd name="T99" fmla="*/ 1632 h 1938"/>
              <a:gd name="T100" fmla="*/ 740 w 2040"/>
              <a:gd name="T101" fmla="*/ 1402 h 1938"/>
              <a:gd name="T102" fmla="*/ 969 w 2040"/>
              <a:gd name="T103" fmla="*/ 1173 h 1938"/>
              <a:gd name="T104" fmla="*/ 1199 w 2040"/>
              <a:gd name="T105" fmla="*/ 1402 h 1938"/>
              <a:gd name="T106" fmla="*/ 969 w 2040"/>
              <a:gd name="T107" fmla="*/ 1632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40" h="1938">
                <a:moveTo>
                  <a:pt x="1989" y="1836"/>
                </a:moveTo>
                <a:cubicBezTo>
                  <a:pt x="1397" y="1836"/>
                  <a:pt x="1397" y="1836"/>
                  <a:pt x="1397" y="1836"/>
                </a:cubicBezTo>
                <a:cubicBezTo>
                  <a:pt x="1719" y="1678"/>
                  <a:pt x="1938" y="1346"/>
                  <a:pt x="1938" y="969"/>
                </a:cubicBezTo>
                <a:cubicBezTo>
                  <a:pt x="1938" y="433"/>
                  <a:pt x="1505" y="0"/>
                  <a:pt x="969" y="0"/>
                </a:cubicBezTo>
                <a:cubicBezTo>
                  <a:pt x="434" y="0"/>
                  <a:pt x="0" y="433"/>
                  <a:pt x="0" y="969"/>
                </a:cubicBezTo>
                <a:cubicBezTo>
                  <a:pt x="0" y="1504"/>
                  <a:pt x="434" y="1938"/>
                  <a:pt x="969" y="1938"/>
                </a:cubicBezTo>
                <a:cubicBezTo>
                  <a:pt x="1989" y="1938"/>
                  <a:pt x="1989" y="1938"/>
                  <a:pt x="1989" y="1938"/>
                </a:cubicBezTo>
                <a:cubicBezTo>
                  <a:pt x="2020" y="1938"/>
                  <a:pt x="2040" y="1918"/>
                  <a:pt x="2040" y="1887"/>
                </a:cubicBezTo>
                <a:cubicBezTo>
                  <a:pt x="2040" y="1856"/>
                  <a:pt x="2020" y="1836"/>
                  <a:pt x="1989" y="1836"/>
                </a:cubicBezTo>
                <a:close/>
                <a:moveTo>
                  <a:pt x="102" y="969"/>
                </a:moveTo>
                <a:cubicBezTo>
                  <a:pt x="102" y="490"/>
                  <a:pt x="490" y="102"/>
                  <a:pt x="969" y="102"/>
                </a:cubicBezTo>
                <a:cubicBezTo>
                  <a:pt x="1448" y="102"/>
                  <a:pt x="1836" y="490"/>
                  <a:pt x="1836" y="969"/>
                </a:cubicBezTo>
                <a:cubicBezTo>
                  <a:pt x="1836" y="1448"/>
                  <a:pt x="1448" y="1836"/>
                  <a:pt x="969" y="1836"/>
                </a:cubicBezTo>
                <a:cubicBezTo>
                  <a:pt x="490" y="1836"/>
                  <a:pt x="102" y="1448"/>
                  <a:pt x="102" y="969"/>
                </a:cubicBezTo>
                <a:close/>
                <a:moveTo>
                  <a:pt x="969" y="816"/>
                </a:moveTo>
                <a:cubicBezTo>
                  <a:pt x="1122" y="816"/>
                  <a:pt x="1250" y="688"/>
                  <a:pt x="1250" y="535"/>
                </a:cubicBezTo>
                <a:cubicBezTo>
                  <a:pt x="1250" y="382"/>
                  <a:pt x="1122" y="255"/>
                  <a:pt x="969" y="255"/>
                </a:cubicBezTo>
                <a:cubicBezTo>
                  <a:pt x="816" y="255"/>
                  <a:pt x="689" y="382"/>
                  <a:pt x="689" y="535"/>
                </a:cubicBezTo>
                <a:cubicBezTo>
                  <a:pt x="689" y="688"/>
                  <a:pt x="816" y="816"/>
                  <a:pt x="969" y="816"/>
                </a:cubicBezTo>
                <a:close/>
                <a:moveTo>
                  <a:pt x="969" y="306"/>
                </a:moveTo>
                <a:cubicBezTo>
                  <a:pt x="1097" y="306"/>
                  <a:pt x="1199" y="408"/>
                  <a:pt x="1199" y="535"/>
                </a:cubicBezTo>
                <a:cubicBezTo>
                  <a:pt x="1199" y="663"/>
                  <a:pt x="1097" y="765"/>
                  <a:pt x="969" y="765"/>
                </a:cubicBezTo>
                <a:cubicBezTo>
                  <a:pt x="842" y="765"/>
                  <a:pt x="740" y="663"/>
                  <a:pt x="740" y="535"/>
                </a:cubicBezTo>
                <a:cubicBezTo>
                  <a:pt x="740" y="408"/>
                  <a:pt x="842" y="306"/>
                  <a:pt x="969" y="306"/>
                </a:cubicBezTo>
                <a:close/>
                <a:moveTo>
                  <a:pt x="1683" y="969"/>
                </a:moveTo>
                <a:cubicBezTo>
                  <a:pt x="1683" y="816"/>
                  <a:pt x="1556" y="688"/>
                  <a:pt x="1403" y="688"/>
                </a:cubicBezTo>
                <a:cubicBezTo>
                  <a:pt x="1250" y="688"/>
                  <a:pt x="1122" y="816"/>
                  <a:pt x="1122" y="969"/>
                </a:cubicBezTo>
                <a:cubicBezTo>
                  <a:pt x="1122" y="1122"/>
                  <a:pt x="1250" y="1249"/>
                  <a:pt x="1403" y="1249"/>
                </a:cubicBezTo>
                <a:cubicBezTo>
                  <a:pt x="1556" y="1249"/>
                  <a:pt x="1683" y="1122"/>
                  <a:pt x="1683" y="969"/>
                </a:cubicBezTo>
                <a:close/>
                <a:moveTo>
                  <a:pt x="1403" y="1198"/>
                </a:moveTo>
                <a:cubicBezTo>
                  <a:pt x="1275" y="1198"/>
                  <a:pt x="1173" y="1096"/>
                  <a:pt x="1173" y="969"/>
                </a:cubicBezTo>
                <a:cubicBezTo>
                  <a:pt x="1173" y="841"/>
                  <a:pt x="1275" y="739"/>
                  <a:pt x="1403" y="739"/>
                </a:cubicBezTo>
                <a:cubicBezTo>
                  <a:pt x="1530" y="739"/>
                  <a:pt x="1632" y="841"/>
                  <a:pt x="1632" y="969"/>
                </a:cubicBezTo>
                <a:cubicBezTo>
                  <a:pt x="1632" y="1096"/>
                  <a:pt x="1530" y="1198"/>
                  <a:pt x="1403" y="1198"/>
                </a:cubicBezTo>
                <a:close/>
                <a:moveTo>
                  <a:pt x="816" y="969"/>
                </a:moveTo>
                <a:cubicBezTo>
                  <a:pt x="816" y="816"/>
                  <a:pt x="689" y="688"/>
                  <a:pt x="536" y="688"/>
                </a:cubicBezTo>
                <a:cubicBezTo>
                  <a:pt x="383" y="688"/>
                  <a:pt x="255" y="816"/>
                  <a:pt x="255" y="969"/>
                </a:cubicBezTo>
                <a:cubicBezTo>
                  <a:pt x="255" y="1122"/>
                  <a:pt x="383" y="1249"/>
                  <a:pt x="536" y="1249"/>
                </a:cubicBezTo>
                <a:cubicBezTo>
                  <a:pt x="689" y="1249"/>
                  <a:pt x="816" y="1122"/>
                  <a:pt x="816" y="969"/>
                </a:cubicBezTo>
                <a:close/>
                <a:moveTo>
                  <a:pt x="536" y="1198"/>
                </a:moveTo>
                <a:cubicBezTo>
                  <a:pt x="408" y="1198"/>
                  <a:pt x="306" y="1096"/>
                  <a:pt x="306" y="969"/>
                </a:cubicBezTo>
                <a:cubicBezTo>
                  <a:pt x="306" y="841"/>
                  <a:pt x="408" y="739"/>
                  <a:pt x="536" y="739"/>
                </a:cubicBezTo>
                <a:cubicBezTo>
                  <a:pt x="663" y="739"/>
                  <a:pt x="765" y="841"/>
                  <a:pt x="765" y="969"/>
                </a:cubicBezTo>
                <a:cubicBezTo>
                  <a:pt x="765" y="1096"/>
                  <a:pt x="663" y="1198"/>
                  <a:pt x="536" y="1198"/>
                </a:cubicBezTo>
                <a:close/>
                <a:moveTo>
                  <a:pt x="969" y="1122"/>
                </a:moveTo>
                <a:cubicBezTo>
                  <a:pt x="816" y="1122"/>
                  <a:pt x="689" y="1249"/>
                  <a:pt x="689" y="1402"/>
                </a:cubicBezTo>
                <a:cubicBezTo>
                  <a:pt x="689" y="1555"/>
                  <a:pt x="816" y="1683"/>
                  <a:pt x="969" y="1683"/>
                </a:cubicBezTo>
                <a:cubicBezTo>
                  <a:pt x="1122" y="1683"/>
                  <a:pt x="1250" y="1555"/>
                  <a:pt x="1250" y="1402"/>
                </a:cubicBezTo>
                <a:cubicBezTo>
                  <a:pt x="1250" y="1249"/>
                  <a:pt x="1122" y="1122"/>
                  <a:pt x="969" y="1122"/>
                </a:cubicBezTo>
                <a:close/>
                <a:moveTo>
                  <a:pt x="969" y="1632"/>
                </a:moveTo>
                <a:cubicBezTo>
                  <a:pt x="842" y="1632"/>
                  <a:pt x="740" y="1530"/>
                  <a:pt x="740" y="1402"/>
                </a:cubicBezTo>
                <a:cubicBezTo>
                  <a:pt x="740" y="1275"/>
                  <a:pt x="842" y="1173"/>
                  <a:pt x="969" y="1173"/>
                </a:cubicBezTo>
                <a:cubicBezTo>
                  <a:pt x="1097" y="1173"/>
                  <a:pt x="1199" y="1275"/>
                  <a:pt x="1199" y="1402"/>
                </a:cubicBezTo>
                <a:cubicBezTo>
                  <a:pt x="1199" y="1530"/>
                  <a:pt x="1097" y="1632"/>
                  <a:pt x="969" y="163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TextBox 102"/>
          <p:cNvSpPr txBox="1"/>
          <p:nvPr/>
        </p:nvSpPr>
        <p:spPr>
          <a:xfrm>
            <a:off x="6970998" y="4985976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Freeform 5"/>
          <p:cNvSpPr>
            <a:spLocks noEditPoints="1"/>
          </p:cNvSpPr>
          <p:nvPr/>
        </p:nvSpPr>
        <p:spPr bwMode="auto">
          <a:xfrm>
            <a:off x="8086745" y="4588237"/>
            <a:ext cx="333114" cy="366443"/>
          </a:xfrm>
          <a:custGeom>
            <a:avLst/>
            <a:gdLst>
              <a:gd name="T0" fmla="*/ 1413 w 2040"/>
              <a:gd name="T1" fmla="*/ 1102 h 2244"/>
              <a:gd name="T2" fmla="*/ 1020 w 2040"/>
              <a:gd name="T3" fmla="*/ 301 h 2244"/>
              <a:gd name="T4" fmla="*/ 1479 w 2040"/>
              <a:gd name="T5" fmla="*/ 586 h 2244"/>
              <a:gd name="T6" fmla="*/ 1632 w 2040"/>
              <a:gd name="T7" fmla="*/ 586 h 2244"/>
              <a:gd name="T8" fmla="*/ 1515 w 2040"/>
              <a:gd name="T9" fmla="*/ 525 h 2244"/>
              <a:gd name="T10" fmla="*/ 1010 w 2040"/>
              <a:gd name="T11" fmla="*/ 250 h 2244"/>
              <a:gd name="T12" fmla="*/ 434 w 2040"/>
              <a:gd name="T13" fmla="*/ 592 h 2244"/>
              <a:gd name="T14" fmla="*/ 1357 w 2040"/>
              <a:gd name="T15" fmla="*/ 1122 h 2244"/>
              <a:gd name="T16" fmla="*/ 816 w 2040"/>
              <a:gd name="T17" fmla="*/ 994 h 2244"/>
              <a:gd name="T18" fmla="*/ 765 w 2040"/>
              <a:gd name="T19" fmla="*/ 994 h 2244"/>
              <a:gd name="T20" fmla="*/ 780 w 2040"/>
              <a:gd name="T21" fmla="*/ 1525 h 2244"/>
              <a:gd name="T22" fmla="*/ 806 w 2040"/>
              <a:gd name="T23" fmla="*/ 1525 h 2244"/>
              <a:gd name="T24" fmla="*/ 1428 w 2040"/>
              <a:gd name="T25" fmla="*/ 1122 h 2244"/>
              <a:gd name="T26" fmla="*/ 306 w 2040"/>
              <a:gd name="T27" fmla="*/ 1535 h 2244"/>
              <a:gd name="T28" fmla="*/ 357 w 2040"/>
              <a:gd name="T29" fmla="*/ 841 h 2244"/>
              <a:gd name="T30" fmla="*/ 204 w 2040"/>
              <a:gd name="T31" fmla="*/ 841 h 2244"/>
              <a:gd name="T32" fmla="*/ 255 w 2040"/>
              <a:gd name="T33" fmla="*/ 1550 h 2244"/>
              <a:gd name="T34" fmla="*/ 908 w 2040"/>
              <a:gd name="T35" fmla="*/ 1943 h 2244"/>
              <a:gd name="T36" fmla="*/ 944 w 2040"/>
              <a:gd name="T37" fmla="*/ 1938 h 2244"/>
              <a:gd name="T38" fmla="*/ 1760 w 2040"/>
              <a:gd name="T39" fmla="*/ 770 h 2244"/>
              <a:gd name="T40" fmla="*/ 1734 w 2040"/>
              <a:gd name="T41" fmla="*/ 1535 h 2244"/>
              <a:gd name="T42" fmla="*/ 1199 w 2040"/>
              <a:gd name="T43" fmla="*/ 1785 h 2244"/>
              <a:gd name="T44" fmla="*/ 1199 w 2040"/>
              <a:gd name="T45" fmla="*/ 1938 h 2244"/>
              <a:gd name="T46" fmla="*/ 1275 w 2040"/>
              <a:gd name="T47" fmla="*/ 1856 h 2244"/>
              <a:gd name="T48" fmla="*/ 1790 w 2040"/>
              <a:gd name="T49" fmla="*/ 1550 h 2244"/>
              <a:gd name="T50" fmla="*/ 1760 w 2040"/>
              <a:gd name="T51" fmla="*/ 770 h 2244"/>
              <a:gd name="T52" fmla="*/ 1188 w 2040"/>
              <a:gd name="T53" fmla="*/ 41 h 2244"/>
              <a:gd name="T54" fmla="*/ 852 w 2040"/>
              <a:gd name="T55" fmla="*/ 41 h 2244"/>
              <a:gd name="T56" fmla="*/ 0 w 2040"/>
              <a:gd name="T57" fmla="*/ 724 h 2244"/>
              <a:gd name="T58" fmla="*/ 163 w 2040"/>
              <a:gd name="T59" fmla="*/ 1805 h 2244"/>
              <a:gd name="T60" fmla="*/ 1020 w 2040"/>
              <a:gd name="T61" fmla="*/ 2244 h 2244"/>
              <a:gd name="T62" fmla="*/ 1877 w 2040"/>
              <a:gd name="T63" fmla="*/ 1805 h 2244"/>
              <a:gd name="T64" fmla="*/ 2040 w 2040"/>
              <a:gd name="T65" fmla="*/ 724 h 2244"/>
              <a:gd name="T66" fmla="*/ 1938 w 2040"/>
              <a:gd name="T67" fmla="*/ 1520 h 2244"/>
              <a:gd name="T68" fmla="*/ 1132 w 2040"/>
              <a:gd name="T69" fmla="*/ 2116 h 2244"/>
              <a:gd name="T70" fmla="*/ 903 w 2040"/>
              <a:gd name="T71" fmla="*/ 2116 h 2244"/>
              <a:gd name="T72" fmla="*/ 102 w 2040"/>
              <a:gd name="T73" fmla="*/ 1520 h 2244"/>
              <a:gd name="T74" fmla="*/ 219 w 2040"/>
              <a:gd name="T75" fmla="*/ 525 h 2244"/>
              <a:gd name="T76" fmla="*/ 1020 w 2040"/>
              <a:gd name="T77" fmla="*/ 102 h 2244"/>
              <a:gd name="T78" fmla="*/ 1826 w 2040"/>
              <a:gd name="T79" fmla="*/ 525 h 2244"/>
              <a:gd name="T80" fmla="*/ 1943 w 2040"/>
              <a:gd name="T81" fmla="*/ 1520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40" h="2244">
                <a:moveTo>
                  <a:pt x="1428" y="1122"/>
                </a:moveTo>
                <a:cubicBezTo>
                  <a:pt x="1428" y="1112"/>
                  <a:pt x="1423" y="1107"/>
                  <a:pt x="1413" y="1102"/>
                </a:cubicBezTo>
                <a:cubicBezTo>
                  <a:pt x="510" y="592"/>
                  <a:pt x="510" y="592"/>
                  <a:pt x="510" y="592"/>
                </a:cubicBezTo>
                <a:cubicBezTo>
                  <a:pt x="1020" y="301"/>
                  <a:pt x="1020" y="301"/>
                  <a:pt x="1020" y="301"/>
                </a:cubicBezTo>
                <a:cubicBezTo>
                  <a:pt x="1484" y="566"/>
                  <a:pt x="1484" y="566"/>
                  <a:pt x="1484" y="566"/>
                </a:cubicBezTo>
                <a:cubicBezTo>
                  <a:pt x="1484" y="571"/>
                  <a:pt x="1479" y="581"/>
                  <a:pt x="1479" y="586"/>
                </a:cubicBezTo>
                <a:cubicBezTo>
                  <a:pt x="1479" y="627"/>
                  <a:pt x="1515" y="663"/>
                  <a:pt x="1556" y="663"/>
                </a:cubicBezTo>
                <a:cubicBezTo>
                  <a:pt x="1596" y="663"/>
                  <a:pt x="1632" y="627"/>
                  <a:pt x="1632" y="586"/>
                </a:cubicBezTo>
                <a:cubicBezTo>
                  <a:pt x="1632" y="546"/>
                  <a:pt x="1596" y="510"/>
                  <a:pt x="1556" y="510"/>
                </a:cubicBezTo>
                <a:cubicBezTo>
                  <a:pt x="1540" y="510"/>
                  <a:pt x="1525" y="515"/>
                  <a:pt x="1515" y="525"/>
                </a:cubicBezTo>
                <a:cubicBezTo>
                  <a:pt x="1035" y="250"/>
                  <a:pt x="1035" y="250"/>
                  <a:pt x="1035" y="250"/>
                </a:cubicBezTo>
                <a:cubicBezTo>
                  <a:pt x="1025" y="245"/>
                  <a:pt x="1020" y="245"/>
                  <a:pt x="1010" y="250"/>
                </a:cubicBezTo>
                <a:cubicBezTo>
                  <a:pt x="449" y="571"/>
                  <a:pt x="449" y="571"/>
                  <a:pt x="449" y="571"/>
                </a:cubicBezTo>
                <a:cubicBezTo>
                  <a:pt x="439" y="576"/>
                  <a:pt x="434" y="586"/>
                  <a:pt x="434" y="592"/>
                </a:cubicBezTo>
                <a:cubicBezTo>
                  <a:pt x="434" y="602"/>
                  <a:pt x="439" y="607"/>
                  <a:pt x="449" y="612"/>
                </a:cubicBezTo>
                <a:cubicBezTo>
                  <a:pt x="1357" y="1122"/>
                  <a:pt x="1357" y="1122"/>
                  <a:pt x="1357" y="1122"/>
                </a:cubicBezTo>
                <a:cubicBezTo>
                  <a:pt x="816" y="1459"/>
                  <a:pt x="816" y="1459"/>
                  <a:pt x="816" y="1459"/>
                </a:cubicBezTo>
                <a:cubicBezTo>
                  <a:pt x="816" y="994"/>
                  <a:pt x="816" y="994"/>
                  <a:pt x="816" y="994"/>
                </a:cubicBezTo>
                <a:cubicBezTo>
                  <a:pt x="816" y="979"/>
                  <a:pt x="806" y="969"/>
                  <a:pt x="791" y="969"/>
                </a:cubicBezTo>
                <a:cubicBezTo>
                  <a:pt x="775" y="969"/>
                  <a:pt x="765" y="979"/>
                  <a:pt x="765" y="994"/>
                </a:cubicBezTo>
                <a:cubicBezTo>
                  <a:pt x="765" y="1504"/>
                  <a:pt x="765" y="1504"/>
                  <a:pt x="765" y="1504"/>
                </a:cubicBezTo>
                <a:cubicBezTo>
                  <a:pt x="765" y="1515"/>
                  <a:pt x="770" y="1520"/>
                  <a:pt x="780" y="1525"/>
                </a:cubicBezTo>
                <a:cubicBezTo>
                  <a:pt x="785" y="1525"/>
                  <a:pt x="791" y="1530"/>
                  <a:pt x="791" y="1530"/>
                </a:cubicBezTo>
                <a:cubicBezTo>
                  <a:pt x="796" y="1530"/>
                  <a:pt x="801" y="1530"/>
                  <a:pt x="806" y="1525"/>
                </a:cubicBezTo>
                <a:cubicBezTo>
                  <a:pt x="1418" y="1142"/>
                  <a:pt x="1418" y="1142"/>
                  <a:pt x="1418" y="1142"/>
                </a:cubicBezTo>
                <a:cubicBezTo>
                  <a:pt x="1423" y="1137"/>
                  <a:pt x="1428" y="1132"/>
                  <a:pt x="1428" y="1122"/>
                </a:cubicBezTo>
                <a:close/>
                <a:moveTo>
                  <a:pt x="938" y="1902"/>
                </a:moveTo>
                <a:cubicBezTo>
                  <a:pt x="306" y="1535"/>
                  <a:pt x="306" y="1535"/>
                  <a:pt x="306" y="1535"/>
                </a:cubicBezTo>
                <a:cubicBezTo>
                  <a:pt x="306" y="913"/>
                  <a:pt x="306" y="913"/>
                  <a:pt x="306" y="913"/>
                </a:cubicBezTo>
                <a:cubicBezTo>
                  <a:pt x="337" y="903"/>
                  <a:pt x="357" y="872"/>
                  <a:pt x="357" y="841"/>
                </a:cubicBezTo>
                <a:cubicBezTo>
                  <a:pt x="357" y="801"/>
                  <a:pt x="321" y="765"/>
                  <a:pt x="281" y="765"/>
                </a:cubicBezTo>
                <a:cubicBezTo>
                  <a:pt x="240" y="765"/>
                  <a:pt x="204" y="801"/>
                  <a:pt x="204" y="841"/>
                </a:cubicBezTo>
                <a:cubicBezTo>
                  <a:pt x="204" y="877"/>
                  <a:pt x="224" y="903"/>
                  <a:pt x="255" y="913"/>
                </a:cubicBezTo>
                <a:cubicBezTo>
                  <a:pt x="255" y="1550"/>
                  <a:pt x="255" y="1550"/>
                  <a:pt x="255" y="1550"/>
                </a:cubicBezTo>
                <a:cubicBezTo>
                  <a:pt x="255" y="1561"/>
                  <a:pt x="260" y="1566"/>
                  <a:pt x="265" y="1571"/>
                </a:cubicBezTo>
                <a:cubicBezTo>
                  <a:pt x="908" y="1943"/>
                  <a:pt x="908" y="1943"/>
                  <a:pt x="908" y="1943"/>
                </a:cubicBezTo>
                <a:cubicBezTo>
                  <a:pt x="913" y="1943"/>
                  <a:pt x="918" y="1948"/>
                  <a:pt x="923" y="1948"/>
                </a:cubicBezTo>
                <a:cubicBezTo>
                  <a:pt x="933" y="1948"/>
                  <a:pt x="938" y="1943"/>
                  <a:pt x="944" y="1938"/>
                </a:cubicBezTo>
                <a:cubicBezTo>
                  <a:pt x="954" y="1923"/>
                  <a:pt x="949" y="1907"/>
                  <a:pt x="938" y="1902"/>
                </a:cubicBezTo>
                <a:close/>
                <a:moveTo>
                  <a:pt x="1760" y="770"/>
                </a:moveTo>
                <a:cubicBezTo>
                  <a:pt x="1744" y="770"/>
                  <a:pt x="1734" y="780"/>
                  <a:pt x="1734" y="796"/>
                </a:cubicBezTo>
                <a:cubicBezTo>
                  <a:pt x="1734" y="1535"/>
                  <a:pt x="1734" y="1535"/>
                  <a:pt x="1734" y="1535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239" y="1795"/>
                  <a:pt x="1219" y="1785"/>
                  <a:pt x="1199" y="1785"/>
                </a:cubicBezTo>
                <a:cubicBezTo>
                  <a:pt x="1158" y="1785"/>
                  <a:pt x="1122" y="1821"/>
                  <a:pt x="1122" y="1861"/>
                </a:cubicBezTo>
                <a:cubicBezTo>
                  <a:pt x="1122" y="1902"/>
                  <a:pt x="1158" y="1938"/>
                  <a:pt x="1199" y="1938"/>
                </a:cubicBezTo>
                <a:cubicBezTo>
                  <a:pt x="1239" y="1938"/>
                  <a:pt x="1275" y="1902"/>
                  <a:pt x="1275" y="1861"/>
                </a:cubicBezTo>
                <a:cubicBezTo>
                  <a:pt x="1275" y="1856"/>
                  <a:pt x="1275" y="1856"/>
                  <a:pt x="1275" y="1856"/>
                </a:cubicBezTo>
                <a:cubicBezTo>
                  <a:pt x="1775" y="1571"/>
                  <a:pt x="1775" y="1571"/>
                  <a:pt x="1775" y="1571"/>
                </a:cubicBezTo>
                <a:cubicBezTo>
                  <a:pt x="1785" y="1566"/>
                  <a:pt x="1790" y="1556"/>
                  <a:pt x="1790" y="1550"/>
                </a:cubicBezTo>
                <a:cubicBezTo>
                  <a:pt x="1790" y="796"/>
                  <a:pt x="1790" y="796"/>
                  <a:pt x="1790" y="796"/>
                </a:cubicBezTo>
                <a:cubicBezTo>
                  <a:pt x="1785" y="780"/>
                  <a:pt x="1775" y="770"/>
                  <a:pt x="1760" y="770"/>
                </a:cubicBezTo>
                <a:close/>
                <a:moveTo>
                  <a:pt x="1877" y="439"/>
                </a:moveTo>
                <a:cubicBezTo>
                  <a:pt x="1188" y="41"/>
                  <a:pt x="1188" y="41"/>
                  <a:pt x="1188" y="41"/>
                </a:cubicBezTo>
                <a:cubicBezTo>
                  <a:pt x="1137" y="15"/>
                  <a:pt x="1081" y="0"/>
                  <a:pt x="1020" y="0"/>
                </a:cubicBezTo>
                <a:cubicBezTo>
                  <a:pt x="959" y="0"/>
                  <a:pt x="903" y="15"/>
                  <a:pt x="852" y="41"/>
                </a:cubicBezTo>
                <a:cubicBezTo>
                  <a:pt x="163" y="439"/>
                  <a:pt x="163" y="439"/>
                  <a:pt x="163" y="439"/>
                </a:cubicBezTo>
                <a:cubicBezTo>
                  <a:pt x="71" y="490"/>
                  <a:pt x="0" y="617"/>
                  <a:pt x="0" y="724"/>
                </a:cubicBezTo>
                <a:cubicBezTo>
                  <a:pt x="0" y="1520"/>
                  <a:pt x="0" y="1520"/>
                  <a:pt x="0" y="1520"/>
                </a:cubicBezTo>
                <a:cubicBezTo>
                  <a:pt x="0" y="1627"/>
                  <a:pt x="71" y="1749"/>
                  <a:pt x="163" y="1805"/>
                </a:cubicBezTo>
                <a:cubicBezTo>
                  <a:pt x="852" y="2203"/>
                  <a:pt x="852" y="2203"/>
                  <a:pt x="852" y="2203"/>
                </a:cubicBezTo>
                <a:cubicBezTo>
                  <a:pt x="898" y="2229"/>
                  <a:pt x="959" y="2244"/>
                  <a:pt x="1020" y="2244"/>
                </a:cubicBezTo>
                <a:cubicBezTo>
                  <a:pt x="1081" y="2244"/>
                  <a:pt x="1137" y="2229"/>
                  <a:pt x="1188" y="2203"/>
                </a:cubicBezTo>
                <a:cubicBezTo>
                  <a:pt x="1877" y="1805"/>
                  <a:pt x="1877" y="1805"/>
                  <a:pt x="1877" y="1805"/>
                </a:cubicBezTo>
                <a:cubicBezTo>
                  <a:pt x="1969" y="1749"/>
                  <a:pt x="2040" y="1627"/>
                  <a:pt x="2040" y="1520"/>
                </a:cubicBezTo>
                <a:cubicBezTo>
                  <a:pt x="2040" y="724"/>
                  <a:pt x="2040" y="724"/>
                  <a:pt x="2040" y="724"/>
                </a:cubicBezTo>
                <a:cubicBezTo>
                  <a:pt x="2040" y="617"/>
                  <a:pt x="1969" y="490"/>
                  <a:pt x="1877" y="439"/>
                </a:cubicBezTo>
                <a:close/>
                <a:moveTo>
                  <a:pt x="1938" y="1520"/>
                </a:moveTo>
                <a:cubicBezTo>
                  <a:pt x="1938" y="1591"/>
                  <a:pt x="1882" y="1683"/>
                  <a:pt x="1821" y="1719"/>
                </a:cubicBezTo>
                <a:cubicBezTo>
                  <a:pt x="1132" y="2116"/>
                  <a:pt x="1132" y="2116"/>
                  <a:pt x="1132" y="2116"/>
                </a:cubicBezTo>
                <a:cubicBezTo>
                  <a:pt x="1107" y="2132"/>
                  <a:pt x="1066" y="2142"/>
                  <a:pt x="1020" y="2142"/>
                </a:cubicBezTo>
                <a:cubicBezTo>
                  <a:pt x="974" y="2142"/>
                  <a:pt x="933" y="2132"/>
                  <a:pt x="903" y="2116"/>
                </a:cubicBezTo>
                <a:cubicBezTo>
                  <a:pt x="219" y="1719"/>
                  <a:pt x="219" y="1719"/>
                  <a:pt x="219" y="1719"/>
                </a:cubicBezTo>
                <a:cubicBezTo>
                  <a:pt x="158" y="1683"/>
                  <a:pt x="102" y="1591"/>
                  <a:pt x="102" y="1520"/>
                </a:cubicBezTo>
                <a:cubicBezTo>
                  <a:pt x="102" y="724"/>
                  <a:pt x="102" y="724"/>
                  <a:pt x="102" y="724"/>
                </a:cubicBezTo>
                <a:cubicBezTo>
                  <a:pt x="102" y="653"/>
                  <a:pt x="158" y="561"/>
                  <a:pt x="219" y="525"/>
                </a:cubicBezTo>
                <a:cubicBezTo>
                  <a:pt x="908" y="127"/>
                  <a:pt x="908" y="127"/>
                  <a:pt x="908" y="127"/>
                </a:cubicBezTo>
                <a:cubicBezTo>
                  <a:pt x="933" y="112"/>
                  <a:pt x="974" y="102"/>
                  <a:pt x="1020" y="102"/>
                </a:cubicBezTo>
                <a:cubicBezTo>
                  <a:pt x="1066" y="102"/>
                  <a:pt x="1107" y="112"/>
                  <a:pt x="1137" y="127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87" y="561"/>
                  <a:pt x="1943" y="653"/>
                  <a:pt x="1943" y="724"/>
                </a:cubicBezTo>
                <a:cubicBezTo>
                  <a:pt x="1943" y="1520"/>
                  <a:pt x="1943" y="1520"/>
                  <a:pt x="1943" y="1520"/>
                </a:cubicBezTo>
                <a:lnTo>
                  <a:pt x="1938" y="152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TextBox 102"/>
          <p:cNvSpPr txBox="1"/>
          <p:nvPr/>
        </p:nvSpPr>
        <p:spPr>
          <a:xfrm>
            <a:off x="7863612" y="4985976"/>
            <a:ext cx="7793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 AI</a:t>
            </a:r>
          </a:p>
        </p:txBody>
      </p:sp>
      <p:sp>
        <p:nvSpPr>
          <p:cNvPr id="104" name="Freeform 29"/>
          <p:cNvSpPr>
            <a:spLocks noEditPoints="1"/>
          </p:cNvSpPr>
          <p:nvPr/>
        </p:nvSpPr>
        <p:spPr bwMode="auto">
          <a:xfrm>
            <a:off x="11279734" y="4614424"/>
            <a:ext cx="433027" cy="314068"/>
          </a:xfrm>
          <a:custGeom>
            <a:avLst/>
            <a:gdLst>
              <a:gd name="T0" fmla="*/ 106 w 168"/>
              <a:gd name="T1" fmla="*/ 20 h 120"/>
              <a:gd name="T2" fmla="*/ 60 w 168"/>
              <a:gd name="T3" fmla="*/ 22 h 120"/>
              <a:gd name="T4" fmla="*/ 106 w 168"/>
              <a:gd name="T5" fmla="*/ 24 h 120"/>
              <a:gd name="T6" fmla="*/ 164 w 168"/>
              <a:gd name="T7" fmla="*/ 9 h 120"/>
              <a:gd name="T8" fmla="*/ 154 w 168"/>
              <a:gd name="T9" fmla="*/ 10 h 120"/>
              <a:gd name="T10" fmla="*/ 130 w 168"/>
              <a:gd name="T11" fmla="*/ 12 h 120"/>
              <a:gd name="T12" fmla="*/ 12 w 168"/>
              <a:gd name="T13" fmla="*/ 0 h 120"/>
              <a:gd name="T14" fmla="*/ 0 w 168"/>
              <a:gd name="T15" fmla="*/ 52 h 120"/>
              <a:gd name="T16" fmla="*/ 8 w 168"/>
              <a:gd name="T17" fmla="*/ 52 h 120"/>
              <a:gd name="T18" fmla="*/ 12 w 168"/>
              <a:gd name="T19" fmla="*/ 8 h 120"/>
              <a:gd name="T20" fmla="*/ 122 w 168"/>
              <a:gd name="T21" fmla="*/ 12 h 120"/>
              <a:gd name="T22" fmla="*/ 122 w 168"/>
              <a:gd name="T23" fmla="*/ 44 h 120"/>
              <a:gd name="T24" fmla="*/ 128 w 168"/>
              <a:gd name="T25" fmla="*/ 47 h 120"/>
              <a:gd name="T26" fmla="*/ 160 w 168"/>
              <a:gd name="T27" fmla="*/ 16 h 120"/>
              <a:gd name="T28" fmla="*/ 159 w 168"/>
              <a:gd name="T29" fmla="*/ 104 h 120"/>
              <a:gd name="T30" fmla="*/ 129 w 168"/>
              <a:gd name="T31" fmla="*/ 73 h 120"/>
              <a:gd name="T32" fmla="*/ 123 w 168"/>
              <a:gd name="T33" fmla="*/ 73 h 120"/>
              <a:gd name="T34" fmla="*/ 122 w 168"/>
              <a:gd name="T35" fmla="*/ 76 h 120"/>
              <a:gd name="T36" fmla="*/ 118 w 168"/>
              <a:gd name="T37" fmla="*/ 112 h 120"/>
              <a:gd name="T38" fmla="*/ 64 w 168"/>
              <a:gd name="T39" fmla="*/ 116 h 120"/>
              <a:gd name="T40" fmla="*/ 118 w 168"/>
              <a:gd name="T41" fmla="*/ 120 h 120"/>
              <a:gd name="T42" fmla="*/ 130 w 168"/>
              <a:gd name="T43" fmla="*/ 86 h 120"/>
              <a:gd name="T44" fmla="*/ 155 w 168"/>
              <a:gd name="T45" fmla="*/ 111 h 120"/>
              <a:gd name="T46" fmla="*/ 168 w 168"/>
              <a:gd name="T47" fmla="*/ 104 h 120"/>
              <a:gd name="T48" fmla="*/ 164 w 168"/>
              <a:gd name="T49" fmla="*/ 9 h 120"/>
              <a:gd name="T50" fmla="*/ 43 w 168"/>
              <a:gd name="T51" fmla="*/ 88 h 120"/>
              <a:gd name="T52" fmla="*/ 26 w 168"/>
              <a:gd name="T53" fmla="*/ 60 h 120"/>
              <a:gd name="T54" fmla="*/ 9 w 168"/>
              <a:gd name="T55" fmla="*/ 88 h 120"/>
              <a:gd name="T56" fmla="*/ 0 w 168"/>
              <a:gd name="T57" fmla="*/ 110 h 120"/>
              <a:gd name="T58" fmla="*/ 5 w 168"/>
              <a:gd name="T59" fmla="*/ 120 h 120"/>
              <a:gd name="T60" fmla="*/ 47 w 168"/>
              <a:gd name="T61" fmla="*/ 120 h 120"/>
              <a:gd name="T62" fmla="*/ 52 w 168"/>
              <a:gd name="T63" fmla="*/ 115 h 120"/>
              <a:gd name="T64" fmla="*/ 40 w 168"/>
              <a:gd name="T65" fmla="*/ 97 h 120"/>
              <a:gd name="T66" fmla="*/ 47 w 168"/>
              <a:gd name="T67" fmla="*/ 116 h 120"/>
              <a:gd name="T68" fmla="*/ 4 w 168"/>
              <a:gd name="T69" fmla="*/ 115 h 120"/>
              <a:gd name="T70" fmla="*/ 15 w 168"/>
              <a:gd name="T71" fmla="*/ 101 h 120"/>
              <a:gd name="T72" fmla="*/ 18 w 168"/>
              <a:gd name="T73" fmla="*/ 98 h 120"/>
              <a:gd name="T74" fmla="*/ 13 w 168"/>
              <a:gd name="T75" fmla="*/ 87 h 120"/>
              <a:gd name="T76" fmla="*/ 26 w 168"/>
              <a:gd name="T77" fmla="*/ 64 h 120"/>
              <a:gd name="T78" fmla="*/ 39 w 168"/>
              <a:gd name="T79" fmla="*/ 88 h 120"/>
              <a:gd name="T80" fmla="*/ 35 w 168"/>
              <a:gd name="T81" fmla="*/ 100 h 120"/>
              <a:gd name="T82" fmla="*/ 37 w 168"/>
              <a:gd name="T83" fmla="*/ 101 h 120"/>
              <a:gd name="T84" fmla="*/ 48 w 168"/>
              <a:gd name="T85" fmla="*/ 11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8" h="120">
                <a:moveTo>
                  <a:pt x="108" y="22"/>
                </a:moveTo>
                <a:cubicBezTo>
                  <a:pt x="108" y="21"/>
                  <a:pt x="107" y="20"/>
                  <a:pt x="106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0"/>
                  <a:pt x="60" y="21"/>
                  <a:pt x="60" y="22"/>
                </a:cubicBezTo>
                <a:cubicBezTo>
                  <a:pt x="60" y="23"/>
                  <a:pt x="61" y="24"/>
                  <a:pt x="62" y="24"/>
                </a:cubicBezTo>
                <a:cubicBezTo>
                  <a:pt x="106" y="24"/>
                  <a:pt x="106" y="24"/>
                  <a:pt x="106" y="24"/>
                </a:cubicBezTo>
                <a:cubicBezTo>
                  <a:pt x="107" y="24"/>
                  <a:pt x="108" y="23"/>
                  <a:pt x="108" y="22"/>
                </a:cubicBezTo>
                <a:close/>
                <a:moveTo>
                  <a:pt x="164" y="9"/>
                </a:moveTo>
                <a:cubicBezTo>
                  <a:pt x="161" y="8"/>
                  <a:pt x="157" y="8"/>
                  <a:pt x="155" y="9"/>
                </a:cubicBezTo>
                <a:cubicBezTo>
                  <a:pt x="155" y="9"/>
                  <a:pt x="154" y="10"/>
                  <a:pt x="154" y="10"/>
                </a:cubicBezTo>
                <a:cubicBezTo>
                  <a:pt x="130" y="34"/>
                  <a:pt x="130" y="34"/>
                  <a:pt x="130" y="34"/>
                </a:cubicBezTo>
                <a:cubicBezTo>
                  <a:pt x="130" y="12"/>
                  <a:pt x="130" y="12"/>
                  <a:pt x="130" y="12"/>
                </a:cubicBezTo>
                <a:cubicBezTo>
                  <a:pt x="129" y="5"/>
                  <a:pt x="124" y="0"/>
                  <a:pt x="11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4"/>
                  <a:pt x="2" y="56"/>
                  <a:pt x="4" y="56"/>
                </a:cubicBezTo>
                <a:cubicBezTo>
                  <a:pt x="6" y="56"/>
                  <a:pt x="8" y="54"/>
                  <a:pt x="8" y="52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2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0" y="8"/>
                  <a:pt x="121" y="10"/>
                  <a:pt x="122" y="12"/>
                </a:cubicBezTo>
                <a:cubicBezTo>
                  <a:pt x="122" y="43"/>
                  <a:pt x="122" y="43"/>
                  <a:pt x="122" y="43"/>
                </a:cubicBezTo>
                <a:cubicBezTo>
                  <a:pt x="122" y="43"/>
                  <a:pt x="122" y="44"/>
                  <a:pt x="122" y="44"/>
                </a:cubicBezTo>
                <a:cubicBezTo>
                  <a:pt x="122" y="45"/>
                  <a:pt x="122" y="46"/>
                  <a:pt x="123" y="47"/>
                </a:cubicBezTo>
                <a:cubicBezTo>
                  <a:pt x="124" y="48"/>
                  <a:pt x="127" y="48"/>
                  <a:pt x="128" y="47"/>
                </a:cubicBezTo>
                <a:cubicBezTo>
                  <a:pt x="159" y="16"/>
                  <a:pt x="159" y="16"/>
                  <a:pt x="159" y="16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0" y="104"/>
                  <a:pt x="160" y="104"/>
                  <a:pt x="159" y="104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9" y="73"/>
                  <a:pt x="129" y="73"/>
                  <a:pt x="129" y="73"/>
                </a:cubicBezTo>
                <a:cubicBezTo>
                  <a:pt x="127" y="72"/>
                  <a:pt x="125" y="72"/>
                  <a:pt x="123" y="73"/>
                </a:cubicBezTo>
                <a:cubicBezTo>
                  <a:pt x="123" y="73"/>
                  <a:pt x="123" y="73"/>
                  <a:pt x="123" y="73"/>
                </a:cubicBezTo>
                <a:cubicBezTo>
                  <a:pt x="122" y="74"/>
                  <a:pt x="122" y="75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10"/>
                  <a:pt x="120" y="112"/>
                  <a:pt x="118" y="112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66" y="112"/>
                  <a:pt x="64" y="114"/>
                  <a:pt x="64" y="116"/>
                </a:cubicBezTo>
                <a:cubicBezTo>
                  <a:pt x="64" y="118"/>
                  <a:pt x="66" y="120"/>
                  <a:pt x="68" y="120"/>
                </a:cubicBezTo>
                <a:cubicBezTo>
                  <a:pt x="118" y="120"/>
                  <a:pt x="118" y="120"/>
                  <a:pt x="118" y="120"/>
                </a:cubicBezTo>
                <a:cubicBezTo>
                  <a:pt x="125" y="120"/>
                  <a:pt x="130" y="115"/>
                  <a:pt x="130" y="108"/>
                </a:cubicBezTo>
                <a:cubicBezTo>
                  <a:pt x="130" y="86"/>
                  <a:pt x="130" y="86"/>
                  <a:pt x="130" y="86"/>
                </a:cubicBezTo>
                <a:cubicBezTo>
                  <a:pt x="154" y="110"/>
                  <a:pt x="154" y="110"/>
                  <a:pt x="154" y="110"/>
                </a:cubicBezTo>
                <a:cubicBezTo>
                  <a:pt x="154" y="110"/>
                  <a:pt x="154" y="110"/>
                  <a:pt x="155" y="111"/>
                </a:cubicBezTo>
                <a:cubicBezTo>
                  <a:pt x="157" y="112"/>
                  <a:pt x="161" y="112"/>
                  <a:pt x="164" y="111"/>
                </a:cubicBezTo>
                <a:cubicBezTo>
                  <a:pt x="166" y="110"/>
                  <a:pt x="168" y="107"/>
                  <a:pt x="168" y="104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8" y="13"/>
                  <a:pt x="166" y="10"/>
                  <a:pt x="164" y="9"/>
                </a:cubicBezTo>
                <a:close/>
                <a:moveTo>
                  <a:pt x="40" y="97"/>
                </a:moveTo>
                <a:cubicBezTo>
                  <a:pt x="42" y="95"/>
                  <a:pt x="43" y="91"/>
                  <a:pt x="43" y="88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68"/>
                  <a:pt x="35" y="60"/>
                  <a:pt x="26" y="60"/>
                </a:cubicBezTo>
                <a:cubicBezTo>
                  <a:pt x="17" y="60"/>
                  <a:pt x="9" y="68"/>
                  <a:pt x="9" y="78"/>
                </a:cubicBezTo>
                <a:cubicBezTo>
                  <a:pt x="9" y="88"/>
                  <a:pt x="9" y="88"/>
                  <a:pt x="9" y="88"/>
                </a:cubicBezTo>
                <a:cubicBezTo>
                  <a:pt x="9" y="91"/>
                  <a:pt x="10" y="95"/>
                  <a:pt x="12" y="97"/>
                </a:cubicBezTo>
                <a:cubicBezTo>
                  <a:pt x="7" y="99"/>
                  <a:pt x="0" y="102"/>
                  <a:pt x="0" y="11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8"/>
                  <a:pt x="2" y="120"/>
                  <a:pt x="5" y="120"/>
                </a:cubicBezTo>
                <a:cubicBezTo>
                  <a:pt x="5" y="120"/>
                  <a:pt x="5" y="120"/>
                  <a:pt x="5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0" y="120"/>
                  <a:pt x="52" y="118"/>
                  <a:pt x="52" y="115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102"/>
                  <a:pt x="45" y="99"/>
                  <a:pt x="40" y="97"/>
                </a:cubicBezTo>
                <a:close/>
                <a:moveTo>
                  <a:pt x="48" y="115"/>
                </a:moveTo>
                <a:cubicBezTo>
                  <a:pt x="48" y="115"/>
                  <a:pt x="48" y="116"/>
                  <a:pt x="47" y="116"/>
                </a:cubicBezTo>
                <a:cubicBezTo>
                  <a:pt x="5" y="116"/>
                  <a:pt x="5" y="116"/>
                  <a:pt x="5" y="116"/>
                </a:cubicBezTo>
                <a:cubicBezTo>
                  <a:pt x="4" y="116"/>
                  <a:pt x="4" y="115"/>
                  <a:pt x="4" y="115"/>
                </a:cubicBezTo>
                <a:cubicBezTo>
                  <a:pt x="4" y="110"/>
                  <a:pt x="4" y="110"/>
                  <a:pt x="4" y="110"/>
                </a:cubicBezTo>
                <a:cubicBezTo>
                  <a:pt x="4" y="105"/>
                  <a:pt x="9" y="103"/>
                  <a:pt x="15" y="101"/>
                </a:cubicBezTo>
                <a:cubicBezTo>
                  <a:pt x="16" y="100"/>
                  <a:pt x="16" y="100"/>
                  <a:pt x="16" y="100"/>
                </a:cubicBezTo>
                <a:cubicBezTo>
                  <a:pt x="17" y="100"/>
                  <a:pt x="18" y="99"/>
                  <a:pt x="18" y="98"/>
                </a:cubicBezTo>
                <a:cubicBezTo>
                  <a:pt x="17" y="98"/>
                  <a:pt x="17" y="97"/>
                  <a:pt x="17" y="97"/>
                </a:cubicBezTo>
                <a:cubicBezTo>
                  <a:pt x="15" y="95"/>
                  <a:pt x="13" y="91"/>
                  <a:pt x="13" y="8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70"/>
                  <a:pt x="19" y="64"/>
                  <a:pt x="26" y="64"/>
                </a:cubicBezTo>
                <a:cubicBezTo>
                  <a:pt x="33" y="64"/>
                  <a:pt x="39" y="70"/>
                  <a:pt x="39" y="78"/>
                </a:cubicBezTo>
                <a:cubicBezTo>
                  <a:pt x="39" y="88"/>
                  <a:pt x="39" y="88"/>
                  <a:pt x="39" y="88"/>
                </a:cubicBezTo>
                <a:cubicBezTo>
                  <a:pt x="39" y="91"/>
                  <a:pt x="37" y="95"/>
                  <a:pt x="35" y="97"/>
                </a:cubicBezTo>
                <a:cubicBezTo>
                  <a:pt x="34" y="98"/>
                  <a:pt x="34" y="99"/>
                  <a:pt x="35" y="100"/>
                </a:cubicBezTo>
                <a:cubicBezTo>
                  <a:pt x="35" y="100"/>
                  <a:pt x="35" y="100"/>
                  <a:pt x="36" y="100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37" y="101"/>
                  <a:pt x="37" y="101"/>
                  <a:pt x="37" y="101"/>
                </a:cubicBezTo>
                <a:cubicBezTo>
                  <a:pt x="43" y="103"/>
                  <a:pt x="48" y="105"/>
                  <a:pt x="48" y="110"/>
                </a:cubicBezTo>
                <a:lnTo>
                  <a:pt x="48" y="11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TextBox 266"/>
          <p:cNvSpPr txBox="1"/>
          <p:nvPr/>
        </p:nvSpPr>
        <p:spPr>
          <a:xfrm>
            <a:off x="10930598" y="4985976"/>
            <a:ext cx="1048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Campus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1591325" y="5536348"/>
            <a:ext cx="411256" cy="467790"/>
            <a:chOff x="6554788" y="1487488"/>
            <a:chExt cx="588962" cy="669925"/>
          </a:xfrm>
          <a:solidFill>
            <a:srgbClr val="484848"/>
          </a:solidFill>
        </p:grpSpPr>
        <p:sp>
          <p:nvSpPr>
            <p:cNvPr id="107" name="Freeform 21"/>
            <p:cNvSpPr>
              <a:spLocks noEditPoints="1"/>
            </p:cNvSpPr>
            <p:nvPr/>
          </p:nvSpPr>
          <p:spPr bwMode="auto">
            <a:xfrm>
              <a:off x="6554788" y="1487488"/>
              <a:ext cx="588962" cy="669925"/>
            </a:xfrm>
            <a:custGeom>
              <a:avLst/>
              <a:gdLst>
                <a:gd name="T0" fmla="*/ 77 w 154"/>
                <a:gd name="T1" fmla="*/ 7 h 176"/>
                <a:gd name="T2" fmla="*/ 80 w 154"/>
                <a:gd name="T3" fmla="*/ 8 h 176"/>
                <a:gd name="T4" fmla="*/ 144 w 154"/>
                <a:gd name="T5" fmla="*/ 46 h 176"/>
                <a:gd name="T6" fmla="*/ 147 w 154"/>
                <a:gd name="T7" fmla="*/ 51 h 176"/>
                <a:gd name="T8" fmla="*/ 147 w 154"/>
                <a:gd name="T9" fmla="*/ 125 h 176"/>
                <a:gd name="T10" fmla="*/ 144 w 154"/>
                <a:gd name="T11" fmla="*/ 130 h 176"/>
                <a:gd name="T12" fmla="*/ 80 w 154"/>
                <a:gd name="T13" fmla="*/ 168 h 176"/>
                <a:gd name="T14" fmla="*/ 77 w 154"/>
                <a:gd name="T15" fmla="*/ 169 h 176"/>
                <a:gd name="T16" fmla="*/ 74 w 154"/>
                <a:gd name="T17" fmla="*/ 168 h 176"/>
                <a:gd name="T18" fmla="*/ 10 w 154"/>
                <a:gd name="T19" fmla="*/ 130 h 176"/>
                <a:gd name="T20" fmla="*/ 7 w 154"/>
                <a:gd name="T21" fmla="*/ 125 h 176"/>
                <a:gd name="T22" fmla="*/ 7 w 154"/>
                <a:gd name="T23" fmla="*/ 51 h 176"/>
                <a:gd name="T24" fmla="*/ 10 w 154"/>
                <a:gd name="T25" fmla="*/ 46 h 176"/>
                <a:gd name="T26" fmla="*/ 74 w 154"/>
                <a:gd name="T27" fmla="*/ 8 h 176"/>
                <a:gd name="T28" fmla="*/ 77 w 154"/>
                <a:gd name="T29" fmla="*/ 7 h 176"/>
                <a:gd name="T30" fmla="*/ 77 w 154"/>
                <a:gd name="T31" fmla="*/ 0 h 176"/>
                <a:gd name="T32" fmla="*/ 71 w 154"/>
                <a:gd name="T33" fmla="*/ 2 h 176"/>
                <a:gd name="T34" fmla="*/ 6 w 154"/>
                <a:gd name="T35" fmla="*/ 39 h 176"/>
                <a:gd name="T36" fmla="*/ 0 w 154"/>
                <a:gd name="T37" fmla="*/ 51 h 176"/>
                <a:gd name="T38" fmla="*/ 0 w 154"/>
                <a:gd name="T39" fmla="*/ 125 h 176"/>
                <a:gd name="T40" fmla="*/ 6 w 154"/>
                <a:gd name="T41" fmla="*/ 137 h 176"/>
                <a:gd name="T42" fmla="*/ 71 w 154"/>
                <a:gd name="T43" fmla="*/ 174 h 176"/>
                <a:gd name="T44" fmla="*/ 77 w 154"/>
                <a:gd name="T45" fmla="*/ 176 h 176"/>
                <a:gd name="T46" fmla="*/ 83 w 154"/>
                <a:gd name="T47" fmla="*/ 174 h 176"/>
                <a:gd name="T48" fmla="*/ 148 w 154"/>
                <a:gd name="T49" fmla="*/ 137 h 176"/>
                <a:gd name="T50" fmla="*/ 154 w 154"/>
                <a:gd name="T51" fmla="*/ 125 h 176"/>
                <a:gd name="T52" fmla="*/ 154 w 154"/>
                <a:gd name="T53" fmla="*/ 51 h 176"/>
                <a:gd name="T54" fmla="*/ 148 w 154"/>
                <a:gd name="T55" fmla="*/ 39 h 176"/>
                <a:gd name="T56" fmla="*/ 83 w 154"/>
                <a:gd name="T57" fmla="*/ 2 h 176"/>
                <a:gd name="T58" fmla="*/ 77 w 154"/>
                <a:gd name="T59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" h="176">
                  <a:moveTo>
                    <a:pt x="77" y="7"/>
                  </a:moveTo>
                  <a:cubicBezTo>
                    <a:pt x="78" y="7"/>
                    <a:pt x="79" y="8"/>
                    <a:pt x="80" y="8"/>
                  </a:cubicBezTo>
                  <a:cubicBezTo>
                    <a:pt x="144" y="46"/>
                    <a:pt x="144" y="46"/>
                    <a:pt x="144" y="46"/>
                  </a:cubicBezTo>
                  <a:cubicBezTo>
                    <a:pt x="146" y="47"/>
                    <a:pt x="147" y="49"/>
                    <a:pt x="147" y="51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47" y="127"/>
                    <a:pt x="146" y="129"/>
                    <a:pt x="144" y="130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68"/>
                    <a:pt x="78" y="169"/>
                    <a:pt x="77" y="169"/>
                  </a:cubicBezTo>
                  <a:cubicBezTo>
                    <a:pt x="76" y="169"/>
                    <a:pt x="75" y="168"/>
                    <a:pt x="74" y="168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8" y="129"/>
                    <a:pt x="7" y="127"/>
                    <a:pt x="7" y="125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7" y="49"/>
                    <a:pt x="8" y="47"/>
                    <a:pt x="10" y="4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75" y="8"/>
                    <a:pt x="76" y="7"/>
                    <a:pt x="77" y="7"/>
                  </a:cubicBezTo>
                  <a:moveTo>
                    <a:pt x="77" y="0"/>
                  </a:moveTo>
                  <a:cubicBezTo>
                    <a:pt x="75" y="0"/>
                    <a:pt x="73" y="1"/>
                    <a:pt x="71" y="2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2" y="42"/>
                    <a:pt x="0" y="46"/>
                    <a:pt x="0" y="5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0"/>
                    <a:pt x="2" y="134"/>
                    <a:pt x="6" y="137"/>
                  </a:cubicBezTo>
                  <a:cubicBezTo>
                    <a:pt x="71" y="174"/>
                    <a:pt x="71" y="174"/>
                    <a:pt x="71" y="174"/>
                  </a:cubicBezTo>
                  <a:cubicBezTo>
                    <a:pt x="73" y="175"/>
                    <a:pt x="75" y="176"/>
                    <a:pt x="77" y="176"/>
                  </a:cubicBezTo>
                  <a:cubicBezTo>
                    <a:pt x="79" y="176"/>
                    <a:pt x="81" y="175"/>
                    <a:pt x="83" y="174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52" y="134"/>
                    <a:pt x="154" y="130"/>
                    <a:pt x="154" y="125"/>
                  </a:cubicBezTo>
                  <a:cubicBezTo>
                    <a:pt x="154" y="51"/>
                    <a:pt x="154" y="51"/>
                    <a:pt x="154" y="51"/>
                  </a:cubicBezTo>
                  <a:cubicBezTo>
                    <a:pt x="154" y="46"/>
                    <a:pt x="152" y="42"/>
                    <a:pt x="148" y="39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1" y="1"/>
                    <a:pt x="79" y="0"/>
                    <a:pt x="7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2"/>
            <p:cNvSpPr>
              <a:spLocks noEditPoints="1"/>
            </p:cNvSpPr>
            <p:nvPr/>
          </p:nvSpPr>
          <p:spPr bwMode="auto">
            <a:xfrm>
              <a:off x="6665913" y="1639888"/>
              <a:ext cx="366712" cy="365125"/>
            </a:xfrm>
            <a:custGeom>
              <a:avLst/>
              <a:gdLst>
                <a:gd name="T0" fmla="*/ 48 w 96"/>
                <a:gd name="T1" fmla="*/ 4 h 96"/>
                <a:gd name="T2" fmla="*/ 92 w 96"/>
                <a:gd name="T3" fmla="*/ 48 h 96"/>
                <a:gd name="T4" fmla="*/ 48 w 96"/>
                <a:gd name="T5" fmla="*/ 92 h 96"/>
                <a:gd name="T6" fmla="*/ 4 w 96"/>
                <a:gd name="T7" fmla="*/ 48 h 96"/>
                <a:gd name="T8" fmla="*/ 48 w 96"/>
                <a:gd name="T9" fmla="*/ 4 h 96"/>
                <a:gd name="T10" fmla="*/ 48 w 96"/>
                <a:gd name="T11" fmla="*/ 0 h 96"/>
                <a:gd name="T12" fmla="*/ 0 w 96"/>
                <a:gd name="T13" fmla="*/ 48 h 96"/>
                <a:gd name="T14" fmla="*/ 48 w 96"/>
                <a:gd name="T15" fmla="*/ 96 h 96"/>
                <a:gd name="T16" fmla="*/ 96 w 96"/>
                <a:gd name="T17" fmla="*/ 48 h 96"/>
                <a:gd name="T18" fmla="*/ 48 w 96"/>
                <a:gd name="T19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4"/>
                  </a:moveTo>
                  <a:cubicBezTo>
                    <a:pt x="72" y="4"/>
                    <a:pt x="92" y="24"/>
                    <a:pt x="92" y="48"/>
                  </a:cubicBezTo>
                  <a:cubicBezTo>
                    <a:pt x="92" y="72"/>
                    <a:pt x="72" y="92"/>
                    <a:pt x="48" y="92"/>
                  </a:cubicBezTo>
                  <a:cubicBezTo>
                    <a:pt x="24" y="92"/>
                    <a:pt x="4" y="72"/>
                    <a:pt x="4" y="48"/>
                  </a:cubicBezTo>
                  <a:cubicBezTo>
                    <a:pt x="4" y="24"/>
                    <a:pt x="24" y="4"/>
                    <a:pt x="48" y="4"/>
                  </a:cubicBezTo>
                  <a:moveTo>
                    <a:pt x="48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ubicBezTo>
                    <a:pt x="74" y="96"/>
                    <a:pt x="96" y="75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3"/>
            <p:cNvSpPr>
              <a:spLocks noEditPoints="1"/>
            </p:cNvSpPr>
            <p:nvPr/>
          </p:nvSpPr>
          <p:spPr bwMode="auto">
            <a:xfrm>
              <a:off x="6750050" y="1724026"/>
              <a:ext cx="198437" cy="198438"/>
            </a:xfrm>
            <a:custGeom>
              <a:avLst/>
              <a:gdLst>
                <a:gd name="T0" fmla="*/ 26 w 52"/>
                <a:gd name="T1" fmla="*/ 4 h 52"/>
                <a:gd name="T2" fmla="*/ 48 w 52"/>
                <a:gd name="T3" fmla="*/ 26 h 52"/>
                <a:gd name="T4" fmla="*/ 26 w 52"/>
                <a:gd name="T5" fmla="*/ 48 h 52"/>
                <a:gd name="T6" fmla="*/ 4 w 52"/>
                <a:gd name="T7" fmla="*/ 26 h 52"/>
                <a:gd name="T8" fmla="*/ 26 w 52"/>
                <a:gd name="T9" fmla="*/ 4 h 52"/>
                <a:gd name="T10" fmla="*/ 26 w 52"/>
                <a:gd name="T11" fmla="*/ 0 h 52"/>
                <a:gd name="T12" fmla="*/ 0 w 52"/>
                <a:gd name="T13" fmla="*/ 26 h 52"/>
                <a:gd name="T14" fmla="*/ 26 w 52"/>
                <a:gd name="T15" fmla="*/ 52 h 52"/>
                <a:gd name="T16" fmla="*/ 52 w 52"/>
                <a:gd name="T17" fmla="*/ 26 h 52"/>
                <a:gd name="T18" fmla="*/ 26 w 5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4"/>
                  </a:moveTo>
                  <a:cubicBezTo>
                    <a:pt x="38" y="4"/>
                    <a:pt x="48" y="14"/>
                    <a:pt x="48" y="26"/>
                  </a:cubicBezTo>
                  <a:cubicBezTo>
                    <a:pt x="48" y="38"/>
                    <a:pt x="38" y="48"/>
                    <a:pt x="26" y="48"/>
                  </a:cubicBezTo>
                  <a:cubicBezTo>
                    <a:pt x="14" y="48"/>
                    <a:pt x="4" y="38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Oval 24"/>
            <p:cNvSpPr>
              <a:spLocks noChangeArrowheads="1"/>
            </p:cNvSpPr>
            <p:nvPr/>
          </p:nvSpPr>
          <p:spPr bwMode="auto">
            <a:xfrm>
              <a:off x="6711950" y="1685926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1" name="TextBox 102"/>
          <p:cNvSpPr txBox="1"/>
          <p:nvPr/>
        </p:nvSpPr>
        <p:spPr>
          <a:xfrm>
            <a:off x="1525084" y="6106999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IVSCS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266"/>
          <p:cNvSpPr txBox="1"/>
          <p:nvPr/>
        </p:nvSpPr>
        <p:spPr>
          <a:xfrm>
            <a:off x="2336254" y="6106999"/>
            <a:ext cx="926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 retail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Freeform 25"/>
          <p:cNvSpPr>
            <a:spLocks noEditPoints="1"/>
          </p:cNvSpPr>
          <p:nvPr/>
        </p:nvSpPr>
        <p:spPr bwMode="auto">
          <a:xfrm>
            <a:off x="2576196" y="5545216"/>
            <a:ext cx="450055" cy="450054"/>
          </a:xfrm>
          <a:custGeom>
            <a:avLst/>
            <a:gdLst>
              <a:gd name="T0" fmla="*/ 144 w 169"/>
              <a:gd name="T1" fmla="*/ 26 h 169"/>
              <a:gd name="T2" fmla="*/ 127 w 169"/>
              <a:gd name="T3" fmla="*/ 132 h 169"/>
              <a:gd name="T4" fmla="*/ 8 w 169"/>
              <a:gd name="T5" fmla="*/ 116 h 169"/>
              <a:gd name="T6" fmla="*/ 24 w 169"/>
              <a:gd name="T7" fmla="*/ 36 h 169"/>
              <a:gd name="T8" fmla="*/ 111 w 169"/>
              <a:gd name="T9" fmla="*/ 36 h 169"/>
              <a:gd name="T10" fmla="*/ 111 w 169"/>
              <a:gd name="T11" fmla="*/ 28 h 169"/>
              <a:gd name="T12" fmla="*/ 0 w 169"/>
              <a:gd name="T13" fmla="*/ 52 h 169"/>
              <a:gd name="T14" fmla="*/ 0 w 169"/>
              <a:gd name="T15" fmla="*/ 116 h 169"/>
              <a:gd name="T16" fmla="*/ 9 w 169"/>
              <a:gd name="T17" fmla="*/ 162 h 169"/>
              <a:gd name="T18" fmla="*/ 16 w 169"/>
              <a:gd name="T19" fmla="*/ 166 h 169"/>
              <a:gd name="T20" fmla="*/ 126 w 169"/>
              <a:gd name="T21" fmla="*/ 140 h 169"/>
              <a:gd name="T22" fmla="*/ 142 w 169"/>
              <a:gd name="T23" fmla="*/ 166 h 169"/>
              <a:gd name="T24" fmla="*/ 149 w 169"/>
              <a:gd name="T25" fmla="*/ 162 h 169"/>
              <a:gd name="T26" fmla="*/ 135 w 169"/>
              <a:gd name="T27" fmla="*/ 139 h 169"/>
              <a:gd name="T28" fmla="*/ 152 w 169"/>
              <a:gd name="T29" fmla="*/ 26 h 169"/>
              <a:gd name="T30" fmla="*/ 168 w 169"/>
              <a:gd name="T31" fmla="*/ 4 h 169"/>
              <a:gd name="T32" fmla="*/ 100 w 169"/>
              <a:gd name="T33" fmla="*/ 70 h 169"/>
              <a:gd name="T34" fmla="*/ 46 w 169"/>
              <a:gd name="T35" fmla="*/ 60 h 169"/>
              <a:gd name="T36" fmla="*/ 36 w 169"/>
              <a:gd name="T37" fmla="*/ 98 h 169"/>
              <a:gd name="T38" fmla="*/ 90 w 169"/>
              <a:gd name="T39" fmla="*/ 108 h 169"/>
              <a:gd name="T40" fmla="*/ 100 w 169"/>
              <a:gd name="T41" fmla="*/ 97 h 169"/>
              <a:gd name="T42" fmla="*/ 118 w 169"/>
              <a:gd name="T43" fmla="*/ 104 h 169"/>
              <a:gd name="T44" fmla="*/ 120 w 169"/>
              <a:gd name="T45" fmla="*/ 66 h 169"/>
              <a:gd name="T46" fmla="*/ 117 w 169"/>
              <a:gd name="T47" fmla="*/ 64 h 169"/>
              <a:gd name="T48" fmla="*/ 100 w 169"/>
              <a:gd name="T49" fmla="*/ 70 h 169"/>
              <a:gd name="T50" fmla="*/ 96 w 169"/>
              <a:gd name="T51" fmla="*/ 94 h 169"/>
              <a:gd name="T52" fmla="*/ 90 w 169"/>
              <a:gd name="T53" fmla="*/ 104 h 169"/>
              <a:gd name="T54" fmla="*/ 46 w 169"/>
              <a:gd name="T55" fmla="*/ 104 h 169"/>
              <a:gd name="T56" fmla="*/ 40 w 169"/>
              <a:gd name="T57" fmla="*/ 98 h 169"/>
              <a:gd name="T58" fmla="*/ 46 w 169"/>
              <a:gd name="T59" fmla="*/ 64 h 169"/>
              <a:gd name="T60" fmla="*/ 96 w 169"/>
              <a:gd name="T61" fmla="*/ 70 h 169"/>
              <a:gd name="T62" fmla="*/ 116 w 169"/>
              <a:gd name="T63" fmla="*/ 69 h 169"/>
              <a:gd name="T64" fmla="*/ 100 w 169"/>
              <a:gd name="T65" fmla="*/ 93 h 169"/>
              <a:gd name="T66" fmla="*/ 116 w 169"/>
              <a:gd name="T67" fmla="*/ 69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9" h="169">
                <a:moveTo>
                  <a:pt x="163" y="0"/>
                </a:moveTo>
                <a:cubicBezTo>
                  <a:pt x="152" y="3"/>
                  <a:pt x="144" y="13"/>
                  <a:pt x="144" y="26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3" y="125"/>
                  <a:pt x="136" y="132"/>
                  <a:pt x="127" y="132"/>
                </a:cubicBezTo>
                <a:cubicBezTo>
                  <a:pt x="22" y="132"/>
                  <a:pt x="22" y="132"/>
                  <a:pt x="22" y="132"/>
                </a:cubicBezTo>
                <a:cubicBezTo>
                  <a:pt x="14" y="132"/>
                  <a:pt x="8" y="123"/>
                  <a:pt x="8" y="116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3"/>
                  <a:pt x="15" y="36"/>
                  <a:pt x="24" y="36"/>
                </a:cubicBezTo>
                <a:cubicBezTo>
                  <a:pt x="24" y="36"/>
                  <a:pt x="25" y="36"/>
                  <a:pt x="25" y="36"/>
                </a:cubicBezTo>
                <a:cubicBezTo>
                  <a:pt x="111" y="36"/>
                  <a:pt x="111" y="36"/>
                  <a:pt x="111" y="36"/>
                </a:cubicBezTo>
                <a:cubicBezTo>
                  <a:pt x="113" y="36"/>
                  <a:pt x="115" y="34"/>
                  <a:pt x="115" y="32"/>
                </a:cubicBezTo>
                <a:cubicBezTo>
                  <a:pt x="115" y="30"/>
                  <a:pt x="113" y="28"/>
                  <a:pt x="111" y="28"/>
                </a:cubicBezTo>
                <a:cubicBezTo>
                  <a:pt x="25" y="28"/>
                  <a:pt x="25" y="28"/>
                  <a:pt x="25" y="28"/>
                </a:cubicBezTo>
                <a:cubicBezTo>
                  <a:pt x="12" y="28"/>
                  <a:pt x="0" y="38"/>
                  <a:pt x="0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7"/>
                  <a:pt x="8" y="139"/>
                  <a:pt x="20" y="140"/>
                </a:cubicBezTo>
                <a:cubicBezTo>
                  <a:pt x="9" y="162"/>
                  <a:pt x="9" y="162"/>
                  <a:pt x="9" y="162"/>
                </a:cubicBezTo>
                <a:cubicBezTo>
                  <a:pt x="8" y="164"/>
                  <a:pt x="9" y="167"/>
                  <a:pt x="11" y="167"/>
                </a:cubicBezTo>
                <a:cubicBezTo>
                  <a:pt x="13" y="168"/>
                  <a:pt x="15" y="167"/>
                  <a:pt x="16" y="166"/>
                </a:cubicBezTo>
                <a:cubicBezTo>
                  <a:pt x="29" y="140"/>
                  <a:pt x="29" y="140"/>
                  <a:pt x="29" y="140"/>
                </a:cubicBezTo>
                <a:cubicBezTo>
                  <a:pt x="126" y="140"/>
                  <a:pt x="126" y="140"/>
                  <a:pt x="126" y="140"/>
                </a:cubicBezTo>
                <a:cubicBezTo>
                  <a:pt x="126" y="140"/>
                  <a:pt x="127" y="141"/>
                  <a:pt x="127" y="141"/>
                </a:cubicBezTo>
                <a:cubicBezTo>
                  <a:pt x="142" y="166"/>
                  <a:pt x="142" y="166"/>
                  <a:pt x="142" y="166"/>
                </a:cubicBezTo>
                <a:cubicBezTo>
                  <a:pt x="143" y="168"/>
                  <a:pt x="146" y="169"/>
                  <a:pt x="148" y="168"/>
                </a:cubicBezTo>
                <a:cubicBezTo>
                  <a:pt x="150" y="167"/>
                  <a:pt x="150" y="164"/>
                  <a:pt x="149" y="162"/>
                </a:cubicBezTo>
                <a:cubicBezTo>
                  <a:pt x="149" y="162"/>
                  <a:pt x="149" y="162"/>
                  <a:pt x="149" y="162"/>
                </a:cubicBezTo>
                <a:cubicBezTo>
                  <a:pt x="135" y="139"/>
                  <a:pt x="135" y="139"/>
                  <a:pt x="135" y="139"/>
                </a:cubicBezTo>
                <a:cubicBezTo>
                  <a:pt x="145" y="135"/>
                  <a:pt x="151" y="126"/>
                  <a:pt x="152" y="116"/>
                </a:cubicBezTo>
                <a:cubicBezTo>
                  <a:pt x="152" y="26"/>
                  <a:pt x="152" y="26"/>
                  <a:pt x="152" y="26"/>
                </a:cubicBezTo>
                <a:cubicBezTo>
                  <a:pt x="152" y="19"/>
                  <a:pt x="155" y="10"/>
                  <a:pt x="165" y="8"/>
                </a:cubicBezTo>
                <a:cubicBezTo>
                  <a:pt x="167" y="8"/>
                  <a:pt x="169" y="6"/>
                  <a:pt x="168" y="4"/>
                </a:cubicBezTo>
                <a:cubicBezTo>
                  <a:pt x="168" y="1"/>
                  <a:pt x="166" y="0"/>
                  <a:pt x="163" y="0"/>
                </a:cubicBezTo>
                <a:close/>
                <a:moveTo>
                  <a:pt x="100" y="70"/>
                </a:moveTo>
                <a:cubicBezTo>
                  <a:pt x="100" y="64"/>
                  <a:pt x="96" y="60"/>
                  <a:pt x="90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0" y="60"/>
                  <a:pt x="36" y="64"/>
                  <a:pt x="36" y="70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104"/>
                  <a:pt x="40" y="108"/>
                  <a:pt x="46" y="108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6" y="108"/>
                  <a:pt x="100" y="104"/>
                  <a:pt x="100" y="98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17" y="104"/>
                  <a:pt x="117" y="104"/>
                  <a:pt x="117" y="104"/>
                </a:cubicBezTo>
                <a:cubicBezTo>
                  <a:pt x="117" y="104"/>
                  <a:pt x="118" y="104"/>
                  <a:pt x="118" y="104"/>
                </a:cubicBezTo>
                <a:cubicBezTo>
                  <a:pt x="119" y="104"/>
                  <a:pt x="120" y="103"/>
                  <a:pt x="120" y="102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5"/>
                  <a:pt x="119" y="64"/>
                  <a:pt x="118" y="64"/>
                </a:cubicBezTo>
                <a:cubicBezTo>
                  <a:pt x="118" y="64"/>
                  <a:pt x="117" y="64"/>
                  <a:pt x="117" y="64"/>
                </a:cubicBezTo>
                <a:cubicBezTo>
                  <a:pt x="100" y="71"/>
                  <a:pt x="100" y="71"/>
                  <a:pt x="100" y="71"/>
                </a:cubicBezTo>
                <a:lnTo>
                  <a:pt x="100" y="70"/>
                </a:lnTo>
                <a:close/>
                <a:moveTo>
                  <a:pt x="96" y="94"/>
                </a:moveTo>
                <a:cubicBezTo>
                  <a:pt x="96" y="94"/>
                  <a:pt x="96" y="94"/>
                  <a:pt x="96" y="94"/>
                </a:cubicBezTo>
                <a:cubicBezTo>
                  <a:pt x="96" y="98"/>
                  <a:pt x="96" y="98"/>
                  <a:pt x="96" y="98"/>
                </a:cubicBezTo>
                <a:cubicBezTo>
                  <a:pt x="96" y="101"/>
                  <a:pt x="93" y="104"/>
                  <a:pt x="90" y="104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104"/>
                  <a:pt x="40" y="101"/>
                  <a:pt x="40" y="98"/>
                </a:cubicBezTo>
                <a:cubicBezTo>
                  <a:pt x="40" y="98"/>
                  <a:pt x="40" y="98"/>
                  <a:pt x="40" y="98"/>
                </a:cubicBezTo>
                <a:cubicBezTo>
                  <a:pt x="40" y="70"/>
                  <a:pt x="40" y="70"/>
                  <a:pt x="40" y="70"/>
                </a:cubicBezTo>
                <a:cubicBezTo>
                  <a:pt x="40" y="67"/>
                  <a:pt x="43" y="64"/>
                  <a:pt x="46" y="64"/>
                </a:cubicBezTo>
                <a:cubicBezTo>
                  <a:pt x="90" y="64"/>
                  <a:pt x="90" y="64"/>
                  <a:pt x="90" y="64"/>
                </a:cubicBezTo>
                <a:cubicBezTo>
                  <a:pt x="93" y="64"/>
                  <a:pt x="96" y="67"/>
                  <a:pt x="96" y="70"/>
                </a:cubicBezTo>
                <a:lnTo>
                  <a:pt x="96" y="94"/>
                </a:lnTo>
                <a:close/>
                <a:moveTo>
                  <a:pt x="116" y="69"/>
                </a:moveTo>
                <a:cubicBezTo>
                  <a:pt x="116" y="99"/>
                  <a:pt x="116" y="99"/>
                  <a:pt x="116" y="99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0" y="76"/>
                  <a:pt x="100" y="76"/>
                  <a:pt x="100" y="76"/>
                </a:cubicBezTo>
                <a:lnTo>
                  <a:pt x="116" y="6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TextBox 102"/>
          <p:cNvSpPr txBox="1"/>
          <p:nvPr/>
        </p:nvSpPr>
        <p:spPr>
          <a:xfrm>
            <a:off x="3397450" y="6106999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IoTPlatform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Freeform 32"/>
          <p:cNvSpPr>
            <a:spLocks noEditPoints="1"/>
          </p:cNvSpPr>
          <p:nvPr/>
        </p:nvSpPr>
        <p:spPr bwMode="auto">
          <a:xfrm>
            <a:off x="3657556" y="5664788"/>
            <a:ext cx="385807" cy="210910"/>
          </a:xfrm>
          <a:custGeom>
            <a:avLst/>
            <a:gdLst>
              <a:gd name="T0" fmla="*/ 279 w 1040"/>
              <a:gd name="T1" fmla="*/ 522 h 567"/>
              <a:gd name="T2" fmla="*/ 45 w 1040"/>
              <a:gd name="T3" fmla="*/ 284 h 567"/>
              <a:gd name="T4" fmla="*/ 279 w 1040"/>
              <a:gd name="T5" fmla="*/ 46 h 567"/>
              <a:gd name="T6" fmla="*/ 684 w 1040"/>
              <a:gd name="T7" fmla="*/ 361 h 567"/>
              <a:gd name="T8" fmla="*/ 869 w 1040"/>
              <a:gd name="T9" fmla="*/ 284 h 567"/>
              <a:gd name="T10" fmla="*/ 761 w 1040"/>
              <a:gd name="T11" fmla="*/ 174 h 567"/>
              <a:gd name="T12" fmla="*/ 761 w 1040"/>
              <a:gd name="T13" fmla="*/ 220 h 567"/>
              <a:gd name="T14" fmla="*/ 824 w 1040"/>
              <a:gd name="T15" fmla="*/ 284 h 567"/>
              <a:gd name="T16" fmla="*/ 716 w 1040"/>
              <a:gd name="T17" fmla="*/ 329 h 567"/>
              <a:gd name="T18" fmla="*/ 279 w 1040"/>
              <a:gd name="T19" fmla="*/ 0 h 567"/>
              <a:gd name="T20" fmla="*/ 0 w 1040"/>
              <a:gd name="T21" fmla="*/ 284 h 567"/>
              <a:gd name="T22" fmla="*/ 279 w 1040"/>
              <a:gd name="T23" fmla="*/ 567 h 567"/>
              <a:gd name="T24" fmla="*/ 477 w 1040"/>
              <a:gd name="T25" fmla="*/ 453 h 567"/>
              <a:gd name="T26" fmla="*/ 383 w 1040"/>
              <a:gd name="T27" fmla="*/ 178 h 567"/>
              <a:gd name="T28" fmla="*/ 756 w 1040"/>
              <a:gd name="T29" fmla="*/ 480 h 567"/>
              <a:gd name="T30" fmla="*/ 950 w 1040"/>
              <a:gd name="T31" fmla="*/ 288 h 567"/>
              <a:gd name="T32" fmla="*/ 680 w 1040"/>
              <a:gd name="T33" fmla="*/ 110 h 567"/>
              <a:gd name="T34" fmla="*/ 698 w 1040"/>
              <a:gd name="T35" fmla="*/ 156 h 567"/>
              <a:gd name="T36" fmla="*/ 905 w 1040"/>
              <a:gd name="T37" fmla="*/ 293 h 567"/>
              <a:gd name="T38" fmla="*/ 648 w 1040"/>
              <a:gd name="T39" fmla="*/ 398 h 567"/>
              <a:gd name="T40" fmla="*/ 275 w 1040"/>
              <a:gd name="T41" fmla="*/ 92 h 567"/>
              <a:gd name="T42" fmla="*/ 81 w 1040"/>
              <a:gd name="T43" fmla="*/ 288 h 567"/>
              <a:gd name="T44" fmla="*/ 351 w 1040"/>
              <a:gd name="T45" fmla="*/ 467 h 567"/>
              <a:gd name="T46" fmla="*/ 333 w 1040"/>
              <a:gd name="T47" fmla="*/ 421 h 567"/>
              <a:gd name="T48" fmla="*/ 126 w 1040"/>
              <a:gd name="T49" fmla="*/ 284 h 567"/>
              <a:gd name="T50" fmla="*/ 383 w 1040"/>
              <a:gd name="T51" fmla="*/ 178 h 567"/>
              <a:gd name="T52" fmla="*/ 761 w 1040"/>
              <a:gd name="T53" fmla="*/ 0 h 567"/>
              <a:gd name="T54" fmla="*/ 563 w 1040"/>
              <a:gd name="T55" fmla="*/ 114 h 567"/>
              <a:gd name="T56" fmla="*/ 761 w 1040"/>
              <a:gd name="T57" fmla="*/ 46 h 567"/>
              <a:gd name="T58" fmla="*/ 995 w 1040"/>
              <a:gd name="T59" fmla="*/ 284 h 567"/>
              <a:gd name="T60" fmla="*/ 761 w 1040"/>
              <a:gd name="T61" fmla="*/ 522 h 567"/>
              <a:gd name="T62" fmla="*/ 356 w 1040"/>
              <a:gd name="T63" fmla="*/ 206 h 567"/>
              <a:gd name="T64" fmla="*/ 171 w 1040"/>
              <a:gd name="T65" fmla="*/ 284 h 567"/>
              <a:gd name="T66" fmla="*/ 279 w 1040"/>
              <a:gd name="T67" fmla="*/ 393 h 567"/>
              <a:gd name="T68" fmla="*/ 279 w 1040"/>
              <a:gd name="T69" fmla="*/ 348 h 567"/>
              <a:gd name="T70" fmla="*/ 216 w 1040"/>
              <a:gd name="T71" fmla="*/ 284 h 567"/>
              <a:gd name="T72" fmla="*/ 324 w 1040"/>
              <a:gd name="T73" fmla="*/ 238 h 567"/>
              <a:gd name="T74" fmla="*/ 756 w 1040"/>
              <a:gd name="T75" fmla="*/ 567 h 567"/>
              <a:gd name="T76" fmla="*/ 1040 w 1040"/>
              <a:gd name="T77" fmla="*/ 284 h 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40" h="567">
                <a:moveTo>
                  <a:pt x="446" y="453"/>
                </a:moveTo>
                <a:cubicBezTo>
                  <a:pt x="401" y="499"/>
                  <a:pt x="342" y="522"/>
                  <a:pt x="279" y="522"/>
                </a:cubicBezTo>
                <a:cubicBezTo>
                  <a:pt x="216" y="522"/>
                  <a:pt x="158" y="499"/>
                  <a:pt x="113" y="453"/>
                </a:cubicBezTo>
                <a:cubicBezTo>
                  <a:pt x="67" y="407"/>
                  <a:pt x="45" y="348"/>
                  <a:pt x="45" y="284"/>
                </a:cubicBezTo>
                <a:cubicBezTo>
                  <a:pt x="45" y="220"/>
                  <a:pt x="67" y="160"/>
                  <a:pt x="113" y="114"/>
                </a:cubicBezTo>
                <a:cubicBezTo>
                  <a:pt x="158" y="69"/>
                  <a:pt x="216" y="46"/>
                  <a:pt x="279" y="46"/>
                </a:cubicBezTo>
                <a:cubicBezTo>
                  <a:pt x="342" y="46"/>
                  <a:pt x="401" y="69"/>
                  <a:pt x="446" y="114"/>
                </a:cubicBezTo>
                <a:cubicBezTo>
                  <a:pt x="684" y="361"/>
                  <a:pt x="684" y="361"/>
                  <a:pt x="684" y="361"/>
                </a:cubicBezTo>
                <a:cubicBezTo>
                  <a:pt x="725" y="403"/>
                  <a:pt x="797" y="403"/>
                  <a:pt x="837" y="361"/>
                </a:cubicBezTo>
                <a:cubicBezTo>
                  <a:pt x="855" y="339"/>
                  <a:pt x="869" y="311"/>
                  <a:pt x="869" y="284"/>
                </a:cubicBezTo>
                <a:cubicBezTo>
                  <a:pt x="869" y="256"/>
                  <a:pt x="860" y="229"/>
                  <a:pt x="837" y="206"/>
                </a:cubicBezTo>
                <a:cubicBezTo>
                  <a:pt x="815" y="183"/>
                  <a:pt x="788" y="174"/>
                  <a:pt x="761" y="174"/>
                </a:cubicBezTo>
                <a:cubicBezTo>
                  <a:pt x="747" y="174"/>
                  <a:pt x="738" y="183"/>
                  <a:pt x="738" y="197"/>
                </a:cubicBezTo>
                <a:cubicBezTo>
                  <a:pt x="738" y="210"/>
                  <a:pt x="747" y="220"/>
                  <a:pt x="761" y="220"/>
                </a:cubicBezTo>
                <a:cubicBezTo>
                  <a:pt x="779" y="220"/>
                  <a:pt x="792" y="224"/>
                  <a:pt x="806" y="238"/>
                </a:cubicBezTo>
                <a:cubicBezTo>
                  <a:pt x="819" y="252"/>
                  <a:pt x="824" y="265"/>
                  <a:pt x="824" y="284"/>
                </a:cubicBezTo>
                <a:cubicBezTo>
                  <a:pt x="824" y="302"/>
                  <a:pt x="819" y="316"/>
                  <a:pt x="806" y="329"/>
                </a:cubicBezTo>
                <a:cubicBezTo>
                  <a:pt x="779" y="352"/>
                  <a:pt x="738" y="352"/>
                  <a:pt x="716" y="329"/>
                </a:cubicBezTo>
                <a:cubicBezTo>
                  <a:pt x="477" y="82"/>
                  <a:pt x="477" y="82"/>
                  <a:pt x="477" y="82"/>
                </a:cubicBezTo>
                <a:cubicBezTo>
                  <a:pt x="423" y="27"/>
                  <a:pt x="356" y="0"/>
                  <a:pt x="279" y="0"/>
                </a:cubicBezTo>
                <a:cubicBezTo>
                  <a:pt x="203" y="0"/>
                  <a:pt x="135" y="27"/>
                  <a:pt x="81" y="82"/>
                </a:cubicBezTo>
                <a:cubicBezTo>
                  <a:pt x="27" y="137"/>
                  <a:pt x="0" y="206"/>
                  <a:pt x="0" y="284"/>
                </a:cubicBezTo>
                <a:cubicBezTo>
                  <a:pt x="0" y="361"/>
                  <a:pt x="27" y="430"/>
                  <a:pt x="81" y="485"/>
                </a:cubicBezTo>
                <a:cubicBezTo>
                  <a:pt x="135" y="540"/>
                  <a:pt x="203" y="567"/>
                  <a:pt x="279" y="567"/>
                </a:cubicBezTo>
                <a:cubicBezTo>
                  <a:pt x="351" y="567"/>
                  <a:pt x="423" y="540"/>
                  <a:pt x="477" y="485"/>
                </a:cubicBezTo>
                <a:cubicBezTo>
                  <a:pt x="486" y="476"/>
                  <a:pt x="486" y="462"/>
                  <a:pt x="477" y="453"/>
                </a:cubicBezTo>
                <a:cubicBezTo>
                  <a:pt x="468" y="444"/>
                  <a:pt x="455" y="444"/>
                  <a:pt x="446" y="453"/>
                </a:cubicBezTo>
                <a:close/>
                <a:moveTo>
                  <a:pt x="383" y="178"/>
                </a:moveTo>
                <a:cubicBezTo>
                  <a:pt x="621" y="421"/>
                  <a:pt x="621" y="421"/>
                  <a:pt x="621" y="421"/>
                </a:cubicBezTo>
                <a:cubicBezTo>
                  <a:pt x="657" y="462"/>
                  <a:pt x="702" y="480"/>
                  <a:pt x="756" y="480"/>
                </a:cubicBezTo>
                <a:cubicBezTo>
                  <a:pt x="810" y="480"/>
                  <a:pt x="860" y="462"/>
                  <a:pt x="891" y="425"/>
                </a:cubicBezTo>
                <a:cubicBezTo>
                  <a:pt x="932" y="389"/>
                  <a:pt x="950" y="339"/>
                  <a:pt x="950" y="288"/>
                </a:cubicBezTo>
                <a:cubicBezTo>
                  <a:pt x="950" y="238"/>
                  <a:pt x="927" y="188"/>
                  <a:pt x="891" y="151"/>
                </a:cubicBezTo>
                <a:cubicBezTo>
                  <a:pt x="837" y="96"/>
                  <a:pt x="752" y="82"/>
                  <a:pt x="680" y="110"/>
                </a:cubicBezTo>
                <a:cubicBezTo>
                  <a:pt x="666" y="119"/>
                  <a:pt x="662" y="128"/>
                  <a:pt x="666" y="142"/>
                </a:cubicBezTo>
                <a:cubicBezTo>
                  <a:pt x="675" y="156"/>
                  <a:pt x="684" y="160"/>
                  <a:pt x="698" y="156"/>
                </a:cubicBezTo>
                <a:cubicBezTo>
                  <a:pt x="752" y="133"/>
                  <a:pt x="819" y="146"/>
                  <a:pt x="860" y="188"/>
                </a:cubicBezTo>
                <a:cubicBezTo>
                  <a:pt x="891" y="215"/>
                  <a:pt x="905" y="256"/>
                  <a:pt x="905" y="293"/>
                </a:cubicBezTo>
                <a:cubicBezTo>
                  <a:pt x="905" y="329"/>
                  <a:pt x="887" y="371"/>
                  <a:pt x="860" y="398"/>
                </a:cubicBezTo>
                <a:cubicBezTo>
                  <a:pt x="801" y="453"/>
                  <a:pt x="702" y="453"/>
                  <a:pt x="648" y="398"/>
                </a:cubicBezTo>
                <a:cubicBezTo>
                  <a:pt x="410" y="151"/>
                  <a:pt x="410" y="151"/>
                  <a:pt x="410" y="151"/>
                </a:cubicBezTo>
                <a:cubicBezTo>
                  <a:pt x="374" y="110"/>
                  <a:pt x="324" y="92"/>
                  <a:pt x="275" y="92"/>
                </a:cubicBezTo>
                <a:cubicBezTo>
                  <a:pt x="225" y="92"/>
                  <a:pt x="176" y="114"/>
                  <a:pt x="140" y="151"/>
                </a:cubicBezTo>
                <a:cubicBezTo>
                  <a:pt x="99" y="188"/>
                  <a:pt x="81" y="238"/>
                  <a:pt x="81" y="288"/>
                </a:cubicBezTo>
                <a:cubicBezTo>
                  <a:pt x="81" y="339"/>
                  <a:pt x="104" y="389"/>
                  <a:pt x="140" y="425"/>
                </a:cubicBezTo>
                <a:cubicBezTo>
                  <a:pt x="194" y="480"/>
                  <a:pt x="279" y="494"/>
                  <a:pt x="351" y="467"/>
                </a:cubicBezTo>
                <a:cubicBezTo>
                  <a:pt x="365" y="457"/>
                  <a:pt x="369" y="448"/>
                  <a:pt x="365" y="435"/>
                </a:cubicBezTo>
                <a:cubicBezTo>
                  <a:pt x="356" y="421"/>
                  <a:pt x="347" y="416"/>
                  <a:pt x="333" y="421"/>
                </a:cubicBezTo>
                <a:cubicBezTo>
                  <a:pt x="279" y="444"/>
                  <a:pt x="212" y="430"/>
                  <a:pt x="171" y="389"/>
                </a:cubicBezTo>
                <a:cubicBezTo>
                  <a:pt x="140" y="361"/>
                  <a:pt x="126" y="325"/>
                  <a:pt x="126" y="284"/>
                </a:cubicBezTo>
                <a:cubicBezTo>
                  <a:pt x="126" y="247"/>
                  <a:pt x="144" y="206"/>
                  <a:pt x="171" y="178"/>
                </a:cubicBezTo>
                <a:cubicBezTo>
                  <a:pt x="230" y="124"/>
                  <a:pt x="329" y="124"/>
                  <a:pt x="383" y="178"/>
                </a:cubicBezTo>
                <a:close/>
                <a:moveTo>
                  <a:pt x="959" y="82"/>
                </a:moveTo>
                <a:cubicBezTo>
                  <a:pt x="905" y="27"/>
                  <a:pt x="837" y="0"/>
                  <a:pt x="761" y="0"/>
                </a:cubicBezTo>
                <a:cubicBezTo>
                  <a:pt x="684" y="0"/>
                  <a:pt x="617" y="27"/>
                  <a:pt x="563" y="82"/>
                </a:cubicBezTo>
                <a:cubicBezTo>
                  <a:pt x="554" y="91"/>
                  <a:pt x="554" y="105"/>
                  <a:pt x="563" y="114"/>
                </a:cubicBezTo>
                <a:cubicBezTo>
                  <a:pt x="572" y="124"/>
                  <a:pt x="585" y="124"/>
                  <a:pt x="594" y="114"/>
                </a:cubicBezTo>
                <a:cubicBezTo>
                  <a:pt x="639" y="69"/>
                  <a:pt x="698" y="46"/>
                  <a:pt x="761" y="46"/>
                </a:cubicBezTo>
                <a:cubicBezTo>
                  <a:pt x="824" y="46"/>
                  <a:pt x="882" y="69"/>
                  <a:pt x="927" y="114"/>
                </a:cubicBezTo>
                <a:cubicBezTo>
                  <a:pt x="972" y="160"/>
                  <a:pt x="995" y="220"/>
                  <a:pt x="995" y="284"/>
                </a:cubicBezTo>
                <a:cubicBezTo>
                  <a:pt x="995" y="348"/>
                  <a:pt x="972" y="407"/>
                  <a:pt x="927" y="453"/>
                </a:cubicBezTo>
                <a:cubicBezTo>
                  <a:pt x="882" y="499"/>
                  <a:pt x="824" y="522"/>
                  <a:pt x="761" y="522"/>
                </a:cubicBezTo>
                <a:cubicBezTo>
                  <a:pt x="698" y="522"/>
                  <a:pt x="639" y="499"/>
                  <a:pt x="594" y="453"/>
                </a:cubicBezTo>
                <a:cubicBezTo>
                  <a:pt x="356" y="206"/>
                  <a:pt x="356" y="206"/>
                  <a:pt x="356" y="206"/>
                </a:cubicBezTo>
                <a:cubicBezTo>
                  <a:pt x="315" y="165"/>
                  <a:pt x="243" y="165"/>
                  <a:pt x="203" y="206"/>
                </a:cubicBezTo>
                <a:cubicBezTo>
                  <a:pt x="185" y="229"/>
                  <a:pt x="171" y="256"/>
                  <a:pt x="171" y="284"/>
                </a:cubicBezTo>
                <a:cubicBezTo>
                  <a:pt x="171" y="311"/>
                  <a:pt x="180" y="343"/>
                  <a:pt x="203" y="361"/>
                </a:cubicBezTo>
                <a:cubicBezTo>
                  <a:pt x="225" y="380"/>
                  <a:pt x="252" y="393"/>
                  <a:pt x="279" y="393"/>
                </a:cubicBezTo>
                <a:cubicBezTo>
                  <a:pt x="293" y="393"/>
                  <a:pt x="302" y="384"/>
                  <a:pt x="302" y="371"/>
                </a:cubicBezTo>
                <a:cubicBezTo>
                  <a:pt x="302" y="357"/>
                  <a:pt x="293" y="348"/>
                  <a:pt x="279" y="348"/>
                </a:cubicBezTo>
                <a:cubicBezTo>
                  <a:pt x="261" y="348"/>
                  <a:pt x="248" y="343"/>
                  <a:pt x="234" y="329"/>
                </a:cubicBezTo>
                <a:cubicBezTo>
                  <a:pt x="221" y="316"/>
                  <a:pt x="216" y="302"/>
                  <a:pt x="216" y="284"/>
                </a:cubicBezTo>
                <a:cubicBezTo>
                  <a:pt x="216" y="265"/>
                  <a:pt x="221" y="252"/>
                  <a:pt x="234" y="238"/>
                </a:cubicBezTo>
                <a:cubicBezTo>
                  <a:pt x="257" y="215"/>
                  <a:pt x="302" y="215"/>
                  <a:pt x="324" y="238"/>
                </a:cubicBezTo>
                <a:cubicBezTo>
                  <a:pt x="558" y="485"/>
                  <a:pt x="558" y="485"/>
                  <a:pt x="558" y="485"/>
                </a:cubicBezTo>
                <a:cubicBezTo>
                  <a:pt x="612" y="540"/>
                  <a:pt x="680" y="567"/>
                  <a:pt x="756" y="567"/>
                </a:cubicBezTo>
                <a:cubicBezTo>
                  <a:pt x="833" y="567"/>
                  <a:pt x="900" y="540"/>
                  <a:pt x="959" y="485"/>
                </a:cubicBezTo>
                <a:cubicBezTo>
                  <a:pt x="1013" y="430"/>
                  <a:pt x="1040" y="361"/>
                  <a:pt x="1040" y="284"/>
                </a:cubicBezTo>
                <a:cubicBezTo>
                  <a:pt x="1040" y="206"/>
                  <a:pt x="1013" y="137"/>
                  <a:pt x="959" y="8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116" name="Freeform 5"/>
          <p:cNvSpPr>
            <a:spLocks noEditPoints="1"/>
          </p:cNvSpPr>
          <p:nvPr/>
        </p:nvSpPr>
        <p:spPr bwMode="auto">
          <a:xfrm>
            <a:off x="10193328" y="5539255"/>
            <a:ext cx="450954" cy="461977"/>
          </a:xfrm>
          <a:custGeom>
            <a:avLst/>
            <a:gdLst>
              <a:gd name="T0" fmla="*/ 182 w 188"/>
              <a:gd name="T1" fmla="*/ 182 h 192"/>
              <a:gd name="T2" fmla="*/ 186 w 188"/>
              <a:gd name="T3" fmla="*/ 186 h 192"/>
              <a:gd name="T4" fmla="*/ 186 w 188"/>
              <a:gd name="T5" fmla="*/ 186 h 192"/>
              <a:gd name="T6" fmla="*/ 182 w 188"/>
              <a:gd name="T7" fmla="*/ 191 h 192"/>
              <a:gd name="T8" fmla="*/ 182 w 188"/>
              <a:gd name="T9" fmla="*/ 191 h 192"/>
              <a:gd name="T10" fmla="*/ 8 w 188"/>
              <a:gd name="T11" fmla="*/ 192 h 192"/>
              <a:gd name="T12" fmla="*/ 3 w 188"/>
              <a:gd name="T13" fmla="*/ 188 h 192"/>
              <a:gd name="T14" fmla="*/ 8 w 188"/>
              <a:gd name="T15" fmla="*/ 183 h 192"/>
              <a:gd name="T16" fmla="*/ 8 w 188"/>
              <a:gd name="T17" fmla="*/ 183 h 192"/>
              <a:gd name="T18" fmla="*/ 182 w 188"/>
              <a:gd name="T19" fmla="*/ 182 h 192"/>
              <a:gd name="T20" fmla="*/ 139 w 188"/>
              <a:gd name="T21" fmla="*/ 1 h 192"/>
              <a:gd name="T22" fmla="*/ 143 w 188"/>
              <a:gd name="T23" fmla="*/ 5 h 192"/>
              <a:gd name="T24" fmla="*/ 139 w 188"/>
              <a:gd name="T25" fmla="*/ 9 h 192"/>
              <a:gd name="T26" fmla="*/ 22 w 188"/>
              <a:gd name="T27" fmla="*/ 9 h 192"/>
              <a:gd name="T28" fmla="*/ 9 w 188"/>
              <a:gd name="T29" fmla="*/ 22 h 192"/>
              <a:gd name="T30" fmla="*/ 9 w 188"/>
              <a:gd name="T31" fmla="*/ 142 h 192"/>
              <a:gd name="T32" fmla="*/ 22 w 188"/>
              <a:gd name="T33" fmla="*/ 155 h 192"/>
              <a:gd name="T34" fmla="*/ 166 w 188"/>
              <a:gd name="T35" fmla="*/ 155 h 192"/>
              <a:gd name="T36" fmla="*/ 179 w 188"/>
              <a:gd name="T37" fmla="*/ 143 h 192"/>
              <a:gd name="T38" fmla="*/ 179 w 188"/>
              <a:gd name="T39" fmla="*/ 88 h 192"/>
              <a:gd name="T40" fmla="*/ 184 w 188"/>
              <a:gd name="T41" fmla="*/ 84 h 192"/>
              <a:gd name="T42" fmla="*/ 188 w 188"/>
              <a:gd name="T43" fmla="*/ 87 h 192"/>
              <a:gd name="T44" fmla="*/ 188 w 188"/>
              <a:gd name="T45" fmla="*/ 142 h 192"/>
              <a:gd name="T46" fmla="*/ 167 w 188"/>
              <a:gd name="T47" fmla="*/ 164 h 192"/>
              <a:gd name="T48" fmla="*/ 22 w 188"/>
              <a:gd name="T49" fmla="*/ 164 h 192"/>
              <a:gd name="T50" fmla="*/ 0 w 188"/>
              <a:gd name="T51" fmla="*/ 143 h 192"/>
              <a:gd name="T52" fmla="*/ 0 w 188"/>
              <a:gd name="T53" fmla="*/ 23 h 192"/>
              <a:gd name="T54" fmla="*/ 21 w 188"/>
              <a:gd name="T55" fmla="*/ 0 h 192"/>
              <a:gd name="T56" fmla="*/ 139 w 188"/>
              <a:gd name="T57" fmla="*/ 0 h 192"/>
              <a:gd name="T58" fmla="*/ 139 w 188"/>
              <a:gd name="T59" fmla="*/ 1 h 192"/>
              <a:gd name="T60" fmla="*/ 180 w 188"/>
              <a:gd name="T61" fmla="*/ 25 h 192"/>
              <a:gd name="T62" fmla="*/ 180 w 188"/>
              <a:gd name="T63" fmla="*/ 30 h 192"/>
              <a:gd name="T64" fmla="*/ 180 w 188"/>
              <a:gd name="T65" fmla="*/ 31 h 192"/>
              <a:gd name="T66" fmla="*/ 116 w 188"/>
              <a:gd name="T67" fmla="*/ 90 h 192"/>
              <a:gd name="T68" fmla="*/ 108 w 188"/>
              <a:gd name="T69" fmla="*/ 91 h 192"/>
              <a:gd name="T70" fmla="*/ 107 w 188"/>
              <a:gd name="T71" fmla="*/ 90 h 192"/>
              <a:gd name="T72" fmla="*/ 93 w 188"/>
              <a:gd name="T73" fmla="*/ 78 h 192"/>
              <a:gd name="T74" fmla="*/ 91 w 188"/>
              <a:gd name="T75" fmla="*/ 78 h 192"/>
              <a:gd name="T76" fmla="*/ 91 w 188"/>
              <a:gd name="T77" fmla="*/ 78 h 192"/>
              <a:gd name="T78" fmla="*/ 27 w 188"/>
              <a:gd name="T79" fmla="*/ 131 h 192"/>
              <a:gd name="T80" fmla="*/ 24 w 188"/>
              <a:gd name="T81" fmla="*/ 131 h 192"/>
              <a:gd name="T82" fmla="*/ 24 w 188"/>
              <a:gd name="T83" fmla="*/ 131 h 192"/>
              <a:gd name="T84" fmla="*/ 24 w 188"/>
              <a:gd name="T85" fmla="*/ 128 h 192"/>
              <a:gd name="T86" fmla="*/ 24 w 188"/>
              <a:gd name="T87" fmla="*/ 128 h 192"/>
              <a:gd name="T88" fmla="*/ 87 w 188"/>
              <a:gd name="T89" fmla="*/ 75 h 192"/>
              <a:gd name="T90" fmla="*/ 95 w 188"/>
              <a:gd name="T91" fmla="*/ 75 h 192"/>
              <a:gd name="T92" fmla="*/ 96 w 188"/>
              <a:gd name="T93" fmla="*/ 75 h 192"/>
              <a:gd name="T94" fmla="*/ 110 w 188"/>
              <a:gd name="T95" fmla="*/ 88 h 192"/>
              <a:gd name="T96" fmla="*/ 112 w 188"/>
              <a:gd name="T97" fmla="*/ 88 h 192"/>
              <a:gd name="T98" fmla="*/ 112 w 188"/>
              <a:gd name="T99" fmla="*/ 88 h 192"/>
              <a:gd name="T100" fmla="*/ 175 w 188"/>
              <a:gd name="T101" fmla="*/ 29 h 192"/>
              <a:gd name="T102" fmla="*/ 142 w 188"/>
              <a:gd name="T103" fmla="*/ 36 h 192"/>
              <a:gd name="T104" fmla="*/ 139 w 188"/>
              <a:gd name="T105" fmla="*/ 35 h 192"/>
              <a:gd name="T106" fmla="*/ 139 w 188"/>
              <a:gd name="T107" fmla="*/ 35 h 192"/>
              <a:gd name="T108" fmla="*/ 140 w 188"/>
              <a:gd name="T109" fmla="*/ 32 h 192"/>
              <a:gd name="T110" fmla="*/ 140 w 188"/>
              <a:gd name="T111" fmla="*/ 32 h 192"/>
              <a:gd name="T112" fmla="*/ 176 w 188"/>
              <a:gd name="T113" fmla="*/ 24 h 192"/>
              <a:gd name="T114" fmla="*/ 180 w 188"/>
              <a:gd name="T115" fmla="*/ 2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88" h="192">
                <a:moveTo>
                  <a:pt x="182" y="182"/>
                </a:moveTo>
                <a:cubicBezTo>
                  <a:pt x="184" y="182"/>
                  <a:pt x="186" y="184"/>
                  <a:pt x="186" y="186"/>
                </a:cubicBezTo>
                <a:cubicBezTo>
                  <a:pt x="186" y="186"/>
                  <a:pt x="186" y="186"/>
                  <a:pt x="186" y="186"/>
                </a:cubicBezTo>
                <a:cubicBezTo>
                  <a:pt x="186" y="188"/>
                  <a:pt x="185" y="190"/>
                  <a:pt x="182" y="191"/>
                </a:cubicBezTo>
                <a:cubicBezTo>
                  <a:pt x="182" y="191"/>
                  <a:pt x="182" y="191"/>
                  <a:pt x="182" y="191"/>
                </a:cubicBezTo>
                <a:cubicBezTo>
                  <a:pt x="8" y="192"/>
                  <a:pt x="8" y="192"/>
                  <a:pt x="8" y="192"/>
                </a:cubicBezTo>
                <a:cubicBezTo>
                  <a:pt x="6" y="192"/>
                  <a:pt x="4" y="190"/>
                  <a:pt x="3" y="188"/>
                </a:cubicBezTo>
                <a:cubicBezTo>
                  <a:pt x="3" y="186"/>
                  <a:pt x="5" y="183"/>
                  <a:pt x="8" y="183"/>
                </a:cubicBezTo>
                <a:cubicBezTo>
                  <a:pt x="8" y="183"/>
                  <a:pt x="8" y="183"/>
                  <a:pt x="8" y="183"/>
                </a:cubicBezTo>
                <a:lnTo>
                  <a:pt x="182" y="182"/>
                </a:lnTo>
                <a:close/>
                <a:moveTo>
                  <a:pt x="139" y="1"/>
                </a:moveTo>
                <a:cubicBezTo>
                  <a:pt x="141" y="1"/>
                  <a:pt x="143" y="3"/>
                  <a:pt x="143" y="5"/>
                </a:cubicBezTo>
                <a:cubicBezTo>
                  <a:pt x="143" y="7"/>
                  <a:pt x="142" y="9"/>
                  <a:pt x="139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15" y="9"/>
                  <a:pt x="9" y="15"/>
                  <a:pt x="9" y="22"/>
                </a:cubicBezTo>
                <a:cubicBezTo>
                  <a:pt x="9" y="142"/>
                  <a:pt x="9" y="142"/>
                  <a:pt x="9" y="142"/>
                </a:cubicBezTo>
                <a:cubicBezTo>
                  <a:pt x="9" y="149"/>
                  <a:pt x="15" y="155"/>
                  <a:pt x="22" y="155"/>
                </a:cubicBezTo>
                <a:cubicBezTo>
                  <a:pt x="166" y="155"/>
                  <a:pt x="166" y="155"/>
                  <a:pt x="166" y="155"/>
                </a:cubicBezTo>
                <a:cubicBezTo>
                  <a:pt x="173" y="155"/>
                  <a:pt x="179" y="150"/>
                  <a:pt x="179" y="143"/>
                </a:cubicBezTo>
                <a:cubicBezTo>
                  <a:pt x="179" y="88"/>
                  <a:pt x="179" y="88"/>
                  <a:pt x="179" y="88"/>
                </a:cubicBezTo>
                <a:cubicBezTo>
                  <a:pt x="179" y="85"/>
                  <a:pt x="181" y="83"/>
                  <a:pt x="184" y="84"/>
                </a:cubicBezTo>
                <a:cubicBezTo>
                  <a:pt x="186" y="84"/>
                  <a:pt x="188" y="85"/>
                  <a:pt x="188" y="87"/>
                </a:cubicBezTo>
                <a:cubicBezTo>
                  <a:pt x="188" y="142"/>
                  <a:pt x="188" y="142"/>
                  <a:pt x="188" y="142"/>
                </a:cubicBezTo>
                <a:cubicBezTo>
                  <a:pt x="188" y="154"/>
                  <a:pt x="179" y="164"/>
                  <a:pt x="167" y="164"/>
                </a:cubicBezTo>
                <a:cubicBezTo>
                  <a:pt x="22" y="164"/>
                  <a:pt x="22" y="164"/>
                  <a:pt x="22" y="164"/>
                </a:cubicBezTo>
                <a:cubicBezTo>
                  <a:pt x="11" y="164"/>
                  <a:pt x="1" y="155"/>
                  <a:pt x="0" y="14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1"/>
                  <a:pt x="9" y="1"/>
                  <a:pt x="21" y="0"/>
                </a:cubicBezTo>
                <a:cubicBezTo>
                  <a:pt x="139" y="0"/>
                  <a:pt x="139" y="0"/>
                  <a:pt x="139" y="0"/>
                </a:cubicBezTo>
                <a:lnTo>
                  <a:pt x="139" y="1"/>
                </a:lnTo>
                <a:close/>
                <a:moveTo>
                  <a:pt x="180" y="25"/>
                </a:moveTo>
                <a:cubicBezTo>
                  <a:pt x="182" y="26"/>
                  <a:pt x="182" y="29"/>
                  <a:pt x="180" y="30"/>
                </a:cubicBezTo>
                <a:cubicBezTo>
                  <a:pt x="180" y="31"/>
                  <a:pt x="180" y="31"/>
                  <a:pt x="180" y="31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4" y="92"/>
                  <a:pt x="110" y="93"/>
                  <a:pt x="108" y="91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93" y="78"/>
                  <a:pt x="93" y="78"/>
                  <a:pt x="93" y="78"/>
                </a:cubicBezTo>
                <a:cubicBezTo>
                  <a:pt x="92" y="77"/>
                  <a:pt x="91" y="77"/>
                  <a:pt x="91" y="78"/>
                </a:cubicBezTo>
                <a:cubicBezTo>
                  <a:pt x="91" y="78"/>
                  <a:pt x="91" y="78"/>
                  <a:pt x="91" y="78"/>
                </a:cubicBezTo>
                <a:cubicBezTo>
                  <a:pt x="27" y="131"/>
                  <a:pt x="27" y="131"/>
                  <a:pt x="27" y="131"/>
                </a:cubicBezTo>
                <a:cubicBezTo>
                  <a:pt x="27" y="131"/>
                  <a:pt x="25" y="131"/>
                  <a:pt x="24" y="131"/>
                </a:cubicBezTo>
                <a:cubicBezTo>
                  <a:pt x="24" y="131"/>
                  <a:pt x="24" y="131"/>
                  <a:pt x="24" y="131"/>
                </a:cubicBezTo>
                <a:cubicBezTo>
                  <a:pt x="24" y="130"/>
                  <a:pt x="24" y="128"/>
                  <a:pt x="24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87" y="75"/>
                  <a:pt x="87" y="75"/>
                  <a:pt x="87" y="75"/>
                </a:cubicBezTo>
                <a:cubicBezTo>
                  <a:pt x="89" y="73"/>
                  <a:pt x="93" y="73"/>
                  <a:pt x="95" y="75"/>
                </a:cubicBezTo>
                <a:cubicBezTo>
                  <a:pt x="96" y="75"/>
                  <a:pt x="96" y="75"/>
                  <a:pt x="96" y="75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10" y="88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75" y="29"/>
                  <a:pt x="175" y="29"/>
                  <a:pt x="175" y="29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41" y="37"/>
                  <a:pt x="140" y="36"/>
                  <a:pt x="139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39" y="34"/>
                  <a:pt x="139" y="33"/>
                  <a:pt x="140" y="32"/>
                </a:cubicBezTo>
                <a:cubicBezTo>
                  <a:pt x="140" y="32"/>
                  <a:pt x="140" y="32"/>
                  <a:pt x="140" y="32"/>
                </a:cubicBezTo>
                <a:cubicBezTo>
                  <a:pt x="176" y="24"/>
                  <a:pt x="176" y="24"/>
                  <a:pt x="176" y="24"/>
                </a:cubicBezTo>
                <a:cubicBezTo>
                  <a:pt x="178" y="24"/>
                  <a:pt x="179" y="24"/>
                  <a:pt x="180" y="2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9"/>
          <p:cNvSpPr>
            <a:spLocks noEditPoints="1"/>
          </p:cNvSpPr>
          <p:nvPr/>
        </p:nvSpPr>
        <p:spPr bwMode="auto">
          <a:xfrm>
            <a:off x="9213347" y="5539255"/>
            <a:ext cx="461977" cy="461977"/>
          </a:xfrm>
          <a:custGeom>
            <a:avLst/>
            <a:gdLst>
              <a:gd name="T0" fmla="*/ 96 w 192"/>
              <a:gd name="T1" fmla="*/ 0 h 192"/>
              <a:gd name="T2" fmla="*/ 192 w 192"/>
              <a:gd name="T3" fmla="*/ 96 h 192"/>
              <a:gd name="T4" fmla="*/ 96 w 192"/>
              <a:gd name="T5" fmla="*/ 192 h 192"/>
              <a:gd name="T6" fmla="*/ 0 w 192"/>
              <a:gd name="T7" fmla="*/ 96 h 192"/>
              <a:gd name="T8" fmla="*/ 0 w 192"/>
              <a:gd name="T9" fmla="*/ 96 h 192"/>
              <a:gd name="T10" fmla="*/ 96 w 192"/>
              <a:gd name="T11" fmla="*/ 0 h 192"/>
              <a:gd name="T12" fmla="*/ 96 w 192"/>
              <a:gd name="T13" fmla="*/ 8 h 192"/>
              <a:gd name="T14" fmla="*/ 8 w 192"/>
              <a:gd name="T15" fmla="*/ 96 h 192"/>
              <a:gd name="T16" fmla="*/ 96 w 192"/>
              <a:gd name="T17" fmla="*/ 183 h 192"/>
              <a:gd name="T18" fmla="*/ 183 w 192"/>
              <a:gd name="T19" fmla="*/ 96 h 192"/>
              <a:gd name="T20" fmla="*/ 183 w 192"/>
              <a:gd name="T21" fmla="*/ 96 h 192"/>
              <a:gd name="T22" fmla="*/ 96 w 192"/>
              <a:gd name="T23" fmla="*/ 8 h 192"/>
              <a:gd name="T24" fmla="*/ 101 w 192"/>
              <a:gd name="T25" fmla="*/ 56 h 192"/>
              <a:gd name="T26" fmla="*/ 106 w 192"/>
              <a:gd name="T27" fmla="*/ 109 h 192"/>
              <a:gd name="T28" fmla="*/ 118 w 192"/>
              <a:gd name="T29" fmla="*/ 131 h 192"/>
              <a:gd name="T30" fmla="*/ 114 w 192"/>
              <a:gd name="T31" fmla="*/ 132 h 192"/>
              <a:gd name="T32" fmla="*/ 101 w 192"/>
              <a:gd name="T33" fmla="*/ 109 h 192"/>
              <a:gd name="T34" fmla="*/ 70 w 192"/>
              <a:gd name="T35" fmla="*/ 109 h 192"/>
              <a:gd name="T36" fmla="*/ 70 w 192"/>
              <a:gd name="T37" fmla="*/ 132 h 192"/>
              <a:gd name="T38" fmla="*/ 70 w 192"/>
              <a:gd name="T39" fmla="*/ 132 h 192"/>
              <a:gd name="T40" fmla="*/ 65 w 192"/>
              <a:gd name="T41" fmla="*/ 132 h 192"/>
              <a:gd name="T42" fmla="*/ 65 w 192"/>
              <a:gd name="T43" fmla="*/ 61 h 192"/>
              <a:gd name="T44" fmla="*/ 70 w 192"/>
              <a:gd name="T45" fmla="*/ 56 h 192"/>
              <a:gd name="T46" fmla="*/ 101 w 192"/>
              <a:gd name="T47" fmla="*/ 56 h 192"/>
              <a:gd name="T48" fmla="*/ 101 w 192"/>
              <a:gd name="T49" fmla="*/ 61 h 192"/>
              <a:gd name="T50" fmla="*/ 70 w 192"/>
              <a:gd name="T51" fmla="*/ 61 h 192"/>
              <a:gd name="T52" fmla="*/ 70 w 192"/>
              <a:gd name="T53" fmla="*/ 105 h 192"/>
              <a:gd name="T54" fmla="*/ 101 w 192"/>
              <a:gd name="T55" fmla="*/ 105 h 192"/>
              <a:gd name="T56" fmla="*/ 101 w 192"/>
              <a:gd name="T57" fmla="*/ 6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2" h="192">
                <a:moveTo>
                  <a:pt x="96" y="0"/>
                </a:move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149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43"/>
                  <a:pt x="43" y="0"/>
                  <a:pt x="96" y="0"/>
                </a:cubicBezTo>
                <a:close/>
                <a:moveTo>
                  <a:pt x="96" y="8"/>
                </a:moveTo>
                <a:cubicBezTo>
                  <a:pt x="48" y="8"/>
                  <a:pt x="8" y="48"/>
                  <a:pt x="8" y="96"/>
                </a:cubicBezTo>
                <a:cubicBezTo>
                  <a:pt x="8" y="144"/>
                  <a:pt x="48" y="183"/>
                  <a:pt x="96" y="183"/>
                </a:cubicBezTo>
                <a:cubicBezTo>
                  <a:pt x="144" y="183"/>
                  <a:pt x="183" y="144"/>
                  <a:pt x="183" y="96"/>
                </a:cubicBezTo>
                <a:cubicBezTo>
                  <a:pt x="183" y="96"/>
                  <a:pt x="183" y="96"/>
                  <a:pt x="183" y="96"/>
                </a:cubicBezTo>
                <a:cubicBezTo>
                  <a:pt x="183" y="48"/>
                  <a:pt x="144" y="8"/>
                  <a:pt x="96" y="8"/>
                </a:cubicBezTo>
                <a:close/>
                <a:moveTo>
                  <a:pt x="101" y="56"/>
                </a:moveTo>
                <a:cubicBezTo>
                  <a:pt x="132" y="56"/>
                  <a:pt x="138" y="103"/>
                  <a:pt x="106" y="109"/>
                </a:cubicBezTo>
                <a:cubicBezTo>
                  <a:pt x="118" y="131"/>
                  <a:pt x="118" y="131"/>
                  <a:pt x="118" y="131"/>
                </a:cubicBezTo>
                <a:cubicBezTo>
                  <a:pt x="121" y="134"/>
                  <a:pt x="116" y="135"/>
                  <a:pt x="114" y="132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70" y="109"/>
                  <a:pt x="70" y="109"/>
                  <a:pt x="70" y="109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70" y="135"/>
                  <a:pt x="65" y="135"/>
                  <a:pt x="65" y="132"/>
                </a:cubicBezTo>
                <a:cubicBezTo>
                  <a:pt x="65" y="61"/>
                  <a:pt x="65" y="61"/>
                  <a:pt x="65" y="61"/>
                </a:cubicBezTo>
                <a:cubicBezTo>
                  <a:pt x="65" y="58"/>
                  <a:pt x="67" y="56"/>
                  <a:pt x="70" y="56"/>
                </a:cubicBezTo>
                <a:lnTo>
                  <a:pt x="101" y="56"/>
                </a:lnTo>
                <a:close/>
                <a:moveTo>
                  <a:pt x="101" y="61"/>
                </a:moveTo>
                <a:cubicBezTo>
                  <a:pt x="70" y="61"/>
                  <a:pt x="70" y="61"/>
                  <a:pt x="70" y="61"/>
                </a:cubicBezTo>
                <a:cubicBezTo>
                  <a:pt x="70" y="105"/>
                  <a:pt x="70" y="105"/>
                  <a:pt x="70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130" y="105"/>
                  <a:pt x="130" y="61"/>
                  <a:pt x="101" y="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3"/>
          <p:cNvSpPr>
            <a:spLocks noEditPoints="1"/>
          </p:cNvSpPr>
          <p:nvPr/>
        </p:nvSpPr>
        <p:spPr bwMode="auto">
          <a:xfrm>
            <a:off x="8014688" y="5539254"/>
            <a:ext cx="460976" cy="461978"/>
          </a:xfrm>
          <a:custGeom>
            <a:avLst/>
            <a:gdLst>
              <a:gd name="T0" fmla="*/ 135 w 192"/>
              <a:gd name="T1" fmla="*/ 5 h 192"/>
              <a:gd name="T2" fmla="*/ 154 w 192"/>
              <a:gd name="T3" fmla="*/ 20 h 192"/>
              <a:gd name="T4" fmla="*/ 173 w 192"/>
              <a:gd name="T5" fmla="*/ 58 h 192"/>
              <a:gd name="T6" fmla="*/ 192 w 192"/>
              <a:gd name="T7" fmla="*/ 63 h 192"/>
              <a:gd name="T8" fmla="*/ 173 w 192"/>
              <a:gd name="T9" fmla="*/ 68 h 192"/>
              <a:gd name="T10" fmla="*/ 192 w 192"/>
              <a:gd name="T11" fmla="*/ 96 h 192"/>
              <a:gd name="T12" fmla="*/ 173 w 192"/>
              <a:gd name="T13" fmla="*/ 125 h 192"/>
              <a:gd name="T14" fmla="*/ 192 w 192"/>
              <a:gd name="T15" fmla="*/ 130 h 192"/>
              <a:gd name="T16" fmla="*/ 173 w 192"/>
              <a:gd name="T17" fmla="*/ 135 h 192"/>
              <a:gd name="T18" fmla="*/ 135 w 192"/>
              <a:gd name="T19" fmla="*/ 173 h 192"/>
              <a:gd name="T20" fmla="*/ 130 w 192"/>
              <a:gd name="T21" fmla="*/ 192 h 192"/>
              <a:gd name="T22" fmla="*/ 125 w 192"/>
              <a:gd name="T23" fmla="*/ 188 h 192"/>
              <a:gd name="T24" fmla="*/ 101 w 192"/>
              <a:gd name="T25" fmla="*/ 188 h 192"/>
              <a:gd name="T26" fmla="*/ 92 w 192"/>
              <a:gd name="T27" fmla="*/ 188 h 192"/>
              <a:gd name="T28" fmla="*/ 68 w 192"/>
              <a:gd name="T29" fmla="*/ 188 h 192"/>
              <a:gd name="T30" fmla="*/ 58 w 192"/>
              <a:gd name="T31" fmla="*/ 188 h 192"/>
              <a:gd name="T32" fmla="*/ 58 w 192"/>
              <a:gd name="T33" fmla="*/ 173 h 192"/>
              <a:gd name="T34" fmla="*/ 20 w 192"/>
              <a:gd name="T35" fmla="*/ 154 h 192"/>
              <a:gd name="T36" fmla="*/ 1 w 192"/>
              <a:gd name="T37" fmla="*/ 130 h 192"/>
              <a:gd name="T38" fmla="*/ 5 w 192"/>
              <a:gd name="T39" fmla="*/ 125 h 192"/>
              <a:gd name="T40" fmla="*/ 5 w 192"/>
              <a:gd name="T41" fmla="*/ 101 h 192"/>
              <a:gd name="T42" fmla="*/ 5 w 192"/>
              <a:gd name="T43" fmla="*/ 92 h 192"/>
              <a:gd name="T44" fmla="*/ 5 w 192"/>
              <a:gd name="T45" fmla="*/ 68 h 192"/>
              <a:gd name="T46" fmla="*/ 5 w 192"/>
              <a:gd name="T47" fmla="*/ 58 h 192"/>
              <a:gd name="T48" fmla="*/ 20 w 192"/>
              <a:gd name="T49" fmla="*/ 39 h 192"/>
              <a:gd name="T50" fmla="*/ 58 w 192"/>
              <a:gd name="T51" fmla="*/ 5 h 192"/>
              <a:gd name="T52" fmla="*/ 68 w 192"/>
              <a:gd name="T53" fmla="*/ 5 h 192"/>
              <a:gd name="T54" fmla="*/ 68 w 192"/>
              <a:gd name="T55" fmla="*/ 20 h 192"/>
              <a:gd name="T56" fmla="*/ 96 w 192"/>
              <a:gd name="T57" fmla="*/ 0 h 192"/>
              <a:gd name="T58" fmla="*/ 101 w 192"/>
              <a:gd name="T59" fmla="*/ 20 h 192"/>
              <a:gd name="T60" fmla="*/ 129 w 192"/>
              <a:gd name="T61" fmla="*/ 1 h 192"/>
              <a:gd name="T62" fmla="*/ 39 w 192"/>
              <a:gd name="T63" fmla="*/ 29 h 192"/>
              <a:gd name="T64" fmla="*/ 29 w 192"/>
              <a:gd name="T65" fmla="*/ 154 h 192"/>
              <a:gd name="T66" fmla="*/ 163 w 192"/>
              <a:gd name="T67" fmla="*/ 154 h 192"/>
              <a:gd name="T68" fmla="*/ 154 w 192"/>
              <a:gd name="T69" fmla="*/ 29 h 192"/>
              <a:gd name="T70" fmla="*/ 66 w 192"/>
              <a:gd name="T71" fmla="*/ 78 h 192"/>
              <a:gd name="T72" fmla="*/ 86 w 192"/>
              <a:gd name="T73" fmla="*/ 102 h 192"/>
              <a:gd name="T74" fmla="*/ 63 w 192"/>
              <a:gd name="T75" fmla="*/ 107 h 192"/>
              <a:gd name="T76" fmla="*/ 72 w 192"/>
              <a:gd name="T77" fmla="*/ 93 h 192"/>
              <a:gd name="T78" fmla="*/ 64 w 192"/>
              <a:gd name="T79" fmla="*/ 95 h 192"/>
              <a:gd name="T80" fmla="*/ 86 w 192"/>
              <a:gd name="T81" fmla="*/ 73 h 192"/>
              <a:gd name="T82" fmla="*/ 128 w 192"/>
              <a:gd name="T83" fmla="*/ 82 h 192"/>
              <a:gd name="T84" fmla="*/ 116 w 192"/>
              <a:gd name="T85" fmla="*/ 111 h 192"/>
              <a:gd name="T86" fmla="*/ 105 w 192"/>
              <a:gd name="T87" fmla="*/ 113 h 192"/>
              <a:gd name="T88" fmla="*/ 116 w 192"/>
              <a:gd name="T89" fmla="*/ 72 h 192"/>
              <a:gd name="T90" fmla="*/ 129 w 192"/>
              <a:gd name="T91" fmla="*/ 105 h 192"/>
              <a:gd name="T92" fmla="*/ 118 w 192"/>
              <a:gd name="T93" fmla="*/ 94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92">
                <a:moveTo>
                  <a:pt x="130" y="1"/>
                </a:moveTo>
                <a:cubicBezTo>
                  <a:pt x="132" y="1"/>
                  <a:pt x="134" y="2"/>
                  <a:pt x="134" y="5"/>
                </a:cubicBezTo>
                <a:cubicBezTo>
                  <a:pt x="134" y="5"/>
                  <a:pt x="135" y="5"/>
                  <a:pt x="135" y="5"/>
                </a:cubicBezTo>
                <a:cubicBezTo>
                  <a:pt x="135" y="5"/>
                  <a:pt x="135" y="5"/>
                  <a:pt x="135" y="5"/>
                </a:cubicBezTo>
                <a:cubicBezTo>
                  <a:pt x="135" y="20"/>
                  <a:pt x="135" y="20"/>
                  <a:pt x="135" y="20"/>
                </a:cubicBezTo>
                <a:cubicBezTo>
                  <a:pt x="154" y="20"/>
                  <a:pt x="154" y="20"/>
                  <a:pt x="154" y="20"/>
                </a:cubicBezTo>
                <a:cubicBezTo>
                  <a:pt x="164" y="20"/>
                  <a:pt x="173" y="28"/>
                  <a:pt x="173" y="39"/>
                </a:cubicBezTo>
                <a:cubicBezTo>
                  <a:pt x="173" y="39"/>
                  <a:pt x="173" y="39"/>
                  <a:pt x="173" y="39"/>
                </a:cubicBezTo>
                <a:cubicBezTo>
                  <a:pt x="173" y="58"/>
                  <a:pt x="173" y="58"/>
                  <a:pt x="173" y="58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190" y="58"/>
                  <a:pt x="192" y="60"/>
                  <a:pt x="192" y="63"/>
                </a:cubicBezTo>
                <a:cubicBezTo>
                  <a:pt x="192" y="63"/>
                  <a:pt x="192" y="63"/>
                  <a:pt x="192" y="63"/>
                </a:cubicBezTo>
                <a:cubicBezTo>
                  <a:pt x="192" y="65"/>
                  <a:pt x="190" y="67"/>
                  <a:pt x="188" y="68"/>
                </a:cubicBezTo>
                <a:cubicBezTo>
                  <a:pt x="188" y="68"/>
                  <a:pt x="188" y="68"/>
                  <a:pt x="188" y="68"/>
                </a:cubicBezTo>
                <a:cubicBezTo>
                  <a:pt x="173" y="68"/>
                  <a:pt x="173" y="68"/>
                  <a:pt x="173" y="68"/>
                </a:cubicBezTo>
                <a:cubicBezTo>
                  <a:pt x="173" y="92"/>
                  <a:pt x="173" y="92"/>
                  <a:pt x="173" y="92"/>
                </a:cubicBezTo>
                <a:cubicBezTo>
                  <a:pt x="188" y="92"/>
                  <a:pt x="188" y="92"/>
                  <a:pt x="188" y="92"/>
                </a:cubicBezTo>
                <a:cubicBezTo>
                  <a:pt x="190" y="92"/>
                  <a:pt x="192" y="94"/>
                  <a:pt x="192" y="96"/>
                </a:cubicBezTo>
                <a:cubicBezTo>
                  <a:pt x="192" y="99"/>
                  <a:pt x="190" y="101"/>
                  <a:pt x="188" y="101"/>
                </a:cubicBezTo>
                <a:cubicBezTo>
                  <a:pt x="173" y="101"/>
                  <a:pt x="173" y="101"/>
                  <a:pt x="173" y="101"/>
                </a:cubicBezTo>
                <a:cubicBezTo>
                  <a:pt x="173" y="125"/>
                  <a:pt x="173" y="125"/>
                  <a:pt x="173" y="125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90" y="125"/>
                  <a:pt x="192" y="127"/>
                  <a:pt x="192" y="129"/>
                </a:cubicBezTo>
                <a:cubicBezTo>
                  <a:pt x="192" y="130"/>
                  <a:pt x="192" y="130"/>
                  <a:pt x="192" y="130"/>
                </a:cubicBezTo>
                <a:cubicBezTo>
                  <a:pt x="192" y="132"/>
                  <a:pt x="190" y="134"/>
                  <a:pt x="188" y="134"/>
                </a:cubicBezTo>
                <a:cubicBezTo>
                  <a:pt x="188" y="134"/>
                  <a:pt x="188" y="135"/>
                  <a:pt x="188" y="135"/>
                </a:cubicBezTo>
                <a:cubicBezTo>
                  <a:pt x="173" y="135"/>
                  <a:pt x="173" y="135"/>
                  <a:pt x="173" y="135"/>
                </a:cubicBezTo>
                <a:cubicBezTo>
                  <a:pt x="173" y="154"/>
                  <a:pt x="173" y="154"/>
                  <a:pt x="173" y="154"/>
                </a:cubicBezTo>
                <a:cubicBezTo>
                  <a:pt x="173" y="164"/>
                  <a:pt x="164" y="173"/>
                  <a:pt x="154" y="173"/>
                </a:cubicBezTo>
                <a:cubicBezTo>
                  <a:pt x="135" y="173"/>
                  <a:pt x="135" y="173"/>
                  <a:pt x="135" y="173"/>
                </a:cubicBezTo>
                <a:cubicBezTo>
                  <a:pt x="135" y="188"/>
                  <a:pt x="135" y="188"/>
                  <a:pt x="135" y="188"/>
                </a:cubicBezTo>
                <a:cubicBezTo>
                  <a:pt x="134" y="190"/>
                  <a:pt x="132" y="192"/>
                  <a:pt x="130" y="192"/>
                </a:cubicBezTo>
                <a:cubicBezTo>
                  <a:pt x="130" y="192"/>
                  <a:pt x="130" y="192"/>
                  <a:pt x="130" y="192"/>
                </a:cubicBezTo>
                <a:cubicBezTo>
                  <a:pt x="127" y="192"/>
                  <a:pt x="125" y="190"/>
                  <a:pt x="125" y="188"/>
                </a:cubicBezTo>
                <a:cubicBezTo>
                  <a:pt x="125" y="188"/>
                  <a:pt x="125" y="188"/>
                  <a:pt x="125" y="188"/>
                </a:cubicBezTo>
                <a:cubicBezTo>
                  <a:pt x="125" y="188"/>
                  <a:pt x="125" y="188"/>
                  <a:pt x="125" y="188"/>
                </a:cubicBezTo>
                <a:cubicBezTo>
                  <a:pt x="125" y="173"/>
                  <a:pt x="125" y="173"/>
                  <a:pt x="125" y="173"/>
                </a:cubicBezTo>
                <a:cubicBezTo>
                  <a:pt x="101" y="173"/>
                  <a:pt x="101" y="173"/>
                  <a:pt x="101" y="173"/>
                </a:cubicBezTo>
                <a:cubicBezTo>
                  <a:pt x="101" y="188"/>
                  <a:pt x="101" y="188"/>
                  <a:pt x="101" y="188"/>
                </a:cubicBezTo>
                <a:cubicBezTo>
                  <a:pt x="101" y="190"/>
                  <a:pt x="99" y="192"/>
                  <a:pt x="96" y="192"/>
                </a:cubicBezTo>
                <a:cubicBezTo>
                  <a:pt x="94" y="192"/>
                  <a:pt x="92" y="190"/>
                  <a:pt x="92" y="188"/>
                </a:cubicBezTo>
                <a:cubicBezTo>
                  <a:pt x="92" y="188"/>
                  <a:pt x="92" y="188"/>
                  <a:pt x="92" y="188"/>
                </a:cubicBezTo>
                <a:cubicBezTo>
                  <a:pt x="92" y="173"/>
                  <a:pt x="92" y="173"/>
                  <a:pt x="92" y="173"/>
                </a:cubicBezTo>
                <a:cubicBezTo>
                  <a:pt x="68" y="173"/>
                  <a:pt x="68" y="173"/>
                  <a:pt x="68" y="173"/>
                </a:cubicBezTo>
                <a:cubicBezTo>
                  <a:pt x="68" y="188"/>
                  <a:pt x="68" y="188"/>
                  <a:pt x="68" y="188"/>
                </a:cubicBezTo>
                <a:cubicBezTo>
                  <a:pt x="68" y="190"/>
                  <a:pt x="66" y="192"/>
                  <a:pt x="63" y="192"/>
                </a:cubicBezTo>
                <a:cubicBezTo>
                  <a:pt x="63" y="192"/>
                  <a:pt x="63" y="192"/>
                  <a:pt x="63" y="192"/>
                </a:cubicBezTo>
                <a:cubicBezTo>
                  <a:pt x="60" y="192"/>
                  <a:pt x="58" y="190"/>
                  <a:pt x="58" y="188"/>
                </a:cubicBezTo>
                <a:cubicBezTo>
                  <a:pt x="58" y="188"/>
                  <a:pt x="58" y="188"/>
                  <a:pt x="58" y="188"/>
                </a:cubicBezTo>
                <a:cubicBezTo>
                  <a:pt x="58" y="188"/>
                  <a:pt x="58" y="188"/>
                  <a:pt x="58" y="188"/>
                </a:cubicBezTo>
                <a:cubicBezTo>
                  <a:pt x="58" y="173"/>
                  <a:pt x="58" y="173"/>
                  <a:pt x="58" y="173"/>
                </a:cubicBezTo>
                <a:cubicBezTo>
                  <a:pt x="39" y="173"/>
                  <a:pt x="39" y="173"/>
                  <a:pt x="39" y="173"/>
                </a:cubicBezTo>
                <a:cubicBezTo>
                  <a:pt x="28" y="173"/>
                  <a:pt x="20" y="164"/>
                  <a:pt x="20" y="154"/>
                </a:cubicBezTo>
                <a:cubicBezTo>
                  <a:pt x="20" y="154"/>
                  <a:pt x="20" y="154"/>
                  <a:pt x="20" y="154"/>
                </a:cubicBezTo>
                <a:cubicBezTo>
                  <a:pt x="20" y="135"/>
                  <a:pt x="20" y="135"/>
                  <a:pt x="20" y="135"/>
                </a:cubicBezTo>
                <a:cubicBezTo>
                  <a:pt x="5" y="135"/>
                  <a:pt x="5" y="135"/>
                  <a:pt x="5" y="135"/>
                </a:cubicBezTo>
                <a:cubicBezTo>
                  <a:pt x="3" y="134"/>
                  <a:pt x="1" y="132"/>
                  <a:pt x="1" y="130"/>
                </a:cubicBezTo>
                <a:cubicBezTo>
                  <a:pt x="1" y="130"/>
                  <a:pt x="1" y="130"/>
                  <a:pt x="1" y="130"/>
                </a:cubicBezTo>
                <a:cubicBezTo>
                  <a:pt x="1" y="127"/>
                  <a:pt x="2" y="125"/>
                  <a:pt x="5" y="125"/>
                </a:cubicBezTo>
                <a:cubicBezTo>
                  <a:pt x="5" y="125"/>
                  <a:pt x="5" y="125"/>
                  <a:pt x="5" y="125"/>
                </a:cubicBezTo>
                <a:cubicBezTo>
                  <a:pt x="20" y="125"/>
                  <a:pt x="20" y="125"/>
                  <a:pt x="20" y="125"/>
                </a:cubicBezTo>
                <a:cubicBezTo>
                  <a:pt x="20" y="101"/>
                  <a:pt x="20" y="101"/>
                  <a:pt x="20" y="101"/>
                </a:cubicBezTo>
                <a:cubicBezTo>
                  <a:pt x="5" y="101"/>
                  <a:pt x="5" y="101"/>
                  <a:pt x="5" y="101"/>
                </a:cubicBezTo>
                <a:cubicBezTo>
                  <a:pt x="2" y="101"/>
                  <a:pt x="0" y="99"/>
                  <a:pt x="0" y="96"/>
                </a:cubicBezTo>
                <a:cubicBezTo>
                  <a:pt x="0" y="94"/>
                  <a:pt x="2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0" y="92"/>
                  <a:pt x="20" y="92"/>
                  <a:pt x="20" y="92"/>
                </a:cubicBezTo>
                <a:cubicBezTo>
                  <a:pt x="20" y="68"/>
                  <a:pt x="20" y="68"/>
                  <a:pt x="20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3" y="68"/>
                  <a:pt x="1" y="66"/>
                  <a:pt x="1" y="63"/>
                </a:cubicBezTo>
                <a:cubicBezTo>
                  <a:pt x="1" y="63"/>
                  <a:pt x="1" y="63"/>
                  <a:pt x="1" y="63"/>
                </a:cubicBezTo>
                <a:cubicBezTo>
                  <a:pt x="1" y="60"/>
                  <a:pt x="2" y="58"/>
                  <a:pt x="5" y="58"/>
                </a:cubicBezTo>
                <a:cubicBezTo>
                  <a:pt x="5" y="58"/>
                  <a:pt x="5" y="58"/>
                  <a:pt x="5" y="58"/>
                </a:cubicBezTo>
                <a:cubicBezTo>
                  <a:pt x="20" y="58"/>
                  <a:pt x="20" y="58"/>
                  <a:pt x="20" y="58"/>
                </a:cubicBezTo>
                <a:cubicBezTo>
                  <a:pt x="20" y="39"/>
                  <a:pt x="20" y="39"/>
                  <a:pt x="20" y="39"/>
                </a:cubicBezTo>
                <a:cubicBezTo>
                  <a:pt x="20" y="28"/>
                  <a:pt x="28" y="20"/>
                  <a:pt x="39" y="20"/>
                </a:cubicBezTo>
                <a:cubicBezTo>
                  <a:pt x="58" y="20"/>
                  <a:pt x="58" y="20"/>
                  <a:pt x="58" y="20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3"/>
                  <a:pt x="60" y="1"/>
                  <a:pt x="63" y="1"/>
                </a:cubicBezTo>
                <a:cubicBezTo>
                  <a:pt x="63" y="1"/>
                  <a:pt x="63" y="1"/>
                  <a:pt x="63" y="1"/>
                </a:cubicBezTo>
                <a:cubicBezTo>
                  <a:pt x="65" y="1"/>
                  <a:pt x="67" y="2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5"/>
                  <a:pt x="68" y="5"/>
                  <a:pt x="68" y="5"/>
                </a:cubicBezTo>
                <a:cubicBezTo>
                  <a:pt x="68" y="20"/>
                  <a:pt x="68" y="20"/>
                  <a:pt x="68" y="20"/>
                </a:cubicBezTo>
                <a:cubicBezTo>
                  <a:pt x="92" y="20"/>
                  <a:pt x="92" y="20"/>
                  <a:pt x="92" y="20"/>
                </a:cubicBezTo>
                <a:cubicBezTo>
                  <a:pt x="92" y="5"/>
                  <a:pt x="92" y="5"/>
                  <a:pt x="92" y="5"/>
                </a:cubicBezTo>
                <a:cubicBezTo>
                  <a:pt x="92" y="2"/>
                  <a:pt x="94" y="0"/>
                  <a:pt x="96" y="0"/>
                </a:cubicBezTo>
                <a:cubicBezTo>
                  <a:pt x="99" y="0"/>
                  <a:pt x="101" y="2"/>
                  <a:pt x="101" y="5"/>
                </a:cubicBezTo>
                <a:cubicBezTo>
                  <a:pt x="101" y="5"/>
                  <a:pt x="101" y="5"/>
                  <a:pt x="101" y="5"/>
                </a:cubicBezTo>
                <a:cubicBezTo>
                  <a:pt x="101" y="20"/>
                  <a:pt x="101" y="20"/>
                  <a:pt x="101" y="20"/>
                </a:cubicBezTo>
                <a:cubicBezTo>
                  <a:pt x="125" y="20"/>
                  <a:pt x="125" y="20"/>
                  <a:pt x="125" y="20"/>
                </a:cubicBezTo>
                <a:cubicBezTo>
                  <a:pt x="125" y="5"/>
                  <a:pt x="125" y="5"/>
                  <a:pt x="125" y="5"/>
                </a:cubicBezTo>
                <a:cubicBezTo>
                  <a:pt x="125" y="3"/>
                  <a:pt x="127" y="1"/>
                  <a:pt x="129" y="1"/>
                </a:cubicBezTo>
                <a:cubicBezTo>
                  <a:pt x="130" y="1"/>
                  <a:pt x="130" y="1"/>
                  <a:pt x="130" y="1"/>
                </a:cubicBezTo>
                <a:close/>
                <a:moveTo>
                  <a:pt x="154" y="29"/>
                </a:moveTo>
                <a:cubicBezTo>
                  <a:pt x="39" y="29"/>
                  <a:pt x="39" y="29"/>
                  <a:pt x="39" y="29"/>
                </a:cubicBezTo>
                <a:cubicBezTo>
                  <a:pt x="34" y="30"/>
                  <a:pt x="30" y="34"/>
                  <a:pt x="29" y="39"/>
                </a:cubicBezTo>
                <a:cubicBezTo>
                  <a:pt x="29" y="39"/>
                  <a:pt x="29" y="39"/>
                  <a:pt x="29" y="39"/>
                </a:cubicBezTo>
                <a:cubicBezTo>
                  <a:pt x="29" y="154"/>
                  <a:pt x="29" y="154"/>
                  <a:pt x="29" y="154"/>
                </a:cubicBezTo>
                <a:cubicBezTo>
                  <a:pt x="30" y="159"/>
                  <a:pt x="34" y="163"/>
                  <a:pt x="39" y="163"/>
                </a:cubicBezTo>
                <a:cubicBezTo>
                  <a:pt x="154" y="163"/>
                  <a:pt x="154" y="163"/>
                  <a:pt x="154" y="163"/>
                </a:cubicBezTo>
                <a:cubicBezTo>
                  <a:pt x="159" y="163"/>
                  <a:pt x="163" y="159"/>
                  <a:pt x="163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39"/>
                  <a:pt x="163" y="39"/>
                  <a:pt x="163" y="39"/>
                </a:cubicBezTo>
                <a:cubicBezTo>
                  <a:pt x="163" y="34"/>
                  <a:pt x="159" y="30"/>
                  <a:pt x="154" y="29"/>
                </a:cubicBezTo>
                <a:close/>
                <a:moveTo>
                  <a:pt x="86" y="73"/>
                </a:moveTo>
                <a:cubicBezTo>
                  <a:pt x="86" y="78"/>
                  <a:pt x="86" y="78"/>
                  <a:pt x="86" y="78"/>
                </a:cubicBezTo>
                <a:cubicBezTo>
                  <a:pt x="66" y="78"/>
                  <a:pt x="66" y="78"/>
                  <a:pt x="66" y="78"/>
                </a:cubicBezTo>
                <a:cubicBezTo>
                  <a:pt x="65" y="89"/>
                  <a:pt x="65" y="89"/>
                  <a:pt x="65" y="89"/>
                </a:cubicBezTo>
                <a:cubicBezTo>
                  <a:pt x="67" y="88"/>
                  <a:pt x="69" y="88"/>
                  <a:pt x="72" y="88"/>
                </a:cubicBezTo>
                <a:cubicBezTo>
                  <a:pt x="80" y="88"/>
                  <a:pt x="86" y="94"/>
                  <a:pt x="86" y="102"/>
                </a:cubicBezTo>
                <a:cubicBezTo>
                  <a:pt x="86" y="110"/>
                  <a:pt x="80" y="116"/>
                  <a:pt x="72" y="116"/>
                </a:cubicBezTo>
                <a:cubicBezTo>
                  <a:pt x="66" y="116"/>
                  <a:pt x="60" y="113"/>
                  <a:pt x="58" y="107"/>
                </a:cubicBezTo>
                <a:cubicBezTo>
                  <a:pt x="63" y="107"/>
                  <a:pt x="63" y="107"/>
                  <a:pt x="63" y="107"/>
                </a:cubicBezTo>
                <a:cubicBezTo>
                  <a:pt x="66" y="111"/>
                  <a:pt x="72" y="113"/>
                  <a:pt x="76" y="110"/>
                </a:cubicBezTo>
                <a:cubicBezTo>
                  <a:pt x="81" y="108"/>
                  <a:pt x="83" y="102"/>
                  <a:pt x="80" y="97"/>
                </a:cubicBezTo>
                <a:cubicBezTo>
                  <a:pt x="78" y="94"/>
                  <a:pt x="75" y="92"/>
                  <a:pt x="72" y="93"/>
                </a:cubicBezTo>
                <a:cubicBezTo>
                  <a:pt x="69" y="92"/>
                  <a:pt x="66" y="93"/>
                  <a:pt x="64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64" y="95"/>
                  <a:pt x="64" y="95"/>
                  <a:pt x="64" y="95"/>
                </a:cubicBezTo>
                <a:cubicBezTo>
                  <a:pt x="60" y="95"/>
                  <a:pt x="60" y="95"/>
                  <a:pt x="60" y="95"/>
                </a:cubicBezTo>
                <a:cubicBezTo>
                  <a:pt x="62" y="73"/>
                  <a:pt x="62" y="73"/>
                  <a:pt x="62" y="73"/>
                </a:cubicBezTo>
                <a:lnTo>
                  <a:pt x="86" y="73"/>
                </a:lnTo>
                <a:close/>
                <a:moveTo>
                  <a:pt x="116" y="72"/>
                </a:moveTo>
                <a:cubicBezTo>
                  <a:pt x="123" y="72"/>
                  <a:pt x="130" y="76"/>
                  <a:pt x="134" y="82"/>
                </a:cubicBezTo>
                <a:cubicBezTo>
                  <a:pt x="128" y="82"/>
                  <a:pt x="128" y="82"/>
                  <a:pt x="128" y="82"/>
                </a:cubicBezTo>
                <a:cubicBezTo>
                  <a:pt x="125" y="79"/>
                  <a:pt x="121" y="78"/>
                  <a:pt x="116" y="77"/>
                </a:cubicBezTo>
                <a:cubicBezTo>
                  <a:pt x="107" y="78"/>
                  <a:pt x="100" y="86"/>
                  <a:pt x="100" y="95"/>
                </a:cubicBezTo>
                <a:cubicBezTo>
                  <a:pt x="101" y="104"/>
                  <a:pt x="108" y="110"/>
                  <a:pt x="116" y="111"/>
                </a:cubicBezTo>
                <a:cubicBezTo>
                  <a:pt x="121" y="111"/>
                  <a:pt x="126" y="109"/>
                  <a:pt x="129" y="105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129" y="115"/>
                  <a:pt x="116" y="119"/>
                  <a:pt x="105" y="113"/>
                </a:cubicBezTo>
                <a:cubicBezTo>
                  <a:pt x="95" y="107"/>
                  <a:pt x="92" y="94"/>
                  <a:pt x="97" y="84"/>
                </a:cubicBezTo>
                <a:cubicBezTo>
                  <a:pt x="101" y="77"/>
                  <a:pt x="108" y="73"/>
                  <a:pt x="116" y="73"/>
                </a:cubicBezTo>
                <a:lnTo>
                  <a:pt x="116" y="72"/>
                </a:lnTo>
                <a:close/>
                <a:moveTo>
                  <a:pt x="135" y="94"/>
                </a:moveTo>
                <a:cubicBezTo>
                  <a:pt x="135" y="105"/>
                  <a:pt x="135" y="105"/>
                  <a:pt x="135" y="105"/>
                </a:cubicBezTo>
                <a:cubicBezTo>
                  <a:pt x="129" y="105"/>
                  <a:pt x="129" y="105"/>
                  <a:pt x="129" y="105"/>
                </a:cubicBezTo>
                <a:cubicBezTo>
                  <a:pt x="129" y="99"/>
                  <a:pt x="129" y="99"/>
                  <a:pt x="129" y="99"/>
                </a:cubicBezTo>
                <a:cubicBezTo>
                  <a:pt x="118" y="99"/>
                  <a:pt x="118" y="99"/>
                  <a:pt x="118" y="99"/>
                </a:cubicBezTo>
                <a:cubicBezTo>
                  <a:pt x="118" y="94"/>
                  <a:pt x="118" y="94"/>
                  <a:pt x="118" y="94"/>
                </a:cubicBezTo>
                <a:lnTo>
                  <a:pt x="135" y="9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7"/>
          <p:cNvSpPr>
            <a:spLocks noEditPoints="1"/>
          </p:cNvSpPr>
          <p:nvPr/>
        </p:nvSpPr>
        <p:spPr bwMode="auto">
          <a:xfrm>
            <a:off x="7002792" y="5552783"/>
            <a:ext cx="461977" cy="434920"/>
          </a:xfrm>
          <a:custGeom>
            <a:avLst/>
            <a:gdLst>
              <a:gd name="T0" fmla="*/ 155 w 192"/>
              <a:gd name="T1" fmla="*/ 0 h 181"/>
              <a:gd name="T2" fmla="*/ 168 w 192"/>
              <a:gd name="T3" fmla="*/ 9 h 181"/>
              <a:gd name="T4" fmla="*/ 168 w 192"/>
              <a:gd name="T5" fmla="*/ 10 h 181"/>
              <a:gd name="T6" fmla="*/ 192 w 192"/>
              <a:gd name="T7" fmla="*/ 112 h 181"/>
              <a:gd name="T8" fmla="*/ 192 w 192"/>
              <a:gd name="T9" fmla="*/ 114 h 181"/>
              <a:gd name="T10" fmla="*/ 192 w 192"/>
              <a:gd name="T11" fmla="*/ 167 h 181"/>
              <a:gd name="T12" fmla="*/ 179 w 192"/>
              <a:gd name="T13" fmla="*/ 181 h 181"/>
              <a:gd name="T14" fmla="*/ 13 w 192"/>
              <a:gd name="T15" fmla="*/ 181 h 181"/>
              <a:gd name="T16" fmla="*/ 0 w 192"/>
              <a:gd name="T17" fmla="*/ 168 h 181"/>
              <a:gd name="T18" fmla="*/ 0 w 192"/>
              <a:gd name="T19" fmla="*/ 115 h 181"/>
              <a:gd name="T20" fmla="*/ 0 w 192"/>
              <a:gd name="T21" fmla="*/ 113 h 181"/>
              <a:gd name="T22" fmla="*/ 0 w 192"/>
              <a:gd name="T23" fmla="*/ 112 h 181"/>
              <a:gd name="T24" fmla="*/ 24 w 192"/>
              <a:gd name="T25" fmla="*/ 10 h 181"/>
              <a:gd name="T26" fmla="*/ 36 w 192"/>
              <a:gd name="T27" fmla="*/ 0 h 181"/>
              <a:gd name="T28" fmla="*/ 155 w 192"/>
              <a:gd name="T29" fmla="*/ 0 h 181"/>
              <a:gd name="T30" fmla="*/ 184 w 192"/>
              <a:gd name="T31" fmla="*/ 122 h 181"/>
              <a:gd name="T32" fmla="*/ 8 w 192"/>
              <a:gd name="T33" fmla="*/ 122 h 181"/>
              <a:gd name="T34" fmla="*/ 8 w 192"/>
              <a:gd name="T35" fmla="*/ 172 h 181"/>
              <a:gd name="T36" fmla="*/ 184 w 192"/>
              <a:gd name="T37" fmla="*/ 172 h 181"/>
              <a:gd name="T38" fmla="*/ 184 w 192"/>
              <a:gd name="T39" fmla="*/ 122 h 181"/>
              <a:gd name="T40" fmla="*/ 159 w 192"/>
              <a:gd name="T41" fmla="*/ 145 h 181"/>
              <a:gd name="T42" fmla="*/ 163 w 192"/>
              <a:gd name="T43" fmla="*/ 149 h 181"/>
              <a:gd name="T44" fmla="*/ 159 w 192"/>
              <a:gd name="T45" fmla="*/ 154 h 181"/>
              <a:gd name="T46" fmla="*/ 34 w 192"/>
              <a:gd name="T47" fmla="*/ 154 h 181"/>
              <a:gd name="T48" fmla="*/ 29 w 192"/>
              <a:gd name="T49" fmla="*/ 149 h 181"/>
              <a:gd name="T50" fmla="*/ 34 w 192"/>
              <a:gd name="T51" fmla="*/ 145 h 181"/>
              <a:gd name="T52" fmla="*/ 34 w 192"/>
              <a:gd name="T53" fmla="*/ 145 h 181"/>
              <a:gd name="T54" fmla="*/ 159 w 192"/>
              <a:gd name="T55" fmla="*/ 145 h 181"/>
              <a:gd name="T56" fmla="*/ 94 w 192"/>
              <a:gd name="T57" fmla="*/ 9 h 181"/>
              <a:gd name="T58" fmla="*/ 33 w 192"/>
              <a:gd name="T59" fmla="*/ 9 h 181"/>
              <a:gd name="T60" fmla="*/ 8 w 192"/>
              <a:gd name="T61" fmla="*/ 114 h 181"/>
              <a:gd name="T62" fmla="*/ 94 w 192"/>
              <a:gd name="T63" fmla="*/ 114 h 181"/>
              <a:gd name="T64" fmla="*/ 94 w 192"/>
              <a:gd name="T65" fmla="*/ 72 h 181"/>
              <a:gd name="T66" fmla="*/ 97 w 192"/>
              <a:gd name="T67" fmla="*/ 71 h 181"/>
              <a:gd name="T68" fmla="*/ 96 w 192"/>
              <a:gd name="T69" fmla="*/ 71 h 181"/>
              <a:gd name="T70" fmla="*/ 55 w 192"/>
              <a:gd name="T71" fmla="*/ 55 h 181"/>
              <a:gd name="T72" fmla="*/ 96 w 192"/>
              <a:gd name="T73" fmla="*/ 38 h 181"/>
              <a:gd name="T74" fmla="*/ 138 w 192"/>
              <a:gd name="T75" fmla="*/ 55 h 181"/>
              <a:gd name="T76" fmla="*/ 99 w 192"/>
              <a:gd name="T77" fmla="*/ 71 h 181"/>
              <a:gd name="T78" fmla="*/ 99 w 192"/>
              <a:gd name="T79" fmla="*/ 80 h 181"/>
              <a:gd name="T80" fmla="*/ 99 w 192"/>
              <a:gd name="T81" fmla="*/ 114 h 181"/>
              <a:gd name="T82" fmla="*/ 184 w 192"/>
              <a:gd name="T83" fmla="*/ 114 h 181"/>
              <a:gd name="T84" fmla="*/ 158 w 192"/>
              <a:gd name="T85" fmla="*/ 9 h 181"/>
              <a:gd name="T86" fmla="*/ 99 w 192"/>
              <a:gd name="T87" fmla="*/ 9 h 181"/>
              <a:gd name="T88" fmla="*/ 99 w 192"/>
              <a:gd name="T89" fmla="*/ 38 h 181"/>
              <a:gd name="T90" fmla="*/ 94 w 192"/>
              <a:gd name="T91" fmla="*/ 38 h 181"/>
              <a:gd name="T92" fmla="*/ 94 w 192"/>
              <a:gd name="T93" fmla="*/ 9 h 181"/>
              <a:gd name="T94" fmla="*/ 96 w 192"/>
              <a:gd name="T95" fmla="*/ 42 h 181"/>
              <a:gd name="T96" fmla="*/ 59 w 192"/>
              <a:gd name="T97" fmla="*/ 55 h 181"/>
              <a:gd name="T98" fmla="*/ 96 w 192"/>
              <a:gd name="T99" fmla="*/ 67 h 181"/>
              <a:gd name="T100" fmla="*/ 134 w 192"/>
              <a:gd name="T101" fmla="*/ 55 h 181"/>
              <a:gd name="T102" fmla="*/ 96 w 192"/>
              <a:gd name="T103" fmla="*/ 42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92" h="181">
                <a:moveTo>
                  <a:pt x="155" y="0"/>
                </a:moveTo>
                <a:cubicBezTo>
                  <a:pt x="161" y="0"/>
                  <a:pt x="166" y="4"/>
                  <a:pt x="168" y="9"/>
                </a:cubicBezTo>
                <a:cubicBezTo>
                  <a:pt x="168" y="10"/>
                  <a:pt x="168" y="10"/>
                  <a:pt x="168" y="10"/>
                </a:cubicBezTo>
                <a:cubicBezTo>
                  <a:pt x="192" y="112"/>
                  <a:pt x="192" y="112"/>
                  <a:pt x="192" y="112"/>
                </a:cubicBezTo>
                <a:cubicBezTo>
                  <a:pt x="192" y="112"/>
                  <a:pt x="192" y="113"/>
                  <a:pt x="192" y="114"/>
                </a:cubicBezTo>
                <a:cubicBezTo>
                  <a:pt x="192" y="167"/>
                  <a:pt x="192" y="167"/>
                  <a:pt x="192" y="167"/>
                </a:cubicBezTo>
                <a:cubicBezTo>
                  <a:pt x="192" y="175"/>
                  <a:pt x="186" y="180"/>
                  <a:pt x="179" y="181"/>
                </a:cubicBezTo>
                <a:cubicBezTo>
                  <a:pt x="13" y="181"/>
                  <a:pt x="13" y="181"/>
                  <a:pt x="13" y="181"/>
                </a:cubicBezTo>
                <a:cubicBezTo>
                  <a:pt x="6" y="181"/>
                  <a:pt x="0" y="175"/>
                  <a:pt x="0" y="168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4"/>
                  <a:pt x="0" y="113"/>
                  <a:pt x="0" y="113"/>
                </a:cubicBezTo>
                <a:cubicBezTo>
                  <a:pt x="0" y="112"/>
                  <a:pt x="0" y="112"/>
                  <a:pt x="0" y="112"/>
                </a:cubicBezTo>
                <a:cubicBezTo>
                  <a:pt x="24" y="10"/>
                  <a:pt x="24" y="10"/>
                  <a:pt x="24" y="10"/>
                </a:cubicBezTo>
                <a:cubicBezTo>
                  <a:pt x="26" y="5"/>
                  <a:pt x="30" y="1"/>
                  <a:pt x="36" y="0"/>
                </a:cubicBezTo>
                <a:lnTo>
                  <a:pt x="155" y="0"/>
                </a:lnTo>
                <a:close/>
                <a:moveTo>
                  <a:pt x="184" y="122"/>
                </a:moveTo>
                <a:cubicBezTo>
                  <a:pt x="8" y="122"/>
                  <a:pt x="8" y="122"/>
                  <a:pt x="8" y="122"/>
                </a:cubicBezTo>
                <a:cubicBezTo>
                  <a:pt x="8" y="172"/>
                  <a:pt x="8" y="172"/>
                  <a:pt x="8" y="172"/>
                </a:cubicBezTo>
                <a:cubicBezTo>
                  <a:pt x="184" y="172"/>
                  <a:pt x="184" y="172"/>
                  <a:pt x="184" y="172"/>
                </a:cubicBezTo>
                <a:lnTo>
                  <a:pt x="184" y="122"/>
                </a:lnTo>
                <a:close/>
                <a:moveTo>
                  <a:pt x="159" y="145"/>
                </a:moveTo>
                <a:cubicBezTo>
                  <a:pt x="161" y="145"/>
                  <a:pt x="163" y="147"/>
                  <a:pt x="163" y="149"/>
                </a:cubicBezTo>
                <a:cubicBezTo>
                  <a:pt x="163" y="152"/>
                  <a:pt x="161" y="154"/>
                  <a:pt x="159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1" y="154"/>
                  <a:pt x="29" y="152"/>
                  <a:pt x="29" y="149"/>
                </a:cubicBezTo>
                <a:cubicBezTo>
                  <a:pt x="29" y="147"/>
                  <a:pt x="31" y="145"/>
                  <a:pt x="34" y="145"/>
                </a:cubicBezTo>
                <a:cubicBezTo>
                  <a:pt x="34" y="145"/>
                  <a:pt x="34" y="145"/>
                  <a:pt x="34" y="145"/>
                </a:cubicBezTo>
                <a:lnTo>
                  <a:pt x="159" y="145"/>
                </a:lnTo>
                <a:close/>
                <a:moveTo>
                  <a:pt x="94" y="9"/>
                </a:moveTo>
                <a:cubicBezTo>
                  <a:pt x="33" y="9"/>
                  <a:pt x="33" y="9"/>
                  <a:pt x="33" y="9"/>
                </a:cubicBezTo>
                <a:cubicBezTo>
                  <a:pt x="8" y="114"/>
                  <a:pt x="8" y="114"/>
                  <a:pt x="8" y="114"/>
                </a:cubicBezTo>
                <a:cubicBezTo>
                  <a:pt x="94" y="114"/>
                  <a:pt x="94" y="114"/>
                  <a:pt x="94" y="114"/>
                </a:cubicBezTo>
                <a:cubicBezTo>
                  <a:pt x="94" y="114"/>
                  <a:pt x="94" y="100"/>
                  <a:pt x="94" y="72"/>
                </a:cubicBezTo>
                <a:cubicBezTo>
                  <a:pt x="97" y="71"/>
                  <a:pt x="97" y="71"/>
                  <a:pt x="97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73" y="71"/>
                  <a:pt x="55" y="64"/>
                  <a:pt x="55" y="55"/>
                </a:cubicBezTo>
                <a:cubicBezTo>
                  <a:pt x="55" y="45"/>
                  <a:pt x="73" y="38"/>
                  <a:pt x="96" y="38"/>
                </a:cubicBezTo>
                <a:cubicBezTo>
                  <a:pt x="120" y="38"/>
                  <a:pt x="138" y="45"/>
                  <a:pt x="138" y="55"/>
                </a:cubicBezTo>
                <a:cubicBezTo>
                  <a:pt x="138" y="64"/>
                  <a:pt x="121" y="71"/>
                  <a:pt x="99" y="71"/>
                </a:cubicBezTo>
                <a:cubicBezTo>
                  <a:pt x="99" y="80"/>
                  <a:pt x="99" y="80"/>
                  <a:pt x="99" y="80"/>
                </a:cubicBezTo>
                <a:cubicBezTo>
                  <a:pt x="99" y="102"/>
                  <a:pt x="99" y="113"/>
                  <a:pt x="99" y="114"/>
                </a:cubicBezTo>
                <a:cubicBezTo>
                  <a:pt x="184" y="114"/>
                  <a:pt x="184" y="114"/>
                  <a:pt x="184" y="114"/>
                </a:cubicBezTo>
                <a:cubicBezTo>
                  <a:pt x="158" y="9"/>
                  <a:pt x="158" y="9"/>
                  <a:pt x="158" y="9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19"/>
                  <a:pt x="99" y="29"/>
                  <a:pt x="99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9"/>
                  <a:pt x="94" y="9"/>
                  <a:pt x="94" y="9"/>
                </a:cubicBezTo>
                <a:close/>
                <a:moveTo>
                  <a:pt x="96" y="42"/>
                </a:moveTo>
                <a:cubicBezTo>
                  <a:pt x="75" y="42"/>
                  <a:pt x="59" y="49"/>
                  <a:pt x="59" y="55"/>
                </a:cubicBezTo>
                <a:cubicBezTo>
                  <a:pt x="59" y="61"/>
                  <a:pt x="75" y="67"/>
                  <a:pt x="96" y="67"/>
                </a:cubicBezTo>
                <a:cubicBezTo>
                  <a:pt x="118" y="67"/>
                  <a:pt x="134" y="60"/>
                  <a:pt x="134" y="55"/>
                </a:cubicBezTo>
                <a:cubicBezTo>
                  <a:pt x="134" y="49"/>
                  <a:pt x="118" y="42"/>
                  <a:pt x="96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21"/>
          <p:cNvSpPr>
            <a:spLocks noEditPoints="1"/>
          </p:cNvSpPr>
          <p:nvPr/>
        </p:nvSpPr>
        <p:spPr bwMode="auto">
          <a:xfrm>
            <a:off x="5881013" y="5549276"/>
            <a:ext cx="461978" cy="441935"/>
          </a:xfrm>
          <a:custGeom>
            <a:avLst/>
            <a:gdLst>
              <a:gd name="T0" fmla="*/ 148 w 192"/>
              <a:gd name="T1" fmla="*/ 18 h 184"/>
              <a:gd name="T2" fmla="*/ 148 w 192"/>
              <a:gd name="T3" fmla="*/ 18 h 184"/>
              <a:gd name="T4" fmla="*/ 131 w 192"/>
              <a:gd name="T5" fmla="*/ 184 h 184"/>
              <a:gd name="T6" fmla="*/ 61 w 192"/>
              <a:gd name="T7" fmla="*/ 184 h 184"/>
              <a:gd name="T8" fmla="*/ 43 w 192"/>
              <a:gd name="T9" fmla="*/ 166 h 184"/>
              <a:gd name="T10" fmla="*/ 43 w 192"/>
              <a:gd name="T11" fmla="*/ 18 h 184"/>
              <a:gd name="T12" fmla="*/ 61 w 192"/>
              <a:gd name="T13" fmla="*/ 0 h 184"/>
              <a:gd name="T14" fmla="*/ 130 w 192"/>
              <a:gd name="T15" fmla="*/ 9 h 184"/>
              <a:gd name="T16" fmla="*/ 52 w 192"/>
              <a:gd name="T17" fmla="*/ 18 h 184"/>
              <a:gd name="T18" fmla="*/ 52 w 192"/>
              <a:gd name="T19" fmla="*/ 18 h 184"/>
              <a:gd name="T20" fmla="*/ 61 w 192"/>
              <a:gd name="T21" fmla="*/ 175 h 184"/>
              <a:gd name="T22" fmla="*/ 130 w 192"/>
              <a:gd name="T23" fmla="*/ 175 h 184"/>
              <a:gd name="T24" fmla="*/ 139 w 192"/>
              <a:gd name="T25" fmla="*/ 166 h 184"/>
              <a:gd name="T26" fmla="*/ 139 w 192"/>
              <a:gd name="T27" fmla="*/ 18 h 184"/>
              <a:gd name="T28" fmla="*/ 159 w 192"/>
              <a:gd name="T29" fmla="*/ 33 h 184"/>
              <a:gd name="T30" fmla="*/ 174 w 192"/>
              <a:gd name="T31" fmla="*/ 53 h 184"/>
              <a:gd name="T32" fmla="*/ 159 w 192"/>
              <a:gd name="T33" fmla="*/ 151 h 184"/>
              <a:gd name="T34" fmla="*/ 158 w 192"/>
              <a:gd name="T35" fmla="*/ 146 h 184"/>
              <a:gd name="T36" fmla="*/ 170 w 192"/>
              <a:gd name="T37" fmla="*/ 131 h 184"/>
              <a:gd name="T38" fmla="*/ 170 w 192"/>
              <a:gd name="T39" fmla="*/ 53 h 184"/>
              <a:gd name="T40" fmla="*/ 156 w 192"/>
              <a:gd name="T41" fmla="*/ 36 h 184"/>
              <a:gd name="T42" fmla="*/ 159 w 192"/>
              <a:gd name="T43" fmla="*/ 33 h 184"/>
              <a:gd name="T44" fmla="*/ 34 w 192"/>
              <a:gd name="T45" fmla="*/ 36 h 184"/>
              <a:gd name="T46" fmla="*/ 22 w 192"/>
              <a:gd name="T47" fmla="*/ 53 h 184"/>
              <a:gd name="T48" fmla="*/ 22 w 192"/>
              <a:gd name="T49" fmla="*/ 131 h 184"/>
              <a:gd name="T50" fmla="*/ 34 w 192"/>
              <a:gd name="T51" fmla="*/ 149 h 184"/>
              <a:gd name="T52" fmla="*/ 17 w 192"/>
              <a:gd name="T53" fmla="*/ 131 h 184"/>
              <a:gd name="T54" fmla="*/ 17 w 192"/>
              <a:gd name="T55" fmla="*/ 53 h 184"/>
              <a:gd name="T56" fmla="*/ 125 w 192"/>
              <a:gd name="T57" fmla="*/ 70 h 184"/>
              <a:gd name="T58" fmla="*/ 126 w 192"/>
              <a:gd name="T59" fmla="*/ 73 h 184"/>
              <a:gd name="T60" fmla="*/ 98 w 192"/>
              <a:gd name="T61" fmla="*/ 135 h 184"/>
              <a:gd name="T62" fmla="*/ 92 w 192"/>
              <a:gd name="T63" fmla="*/ 132 h 184"/>
              <a:gd name="T64" fmla="*/ 69 w 192"/>
              <a:gd name="T65" fmla="*/ 70 h 184"/>
              <a:gd name="T66" fmla="*/ 71 w 192"/>
              <a:gd name="T67" fmla="*/ 71 h 184"/>
              <a:gd name="T68" fmla="*/ 122 w 192"/>
              <a:gd name="T69" fmla="*/ 71 h 184"/>
              <a:gd name="T70" fmla="*/ 181 w 192"/>
              <a:gd name="T71" fmla="*/ 59 h 184"/>
              <a:gd name="T72" fmla="*/ 192 w 192"/>
              <a:gd name="T73" fmla="*/ 72 h 184"/>
              <a:gd name="T74" fmla="*/ 192 w 192"/>
              <a:gd name="T75" fmla="*/ 107 h 184"/>
              <a:gd name="T76" fmla="*/ 181 w 192"/>
              <a:gd name="T77" fmla="*/ 125 h 184"/>
              <a:gd name="T78" fmla="*/ 180 w 192"/>
              <a:gd name="T79" fmla="*/ 120 h 184"/>
              <a:gd name="T80" fmla="*/ 185 w 192"/>
              <a:gd name="T81" fmla="*/ 119 h 184"/>
              <a:gd name="T82" fmla="*/ 187 w 192"/>
              <a:gd name="T83" fmla="*/ 107 h 184"/>
              <a:gd name="T84" fmla="*/ 186 w 192"/>
              <a:gd name="T85" fmla="*/ 65 h 184"/>
              <a:gd name="T86" fmla="*/ 178 w 192"/>
              <a:gd name="T87" fmla="*/ 62 h 184"/>
              <a:gd name="T88" fmla="*/ 11 w 192"/>
              <a:gd name="T89" fmla="*/ 59 h 184"/>
              <a:gd name="T90" fmla="*/ 11 w 192"/>
              <a:gd name="T91" fmla="*/ 64 h 184"/>
              <a:gd name="T92" fmla="*/ 5 w 192"/>
              <a:gd name="T93" fmla="*/ 65 h 184"/>
              <a:gd name="T94" fmla="*/ 4 w 192"/>
              <a:gd name="T95" fmla="*/ 77 h 184"/>
              <a:gd name="T96" fmla="*/ 5 w 192"/>
              <a:gd name="T97" fmla="*/ 119 h 184"/>
              <a:gd name="T98" fmla="*/ 13 w 192"/>
              <a:gd name="T99" fmla="*/ 122 h 184"/>
              <a:gd name="T100" fmla="*/ 2 w 192"/>
              <a:gd name="T101" fmla="*/ 122 h 184"/>
              <a:gd name="T102" fmla="*/ 0 w 192"/>
              <a:gd name="T103" fmla="*/ 112 h 184"/>
              <a:gd name="T104" fmla="*/ 2 w 192"/>
              <a:gd name="T105" fmla="*/ 6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2" h="184">
                <a:moveTo>
                  <a:pt x="130" y="0"/>
                </a:moveTo>
                <a:cubicBezTo>
                  <a:pt x="140" y="0"/>
                  <a:pt x="148" y="8"/>
                  <a:pt x="148" y="18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48" y="166"/>
                  <a:pt x="148" y="166"/>
                  <a:pt x="148" y="166"/>
                </a:cubicBezTo>
                <a:cubicBezTo>
                  <a:pt x="148" y="176"/>
                  <a:pt x="140" y="183"/>
                  <a:pt x="131" y="184"/>
                </a:cubicBezTo>
                <a:cubicBezTo>
                  <a:pt x="131" y="184"/>
                  <a:pt x="131" y="184"/>
                  <a:pt x="130" y="184"/>
                </a:cubicBezTo>
                <a:cubicBezTo>
                  <a:pt x="61" y="184"/>
                  <a:pt x="61" y="184"/>
                  <a:pt x="61" y="184"/>
                </a:cubicBezTo>
                <a:cubicBezTo>
                  <a:pt x="51" y="184"/>
                  <a:pt x="43" y="176"/>
                  <a:pt x="43" y="166"/>
                </a:cubicBezTo>
                <a:cubicBezTo>
                  <a:pt x="43" y="166"/>
                  <a:pt x="43" y="166"/>
                  <a:pt x="43" y="166"/>
                </a:cubicBezTo>
                <a:cubicBezTo>
                  <a:pt x="43" y="166"/>
                  <a:pt x="43" y="166"/>
                  <a:pt x="43" y="166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8"/>
                  <a:pt x="51" y="1"/>
                  <a:pt x="61" y="0"/>
                </a:cubicBezTo>
                <a:cubicBezTo>
                  <a:pt x="61" y="0"/>
                  <a:pt x="61" y="0"/>
                  <a:pt x="61" y="0"/>
                </a:cubicBezTo>
                <a:lnTo>
                  <a:pt x="130" y="0"/>
                </a:lnTo>
                <a:close/>
                <a:moveTo>
                  <a:pt x="130" y="9"/>
                </a:moveTo>
                <a:cubicBezTo>
                  <a:pt x="61" y="9"/>
                  <a:pt x="61" y="9"/>
                  <a:pt x="61" y="9"/>
                </a:cubicBezTo>
                <a:cubicBezTo>
                  <a:pt x="56" y="9"/>
                  <a:pt x="52" y="13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8"/>
                  <a:pt x="52" y="18"/>
                  <a:pt x="52" y="18"/>
                </a:cubicBezTo>
                <a:cubicBezTo>
                  <a:pt x="52" y="166"/>
                  <a:pt x="52" y="166"/>
                  <a:pt x="52" y="166"/>
                </a:cubicBezTo>
                <a:cubicBezTo>
                  <a:pt x="52" y="171"/>
                  <a:pt x="56" y="175"/>
                  <a:pt x="61" y="175"/>
                </a:cubicBezTo>
                <a:cubicBezTo>
                  <a:pt x="61" y="175"/>
                  <a:pt x="61" y="175"/>
                  <a:pt x="61" y="175"/>
                </a:cubicBezTo>
                <a:cubicBezTo>
                  <a:pt x="130" y="175"/>
                  <a:pt x="130" y="175"/>
                  <a:pt x="130" y="175"/>
                </a:cubicBezTo>
                <a:cubicBezTo>
                  <a:pt x="135" y="175"/>
                  <a:pt x="139" y="171"/>
                  <a:pt x="139" y="166"/>
                </a:cubicBezTo>
                <a:cubicBezTo>
                  <a:pt x="139" y="166"/>
                  <a:pt x="139" y="166"/>
                  <a:pt x="139" y="166"/>
                </a:cubicBezTo>
                <a:cubicBezTo>
                  <a:pt x="139" y="166"/>
                  <a:pt x="139" y="166"/>
                  <a:pt x="139" y="166"/>
                </a:cubicBezTo>
                <a:cubicBezTo>
                  <a:pt x="139" y="18"/>
                  <a:pt x="139" y="18"/>
                  <a:pt x="139" y="18"/>
                </a:cubicBezTo>
                <a:cubicBezTo>
                  <a:pt x="139" y="13"/>
                  <a:pt x="135" y="9"/>
                  <a:pt x="130" y="9"/>
                </a:cubicBezTo>
                <a:close/>
                <a:moveTo>
                  <a:pt x="159" y="33"/>
                </a:moveTo>
                <a:cubicBezTo>
                  <a:pt x="168" y="33"/>
                  <a:pt x="174" y="40"/>
                  <a:pt x="174" y="53"/>
                </a:cubicBezTo>
                <a:cubicBezTo>
                  <a:pt x="174" y="53"/>
                  <a:pt x="174" y="53"/>
                  <a:pt x="174" y="53"/>
                </a:cubicBezTo>
                <a:cubicBezTo>
                  <a:pt x="174" y="131"/>
                  <a:pt x="174" y="131"/>
                  <a:pt x="174" y="131"/>
                </a:cubicBezTo>
                <a:cubicBezTo>
                  <a:pt x="174" y="144"/>
                  <a:pt x="168" y="151"/>
                  <a:pt x="159" y="151"/>
                </a:cubicBezTo>
                <a:cubicBezTo>
                  <a:pt x="158" y="151"/>
                  <a:pt x="156" y="150"/>
                  <a:pt x="156" y="149"/>
                </a:cubicBezTo>
                <a:cubicBezTo>
                  <a:pt x="156" y="148"/>
                  <a:pt x="157" y="147"/>
                  <a:pt x="158" y="146"/>
                </a:cubicBezTo>
                <a:cubicBezTo>
                  <a:pt x="158" y="146"/>
                  <a:pt x="159" y="146"/>
                  <a:pt x="159" y="146"/>
                </a:cubicBezTo>
                <a:cubicBezTo>
                  <a:pt x="166" y="146"/>
                  <a:pt x="170" y="141"/>
                  <a:pt x="170" y="131"/>
                </a:cubicBezTo>
                <a:cubicBezTo>
                  <a:pt x="170" y="131"/>
                  <a:pt x="170" y="131"/>
                  <a:pt x="170" y="131"/>
                </a:cubicBezTo>
                <a:cubicBezTo>
                  <a:pt x="170" y="53"/>
                  <a:pt x="170" y="53"/>
                  <a:pt x="170" y="53"/>
                </a:cubicBezTo>
                <a:cubicBezTo>
                  <a:pt x="170" y="43"/>
                  <a:pt x="166" y="38"/>
                  <a:pt x="159" y="38"/>
                </a:cubicBezTo>
                <a:cubicBezTo>
                  <a:pt x="158" y="38"/>
                  <a:pt x="156" y="37"/>
                  <a:pt x="156" y="36"/>
                </a:cubicBezTo>
                <a:cubicBezTo>
                  <a:pt x="156" y="35"/>
                  <a:pt x="157" y="33"/>
                  <a:pt x="158" y="33"/>
                </a:cubicBezTo>
                <a:cubicBezTo>
                  <a:pt x="158" y="33"/>
                  <a:pt x="159" y="33"/>
                  <a:pt x="159" y="33"/>
                </a:cubicBezTo>
                <a:close/>
                <a:moveTo>
                  <a:pt x="32" y="33"/>
                </a:moveTo>
                <a:cubicBezTo>
                  <a:pt x="34" y="33"/>
                  <a:pt x="34" y="35"/>
                  <a:pt x="34" y="36"/>
                </a:cubicBezTo>
                <a:cubicBezTo>
                  <a:pt x="34" y="37"/>
                  <a:pt x="33" y="37"/>
                  <a:pt x="32" y="38"/>
                </a:cubicBezTo>
                <a:cubicBezTo>
                  <a:pt x="25" y="38"/>
                  <a:pt x="22" y="43"/>
                  <a:pt x="22" y="53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131"/>
                  <a:pt x="22" y="131"/>
                  <a:pt x="22" y="131"/>
                </a:cubicBezTo>
                <a:cubicBezTo>
                  <a:pt x="22" y="141"/>
                  <a:pt x="25" y="146"/>
                  <a:pt x="32" y="146"/>
                </a:cubicBezTo>
                <a:cubicBezTo>
                  <a:pt x="34" y="147"/>
                  <a:pt x="34" y="148"/>
                  <a:pt x="34" y="149"/>
                </a:cubicBezTo>
                <a:cubicBezTo>
                  <a:pt x="34" y="150"/>
                  <a:pt x="33" y="151"/>
                  <a:pt x="32" y="151"/>
                </a:cubicBezTo>
                <a:cubicBezTo>
                  <a:pt x="23" y="151"/>
                  <a:pt x="17" y="144"/>
                  <a:pt x="17" y="131"/>
                </a:cubicBezTo>
                <a:cubicBezTo>
                  <a:pt x="17" y="131"/>
                  <a:pt x="17" y="131"/>
                  <a:pt x="17" y="131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40"/>
                  <a:pt x="23" y="33"/>
                  <a:pt x="32" y="33"/>
                </a:cubicBezTo>
                <a:close/>
                <a:moveTo>
                  <a:pt x="125" y="70"/>
                </a:moveTo>
                <a:cubicBezTo>
                  <a:pt x="126" y="70"/>
                  <a:pt x="127" y="71"/>
                  <a:pt x="126" y="72"/>
                </a:cubicBezTo>
                <a:cubicBezTo>
                  <a:pt x="126" y="73"/>
                  <a:pt x="126" y="73"/>
                  <a:pt x="126" y="73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100" y="134"/>
                  <a:pt x="99" y="134"/>
                  <a:pt x="98" y="135"/>
                </a:cubicBezTo>
                <a:cubicBezTo>
                  <a:pt x="96" y="136"/>
                  <a:pt x="94" y="135"/>
                  <a:pt x="92" y="133"/>
                </a:cubicBezTo>
                <a:cubicBezTo>
                  <a:pt x="92" y="132"/>
                  <a:pt x="92" y="132"/>
                  <a:pt x="92" y="132"/>
                </a:cubicBezTo>
                <a:cubicBezTo>
                  <a:pt x="68" y="73"/>
                  <a:pt x="68" y="73"/>
                  <a:pt x="68" y="73"/>
                </a:cubicBezTo>
                <a:cubicBezTo>
                  <a:pt x="67" y="72"/>
                  <a:pt x="68" y="70"/>
                  <a:pt x="69" y="70"/>
                </a:cubicBezTo>
                <a:cubicBezTo>
                  <a:pt x="70" y="70"/>
                  <a:pt x="71" y="70"/>
                  <a:pt x="71" y="71"/>
                </a:cubicBezTo>
                <a:cubicBezTo>
                  <a:pt x="71" y="71"/>
                  <a:pt x="71" y="71"/>
                  <a:pt x="71" y="71"/>
                </a:cubicBezTo>
                <a:cubicBezTo>
                  <a:pt x="96" y="131"/>
                  <a:pt x="96" y="131"/>
                  <a:pt x="96" y="131"/>
                </a:cubicBezTo>
                <a:cubicBezTo>
                  <a:pt x="122" y="71"/>
                  <a:pt x="122" y="71"/>
                  <a:pt x="122" y="71"/>
                </a:cubicBezTo>
                <a:cubicBezTo>
                  <a:pt x="123" y="70"/>
                  <a:pt x="124" y="70"/>
                  <a:pt x="125" y="70"/>
                </a:cubicBezTo>
                <a:close/>
                <a:moveTo>
                  <a:pt x="181" y="59"/>
                </a:moveTo>
                <a:cubicBezTo>
                  <a:pt x="184" y="59"/>
                  <a:pt x="187" y="60"/>
                  <a:pt x="189" y="62"/>
                </a:cubicBezTo>
                <a:cubicBezTo>
                  <a:pt x="192" y="64"/>
                  <a:pt x="192" y="67"/>
                  <a:pt x="192" y="72"/>
                </a:cubicBezTo>
                <a:cubicBezTo>
                  <a:pt x="192" y="72"/>
                  <a:pt x="192" y="72"/>
                  <a:pt x="192" y="72"/>
                </a:cubicBezTo>
                <a:cubicBezTo>
                  <a:pt x="192" y="107"/>
                  <a:pt x="192" y="107"/>
                  <a:pt x="192" y="107"/>
                </a:cubicBezTo>
                <a:cubicBezTo>
                  <a:pt x="192" y="112"/>
                  <a:pt x="191" y="118"/>
                  <a:pt x="188" y="122"/>
                </a:cubicBezTo>
                <a:cubicBezTo>
                  <a:pt x="186" y="124"/>
                  <a:pt x="183" y="125"/>
                  <a:pt x="181" y="125"/>
                </a:cubicBezTo>
                <a:cubicBezTo>
                  <a:pt x="179" y="125"/>
                  <a:pt x="178" y="124"/>
                  <a:pt x="178" y="123"/>
                </a:cubicBezTo>
                <a:cubicBezTo>
                  <a:pt x="178" y="122"/>
                  <a:pt x="179" y="121"/>
                  <a:pt x="180" y="120"/>
                </a:cubicBezTo>
                <a:cubicBezTo>
                  <a:pt x="180" y="120"/>
                  <a:pt x="180" y="120"/>
                  <a:pt x="181" y="120"/>
                </a:cubicBezTo>
                <a:cubicBezTo>
                  <a:pt x="182" y="120"/>
                  <a:pt x="184" y="120"/>
                  <a:pt x="185" y="119"/>
                </a:cubicBezTo>
                <a:cubicBezTo>
                  <a:pt x="187" y="117"/>
                  <a:pt x="187" y="112"/>
                  <a:pt x="187" y="107"/>
                </a:cubicBezTo>
                <a:cubicBezTo>
                  <a:pt x="187" y="107"/>
                  <a:pt x="187" y="107"/>
                  <a:pt x="187" y="107"/>
                </a:cubicBezTo>
                <a:cubicBezTo>
                  <a:pt x="187" y="72"/>
                  <a:pt x="187" y="72"/>
                  <a:pt x="187" y="72"/>
                </a:cubicBezTo>
                <a:cubicBezTo>
                  <a:pt x="187" y="69"/>
                  <a:pt x="187" y="66"/>
                  <a:pt x="186" y="65"/>
                </a:cubicBezTo>
                <a:cubicBezTo>
                  <a:pt x="185" y="64"/>
                  <a:pt x="184" y="64"/>
                  <a:pt x="181" y="64"/>
                </a:cubicBezTo>
                <a:cubicBezTo>
                  <a:pt x="179" y="64"/>
                  <a:pt x="178" y="63"/>
                  <a:pt x="178" y="62"/>
                </a:cubicBezTo>
                <a:cubicBezTo>
                  <a:pt x="178" y="60"/>
                  <a:pt x="179" y="59"/>
                  <a:pt x="181" y="59"/>
                </a:cubicBezTo>
                <a:close/>
                <a:moveTo>
                  <a:pt x="11" y="59"/>
                </a:moveTo>
                <a:cubicBezTo>
                  <a:pt x="12" y="59"/>
                  <a:pt x="13" y="60"/>
                  <a:pt x="13" y="61"/>
                </a:cubicBezTo>
                <a:cubicBezTo>
                  <a:pt x="13" y="62"/>
                  <a:pt x="13" y="63"/>
                  <a:pt x="11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8" y="64"/>
                  <a:pt x="6" y="64"/>
                  <a:pt x="5" y="65"/>
                </a:cubicBezTo>
                <a:cubicBezTo>
                  <a:pt x="4" y="69"/>
                  <a:pt x="4" y="73"/>
                  <a:pt x="4" y="77"/>
                </a:cubicBezTo>
                <a:cubicBezTo>
                  <a:pt x="4" y="77"/>
                  <a:pt x="4" y="77"/>
                  <a:pt x="4" y="77"/>
                </a:cubicBezTo>
                <a:cubicBezTo>
                  <a:pt x="4" y="112"/>
                  <a:pt x="4" y="112"/>
                  <a:pt x="4" y="112"/>
                </a:cubicBezTo>
                <a:cubicBezTo>
                  <a:pt x="4" y="115"/>
                  <a:pt x="4" y="118"/>
                  <a:pt x="5" y="119"/>
                </a:cubicBezTo>
                <a:cubicBezTo>
                  <a:pt x="6" y="120"/>
                  <a:pt x="8" y="120"/>
                  <a:pt x="11" y="120"/>
                </a:cubicBezTo>
                <a:cubicBezTo>
                  <a:pt x="12" y="120"/>
                  <a:pt x="13" y="121"/>
                  <a:pt x="13" y="122"/>
                </a:cubicBezTo>
                <a:cubicBezTo>
                  <a:pt x="13" y="124"/>
                  <a:pt x="12" y="125"/>
                  <a:pt x="11" y="125"/>
                </a:cubicBezTo>
                <a:cubicBezTo>
                  <a:pt x="8" y="125"/>
                  <a:pt x="4" y="124"/>
                  <a:pt x="2" y="122"/>
                </a:cubicBezTo>
                <a:cubicBezTo>
                  <a:pt x="0" y="120"/>
                  <a:pt x="0" y="117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2"/>
                  <a:pt x="0" y="64"/>
                  <a:pt x="2" y="62"/>
                </a:cubicBezTo>
                <a:cubicBezTo>
                  <a:pt x="4" y="60"/>
                  <a:pt x="8" y="59"/>
                  <a:pt x="11" y="5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9" name="Freeform 25"/>
          <p:cNvSpPr>
            <a:spLocks noEditPoints="1"/>
          </p:cNvSpPr>
          <p:nvPr/>
        </p:nvSpPr>
        <p:spPr bwMode="auto">
          <a:xfrm>
            <a:off x="4762168" y="5537751"/>
            <a:ext cx="421894" cy="464985"/>
          </a:xfrm>
          <a:custGeom>
            <a:avLst/>
            <a:gdLst>
              <a:gd name="T0" fmla="*/ 98 w 175"/>
              <a:gd name="T1" fmla="*/ 3 h 194"/>
              <a:gd name="T2" fmla="*/ 164 w 175"/>
              <a:gd name="T3" fmla="*/ 41 h 194"/>
              <a:gd name="T4" fmla="*/ 175 w 175"/>
              <a:gd name="T5" fmla="*/ 58 h 194"/>
              <a:gd name="T6" fmla="*/ 164 w 175"/>
              <a:gd name="T7" fmla="*/ 154 h 194"/>
              <a:gd name="T8" fmla="*/ 98 w 175"/>
              <a:gd name="T9" fmla="*/ 191 h 194"/>
              <a:gd name="T10" fmla="*/ 77 w 175"/>
              <a:gd name="T11" fmla="*/ 191 h 194"/>
              <a:gd name="T12" fmla="*/ 0 w 175"/>
              <a:gd name="T13" fmla="*/ 136 h 194"/>
              <a:gd name="T14" fmla="*/ 0 w 175"/>
              <a:gd name="T15" fmla="*/ 58 h 194"/>
              <a:gd name="T16" fmla="*/ 10 w 175"/>
              <a:gd name="T17" fmla="*/ 41 h 194"/>
              <a:gd name="T18" fmla="*/ 87 w 175"/>
              <a:gd name="T19" fmla="*/ 10 h 194"/>
              <a:gd name="T20" fmla="*/ 82 w 175"/>
              <a:gd name="T21" fmla="*/ 11 h 194"/>
              <a:gd name="T22" fmla="*/ 9 w 175"/>
              <a:gd name="T23" fmla="*/ 58 h 194"/>
              <a:gd name="T24" fmla="*/ 9 w 175"/>
              <a:gd name="T25" fmla="*/ 136 h 194"/>
              <a:gd name="T26" fmla="*/ 15 w 175"/>
              <a:gd name="T27" fmla="*/ 146 h 194"/>
              <a:gd name="T28" fmla="*/ 93 w 175"/>
              <a:gd name="T29" fmla="*/ 183 h 194"/>
              <a:gd name="T30" fmla="*/ 160 w 175"/>
              <a:gd name="T31" fmla="*/ 146 h 194"/>
              <a:gd name="T32" fmla="*/ 165 w 175"/>
              <a:gd name="T33" fmla="*/ 136 h 194"/>
              <a:gd name="T34" fmla="*/ 160 w 175"/>
              <a:gd name="T35" fmla="*/ 48 h 194"/>
              <a:gd name="T36" fmla="*/ 93 w 175"/>
              <a:gd name="T37" fmla="*/ 11 h 194"/>
              <a:gd name="T38" fmla="*/ 82 w 175"/>
              <a:gd name="T39" fmla="*/ 51 h 194"/>
              <a:gd name="T40" fmla="*/ 93 w 175"/>
              <a:gd name="T41" fmla="*/ 51 h 194"/>
              <a:gd name="T42" fmla="*/ 113 w 175"/>
              <a:gd name="T43" fmla="*/ 68 h 194"/>
              <a:gd name="T44" fmla="*/ 113 w 175"/>
              <a:gd name="T45" fmla="*/ 89 h 194"/>
              <a:gd name="T46" fmla="*/ 135 w 175"/>
              <a:gd name="T47" fmla="*/ 109 h 194"/>
              <a:gd name="T48" fmla="*/ 135 w 175"/>
              <a:gd name="T49" fmla="*/ 126 h 194"/>
              <a:gd name="T50" fmla="*/ 130 w 175"/>
              <a:gd name="T51" fmla="*/ 136 h 194"/>
              <a:gd name="T52" fmla="*/ 104 w 175"/>
              <a:gd name="T53" fmla="*/ 144 h 194"/>
              <a:gd name="T54" fmla="*/ 87 w 175"/>
              <a:gd name="T55" fmla="*/ 134 h 194"/>
              <a:gd name="T56" fmla="*/ 59 w 175"/>
              <a:gd name="T57" fmla="*/ 144 h 194"/>
              <a:gd name="T58" fmla="*/ 45 w 175"/>
              <a:gd name="T59" fmla="*/ 136 h 194"/>
              <a:gd name="T60" fmla="*/ 39 w 175"/>
              <a:gd name="T61" fmla="*/ 126 h 194"/>
              <a:gd name="T62" fmla="*/ 45 w 175"/>
              <a:gd name="T63" fmla="*/ 99 h 194"/>
              <a:gd name="T64" fmla="*/ 62 w 175"/>
              <a:gd name="T65" fmla="*/ 89 h 194"/>
              <a:gd name="T66" fmla="*/ 68 w 175"/>
              <a:gd name="T67" fmla="*/ 59 h 194"/>
              <a:gd name="T68" fmla="*/ 82 w 175"/>
              <a:gd name="T69" fmla="*/ 51 h 194"/>
              <a:gd name="T70" fmla="*/ 89 w 175"/>
              <a:gd name="T71" fmla="*/ 105 h 194"/>
              <a:gd name="T72" fmla="*/ 107 w 175"/>
              <a:gd name="T73" fmla="*/ 140 h 194"/>
              <a:gd name="T74" fmla="*/ 113 w 175"/>
              <a:gd name="T75" fmla="*/ 140 h 194"/>
              <a:gd name="T76" fmla="*/ 132 w 175"/>
              <a:gd name="T77" fmla="*/ 126 h 194"/>
              <a:gd name="T78" fmla="*/ 132 w 175"/>
              <a:gd name="T79" fmla="*/ 108 h 194"/>
              <a:gd name="T80" fmla="*/ 128 w 175"/>
              <a:gd name="T81" fmla="*/ 102 h 194"/>
              <a:gd name="T82" fmla="*/ 64 w 175"/>
              <a:gd name="T83" fmla="*/ 93 h 194"/>
              <a:gd name="T84" fmla="*/ 43 w 175"/>
              <a:gd name="T85" fmla="*/ 108 h 194"/>
              <a:gd name="T86" fmla="*/ 43 w 175"/>
              <a:gd name="T87" fmla="*/ 126 h 194"/>
              <a:gd name="T88" fmla="*/ 47 w 175"/>
              <a:gd name="T89" fmla="*/ 132 h 194"/>
              <a:gd name="T90" fmla="*/ 68 w 175"/>
              <a:gd name="T91" fmla="*/ 140 h 194"/>
              <a:gd name="T92" fmla="*/ 85 w 175"/>
              <a:gd name="T93" fmla="*/ 131 h 194"/>
              <a:gd name="T94" fmla="*/ 64 w 175"/>
              <a:gd name="T95" fmla="*/ 93 h 194"/>
              <a:gd name="T96" fmla="*/ 84 w 175"/>
              <a:gd name="T97" fmla="*/ 54 h 194"/>
              <a:gd name="T98" fmla="*/ 69 w 175"/>
              <a:gd name="T99" fmla="*/ 62 h 194"/>
              <a:gd name="T100" fmla="*/ 66 w 175"/>
              <a:gd name="T101" fmla="*/ 68 h 194"/>
              <a:gd name="T102" fmla="*/ 87 w 175"/>
              <a:gd name="T103" fmla="*/ 101 h 194"/>
              <a:gd name="T104" fmla="*/ 109 w 175"/>
              <a:gd name="T105" fmla="*/ 68 h 194"/>
              <a:gd name="T106" fmla="*/ 106 w 175"/>
              <a:gd name="T107" fmla="*/ 6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5" h="194">
                <a:moveTo>
                  <a:pt x="77" y="3"/>
                </a:moveTo>
                <a:cubicBezTo>
                  <a:pt x="84" y="0"/>
                  <a:pt x="91" y="0"/>
                  <a:pt x="98" y="3"/>
                </a:cubicBezTo>
                <a:cubicBezTo>
                  <a:pt x="98" y="3"/>
                  <a:pt x="98" y="3"/>
                  <a:pt x="98" y="3"/>
                </a:cubicBezTo>
                <a:cubicBezTo>
                  <a:pt x="164" y="41"/>
                  <a:pt x="164" y="41"/>
                  <a:pt x="164" y="41"/>
                </a:cubicBezTo>
                <a:cubicBezTo>
                  <a:pt x="170" y="44"/>
                  <a:pt x="174" y="51"/>
                  <a:pt x="175" y="58"/>
                </a:cubicBezTo>
                <a:cubicBezTo>
                  <a:pt x="175" y="58"/>
                  <a:pt x="175" y="58"/>
                  <a:pt x="175" y="58"/>
                </a:cubicBezTo>
                <a:cubicBezTo>
                  <a:pt x="175" y="136"/>
                  <a:pt x="175" y="136"/>
                  <a:pt x="175" y="136"/>
                </a:cubicBezTo>
                <a:cubicBezTo>
                  <a:pt x="174" y="144"/>
                  <a:pt x="170" y="150"/>
                  <a:pt x="164" y="154"/>
                </a:cubicBezTo>
                <a:cubicBezTo>
                  <a:pt x="164" y="154"/>
                  <a:pt x="164" y="154"/>
                  <a:pt x="164" y="154"/>
                </a:cubicBezTo>
                <a:cubicBezTo>
                  <a:pt x="98" y="191"/>
                  <a:pt x="98" y="191"/>
                  <a:pt x="98" y="191"/>
                </a:cubicBezTo>
                <a:cubicBezTo>
                  <a:pt x="91" y="194"/>
                  <a:pt x="84" y="194"/>
                  <a:pt x="77" y="191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10" y="154"/>
                  <a:pt x="10" y="154"/>
                  <a:pt x="10" y="154"/>
                </a:cubicBezTo>
                <a:cubicBezTo>
                  <a:pt x="4" y="150"/>
                  <a:pt x="0" y="143"/>
                  <a:pt x="0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1"/>
                  <a:pt x="4" y="44"/>
                  <a:pt x="10" y="41"/>
                </a:cubicBezTo>
                <a:cubicBezTo>
                  <a:pt x="10" y="41"/>
                  <a:pt x="10" y="41"/>
                  <a:pt x="10" y="41"/>
                </a:cubicBezTo>
                <a:lnTo>
                  <a:pt x="77" y="3"/>
                </a:lnTo>
                <a:close/>
                <a:moveTo>
                  <a:pt x="87" y="10"/>
                </a:moveTo>
                <a:cubicBezTo>
                  <a:pt x="85" y="10"/>
                  <a:pt x="83" y="10"/>
                  <a:pt x="82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15" y="48"/>
                  <a:pt x="15" y="48"/>
                  <a:pt x="15" y="48"/>
                </a:cubicBezTo>
                <a:cubicBezTo>
                  <a:pt x="12" y="51"/>
                  <a:pt x="10" y="54"/>
                  <a:pt x="9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136"/>
                  <a:pt x="9" y="136"/>
                  <a:pt x="9" y="136"/>
                </a:cubicBezTo>
                <a:cubicBezTo>
                  <a:pt x="10" y="140"/>
                  <a:pt x="12" y="144"/>
                  <a:pt x="15" y="146"/>
                </a:cubicBezTo>
                <a:cubicBezTo>
                  <a:pt x="15" y="146"/>
                  <a:pt x="15" y="146"/>
                  <a:pt x="15" y="146"/>
                </a:cubicBezTo>
                <a:cubicBezTo>
                  <a:pt x="82" y="183"/>
                  <a:pt x="82" y="183"/>
                  <a:pt x="82" y="183"/>
                </a:cubicBezTo>
                <a:cubicBezTo>
                  <a:pt x="85" y="185"/>
                  <a:pt x="89" y="185"/>
                  <a:pt x="93" y="183"/>
                </a:cubicBezTo>
                <a:cubicBezTo>
                  <a:pt x="93" y="183"/>
                  <a:pt x="93" y="183"/>
                  <a:pt x="93" y="183"/>
                </a:cubicBezTo>
                <a:cubicBezTo>
                  <a:pt x="160" y="146"/>
                  <a:pt x="160" y="146"/>
                  <a:pt x="160" y="146"/>
                </a:cubicBezTo>
                <a:cubicBezTo>
                  <a:pt x="163" y="144"/>
                  <a:pt x="165" y="140"/>
                  <a:pt x="165" y="136"/>
                </a:cubicBezTo>
                <a:cubicBezTo>
                  <a:pt x="165" y="136"/>
                  <a:pt x="165" y="136"/>
                  <a:pt x="165" y="136"/>
                </a:cubicBezTo>
                <a:cubicBezTo>
                  <a:pt x="165" y="58"/>
                  <a:pt x="165" y="58"/>
                  <a:pt x="165" y="58"/>
                </a:cubicBezTo>
                <a:cubicBezTo>
                  <a:pt x="165" y="54"/>
                  <a:pt x="163" y="50"/>
                  <a:pt x="160" y="48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93" y="11"/>
                  <a:pt x="93" y="11"/>
                  <a:pt x="93" y="11"/>
                </a:cubicBezTo>
                <a:cubicBezTo>
                  <a:pt x="91" y="10"/>
                  <a:pt x="89" y="10"/>
                  <a:pt x="87" y="10"/>
                </a:cubicBezTo>
                <a:close/>
                <a:moveTo>
                  <a:pt x="82" y="51"/>
                </a:moveTo>
                <a:cubicBezTo>
                  <a:pt x="85" y="49"/>
                  <a:pt x="89" y="49"/>
                  <a:pt x="93" y="51"/>
                </a:cubicBezTo>
                <a:cubicBezTo>
                  <a:pt x="93" y="51"/>
                  <a:pt x="93" y="51"/>
                  <a:pt x="93" y="51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10" y="61"/>
                  <a:pt x="112" y="64"/>
                  <a:pt x="113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113" y="89"/>
                  <a:pt x="113" y="89"/>
                  <a:pt x="113" y="89"/>
                </a:cubicBezTo>
                <a:cubicBezTo>
                  <a:pt x="130" y="99"/>
                  <a:pt x="130" y="99"/>
                  <a:pt x="130" y="99"/>
                </a:cubicBezTo>
                <a:cubicBezTo>
                  <a:pt x="133" y="101"/>
                  <a:pt x="135" y="105"/>
                  <a:pt x="135" y="109"/>
                </a:cubicBezTo>
                <a:cubicBezTo>
                  <a:pt x="135" y="109"/>
                  <a:pt x="135" y="109"/>
                  <a:pt x="135" y="109"/>
                </a:cubicBezTo>
                <a:cubicBezTo>
                  <a:pt x="135" y="126"/>
                  <a:pt x="135" y="126"/>
                  <a:pt x="135" y="126"/>
                </a:cubicBezTo>
                <a:cubicBezTo>
                  <a:pt x="135" y="130"/>
                  <a:pt x="133" y="134"/>
                  <a:pt x="130" y="136"/>
                </a:cubicBezTo>
                <a:cubicBezTo>
                  <a:pt x="130" y="136"/>
                  <a:pt x="130" y="136"/>
                  <a:pt x="130" y="136"/>
                </a:cubicBezTo>
                <a:cubicBezTo>
                  <a:pt x="116" y="144"/>
                  <a:pt x="116" y="144"/>
                  <a:pt x="116" y="144"/>
                </a:cubicBezTo>
                <a:cubicBezTo>
                  <a:pt x="112" y="146"/>
                  <a:pt x="108" y="146"/>
                  <a:pt x="104" y="144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7" y="146"/>
                  <a:pt x="63" y="146"/>
                  <a:pt x="59" y="144"/>
                </a:cubicBezTo>
                <a:cubicBezTo>
                  <a:pt x="59" y="144"/>
                  <a:pt x="59" y="144"/>
                  <a:pt x="59" y="144"/>
                </a:cubicBezTo>
                <a:cubicBezTo>
                  <a:pt x="45" y="136"/>
                  <a:pt x="45" y="136"/>
                  <a:pt x="45" y="136"/>
                </a:cubicBezTo>
                <a:cubicBezTo>
                  <a:pt x="42" y="134"/>
                  <a:pt x="40" y="130"/>
                  <a:pt x="39" y="126"/>
                </a:cubicBezTo>
                <a:cubicBezTo>
                  <a:pt x="39" y="126"/>
                  <a:pt x="39" y="126"/>
                  <a:pt x="39" y="126"/>
                </a:cubicBezTo>
                <a:cubicBezTo>
                  <a:pt x="39" y="109"/>
                  <a:pt x="39" y="109"/>
                  <a:pt x="39" y="109"/>
                </a:cubicBezTo>
                <a:cubicBezTo>
                  <a:pt x="40" y="105"/>
                  <a:pt x="42" y="101"/>
                  <a:pt x="45" y="99"/>
                </a:cubicBezTo>
                <a:cubicBezTo>
                  <a:pt x="45" y="99"/>
                  <a:pt x="45" y="99"/>
                  <a:pt x="45" y="99"/>
                </a:cubicBezTo>
                <a:cubicBezTo>
                  <a:pt x="62" y="89"/>
                  <a:pt x="62" y="89"/>
                  <a:pt x="62" y="89"/>
                </a:cubicBezTo>
                <a:cubicBezTo>
                  <a:pt x="62" y="68"/>
                  <a:pt x="62" y="68"/>
                  <a:pt x="62" y="68"/>
                </a:cubicBezTo>
                <a:cubicBezTo>
                  <a:pt x="62" y="64"/>
                  <a:pt x="64" y="61"/>
                  <a:pt x="68" y="59"/>
                </a:cubicBezTo>
                <a:cubicBezTo>
                  <a:pt x="68" y="59"/>
                  <a:pt x="68" y="59"/>
                  <a:pt x="68" y="59"/>
                </a:cubicBezTo>
                <a:lnTo>
                  <a:pt x="82" y="51"/>
                </a:lnTo>
                <a:close/>
                <a:moveTo>
                  <a:pt x="112" y="93"/>
                </a:moveTo>
                <a:cubicBezTo>
                  <a:pt x="89" y="105"/>
                  <a:pt x="89" y="105"/>
                  <a:pt x="89" y="105"/>
                </a:cubicBezTo>
                <a:cubicBezTo>
                  <a:pt x="89" y="130"/>
                  <a:pt x="89" y="130"/>
                  <a:pt x="89" y="130"/>
                </a:cubicBezTo>
                <a:cubicBezTo>
                  <a:pt x="107" y="140"/>
                  <a:pt x="107" y="140"/>
                  <a:pt x="107" y="140"/>
                </a:cubicBezTo>
                <a:cubicBezTo>
                  <a:pt x="109" y="141"/>
                  <a:pt x="111" y="141"/>
                  <a:pt x="113" y="140"/>
                </a:cubicBezTo>
                <a:cubicBezTo>
                  <a:pt x="113" y="140"/>
                  <a:pt x="113" y="140"/>
                  <a:pt x="113" y="140"/>
                </a:cubicBezTo>
                <a:cubicBezTo>
                  <a:pt x="128" y="132"/>
                  <a:pt x="128" y="132"/>
                  <a:pt x="128" y="132"/>
                </a:cubicBezTo>
                <a:cubicBezTo>
                  <a:pt x="130" y="131"/>
                  <a:pt x="131" y="129"/>
                  <a:pt x="132" y="126"/>
                </a:cubicBezTo>
                <a:cubicBezTo>
                  <a:pt x="132" y="126"/>
                  <a:pt x="132" y="126"/>
                  <a:pt x="132" y="126"/>
                </a:cubicBezTo>
                <a:cubicBezTo>
                  <a:pt x="132" y="108"/>
                  <a:pt x="132" y="108"/>
                  <a:pt x="132" y="108"/>
                </a:cubicBezTo>
                <a:cubicBezTo>
                  <a:pt x="131" y="106"/>
                  <a:pt x="130" y="104"/>
                  <a:pt x="128" y="102"/>
                </a:cubicBezTo>
                <a:cubicBezTo>
                  <a:pt x="128" y="102"/>
                  <a:pt x="128" y="102"/>
                  <a:pt x="128" y="102"/>
                </a:cubicBezTo>
                <a:lnTo>
                  <a:pt x="112" y="93"/>
                </a:lnTo>
                <a:close/>
                <a:moveTo>
                  <a:pt x="64" y="93"/>
                </a:moveTo>
                <a:cubicBezTo>
                  <a:pt x="47" y="103"/>
                  <a:pt x="47" y="103"/>
                  <a:pt x="47" y="103"/>
                </a:cubicBezTo>
                <a:cubicBezTo>
                  <a:pt x="45" y="104"/>
                  <a:pt x="44" y="106"/>
                  <a:pt x="43" y="108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26"/>
                  <a:pt x="43" y="126"/>
                  <a:pt x="43" y="126"/>
                </a:cubicBezTo>
                <a:cubicBezTo>
                  <a:pt x="44" y="129"/>
                  <a:pt x="45" y="131"/>
                  <a:pt x="47" y="132"/>
                </a:cubicBezTo>
                <a:cubicBezTo>
                  <a:pt x="47" y="132"/>
                  <a:pt x="47" y="132"/>
                  <a:pt x="47" y="132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3" y="141"/>
                  <a:pt x="66" y="141"/>
                  <a:pt x="68" y="140"/>
                </a:cubicBezTo>
                <a:cubicBezTo>
                  <a:pt x="68" y="140"/>
                  <a:pt x="68" y="140"/>
                  <a:pt x="68" y="140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5" y="105"/>
                  <a:pt x="85" y="105"/>
                  <a:pt x="85" y="105"/>
                </a:cubicBezTo>
                <a:lnTo>
                  <a:pt x="64" y="93"/>
                </a:lnTo>
                <a:close/>
                <a:moveTo>
                  <a:pt x="91" y="54"/>
                </a:moveTo>
                <a:cubicBezTo>
                  <a:pt x="89" y="53"/>
                  <a:pt x="86" y="53"/>
                  <a:pt x="84" y="54"/>
                </a:cubicBezTo>
                <a:cubicBezTo>
                  <a:pt x="84" y="54"/>
                  <a:pt x="84" y="54"/>
                  <a:pt x="84" y="54"/>
                </a:cubicBezTo>
                <a:cubicBezTo>
                  <a:pt x="69" y="62"/>
                  <a:pt x="69" y="62"/>
                  <a:pt x="69" y="62"/>
                </a:cubicBezTo>
                <a:cubicBezTo>
                  <a:pt x="67" y="64"/>
                  <a:pt x="66" y="66"/>
                  <a:pt x="66" y="68"/>
                </a:cubicBezTo>
                <a:cubicBezTo>
                  <a:pt x="66" y="68"/>
                  <a:pt x="66" y="68"/>
                  <a:pt x="66" y="68"/>
                </a:cubicBezTo>
                <a:cubicBezTo>
                  <a:pt x="66" y="89"/>
                  <a:pt x="66" y="89"/>
                  <a:pt x="66" y="89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09" y="66"/>
                  <a:pt x="108" y="64"/>
                  <a:pt x="106" y="63"/>
                </a:cubicBezTo>
                <a:cubicBezTo>
                  <a:pt x="106" y="63"/>
                  <a:pt x="106" y="63"/>
                  <a:pt x="106" y="63"/>
                </a:cubicBezTo>
                <a:lnTo>
                  <a:pt x="91" y="5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TextBox 266"/>
          <p:cNvSpPr txBox="1"/>
          <p:nvPr/>
        </p:nvSpPr>
        <p:spPr>
          <a:xfrm>
            <a:off x="4750886" y="6106999"/>
            <a:ext cx="444455" cy="24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TextBox 266"/>
          <p:cNvSpPr txBox="1"/>
          <p:nvPr/>
        </p:nvSpPr>
        <p:spPr>
          <a:xfrm>
            <a:off x="5725707" y="6106999"/>
            <a:ext cx="630447" cy="24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</a:p>
        </p:txBody>
      </p:sp>
      <p:sp>
        <p:nvSpPr>
          <p:cNvPr id="140" name="TextBox 266"/>
          <p:cNvSpPr txBox="1"/>
          <p:nvPr/>
        </p:nvSpPr>
        <p:spPr>
          <a:xfrm>
            <a:off x="6850387" y="6106999"/>
            <a:ext cx="75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266"/>
          <p:cNvSpPr txBox="1"/>
          <p:nvPr/>
        </p:nvSpPr>
        <p:spPr>
          <a:xfrm>
            <a:off x="7897192" y="6106999"/>
            <a:ext cx="712219" cy="24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266"/>
          <p:cNvSpPr txBox="1"/>
          <p:nvPr/>
        </p:nvSpPr>
        <p:spPr>
          <a:xfrm>
            <a:off x="8981708" y="6106999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Trademark </a:t>
            </a:r>
          </a:p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Registration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266"/>
          <p:cNvSpPr txBox="1"/>
          <p:nvPr/>
        </p:nvSpPr>
        <p:spPr>
          <a:xfrm>
            <a:off x="9969803" y="6106999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Assets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1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3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849351"/>
            <a:ext cx="73111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Compute</a:t>
            </a:r>
          </a:p>
        </p:txBody>
      </p:sp>
      <p:sp>
        <p:nvSpPr>
          <p:cNvPr id="41" name="Freeform 29"/>
          <p:cNvSpPr>
            <a:spLocks noEditPoints="1"/>
          </p:cNvSpPr>
          <p:nvPr/>
        </p:nvSpPr>
        <p:spPr bwMode="auto">
          <a:xfrm>
            <a:off x="718909" y="2852711"/>
            <a:ext cx="296855" cy="342890"/>
          </a:xfrm>
          <a:custGeom>
            <a:avLst/>
            <a:gdLst>
              <a:gd name="T0" fmla="*/ 144 w 152"/>
              <a:gd name="T1" fmla="*/ 36 h 172"/>
              <a:gd name="T2" fmla="*/ 85 w 152"/>
              <a:gd name="T3" fmla="*/ 3 h 172"/>
              <a:gd name="T4" fmla="*/ 68 w 152"/>
              <a:gd name="T5" fmla="*/ 3 h 172"/>
              <a:gd name="T6" fmla="*/ 9 w 152"/>
              <a:gd name="T7" fmla="*/ 36 h 172"/>
              <a:gd name="T8" fmla="*/ 0 w 152"/>
              <a:gd name="T9" fmla="*/ 52 h 172"/>
              <a:gd name="T10" fmla="*/ 0 w 152"/>
              <a:gd name="T11" fmla="*/ 122 h 172"/>
              <a:gd name="T12" fmla="*/ 9 w 152"/>
              <a:gd name="T13" fmla="*/ 137 h 172"/>
              <a:gd name="T14" fmla="*/ 68 w 152"/>
              <a:gd name="T15" fmla="*/ 170 h 172"/>
              <a:gd name="T16" fmla="*/ 76 w 152"/>
              <a:gd name="T17" fmla="*/ 172 h 172"/>
              <a:gd name="T18" fmla="*/ 85 w 152"/>
              <a:gd name="T19" fmla="*/ 170 h 172"/>
              <a:gd name="T20" fmla="*/ 144 w 152"/>
              <a:gd name="T21" fmla="*/ 137 h 172"/>
              <a:gd name="T22" fmla="*/ 152 w 152"/>
              <a:gd name="T23" fmla="*/ 122 h 172"/>
              <a:gd name="T24" fmla="*/ 152 w 152"/>
              <a:gd name="T25" fmla="*/ 52 h 172"/>
              <a:gd name="T26" fmla="*/ 144 w 152"/>
              <a:gd name="T27" fmla="*/ 36 h 172"/>
              <a:gd name="T28" fmla="*/ 144 w 152"/>
              <a:gd name="T29" fmla="*/ 122 h 172"/>
              <a:gd name="T30" fmla="*/ 140 w 152"/>
              <a:gd name="T31" fmla="*/ 130 h 172"/>
              <a:gd name="T32" fmla="*/ 81 w 152"/>
              <a:gd name="T33" fmla="*/ 163 h 172"/>
              <a:gd name="T34" fmla="*/ 72 w 152"/>
              <a:gd name="T35" fmla="*/ 163 h 172"/>
              <a:gd name="T36" fmla="*/ 13 w 152"/>
              <a:gd name="T37" fmla="*/ 130 h 172"/>
              <a:gd name="T38" fmla="*/ 8 w 152"/>
              <a:gd name="T39" fmla="*/ 122 h 172"/>
              <a:gd name="T40" fmla="*/ 8 w 152"/>
              <a:gd name="T41" fmla="*/ 52 h 172"/>
              <a:gd name="T42" fmla="*/ 13 w 152"/>
              <a:gd name="T43" fmla="*/ 43 h 172"/>
              <a:gd name="T44" fmla="*/ 72 w 152"/>
              <a:gd name="T45" fmla="*/ 10 h 172"/>
              <a:gd name="T46" fmla="*/ 76 w 152"/>
              <a:gd name="T47" fmla="*/ 9 h 172"/>
              <a:gd name="T48" fmla="*/ 81 w 152"/>
              <a:gd name="T49" fmla="*/ 10 h 172"/>
              <a:gd name="T50" fmla="*/ 140 w 152"/>
              <a:gd name="T51" fmla="*/ 43 h 172"/>
              <a:gd name="T52" fmla="*/ 144 w 152"/>
              <a:gd name="T53" fmla="*/ 52 h 172"/>
              <a:gd name="T54" fmla="*/ 144 w 152"/>
              <a:gd name="T55" fmla="*/ 122 h 172"/>
              <a:gd name="T56" fmla="*/ 114 w 152"/>
              <a:gd name="T57" fmla="*/ 59 h 172"/>
              <a:gd name="T58" fmla="*/ 112 w 152"/>
              <a:gd name="T59" fmla="*/ 65 h 172"/>
              <a:gd name="T60" fmla="*/ 83 w 152"/>
              <a:gd name="T61" fmla="*/ 82 h 172"/>
              <a:gd name="T62" fmla="*/ 76 w 152"/>
              <a:gd name="T63" fmla="*/ 78 h 172"/>
              <a:gd name="T64" fmla="*/ 71 w 152"/>
              <a:gd name="T65" fmla="*/ 81 h 172"/>
              <a:gd name="T66" fmla="*/ 43 w 152"/>
              <a:gd name="T67" fmla="*/ 65 h 172"/>
              <a:gd name="T68" fmla="*/ 40 w 152"/>
              <a:gd name="T69" fmla="*/ 58 h 172"/>
              <a:gd name="T70" fmla="*/ 32 w 152"/>
              <a:gd name="T71" fmla="*/ 61 h 172"/>
              <a:gd name="T72" fmla="*/ 34 w 152"/>
              <a:gd name="T73" fmla="*/ 69 h 172"/>
              <a:gd name="T74" fmla="*/ 41 w 152"/>
              <a:gd name="T75" fmla="*/ 68 h 172"/>
              <a:gd name="T76" fmla="*/ 69 w 152"/>
              <a:gd name="T77" fmla="*/ 84 h 172"/>
              <a:gd name="T78" fmla="*/ 68 w 152"/>
              <a:gd name="T79" fmla="*/ 86 h 172"/>
              <a:gd name="T80" fmla="*/ 74 w 152"/>
              <a:gd name="T81" fmla="*/ 94 h 172"/>
              <a:gd name="T82" fmla="*/ 74 w 152"/>
              <a:gd name="T83" fmla="*/ 124 h 172"/>
              <a:gd name="T84" fmla="*/ 70 w 152"/>
              <a:gd name="T85" fmla="*/ 129 h 172"/>
              <a:gd name="T86" fmla="*/ 76 w 152"/>
              <a:gd name="T87" fmla="*/ 135 h 172"/>
              <a:gd name="T88" fmla="*/ 82 w 152"/>
              <a:gd name="T89" fmla="*/ 129 h 172"/>
              <a:gd name="T90" fmla="*/ 78 w 152"/>
              <a:gd name="T91" fmla="*/ 124 h 172"/>
              <a:gd name="T92" fmla="*/ 78 w 152"/>
              <a:gd name="T93" fmla="*/ 94 h 172"/>
              <a:gd name="T94" fmla="*/ 84 w 152"/>
              <a:gd name="T95" fmla="*/ 86 h 172"/>
              <a:gd name="T96" fmla="*/ 84 w 152"/>
              <a:gd name="T97" fmla="*/ 85 h 172"/>
              <a:gd name="T98" fmla="*/ 114 w 152"/>
              <a:gd name="T99" fmla="*/ 68 h 172"/>
              <a:gd name="T100" fmla="*/ 120 w 152"/>
              <a:gd name="T101" fmla="*/ 69 h 172"/>
              <a:gd name="T102" fmla="*/ 123 w 152"/>
              <a:gd name="T103" fmla="*/ 61 h 172"/>
              <a:gd name="T104" fmla="*/ 114 w 152"/>
              <a:gd name="T105" fmla="*/ 59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2" h="172">
                <a:moveTo>
                  <a:pt x="144" y="36"/>
                </a:moveTo>
                <a:cubicBezTo>
                  <a:pt x="85" y="3"/>
                  <a:pt x="85" y="3"/>
                  <a:pt x="85" y="3"/>
                </a:cubicBezTo>
                <a:cubicBezTo>
                  <a:pt x="80" y="0"/>
                  <a:pt x="73" y="0"/>
                  <a:pt x="68" y="3"/>
                </a:cubicBezTo>
                <a:cubicBezTo>
                  <a:pt x="9" y="36"/>
                  <a:pt x="9" y="36"/>
                  <a:pt x="9" y="36"/>
                </a:cubicBezTo>
                <a:cubicBezTo>
                  <a:pt x="4" y="39"/>
                  <a:pt x="0" y="46"/>
                  <a:pt x="0" y="52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7"/>
                  <a:pt x="4" y="134"/>
                  <a:pt x="9" y="137"/>
                </a:cubicBezTo>
                <a:cubicBezTo>
                  <a:pt x="68" y="170"/>
                  <a:pt x="68" y="170"/>
                  <a:pt x="68" y="170"/>
                </a:cubicBezTo>
                <a:cubicBezTo>
                  <a:pt x="70" y="171"/>
                  <a:pt x="73" y="172"/>
                  <a:pt x="76" y="172"/>
                </a:cubicBezTo>
                <a:cubicBezTo>
                  <a:pt x="80" y="172"/>
                  <a:pt x="83" y="171"/>
                  <a:pt x="85" y="170"/>
                </a:cubicBezTo>
                <a:cubicBezTo>
                  <a:pt x="144" y="137"/>
                  <a:pt x="144" y="137"/>
                  <a:pt x="144" y="137"/>
                </a:cubicBezTo>
                <a:cubicBezTo>
                  <a:pt x="149" y="134"/>
                  <a:pt x="152" y="127"/>
                  <a:pt x="152" y="122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2" y="46"/>
                  <a:pt x="149" y="39"/>
                  <a:pt x="144" y="36"/>
                </a:cubicBezTo>
                <a:moveTo>
                  <a:pt x="144" y="122"/>
                </a:moveTo>
                <a:cubicBezTo>
                  <a:pt x="144" y="124"/>
                  <a:pt x="142" y="129"/>
                  <a:pt x="140" y="130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79" y="165"/>
                  <a:pt x="74" y="165"/>
                  <a:pt x="72" y="163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1" y="129"/>
                  <a:pt x="8" y="124"/>
                  <a:pt x="8" y="12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9"/>
                  <a:pt x="11" y="45"/>
                  <a:pt x="13" y="43"/>
                </a:cubicBezTo>
                <a:cubicBezTo>
                  <a:pt x="72" y="10"/>
                  <a:pt x="72" y="10"/>
                  <a:pt x="72" y="10"/>
                </a:cubicBezTo>
                <a:cubicBezTo>
                  <a:pt x="73" y="9"/>
                  <a:pt x="75" y="9"/>
                  <a:pt x="76" y="9"/>
                </a:cubicBezTo>
                <a:cubicBezTo>
                  <a:pt x="78" y="9"/>
                  <a:pt x="80" y="9"/>
                  <a:pt x="81" y="10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42" y="45"/>
                  <a:pt x="144" y="49"/>
                  <a:pt x="144" y="52"/>
                </a:cubicBezTo>
                <a:lnTo>
                  <a:pt x="144" y="122"/>
                </a:lnTo>
                <a:close/>
                <a:moveTo>
                  <a:pt x="114" y="59"/>
                </a:moveTo>
                <a:cubicBezTo>
                  <a:pt x="112" y="60"/>
                  <a:pt x="111" y="63"/>
                  <a:pt x="112" y="65"/>
                </a:cubicBezTo>
                <a:cubicBezTo>
                  <a:pt x="83" y="82"/>
                  <a:pt x="83" y="82"/>
                  <a:pt x="83" y="82"/>
                </a:cubicBezTo>
                <a:cubicBezTo>
                  <a:pt x="81" y="80"/>
                  <a:pt x="79" y="78"/>
                  <a:pt x="76" y="78"/>
                </a:cubicBezTo>
                <a:cubicBezTo>
                  <a:pt x="74" y="78"/>
                  <a:pt x="72" y="79"/>
                  <a:pt x="71" y="81"/>
                </a:cubicBezTo>
                <a:cubicBezTo>
                  <a:pt x="43" y="65"/>
                  <a:pt x="43" y="65"/>
                  <a:pt x="43" y="65"/>
                </a:cubicBezTo>
                <a:cubicBezTo>
                  <a:pt x="43" y="62"/>
                  <a:pt x="42" y="60"/>
                  <a:pt x="40" y="58"/>
                </a:cubicBezTo>
                <a:cubicBezTo>
                  <a:pt x="37" y="57"/>
                  <a:pt x="33" y="58"/>
                  <a:pt x="32" y="61"/>
                </a:cubicBezTo>
                <a:cubicBezTo>
                  <a:pt x="30" y="63"/>
                  <a:pt x="31" y="67"/>
                  <a:pt x="34" y="69"/>
                </a:cubicBezTo>
                <a:cubicBezTo>
                  <a:pt x="36" y="70"/>
                  <a:pt x="39" y="70"/>
                  <a:pt x="41" y="68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85"/>
                  <a:pt x="68" y="86"/>
                  <a:pt x="68" y="86"/>
                </a:cubicBezTo>
                <a:cubicBezTo>
                  <a:pt x="68" y="90"/>
                  <a:pt x="71" y="93"/>
                  <a:pt x="74" y="94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72" y="125"/>
                  <a:pt x="70" y="127"/>
                  <a:pt x="70" y="129"/>
                </a:cubicBezTo>
                <a:cubicBezTo>
                  <a:pt x="70" y="133"/>
                  <a:pt x="73" y="135"/>
                  <a:pt x="76" y="135"/>
                </a:cubicBezTo>
                <a:cubicBezTo>
                  <a:pt x="80" y="135"/>
                  <a:pt x="82" y="133"/>
                  <a:pt x="82" y="129"/>
                </a:cubicBezTo>
                <a:cubicBezTo>
                  <a:pt x="82" y="127"/>
                  <a:pt x="81" y="125"/>
                  <a:pt x="78" y="124"/>
                </a:cubicBezTo>
                <a:cubicBezTo>
                  <a:pt x="78" y="94"/>
                  <a:pt x="78" y="94"/>
                  <a:pt x="78" y="94"/>
                </a:cubicBezTo>
                <a:cubicBezTo>
                  <a:pt x="82" y="93"/>
                  <a:pt x="84" y="90"/>
                  <a:pt x="84" y="86"/>
                </a:cubicBezTo>
                <a:cubicBezTo>
                  <a:pt x="84" y="86"/>
                  <a:pt x="84" y="86"/>
                  <a:pt x="84" y="85"/>
                </a:cubicBezTo>
                <a:cubicBezTo>
                  <a:pt x="114" y="68"/>
                  <a:pt x="114" y="68"/>
                  <a:pt x="114" y="68"/>
                </a:cubicBezTo>
                <a:cubicBezTo>
                  <a:pt x="115" y="70"/>
                  <a:pt x="118" y="70"/>
                  <a:pt x="120" y="69"/>
                </a:cubicBezTo>
                <a:cubicBezTo>
                  <a:pt x="123" y="67"/>
                  <a:pt x="124" y="64"/>
                  <a:pt x="123" y="61"/>
                </a:cubicBezTo>
                <a:cubicBezTo>
                  <a:pt x="121" y="58"/>
                  <a:pt x="117" y="57"/>
                  <a:pt x="114" y="59"/>
                </a:cubicBezTo>
              </a:path>
            </a:pathLst>
          </a:custGeom>
          <a:solidFill>
            <a:srgbClr val="0700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 bwMode="auto">
          <a:xfrm>
            <a:off x="1468716" y="2836163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608572" y="3297256"/>
            <a:ext cx="51753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Storage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51001" y="5423283"/>
            <a:ext cx="615976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Networking</a:t>
            </a:r>
          </a:p>
        </p:txBody>
      </p:sp>
      <p:cxnSp>
        <p:nvCxnSpPr>
          <p:cNvPr id="216" name="直接连接符 215"/>
          <p:cNvCxnSpPr/>
          <p:nvPr/>
        </p:nvCxnSpPr>
        <p:spPr bwMode="auto">
          <a:xfrm>
            <a:off x="1468716" y="4942669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Freeform 50"/>
          <p:cNvSpPr>
            <a:spLocks noEditPoints="1"/>
          </p:cNvSpPr>
          <p:nvPr/>
        </p:nvSpPr>
        <p:spPr bwMode="auto">
          <a:xfrm>
            <a:off x="709769" y="4973737"/>
            <a:ext cx="322253" cy="352415"/>
          </a:xfrm>
          <a:custGeom>
            <a:avLst/>
            <a:gdLst>
              <a:gd name="T0" fmla="*/ 136 w 164"/>
              <a:gd name="T1" fmla="*/ 35 h 176"/>
              <a:gd name="T2" fmla="*/ 82 w 164"/>
              <a:gd name="T3" fmla="*/ 0 h 176"/>
              <a:gd name="T4" fmla="*/ 29 w 164"/>
              <a:gd name="T5" fmla="*/ 35 h 176"/>
              <a:gd name="T6" fmla="*/ 25 w 164"/>
              <a:gd name="T7" fmla="*/ 88 h 176"/>
              <a:gd name="T8" fmla="*/ 29 w 164"/>
              <a:gd name="T9" fmla="*/ 141 h 176"/>
              <a:gd name="T10" fmla="*/ 82 w 164"/>
              <a:gd name="T11" fmla="*/ 176 h 176"/>
              <a:gd name="T12" fmla="*/ 136 w 164"/>
              <a:gd name="T13" fmla="*/ 141 h 176"/>
              <a:gd name="T14" fmla="*/ 139 w 164"/>
              <a:gd name="T15" fmla="*/ 88 h 176"/>
              <a:gd name="T16" fmla="*/ 136 w 164"/>
              <a:gd name="T17" fmla="*/ 43 h 176"/>
              <a:gd name="T18" fmla="*/ 142 w 164"/>
              <a:gd name="T19" fmla="*/ 73 h 176"/>
              <a:gd name="T20" fmla="*/ 116 w 164"/>
              <a:gd name="T21" fmla="*/ 68 h 176"/>
              <a:gd name="T22" fmla="*/ 136 w 164"/>
              <a:gd name="T23" fmla="*/ 43 h 176"/>
              <a:gd name="T24" fmla="*/ 82 w 164"/>
              <a:gd name="T25" fmla="*/ 118 h 176"/>
              <a:gd name="T26" fmla="*/ 57 w 164"/>
              <a:gd name="T27" fmla="*/ 103 h 176"/>
              <a:gd name="T28" fmla="*/ 57 w 164"/>
              <a:gd name="T29" fmla="*/ 73 h 176"/>
              <a:gd name="T30" fmla="*/ 82 w 164"/>
              <a:gd name="T31" fmla="*/ 58 h 176"/>
              <a:gd name="T32" fmla="*/ 108 w 164"/>
              <a:gd name="T33" fmla="*/ 73 h 176"/>
              <a:gd name="T34" fmla="*/ 108 w 164"/>
              <a:gd name="T35" fmla="*/ 103 h 176"/>
              <a:gd name="T36" fmla="*/ 107 w 164"/>
              <a:gd name="T37" fmla="*/ 113 h 176"/>
              <a:gd name="T38" fmla="*/ 92 w 164"/>
              <a:gd name="T39" fmla="*/ 122 h 176"/>
              <a:gd name="T40" fmla="*/ 107 w 164"/>
              <a:gd name="T41" fmla="*/ 113 h 176"/>
              <a:gd name="T42" fmla="*/ 60 w 164"/>
              <a:gd name="T43" fmla="*/ 127 h 176"/>
              <a:gd name="T44" fmla="*/ 65 w 164"/>
              <a:gd name="T45" fmla="*/ 118 h 176"/>
              <a:gd name="T46" fmla="*/ 48 w 164"/>
              <a:gd name="T47" fmla="*/ 97 h 176"/>
              <a:gd name="T48" fmla="*/ 48 w 164"/>
              <a:gd name="T49" fmla="*/ 79 h 176"/>
              <a:gd name="T50" fmla="*/ 48 w 164"/>
              <a:gd name="T51" fmla="*/ 97 h 176"/>
              <a:gd name="T52" fmla="*/ 60 w 164"/>
              <a:gd name="T53" fmla="*/ 49 h 176"/>
              <a:gd name="T54" fmla="*/ 65 w 164"/>
              <a:gd name="T55" fmla="*/ 58 h 176"/>
              <a:gd name="T56" fmla="*/ 92 w 164"/>
              <a:gd name="T57" fmla="*/ 54 h 176"/>
              <a:gd name="T58" fmla="*/ 107 w 164"/>
              <a:gd name="T59" fmla="*/ 63 h 176"/>
              <a:gd name="T60" fmla="*/ 92 w 164"/>
              <a:gd name="T61" fmla="*/ 54 h 176"/>
              <a:gd name="T62" fmla="*/ 127 w 164"/>
              <a:gd name="T63" fmla="*/ 88 h 176"/>
              <a:gd name="T64" fmla="*/ 117 w 164"/>
              <a:gd name="T65" fmla="*/ 88 h 176"/>
              <a:gd name="T66" fmla="*/ 82 w 164"/>
              <a:gd name="T67" fmla="*/ 8 h 176"/>
              <a:gd name="T68" fmla="*/ 82 w 164"/>
              <a:gd name="T69" fmla="*/ 49 h 176"/>
              <a:gd name="T70" fmla="*/ 82 w 164"/>
              <a:gd name="T71" fmla="*/ 8 h 176"/>
              <a:gd name="T72" fmla="*/ 29 w 164"/>
              <a:gd name="T73" fmla="*/ 43 h 176"/>
              <a:gd name="T74" fmla="*/ 49 w 164"/>
              <a:gd name="T75" fmla="*/ 68 h 176"/>
              <a:gd name="T76" fmla="*/ 23 w 164"/>
              <a:gd name="T77" fmla="*/ 73 h 176"/>
              <a:gd name="T78" fmla="*/ 29 w 164"/>
              <a:gd name="T79" fmla="*/ 133 h 176"/>
              <a:gd name="T80" fmla="*/ 23 w 164"/>
              <a:gd name="T81" fmla="*/ 103 h 176"/>
              <a:gd name="T82" fmla="*/ 49 w 164"/>
              <a:gd name="T83" fmla="*/ 107 h 176"/>
              <a:gd name="T84" fmla="*/ 29 w 164"/>
              <a:gd name="T85" fmla="*/ 133 h 176"/>
              <a:gd name="T86" fmla="*/ 62 w 164"/>
              <a:gd name="T87" fmla="*/ 135 h 176"/>
              <a:gd name="T88" fmla="*/ 103 w 164"/>
              <a:gd name="T89" fmla="*/ 135 h 176"/>
              <a:gd name="T90" fmla="*/ 151 w 164"/>
              <a:gd name="T91" fmla="*/ 128 h 176"/>
              <a:gd name="T92" fmla="*/ 112 w 164"/>
              <a:gd name="T93" fmla="*/ 129 h 176"/>
              <a:gd name="T94" fmla="*/ 133 w 164"/>
              <a:gd name="T95" fmla="*/ 93 h 176"/>
              <a:gd name="T96" fmla="*/ 151 w 164"/>
              <a:gd name="T97" fmla="*/ 12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4" h="176">
                <a:moveTo>
                  <a:pt x="158" y="44"/>
                </a:moveTo>
                <a:cubicBezTo>
                  <a:pt x="155" y="38"/>
                  <a:pt x="147" y="35"/>
                  <a:pt x="136" y="35"/>
                </a:cubicBezTo>
                <a:cubicBezTo>
                  <a:pt x="128" y="35"/>
                  <a:pt x="120" y="36"/>
                  <a:pt x="111" y="39"/>
                </a:cubicBezTo>
                <a:cubicBezTo>
                  <a:pt x="105" y="15"/>
                  <a:pt x="94" y="0"/>
                  <a:pt x="82" y="0"/>
                </a:cubicBezTo>
                <a:cubicBezTo>
                  <a:pt x="70" y="0"/>
                  <a:pt x="60" y="15"/>
                  <a:pt x="54" y="39"/>
                </a:cubicBezTo>
                <a:cubicBezTo>
                  <a:pt x="45" y="36"/>
                  <a:pt x="36" y="35"/>
                  <a:pt x="29" y="35"/>
                </a:cubicBezTo>
                <a:cubicBezTo>
                  <a:pt x="18" y="35"/>
                  <a:pt x="10" y="38"/>
                  <a:pt x="6" y="44"/>
                </a:cubicBezTo>
                <a:cubicBezTo>
                  <a:pt x="0" y="54"/>
                  <a:pt x="8" y="71"/>
                  <a:pt x="25" y="88"/>
                </a:cubicBezTo>
                <a:cubicBezTo>
                  <a:pt x="8" y="105"/>
                  <a:pt x="0" y="122"/>
                  <a:pt x="6" y="132"/>
                </a:cubicBezTo>
                <a:cubicBezTo>
                  <a:pt x="10" y="138"/>
                  <a:pt x="18" y="141"/>
                  <a:pt x="29" y="141"/>
                </a:cubicBezTo>
                <a:cubicBezTo>
                  <a:pt x="36" y="141"/>
                  <a:pt x="45" y="140"/>
                  <a:pt x="54" y="137"/>
                </a:cubicBezTo>
                <a:cubicBezTo>
                  <a:pt x="60" y="160"/>
                  <a:pt x="70" y="176"/>
                  <a:pt x="82" y="176"/>
                </a:cubicBezTo>
                <a:cubicBezTo>
                  <a:pt x="94" y="176"/>
                  <a:pt x="105" y="160"/>
                  <a:pt x="111" y="137"/>
                </a:cubicBezTo>
                <a:cubicBezTo>
                  <a:pt x="120" y="140"/>
                  <a:pt x="128" y="141"/>
                  <a:pt x="136" y="141"/>
                </a:cubicBezTo>
                <a:cubicBezTo>
                  <a:pt x="147" y="141"/>
                  <a:pt x="155" y="138"/>
                  <a:pt x="158" y="132"/>
                </a:cubicBezTo>
                <a:cubicBezTo>
                  <a:pt x="164" y="122"/>
                  <a:pt x="156" y="105"/>
                  <a:pt x="139" y="88"/>
                </a:cubicBezTo>
                <a:cubicBezTo>
                  <a:pt x="156" y="71"/>
                  <a:pt x="164" y="54"/>
                  <a:pt x="158" y="44"/>
                </a:cubicBezTo>
                <a:moveTo>
                  <a:pt x="136" y="43"/>
                </a:moveTo>
                <a:cubicBezTo>
                  <a:pt x="144" y="43"/>
                  <a:pt x="150" y="45"/>
                  <a:pt x="151" y="48"/>
                </a:cubicBezTo>
                <a:cubicBezTo>
                  <a:pt x="154" y="51"/>
                  <a:pt x="152" y="60"/>
                  <a:pt x="142" y="73"/>
                </a:cubicBezTo>
                <a:cubicBezTo>
                  <a:pt x="139" y="76"/>
                  <a:pt x="136" y="79"/>
                  <a:pt x="133" y="82"/>
                </a:cubicBezTo>
                <a:cubicBezTo>
                  <a:pt x="128" y="78"/>
                  <a:pt x="122" y="73"/>
                  <a:pt x="116" y="68"/>
                </a:cubicBezTo>
                <a:cubicBezTo>
                  <a:pt x="115" y="61"/>
                  <a:pt x="114" y="53"/>
                  <a:pt x="112" y="46"/>
                </a:cubicBezTo>
                <a:cubicBezTo>
                  <a:pt x="121" y="44"/>
                  <a:pt x="129" y="43"/>
                  <a:pt x="136" y="43"/>
                </a:cubicBezTo>
                <a:moveTo>
                  <a:pt x="95" y="111"/>
                </a:moveTo>
                <a:cubicBezTo>
                  <a:pt x="91" y="113"/>
                  <a:pt x="87" y="115"/>
                  <a:pt x="82" y="118"/>
                </a:cubicBezTo>
                <a:cubicBezTo>
                  <a:pt x="78" y="115"/>
                  <a:pt x="73" y="113"/>
                  <a:pt x="69" y="111"/>
                </a:cubicBezTo>
                <a:cubicBezTo>
                  <a:pt x="65" y="108"/>
                  <a:pt x="61" y="105"/>
                  <a:pt x="57" y="103"/>
                </a:cubicBezTo>
                <a:cubicBezTo>
                  <a:pt x="56" y="98"/>
                  <a:pt x="56" y="93"/>
                  <a:pt x="56" y="88"/>
                </a:cubicBezTo>
                <a:cubicBezTo>
                  <a:pt x="56" y="83"/>
                  <a:pt x="56" y="78"/>
                  <a:pt x="57" y="73"/>
                </a:cubicBezTo>
                <a:cubicBezTo>
                  <a:pt x="61" y="70"/>
                  <a:pt x="65" y="68"/>
                  <a:pt x="69" y="65"/>
                </a:cubicBezTo>
                <a:cubicBezTo>
                  <a:pt x="73" y="62"/>
                  <a:pt x="78" y="60"/>
                  <a:pt x="82" y="58"/>
                </a:cubicBezTo>
                <a:cubicBezTo>
                  <a:pt x="87" y="60"/>
                  <a:pt x="91" y="62"/>
                  <a:pt x="95" y="65"/>
                </a:cubicBezTo>
                <a:cubicBezTo>
                  <a:pt x="100" y="68"/>
                  <a:pt x="104" y="70"/>
                  <a:pt x="108" y="73"/>
                </a:cubicBezTo>
                <a:cubicBezTo>
                  <a:pt x="108" y="78"/>
                  <a:pt x="109" y="83"/>
                  <a:pt x="109" y="88"/>
                </a:cubicBezTo>
                <a:cubicBezTo>
                  <a:pt x="109" y="93"/>
                  <a:pt x="108" y="98"/>
                  <a:pt x="108" y="103"/>
                </a:cubicBezTo>
                <a:cubicBezTo>
                  <a:pt x="104" y="105"/>
                  <a:pt x="100" y="108"/>
                  <a:pt x="95" y="111"/>
                </a:cubicBezTo>
                <a:moveTo>
                  <a:pt x="107" y="113"/>
                </a:moveTo>
                <a:cubicBezTo>
                  <a:pt x="106" y="118"/>
                  <a:pt x="106" y="123"/>
                  <a:pt x="105" y="127"/>
                </a:cubicBezTo>
                <a:cubicBezTo>
                  <a:pt x="100" y="125"/>
                  <a:pt x="96" y="124"/>
                  <a:pt x="92" y="122"/>
                </a:cubicBezTo>
                <a:cubicBezTo>
                  <a:pt x="94" y="120"/>
                  <a:pt x="97" y="119"/>
                  <a:pt x="99" y="118"/>
                </a:cubicBezTo>
                <a:cubicBezTo>
                  <a:pt x="102" y="116"/>
                  <a:pt x="105" y="114"/>
                  <a:pt x="107" y="113"/>
                </a:cubicBezTo>
                <a:moveTo>
                  <a:pt x="73" y="122"/>
                </a:moveTo>
                <a:cubicBezTo>
                  <a:pt x="68" y="124"/>
                  <a:pt x="64" y="125"/>
                  <a:pt x="60" y="127"/>
                </a:cubicBezTo>
                <a:cubicBezTo>
                  <a:pt x="59" y="123"/>
                  <a:pt x="58" y="118"/>
                  <a:pt x="57" y="113"/>
                </a:cubicBezTo>
                <a:cubicBezTo>
                  <a:pt x="60" y="114"/>
                  <a:pt x="62" y="116"/>
                  <a:pt x="65" y="118"/>
                </a:cubicBezTo>
                <a:cubicBezTo>
                  <a:pt x="68" y="119"/>
                  <a:pt x="70" y="120"/>
                  <a:pt x="73" y="122"/>
                </a:cubicBezTo>
                <a:moveTo>
                  <a:pt x="48" y="97"/>
                </a:moveTo>
                <a:cubicBezTo>
                  <a:pt x="44" y="94"/>
                  <a:pt x="41" y="91"/>
                  <a:pt x="37" y="88"/>
                </a:cubicBezTo>
                <a:cubicBezTo>
                  <a:pt x="41" y="85"/>
                  <a:pt x="44" y="82"/>
                  <a:pt x="48" y="79"/>
                </a:cubicBezTo>
                <a:cubicBezTo>
                  <a:pt x="48" y="82"/>
                  <a:pt x="48" y="85"/>
                  <a:pt x="48" y="88"/>
                </a:cubicBezTo>
                <a:cubicBezTo>
                  <a:pt x="48" y="91"/>
                  <a:pt x="48" y="94"/>
                  <a:pt x="48" y="97"/>
                </a:cubicBezTo>
                <a:moveTo>
                  <a:pt x="57" y="63"/>
                </a:moveTo>
                <a:cubicBezTo>
                  <a:pt x="58" y="58"/>
                  <a:pt x="59" y="53"/>
                  <a:pt x="60" y="49"/>
                </a:cubicBezTo>
                <a:cubicBezTo>
                  <a:pt x="64" y="50"/>
                  <a:pt x="68" y="52"/>
                  <a:pt x="73" y="54"/>
                </a:cubicBezTo>
                <a:cubicBezTo>
                  <a:pt x="70" y="55"/>
                  <a:pt x="68" y="57"/>
                  <a:pt x="65" y="58"/>
                </a:cubicBezTo>
                <a:cubicBezTo>
                  <a:pt x="62" y="60"/>
                  <a:pt x="60" y="61"/>
                  <a:pt x="57" y="63"/>
                </a:cubicBezTo>
                <a:moveTo>
                  <a:pt x="92" y="54"/>
                </a:moveTo>
                <a:cubicBezTo>
                  <a:pt x="96" y="52"/>
                  <a:pt x="100" y="50"/>
                  <a:pt x="105" y="49"/>
                </a:cubicBezTo>
                <a:cubicBezTo>
                  <a:pt x="106" y="53"/>
                  <a:pt x="106" y="58"/>
                  <a:pt x="107" y="63"/>
                </a:cubicBezTo>
                <a:cubicBezTo>
                  <a:pt x="105" y="61"/>
                  <a:pt x="102" y="60"/>
                  <a:pt x="99" y="58"/>
                </a:cubicBezTo>
                <a:cubicBezTo>
                  <a:pt x="97" y="57"/>
                  <a:pt x="94" y="55"/>
                  <a:pt x="92" y="54"/>
                </a:cubicBezTo>
                <a:moveTo>
                  <a:pt x="116" y="79"/>
                </a:moveTo>
                <a:cubicBezTo>
                  <a:pt x="120" y="82"/>
                  <a:pt x="124" y="85"/>
                  <a:pt x="127" y="88"/>
                </a:cubicBezTo>
                <a:cubicBezTo>
                  <a:pt x="124" y="91"/>
                  <a:pt x="120" y="94"/>
                  <a:pt x="116" y="97"/>
                </a:cubicBezTo>
                <a:cubicBezTo>
                  <a:pt x="116" y="94"/>
                  <a:pt x="117" y="91"/>
                  <a:pt x="117" y="88"/>
                </a:cubicBezTo>
                <a:cubicBezTo>
                  <a:pt x="117" y="85"/>
                  <a:pt x="116" y="82"/>
                  <a:pt x="116" y="79"/>
                </a:cubicBezTo>
                <a:moveTo>
                  <a:pt x="82" y="8"/>
                </a:moveTo>
                <a:cubicBezTo>
                  <a:pt x="89" y="8"/>
                  <a:pt x="97" y="20"/>
                  <a:pt x="103" y="41"/>
                </a:cubicBezTo>
                <a:cubicBezTo>
                  <a:pt x="96" y="43"/>
                  <a:pt x="89" y="46"/>
                  <a:pt x="82" y="49"/>
                </a:cubicBezTo>
                <a:cubicBezTo>
                  <a:pt x="75" y="46"/>
                  <a:pt x="68" y="43"/>
                  <a:pt x="62" y="41"/>
                </a:cubicBezTo>
                <a:cubicBezTo>
                  <a:pt x="67" y="20"/>
                  <a:pt x="76" y="8"/>
                  <a:pt x="82" y="8"/>
                </a:cubicBezTo>
                <a:moveTo>
                  <a:pt x="13" y="48"/>
                </a:moveTo>
                <a:cubicBezTo>
                  <a:pt x="15" y="45"/>
                  <a:pt x="21" y="43"/>
                  <a:pt x="29" y="43"/>
                </a:cubicBezTo>
                <a:cubicBezTo>
                  <a:pt x="36" y="43"/>
                  <a:pt x="43" y="44"/>
                  <a:pt x="52" y="46"/>
                </a:cubicBezTo>
                <a:cubicBezTo>
                  <a:pt x="51" y="53"/>
                  <a:pt x="49" y="61"/>
                  <a:pt x="49" y="68"/>
                </a:cubicBezTo>
                <a:cubicBezTo>
                  <a:pt x="42" y="73"/>
                  <a:pt x="37" y="78"/>
                  <a:pt x="31" y="82"/>
                </a:cubicBezTo>
                <a:cubicBezTo>
                  <a:pt x="28" y="79"/>
                  <a:pt x="25" y="76"/>
                  <a:pt x="23" y="73"/>
                </a:cubicBezTo>
                <a:cubicBezTo>
                  <a:pt x="12" y="60"/>
                  <a:pt x="11" y="51"/>
                  <a:pt x="13" y="48"/>
                </a:cubicBezTo>
                <a:moveTo>
                  <a:pt x="29" y="133"/>
                </a:moveTo>
                <a:cubicBezTo>
                  <a:pt x="21" y="133"/>
                  <a:pt x="15" y="131"/>
                  <a:pt x="13" y="128"/>
                </a:cubicBezTo>
                <a:cubicBezTo>
                  <a:pt x="11" y="124"/>
                  <a:pt x="12" y="116"/>
                  <a:pt x="23" y="103"/>
                </a:cubicBezTo>
                <a:cubicBezTo>
                  <a:pt x="25" y="100"/>
                  <a:pt x="28" y="96"/>
                  <a:pt x="31" y="93"/>
                </a:cubicBezTo>
                <a:cubicBezTo>
                  <a:pt x="37" y="98"/>
                  <a:pt x="42" y="103"/>
                  <a:pt x="49" y="107"/>
                </a:cubicBezTo>
                <a:cubicBezTo>
                  <a:pt x="49" y="115"/>
                  <a:pt x="51" y="122"/>
                  <a:pt x="52" y="129"/>
                </a:cubicBezTo>
                <a:cubicBezTo>
                  <a:pt x="43" y="132"/>
                  <a:pt x="36" y="133"/>
                  <a:pt x="29" y="133"/>
                </a:cubicBezTo>
                <a:moveTo>
                  <a:pt x="82" y="168"/>
                </a:moveTo>
                <a:cubicBezTo>
                  <a:pt x="76" y="168"/>
                  <a:pt x="67" y="156"/>
                  <a:pt x="62" y="135"/>
                </a:cubicBezTo>
                <a:cubicBezTo>
                  <a:pt x="68" y="133"/>
                  <a:pt x="75" y="130"/>
                  <a:pt x="82" y="126"/>
                </a:cubicBezTo>
                <a:cubicBezTo>
                  <a:pt x="89" y="130"/>
                  <a:pt x="96" y="133"/>
                  <a:pt x="103" y="135"/>
                </a:cubicBezTo>
                <a:cubicBezTo>
                  <a:pt x="97" y="156"/>
                  <a:pt x="89" y="168"/>
                  <a:pt x="82" y="168"/>
                </a:cubicBezTo>
                <a:moveTo>
                  <a:pt x="151" y="128"/>
                </a:moveTo>
                <a:cubicBezTo>
                  <a:pt x="150" y="131"/>
                  <a:pt x="144" y="133"/>
                  <a:pt x="136" y="133"/>
                </a:cubicBezTo>
                <a:cubicBezTo>
                  <a:pt x="129" y="133"/>
                  <a:pt x="121" y="132"/>
                  <a:pt x="112" y="129"/>
                </a:cubicBezTo>
                <a:cubicBezTo>
                  <a:pt x="114" y="122"/>
                  <a:pt x="115" y="115"/>
                  <a:pt x="116" y="107"/>
                </a:cubicBezTo>
                <a:cubicBezTo>
                  <a:pt x="122" y="103"/>
                  <a:pt x="128" y="98"/>
                  <a:pt x="133" y="93"/>
                </a:cubicBezTo>
                <a:cubicBezTo>
                  <a:pt x="136" y="96"/>
                  <a:pt x="139" y="100"/>
                  <a:pt x="142" y="103"/>
                </a:cubicBezTo>
                <a:cubicBezTo>
                  <a:pt x="152" y="116"/>
                  <a:pt x="154" y="124"/>
                  <a:pt x="151" y="128"/>
                </a:cubicBezTo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endParaRPr lang="en-US" sz="1799">
              <a:cs typeface="+mn-ea"/>
              <a:sym typeface="+mn-lt"/>
            </a:endParaRPr>
          </a:p>
        </p:txBody>
      </p: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"/>
          <p:cNvSpPr>
            <a:spLocks noEditPoints="1"/>
          </p:cNvSpPr>
          <p:nvPr/>
        </p:nvSpPr>
        <p:spPr bwMode="auto">
          <a:xfrm>
            <a:off x="684904" y="1475245"/>
            <a:ext cx="395195" cy="288008"/>
          </a:xfrm>
          <a:custGeom>
            <a:avLst/>
            <a:gdLst>
              <a:gd name="T0" fmla="*/ 133 w 176"/>
              <a:gd name="T1" fmla="*/ 32 h 128"/>
              <a:gd name="T2" fmla="*/ 88 w 176"/>
              <a:gd name="T3" fmla="*/ 0 h 128"/>
              <a:gd name="T4" fmla="*/ 43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3 w 176"/>
              <a:gd name="T15" fmla="*/ 32 h 128"/>
              <a:gd name="T16" fmla="*/ 128 w 176"/>
              <a:gd name="T17" fmla="*/ 120 h 128"/>
              <a:gd name="T18" fmla="*/ 48 w 176"/>
              <a:gd name="T19" fmla="*/ 120 h 128"/>
              <a:gd name="T20" fmla="*/ 8 w 176"/>
              <a:gd name="T21" fmla="*/ 80 h 128"/>
              <a:gd name="T22" fmla="*/ 44 w 176"/>
              <a:gd name="T23" fmla="*/ 40 h 128"/>
              <a:gd name="T24" fmla="*/ 50 w 176"/>
              <a:gd name="T25" fmla="*/ 35 h 128"/>
              <a:gd name="T26" fmla="*/ 88 w 176"/>
              <a:gd name="T27" fmla="*/ 8 h 128"/>
              <a:gd name="T28" fmla="*/ 126 w 176"/>
              <a:gd name="T29" fmla="*/ 35 h 128"/>
              <a:gd name="T30" fmla="*/ 132 w 176"/>
              <a:gd name="T31" fmla="*/ 40 h 128"/>
              <a:gd name="T32" fmla="*/ 168 w 176"/>
              <a:gd name="T33" fmla="*/ 80 h 128"/>
              <a:gd name="T34" fmla="*/ 128 w 176"/>
              <a:gd name="T35" fmla="*/ 120 h 128"/>
              <a:gd name="T36" fmla="*/ 118 w 176"/>
              <a:gd name="T37" fmla="*/ 80 h 128"/>
              <a:gd name="T38" fmla="*/ 58 w 176"/>
              <a:gd name="T39" fmla="*/ 80 h 128"/>
              <a:gd name="T40" fmla="*/ 56 w 176"/>
              <a:gd name="T41" fmla="*/ 82 h 128"/>
              <a:gd name="T42" fmla="*/ 58 w 176"/>
              <a:gd name="T43" fmla="*/ 84 h 128"/>
              <a:gd name="T44" fmla="*/ 118 w 176"/>
              <a:gd name="T45" fmla="*/ 84 h 128"/>
              <a:gd name="T46" fmla="*/ 120 w 176"/>
              <a:gd name="T47" fmla="*/ 82 h 128"/>
              <a:gd name="T48" fmla="*/ 118 w 176"/>
              <a:gd name="T49" fmla="*/ 80 h 128"/>
              <a:gd name="T50" fmla="*/ 131 w 176"/>
              <a:gd name="T51" fmla="*/ 60 h 128"/>
              <a:gd name="T52" fmla="*/ 49 w 176"/>
              <a:gd name="T53" fmla="*/ 60 h 128"/>
              <a:gd name="T54" fmla="*/ 40 w 176"/>
              <a:gd name="T55" fmla="*/ 69 h 128"/>
              <a:gd name="T56" fmla="*/ 40 w 176"/>
              <a:gd name="T57" fmla="*/ 95 h 128"/>
              <a:gd name="T58" fmla="*/ 49 w 176"/>
              <a:gd name="T59" fmla="*/ 104 h 128"/>
              <a:gd name="T60" fmla="*/ 132 w 176"/>
              <a:gd name="T61" fmla="*/ 104 h 128"/>
              <a:gd name="T62" fmla="*/ 140 w 176"/>
              <a:gd name="T63" fmla="*/ 95 h 128"/>
              <a:gd name="T64" fmla="*/ 140 w 176"/>
              <a:gd name="T65" fmla="*/ 69 h 128"/>
              <a:gd name="T66" fmla="*/ 131 w 176"/>
              <a:gd name="T67" fmla="*/ 60 h 128"/>
              <a:gd name="T68" fmla="*/ 136 w 176"/>
              <a:gd name="T69" fmla="*/ 95 h 128"/>
              <a:gd name="T70" fmla="*/ 131 w 176"/>
              <a:gd name="T71" fmla="*/ 100 h 128"/>
              <a:gd name="T72" fmla="*/ 49 w 176"/>
              <a:gd name="T73" fmla="*/ 100 h 128"/>
              <a:gd name="T74" fmla="*/ 44 w 176"/>
              <a:gd name="T75" fmla="*/ 95 h 128"/>
              <a:gd name="T76" fmla="*/ 44 w 176"/>
              <a:gd name="T77" fmla="*/ 69 h 128"/>
              <a:gd name="T78" fmla="*/ 49 w 176"/>
              <a:gd name="T79" fmla="*/ 64 h 128"/>
              <a:gd name="T80" fmla="*/ 132 w 176"/>
              <a:gd name="T81" fmla="*/ 64 h 128"/>
              <a:gd name="T82" fmla="*/ 136 w 176"/>
              <a:gd name="T83" fmla="*/ 69 h 128"/>
              <a:gd name="T84" fmla="*/ 136 w 176"/>
              <a:gd name="T85" fmla="*/ 9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28">
                <a:moveTo>
                  <a:pt x="133" y="32"/>
                </a:moveTo>
                <a:cubicBezTo>
                  <a:pt x="127" y="14"/>
                  <a:pt x="109" y="0"/>
                  <a:pt x="88" y="0"/>
                </a:cubicBezTo>
                <a:cubicBezTo>
                  <a:pt x="67" y="0"/>
                  <a:pt x="49" y="14"/>
                  <a:pt x="43" y="32"/>
                </a:cubicBezTo>
                <a:cubicBezTo>
                  <a:pt x="19" y="35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6"/>
                  <a:pt x="176" y="80"/>
                </a:cubicBezTo>
                <a:cubicBezTo>
                  <a:pt x="176" y="55"/>
                  <a:pt x="157" y="35"/>
                  <a:pt x="133" y="32"/>
                </a:cubicBez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60"/>
                  <a:pt x="23" y="42"/>
                  <a:pt x="44" y="40"/>
                </a:cubicBezTo>
                <a:cubicBezTo>
                  <a:pt x="47" y="40"/>
                  <a:pt x="49" y="38"/>
                  <a:pt x="50" y="35"/>
                </a:cubicBezTo>
                <a:cubicBezTo>
                  <a:pt x="56" y="19"/>
                  <a:pt x="71" y="8"/>
                  <a:pt x="88" y="8"/>
                </a:cubicBezTo>
                <a:cubicBezTo>
                  <a:pt x="105" y="8"/>
                  <a:pt x="120" y="19"/>
                  <a:pt x="126" y="35"/>
                </a:cubicBezTo>
                <a:cubicBezTo>
                  <a:pt x="127" y="38"/>
                  <a:pt x="129" y="40"/>
                  <a:pt x="132" y="40"/>
                </a:cubicBezTo>
                <a:cubicBezTo>
                  <a:pt x="153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  <a:moveTo>
                  <a:pt x="118" y="80"/>
                </a:moveTo>
                <a:cubicBezTo>
                  <a:pt x="58" y="80"/>
                  <a:pt x="58" y="80"/>
                  <a:pt x="58" y="80"/>
                </a:cubicBezTo>
                <a:cubicBezTo>
                  <a:pt x="57" y="80"/>
                  <a:pt x="56" y="81"/>
                  <a:pt x="56" y="82"/>
                </a:cubicBezTo>
                <a:cubicBezTo>
                  <a:pt x="56" y="83"/>
                  <a:pt x="57" y="84"/>
                  <a:pt x="58" y="84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9" y="84"/>
                  <a:pt x="120" y="83"/>
                  <a:pt x="120" y="82"/>
                </a:cubicBezTo>
                <a:cubicBezTo>
                  <a:pt x="120" y="81"/>
                  <a:pt x="119" y="80"/>
                  <a:pt x="118" y="80"/>
                </a:cubicBezTo>
                <a:close/>
                <a:moveTo>
                  <a:pt x="131" y="60"/>
                </a:moveTo>
                <a:cubicBezTo>
                  <a:pt x="49" y="60"/>
                  <a:pt x="49" y="60"/>
                  <a:pt x="49" y="60"/>
                </a:cubicBezTo>
                <a:cubicBezTo>
                  <a:pt x="44" y="60"/>
                  <a:pt x="40" y="64"/>
                  <a:pt x="40" y="69"/>
                </a:cubicBezTo>
                <a:cubicBezTo>
                  <a:pt x="40" y="95"/>
                  <a:pt x="40" y="95"/>
                  <a:pt x="40" y="95"/>
                </a:cubicBezTo>
                <a:cubicBezTo>
                  <a:pt x="40" y="100"/>
                  <a:pt x="44" y="104"/>
                  <a:pt x="49" y="104"/>
                </a:cubicBezTo>
                <a:cubicBezTo>
                  <a:pt x="132" y="104"/>
                  <a:pt x="132" y="104"/>
                  <a:pt x="132" y="104"/>
                </a:cubicBezTo>
                <a:cubicBezTo>
                  <a:pt x="136" y="104"/>
                  <a:pt x="140" y="100"/>
                  <a:pt x="140" y="95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0" y="64"/>
                  <a:pt x="136" y="60"/>
                  <a:pt x="131" y="60"/>
                </a:cubicBezTo>
                <a:close/>
                <a:moveTo>
                  <a:pt x="136" y="95"/>
                </a:moveTo>
                <a:cubicBezTo>
                  <a:pt x="136" y="98"/>
                  <a:pt x="134" y="100"/>
                  <a:pt x="131" y="100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6" y="100"/>
                  <a:pt x="44" y="98"/>
                  <a:pt x="44" y="95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6"/>
                  <a:pt x="46" y="64"/>
                  <a:pt x="49" y="64"/>
                </a:cubicBezTo>
                <a:cubicBezTo>
                  <a:pt x="132" y="64"/>
                  <a:pt x="132" y="64"/>
                  <a:pt x="132" y="64"/>
                </a:cubicBezTo>
                <a:cubicBezTo>
                  <a:pt x="134" y="64"/>
                  <a:pt x="136" y="66"/>
                  <a:pt x="136" y="69"/>
                </a:cubicBezTo>
                <a:cubicBezTo>
                  <a:pt x="136" y="95"/>
                  <a:pt x="136" y="95"/>
                  <a:pt x="136" y="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5" name="组合 21"/>
          <p:cNvGrpSpPr/>
          <p:nvPr/>
        </p:nvGrpSpPr>
        <p:grpSpPr>
          <a:xfrm>
            <a:off x="2965291" y="1493947"/>
            <a:ext cx="344822" cy="252706"/>
            <a:chOff x="5129568" y="883716"/>
            <a:chExt cx="671512" cy="49212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28" name="Freeform 12"/>
            <p:cNvSpPr>
              <a:spLocks noEditPoints="1"/>
            </p:cNvSpPr>
            <p:nvPr/>
          </p:nvSpPr>
          <p:spPr bwMode="auto">
            <a:xfrm>
              <a:off x="5129568" y="883716"/>
              <a:ext cx="671512" cy="492124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3"/>
                    <a:pt x="109" y="0"/>
                    <a:pt x="88" y="0"/>
                  </a:cubicBezTo>
                  <a:cubicBezTo>
                    <a:pt x="67" y="0"/>
                    <a:pt x="49" y="13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6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6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59"/>
                    <a:pt x="23" y="42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2"/>
                    <a:pt x="168" y="59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 dirty="0">
                <a:latin typeface="+mn-ea"/>
              </a:endParaRPr>
            </a:p>
          </p:txBody>
        </p:sp>
        <p:sp>
          <p:nvSpPr>
            <p:cNvPr id="131" name="Freeform 13"/>
            <p:cNvSpPr/>
            <p:nvPr/>
          </p:nvSpPr>
          <p:spPr bwMode="auto">
            <a:xfrm>
              <a:off x="5316893" y="1167878"/>
              <a:ext cx="195262" cy="15875"/>
            </a:xfrm>
            <a:custGeom>
              <a:avLst/>
              <a:gdLst>
                <a:gd name="T0" fmla="*/ 49 w 51"/>
                <a:gd name="T1" fmla="*/ 0 h 4"/>
                <a:gd name="T2" fmla="*/ 2 w 51"/>
                <a:gd name="T3" fmla="*/ 0 h 4"/>
                <a:gd name="T4" fmla="*/ 0 w 51"/>
                <a:gd name="T5" fmla="*/ 2 h 4"/>
                <a:gd name="T6" fmla="*/ 2 w 51"/>
                <a:gd name="T7" fmla="*/ 4 h 4"/>
                <a:gd name="T8" fmla="*/ 49 w 51"/>
                <a:gd name="T9" fmla="*/ 4 h 4"/>
                <a:gd name="T10" fmla="*/ 51 w 51"/>
                <a:gd name="T11" fmla="*/ 2 h 4"/>
                <a:gd name="T12" fmla="*/ 49 w 5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">
                  <a:moveTo>
                    <a:pt x="4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1" y="3"/>
                    <a:pt x="51" y="2"/>
                  </a:cubicBezTo>
                  <a:cubicBezTo>
                    <a:pt x="51" y="1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3" name="Freeform 14"/>
            <p:cNvSpPr/>
            <p:nvPr/>
          </p:nvSpPr>
          <p:spPr bwMode="auto">
            <a:xfrm>
              <a:off x="5316893" y="1213915"/>
              <a:ext cx="195262" cy="15875"/>
            </a:xfrm>
            <a:custGeom>
              <a:avLst/>
              <a:gdLst>
                <a:gd name="T0" fmla="*/ 49 w 51"/>
                <a:gd name="T1" fmla="*/ 0 h 4"/>
                <a:gd name="T2" fmla="*/ 2 w 51"/>
                <a:gd name="T3" fmla="*/ 0 h 4"/>
                <a:gd name="T4" fmla="*/ 0 w 51"/>
                <a:gd name="T5" fmla="*/ 2 h 4"/>
                <a:gd name="T6" fmla="*/ 2 w 51"/>
                <a:gd name="T7" fmla="*/ 4 h 4"/>
                <a:gd name="T8" fmla="*/ 49 w 51"/>
                <a:gd name="T9" fmla="*/ 4 h 4"/>
                <a:gd name="T10" fmla="*/ 51 w 51"/>
                <a:gd name="T11" fmla="*/ 2 h 4"/>
                <a:gd name="T12" fmla="*/ 49 w 5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">
                  <a:moveTo>
                    <a:pt x="4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49" y="4"/>
                    <a:pt x="49" y="4"/>
                    <a:pt x="49" y="4"/>
                  </a:cubicBezTo>
                  <a:cubicBezTo>
                    <a:pt x="50" y="4"/>
                    <a:pt x="51" y="3"/>
                    <a:pt x="51" y="2"/>
                  </a:cubicBezTo>
                  <a:cubicBezTo>
                    <a:pt x="51" y="1"/>
                    <a:pt x="50" y="0"/>
                    <a:pt x="4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4" name="Freeform 15"/>
            <p:cNvSpPr>
              <a:spLocks noEditPoints="1"/>
            </p:cNvSpPr>
            <p:nvPr/>
          </p:nvSpPr>
          <p:spPr bwMode="auto">
            <a:xfrm>
              <a:off x="5550255" y="1159940"/>
              <a:ext cx="76200" cy="7778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5" name="Freeform 16"/>
            <p:cNvSpPr>
              <a:spLocks noEditPoints="1"/>
            </p:cNvSpPr>
            <p:nvPr/>
          </p:nvSpPr>
          <p:spPr bwMode="auto">
            <a:xfrm>
              <a:off x="5243873" y="1098031"/>
              <a:ext cx="442912" cy="200024"/>
            </a:xfrm>
            <a:custGeom>
              <a:avLst/>
              <a:gdLst>
                <a:gd name="T0" fmla="*/ 90 w 116"/>
                <a:gd name="T1" fmla="*/ 0 h 52"/>
                <a:gd name="T2" fmla="*/ 26 w 116"/>
                <a:gd name="T3" fmla="*/ 0 h 52"/>
                <a:gd name="T4" fmla="*/ 0 w 116"/>
                <a:gd name="T5" fmla="*/ 26 h 52"/>
                <a:gd name="T6" fmla="*/ 26 w 116"/>
                <a:gd name="T7" fmla="*/ 52 h 52"/>
                <a:gd name="T8" fmla="*/ 90 w 116"/>
                <a:gd name="T9" fmla="*/ 52 h 52"/>
                <a:gd name="T10" fmla="*/ 116 w 116"/>
                <a:gd name="T11" fmla="*/ 26 h 52"/>
                <a:gd name="T12" fmla="*/ 90 w 116"/>
                <a:gd name="T13" fmla="*/ 0 h 52"/>
                <a:gd name="T14" fmla="*/ 90 w 116"/>
                <a:gd name="T15" fmla="*/ 48 h 52"/>
                <a:gd name="T16" fmla="*/ 26 w 116"/>
                <a:gd name="T17" fmla="*/ 48 h 52"/>
                <a:gd name="T18" fmla="*/ 4 w 116"/>
                <a:gd name="T19" fmla="*/ 26 h 52"/>
                <a:gd name="T20" fmla="*/ 26 w 116"/>
                <a:gd name="T21" fmla="*/ 4 h 52"/>
                <a:gd name="T22" fmla="*/ 90 w 116"/>
                <a:gd name="T23" fmla="*/ 4 h 52"/>
                <a:gd name="T24" fmla="*/ 112 w 116"/>
                <a:gd name="T25" fmla="*/ 26 h 52"/>
                <a:gd name="T26" fmla="*/ 90 w 116"/>
                <a:gd name="T27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52">
                  <a:moveTo>
                    <a:pt x="90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104" y="52"/>
                    <a:pt x="116" y="40"/>
                    <a:pt x="116" y="26"/>
                  </a:cubicBezTo>
                  <a:cubicBezTo>
                    <a:pt x="116" y="11"/>
                    <a:pt x="104" y="0"/>
                    <a:pt x="90" y="0"/>
                  </a:cubicBezTo>
                  <a:close/>
                  <a:moveTo>
                    <a:pt x="90" y="48"/>
                  </a:moveTo>
                  <a:cubicBezTo>
                    <a:pt x="26" y="48"/>
                    <a:pt x="26" y="48"/>
                    <a:pt x="26" y="48"/>
                  </a:cubicBezTo>
                  <a:cubicBezTo>
                    <a:pt x="14" y="48"/>
                    <a:pt x="4" y="38"/>
                    <a:pt x="4" y="26"/>
                  </a:cubicBezTo>
                  <a:cubicBezTo>
                    <a:pt x="4" y="14"/>
                    <a:pt x="14" y="4"/>
                    <a:pt x="26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102" y="4"/>
                    <a:pt x="112" y="14"/>
                    <a:pt x="112" y="26"/>
                  </a:cubicBezTo>
                  <a:cubicBezTo>
                    <a:pt x="112" y="38"/>
                    <a:pt x="102" y="48"/>
                    <a:pt x="90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36" name="TextBox 62"/>
          <p:cNvSpPr txBox="1"/>
          <p:nvPr/>
        </p:nvSpPr>
        <p:spPr>
          <a:xfrm>
            <a:off x="2905908" y="179740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组合 28"/>
          <p:cNvGrpSpPr/>
          <p:nvPr/>
        </p:nvGrpSpPr>
        <p:grpSpPr>
          <a:xfrm flipH="1">
            <a:off x="3989944" y="1477709"/>
            <a:ext cx="198476" cy="268944"/>
            <a:chOff x="13654143" y="6651595"/>
            <a:chExt cx="487364" cy="66039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Freeform 23"/>
            <p:cNvSpPr>
              <a:spLocks noEditPoints="1"/>
            </p:cNvSpPr>
            <p:nvPr/>
          </p:nvSpPr>
          <p:spPr bwMode="auto">
            <a:xfrm>
              <a:off x="13654143" y="6651595"/>
              <a:ext cx="487364" cy="660397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20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20 w 128"/>
                <a:gd name="T33" fmla="*/ 24 h 176"/>
                <a:gd name="T34" fmla="*/ 120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1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20" y="152"/>
                  </a:moveTo>
                  <a:cubicBezTo>
                    <a:pt x="120" y="161"/>
                    <a:pt x="113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3" y="8"/>
                    <a:pt x="120" y="15"/>
                    <a:pt x="120" y="24"/>
                  </a:cubicBezTo>
                  <a:lnTo>
                    <a:pt x="12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9" name="Freeform 24"/>
            <p:cNvSpPr>
              <a:spLocks noEditPoints="1"/>
            </p:cNvSpPr>
            <p:nvPr/>
          </p:nvSpPr>
          <p:spPr bwMode="auto">
            <a:xfrm>
              <a:off x="13730346" y="6775423"/>
              <a:ext cx="334963" cy="74611"/>
            </a:xfrm>
            <a:custGeom>
              <a:avLst/>
              <a:gdLst>
                <a:gd name="T0" fmla="*/ 78 w 88"/>
                <a:gd name="T1" fmla="*/ 0 h 20"/>
                <a:gd name="T2" fmla="*/ 10 w 88"/>
                <a:gd name="T3" fmla="*/ 0 h 20"/>
                <a:gd name="T4" fmla="*/ 0 w 88"/>
                <a:gd name="T5" fmla="*/ 10 h 20"/>
                <a:gd name="T6" fmla="*/ 10 w 88"/>
                <a:gd name="T7" fmla="*/ 20 h 20"/>
                <a:gd name="T8" fmla="*/ 78 w 88"/>
                <a:gd name="T9" fmla="*/ 20 h 20"/>
                <a:gd name="T10" fmla="*/ 88 w 88"/>
                <a:gd name="T11" fmla="*/ 10 h 20"/>
                <a:gd name="T12" fmla="*/ 78 w 88"/>
                <a:gd name="T13" fmla="*/ 0 h 20"/>
                <a:gd name="T14" fmla="*/ 78 w 88"/>
                <a:gd name="T15" fmla="*/ 16 h 20"/>
                <a:gd name="T16" fmla="*/ 10 w 88"/>
                <a:gd name="T17" fmla="*/ 16 h 20"/>
                <a:gd name="T18" fmla="*/ 4 w 88"/>
                <a:gd name="T19" fmla="*/ 10 h 20"/>
                <a:gd name="T20" fmla="*/ 10 w 88"/>
                <a:gd name="T21" fmla="*/ 4 h 20"/>
                <a:gd name="T22" fmla="*/ 78 w 88"/>
                <a:gd name="T23" fmla="*/ 4 h 20"/>
                <a:gd name="T24" fmla="*/ 84 w 88"/>
                <a:gd name="T25" fmla="*/ 10 h 20"/>
                <a:gd name="T26" fmla="*/ 78 w 88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20">
                  <a:moveTo>
                    <a:pt x="7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4" y="20"/>
                    <a:pt x="88" y="16"/>
                    <a:pt x="88" y="10"/>
                  </a:cubicBezTo>
                  <a:cubicBezTo>
                    <a:pt x="88" y="5"/>
                    <a:pt x="84" y="0"/>
                    <a:pt x="78" y="0"/>
                  </a:cubicBezTo>
                  <a:close/>
                  <a:moveTo>
                    <a:pt x="78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4" y="13"/>
                    <a:pt x="81" y="16"/>
                    <a:pt x="7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40" name="Freeform 25"/>
            <p:cNvSpPr>
              <a:spLocks noEditPoints="1"/>
            </p:cNvSpPr>
            <p:nvPr/>
          </p:nvSpPr>
          <p:spPr bwMode="auto">
            <a:xfrm>
              <a:off x="13730344" y="6880203"/>
              <a:ext cx="334963" cy="74611"/>
            </a:xfrm>
            <a:custGeom>
              <a:avLst/>
              <a:gdLst>
                <a:gd name="T0" fmla="*/ 78 w 88"/>
                <a:gd name="T1" fmla="*/ 0 h 20"/>
                <a:gd name="T2" fmla="*/ 10 w 88"/>
                <a:gd name="T3" fmla="*/ 0 h 20"/>
                <a:gd name="T4" fmla="*/ 0 w 88"/>
                <a:gd name="T5" fmla="*/ 10 h 20"/>
                <a:gd name="T6" fmla="*/ 10 w 88"/>
                <a:gd name="T7" fmla="*/ 20 h 20"/>
                <a:gd name="T8" fmla="*/ 78 w 88"/>
                <a:gd name="T9" fmla="*/ 20 h 20"/>
                <a:gd name="T10" fmla="*/ 88 w 88"/>
                <a:gd name="T11" fmla="*/ 10 h 20"/>
                <a:gd name="T12" fmla="*/ 78 w 88"/>
                <a:gd name="T13" fmla="*/ 0 h 20"/>
                <a:gd name="T14" fmla="*/ 78 w 88"/>
                <a:gd name="T15" fmla="*/ 16 h 20"/>
                <a:gd name="T16" fmla="*/ 10 w 88"/>
                <a:gd name="T17" fmla="*/ 16 h 20"/>
                <a:gd name="T18" fmla="*/ 4 w 88"/>
                <a:gd name="T19" fmla="*/ 10 h 20"/>
                <a:gd name="T20" fmla="*/ 10 w 88"/>
                <a:gd name="T21" fmla="*/ 4 h 20"/>
                <a:gd name="T22" fmla="*/ 78 w 88"/>
                <a:gd name="T23" fmla="*/ 4 h 20"/>
                <a:gd name="T24" fmla="*/ 84 w 88"/>
                <a:gd name="T25" fmla="*/ 10 h 20"/>
                <a:gd name="T26" fmla="*/ 78 w 88"/>
                <a:gd name="T27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20">
                  <a:moveTo>
                    <a:pt x="7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84" y="20"/>
                    <a:pt x="88" y="16"/>
                    <a:pt x="88" y="10"/>
                  </a:cubicBezTo>
                  <a:cubicBezTo>
                    <a:pt x="88" y="5"/>
                    <a:pt x="84" y="0"/>
                    <a:pt x="78" y="0"/>
                  </a:cubicBezTo>
                  <a:close/>
                  <a:moveTo>
                    <a:pt x="78" y="16"/>
                  </a:moveTo>
                  <a:cubicBezTo>
                    <a:pt x="10" y="16"/>
                    <a:pt x="10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1" y="4"/>
                    <a:pt x="84" y="7"/>
                    <a:pt x="84" y="10"/>
                  </a:cubicBezTo>
                  <a:cubicBezTo>
                    <a:pt x="84" y="13"/>
                    <a:pt x="81" y="16"/>
                    <a:pt x="7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41" name="Freeform 26"/>
            <p:cNvSpPr>
              <a:spLocks noEditPoints="1"/>
            </p:cNvSpPr>
            <p:nvPr/>
          </p:nvSpPr>
          <p:spPr bwMode="auto">
            <a:xfrm>
              <a:off x="13836650" y="7061200"/>
              <a:ext cx="122237" cy="119062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10"/>
                    <a:pt x="9" y="4"/>
                    <a:pt x="16" y="4"/>
                  </a:cubicBezTo>
                  <a:cubicBezTo>
                    <a:pt x="23" y="4"/>
                    <a:pt x="28" y="10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42" name="TextBox 102"/>
          <p:cNvSpPr txBox="1"/>
          <p:nvPr/>
        </p:nvSpPr>
        <p:spPr>
          <a:xfrm>
            <a:off x="3862197" y="1797409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DEH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Freeform 21"/>
          <p:cNvSpPr>
            <a:spLocks noEditPoints="1"/>
          </p:cNvSpPr>
          <p:nvPr/>
        </p:nvSpPr>
        <p:spPr bwMode="auto">
          <a:xfrm flipH="1">
            <a:off x="5027652" y="1543134"/>
            <a:ext cx="284122" cy="203520"/>
          </a:xfrm>
          <a:custGeom>
            <a:avLst/>
            <a:gdLst>
              <a:gd name="T0" fmla="*/ 172 w 176"/>
              <a:gd name="T1" fmla="*/ 120 h 128"/>
              <a:gd name="T2" fmla="*/ 155 w 176"/>
              <a:gd name="T3" fmla="*/ 64 h 128"/>
              <a:gd name="T4" fmla="*/ 154 w 176"/>
              <a:gd name="T5" fmla="*/ 59 h 128"/>
              <a:gd name="T6" fmla="*/ 160 w 176"/>
              <a:gd name="T7" fmla="*/ 33 h 128"/>
              <a:gd name="T8" fmla="*/ 159 w 176"/>
              <a:gd name="T9" fmla="*/ 30 h 128"/>
              <a:gd name="T10" fmla="*/ 156 w 176"/>
              <a:gd name="T11" fmla="*/ 32 h 128"/>
              <a:gd name="T12" fmla="*/ 152 w 176"/>
              <a:gd name="T13" fmla="*/ 48 h 128"/>
              <a:gd name="T14" fmla="*/ 130 w 176"/>
              <a:gd name="T15" fmla="*/ 0 h 128"/>
              <a:gd name="T16" fmla="*/ 109 w 176"/>
              <a:gd name="T17" fmla="*/ 44 h 128"/>
              <a:gd name="T18" fmla="*/ 89 w 176"/>
              <a:gd name="T19" fmla="*/ 4 h 128"/>
              <a:gd name="T20" fmla="*/ 68 w 176"/>
              <a:gd name="T21" fmla="*/ 49 h 128"/>
              <a:gd name="T22" fmla="*/ 46 w 176"/>
              <a:gd name="T23" fmla="*/ 0 h 128"/>
              <a:gd name="T24" fmla="*/ 24 w 176"/>
              <a:gd name="T25" fmla="*/ 48 h 128"/>
              <a:gd name="T26" fmla="*/ 20 w 176"/>
              <a:gd name="T27" fmla="*/ 32 h 128"/>
              <a:gd name="T28" fmla="*/ 18 w 176"/>
              <a:gd name="T29" fmla="*/ 30 h 128"/>
              <a:gd name="T30" fmla="*/ 16 w 176"/>
              <a:gd name="T31" fmla="*/ 33 h 128"/>
              <a:gd name="T32" fmla="*/ 22 w 176"/>
              <a:gd name="T33" fmla="*/ 59 h 128"/>
              <a:gd name="T34" fmla="*/ 21 w 176"/>
              <a:gd name="T35" fmla="*/ 64 h 128"/>
              <a:gd name="T36" fmla="*/ 4 w 176"/>
              <a:gd name="T37" fmla="*/ 120 h 128"/>
              <a:gd name="T38" fmla="*/ 0 w 176"/>
              <a:gd name="T39" fmla="*/ 124 h 128"/>
              <a:gd name="T40" fmla="*/ 4 w 176"/>
              <a:gd name="T41" fmla="*/ 128 h 128"/>
              <a:gd name="T42" fmla="*/ 26 w 176"/>
              <a:gd name="T43" fmla="*/ 81 h 128"/>
              <a:gd name="T44" fmla="*/ 46 w 176"/>
              <a:gd name="T45" fmla="*/ 124 h 128"/>
              <a:gd name="T46" fmla="*/ 66 w 176"/>
              <a:gd name="T47" fmla="*/ 82 h 128"/>
              <a:gd name="T48" fmla="*/ 88 w 176"/>
              <a:gd name="T49" fmla="*/ 128 h 128"/>
              <a:gd name="T50" fmla="*/ 111 w 176"/>
              <a:gd name="T51" fmla="*/ 79 h 128"/>
              <a:gd name="T52" fmla="*/ 131 w 176"/>
              <a:gd name="T53" fmla="*/ 124 h 128"/>
              <a:gd name="T54" fmla="*/ 150 w 176"/>
              <a:gd name="T55" fmla="*/ 82 h 128"/>
              <a:gd name="T56" fmla="*/ 172 w 176"/>
              <a:gd name="T57" fmla="*/ 128 h 128"/>
              <a:gd name="T58" fmla="*/ 176 w 176"/>
              <a:gd name="T59" fmla="*/ 124 h 128"/>
              <a:gd name="T60" fmla="*/ 172 w 176"/>
              <a:gd name="T61" fmla="*/ 120 h 128"/>
              <a:gd name="T62" fmla="*/ 46 w 176"/>
              <a:gd name="T63" fmla="*/ 120 h 128"/>
              <a:gd name="T64" fmla="*/ 28 w 176"/>
              <a:gd name="T65" fmla="*/ 71 h 128"/>
              <a:gd name="T66" fmla="*/ 29 w 176"/>
              <a:gd name="T67" fmla="*/ 65 h 128"/>
              <a:gd name="T68" fmla="*/ 46 w 176"/>
              <a:gd name="T69" fmla="*/ 8 h 128"/>
              <a:gd name="T70" fmla="*/ 63 w 176"/>
              <a:gd name="T71" fmla="*/ 65 h 128"/>
              <a:gd name="T72" fmla="*/ 64 w 176"/>
              <a:gd name="T73" fmla="*/ 72 h 128"/>
              <a:gd name="T74" fmla="*/ 46 w 176"/>
              <a:gd name="T75" fmla="*/ 120 h 128"/>
              <a:gd name="T76" fmla="*/ 88 w 176"/>
              <a:gd name="T77" fmla="*/ 120 h 128"/>
              <a:gd name="T78" fmla="*/ 71 w 176"/>
              <a:gd name="T79" fmla="*/ 64 h 128"/>
              <a:gd name="T80" fmla="*/ 71 w 176"/>
              <a:gd name="T81" fmla="*/ 61 h 128"/>
              <a:gd name="T82" fmla="*/ 89 w 176"/>
              <a:gd name="T83" fmla="*/ 9 h 128"/>
              <a:gd name="T84" fmla="*/ 106 w 176"/>
              <a:gd name="T85" fmla="*/ 56 h 128"/>
              <a:gd name="T86" fmla="*/ 105 w 176"/>
              <a:gd name="T87" fmla="*/ 64 h 128"/>
              <a:gd name="T88" fmla="*/ 88 w 176"/>
              <a:gd name="T89" fmla="*/ 120 h 128"/>
              <a:gd name="T90" fmla="*/ 131 w 176"/>
              <a:gd name="T91" fmla="*/ 120 h 128"/>
              <a:gd name="T92" fmla="*/ 113 w 176"/>
              <a:gd name="T93" fmla="*/ 67 h 128"/>
              <a:gd name="T94" fmla="*/ 113 w 176"/>
              <a:gd name="T95" fmla="*/ 65 h 128"/>
              <a:gd name="T96" fmla="*/ 130 w 176"/>
              <a:gd name="T97" fmla="*/ 8 h 128"/>
              <a:gd name="T98" fmla="*/ 147 w 176"/>
              <a:gd name="T99" fmla="*/ 65 h 128"/>
              <a:gd name="T100" fmla="*/ 148 w 176"/>
              <a:gd name="T101" fmla="*/ 71 h 128"/>
              <a:gd name="T102" fmla="*/ 131 w 176"/>
              <a:gd name="T10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28">
                <a:moveTo>
                  <a:pt x="172" y="120"/>
                </a:moveTo>
                <a:cubicBezTo>
                  <a:pt x="168" y="119"/>
                  <a:pt x="159" y="92"/>
                  <a:pt x="155" y="64"/>
                </a:cubicBezTo>
                <a:cubicBezTo>
                  <a:pt x="155" y="62"/>
                  <a:pt x="155" y="61"/>
                  <a:pt x="154" y="59"/>
                </a:cubicBezTo>
                <a:cubicBezTo>
                  <a:pt x="155" y="54"/>
                  <a:pt x="157" y="43"/>
                  <a:pt x="160" y="33"/>
                </a:cubicBezTo>
                <a:cubicBezTo>
                  <a:pt x="160" y="32"/>
                  <a:pt x="160" y="30"/>
                  <a:pt x="159" y="30"/>
                </a:cubicBezTo>
                <a:cubicBezTo>
                  <a:pt x="157" y="30"/>
                  <a:pt x="156" y="31"/>
                  <a:pt x="156" y="32"/>
                </a:cubicBezTo>
                <a:cubicBezTo>
                  <a:pt x="155" y="37"/>
                  <a:pt x="153" y="43"/>
                  <a:pt x="152" y="48"/>
                </a:cubicBezTo>
                <a:cubicBezTo>
                  <a:pt x="148" y="26"/>
                  <a:pt x="141" y="0"/>
                  <a:pt x="130" y="0"/>
                </a:cubicBezTo>
                <a:cubicBezTo>
                  <a:pt x="120" y="0"/>
                  <a:pt x="113" y="22"/>
                  <a:pt x="109" y="44"/>
                </a:cubicBezTo>
                <a:cubicBezTo>
                  <a:pt x="105" y="26"/>
                  <a:pt x="98" y="4"/>
                  <a:pt x="89" y="4"/>
                </a:cubicBezTo>
                <a:cubicBezTo>
                  <a:pt x="80" y="4"/>
                  <a:pt x="72" y="31"/>
                  <a:pt x="68" y="49"/>
                </a:cubicBezTo>
                <a:cubicBezTo>
                  <a:pt x="64" y="26"/>
                  <a:pt x="57" y="0"/>
                  <a:pt x="46" y="0"/>
                </a:cubicBezTo>
                <a:cubicBezTo>
                  <a:pt x="36" y="0"/>
                  <a:pt x="28" y="26"/>
                  <a:pt x="24" y="48"/>
                </a:cubicBezTo>
                <a:cubicBezTo>
                  <a:pt x="23" y="43"/>
                  <a:pt x="22" y="37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7" y="30"/>
                  <a:pt x="16" y="32"/>
                  <a:pt x="16" y="33"/>
                </a:cubicBezTo>
                <a:cubicBezTo>
                  <a:pt x="19" y="43"/>
                  <a:pt x="21" y="53"/>
                  <a:pt x="22" y="59"/>
                </a:cubicBezTo>
                <a:cubicBezTo>
                  <a:pt x="22" y="60"/>
                  <a:pt x="21" y="62"/>
                  <a:pt x="21" y="64"/>
                </a:cubicBezTo>
                <a:cubicBezTo>
                  <a:pt x="17" y="92"/>
                  <a:pt x="9" y="119"/>
                  <a:pt x="4" y="120"/>
                </a:cubicBezTo>
                <a:cubicBezTo>
                  <a:pt x="2" y="120"/>
                  <a:pt x="0" y="122"/>
                  <a:pt x="0" y="124"/>
                </a:cubicBezTo>
                <a:cubicBezTo>
                  <a:pt x="0" y="126"/>
                  <a:pt x="2" y="128"/>
                  <a:pt x="4" y="128"/>
                </a:cubicBezTo>
                <a:cubicBezTo>
                  <a:pt x="14" y="128"/>
                  <a:pt x="22" y="103"/>
                  <a:pt x="26" y="81"/>
                </a:cubicBezTo>
                <a:cubicBezTo>
                  <a:pt x="30" y="100"/>
                  <a:pt x="37" y="124"/>
                  <a:pt x="46" y="124"/>
                </a:cubicBezTo>
                <a:cubicBezTo>
                  <a:pt x="55" y="124"/>
                  <a:pt x="62" y="100"/>
                  <a:pt x="66" y="82"/>
                </a:cubicBezTo>
                <a:cubicBezTo>
                  <a:pt x="71" y="104"/>
                  <a:pt x="78" y="128"/>
                  <a:pt x="88" y="128"/>
                </a:cubicBezTo>
                <a:cubicBezTo>
                  <a:pt x="99" y="128"/>
                  <a:pt x="106" y="101"/>
                  <a:pt x="111" y="79"/>
                </a:cubicBezTo>
                <a:cubicBezTo>
                  <a:pt x="114" y="98"/>
                  <a:pt x="121" y="124"/>
                  <a:pt x="131" y="124"/>
                </a:cubicBezTo>
                <a:cubicBezTo>
                  <a:pt x="139" y="124"/>
                  <a:pt x="146" y="101"/>
                  <a:pt x="150" y="82"/>
                </a:cubicBezTo>
                <a:cubicBezTo>
                  <a:pt x="155" y="104"/>
                  <a:pt x="162" y="128"/>
                  <a:pt x="172" y="128"/>
                </a:cubicBezTo>
                <a:cubicBezTo>
                  <a:pt x="174" y="128"/>
                  <a:pt x="176" y="126"/>
                  <a:pt x="176" y="124"/>
                </a:cubicBezTo>
                <a:cubicBezTo>
                  <a:pt x="176" y="122"/>
                  <a:pt x="174" y="120"/>
                  <a:pt x="172" y="120"/>
                </a:cubicBezTo>
                <a:close/>
                <a:moveTo>
                  <a:pt x="46" y="120"/>
                </a:moveTo>
                <a:cubicBezTo>
                  <a:pt x="41" y="120"/>
                  <a:pt x="33" y="96"/>
                  <a:pt x="28" y="71"/>
                </a:cubicBezTo>
                <a:cubicBezTo>
                  <a:pt x="28" y="69"/>
                  <a:pt x="29" y="67"/>
                  <a:pt x="29" y="65"/>
                </a:cubicBezTo>
                <a:cubicBezTo>
                  <a:pt x="34" y="36"/>
                  <a:pt x="42" y="10"/>
                  <a:pt x="46" y="8"/>
                </a:cubicBezTo>
                <a:cubicBezTo>
                  <a:pt x="51" y="10"/>
                  <a:pt x="59" y="36"/>
                  <a:pt x="63" y="65"/>
                </a:cubicBezTo>
                <a:cubicBezTo>
                  <a:pt x="63" y="67"/>
                  <a:pt x="64" y="69"/>
                  <a:pt x="64" y="72"/>
                </a:cubicBezTo>
                <a:cubicBezTo>
                  <a:pt x="59" y="96"/>
                  <a:pt x="52" y="120"/>
                  <a:pt x="46" y="120"/>
                </a:cubicBezTo>
                <a:close/>
                <a:moveTo>
                  <a:pt x="88" y="120"/>
                </a:moveTo>
                <a:cubicBezTo>
                  <a:pt x="84" y="119"/>
                  <a:pt x="76" y="92"/>
                  <a:pt x="71" y="64"/>
                </a:cubicBezTo>
                <a:cubicBezTo>
                  <a:pt x="71" y="63"/>
                  <a:pt x="71" y="62"/>
                  <a:pt x="71" y="61"/>
                </a:cubicBezTo>
                <a:cubicBezTo>
                  <a:pt x="75" y="36"/>
                  <a:pt x="83" y="9"/>
                  <a:pt x="89" y="9"/>
                </a:cubicBezTo>
                <a:cubicBezTo>
                  <a:pt x="94" y="9"/>
                  <a:pt x="102" y="32"/>
                  <a:pt x="106" y="56"/>
                </a:cubicBezTo>
                <a:cubicBezTo>
                  <a:pt x="106" y="58"/>
                  <a:pt x="105" y="61"/>
                  <a:pt x="105" y="64"/>
                </a:cubicBezTo>
                <a:cubicBezTo>
                  <a:pt x="101" y="92"/>
                  <a:pt x="93" y="119"/>
                  <a:pt x="88" y="120"/>
                </a:cubicBezTo>
                <a:close/>
                <a:moveTo>
                  <a:pt x="131" y="120"/>
                </a:moveTo>
                <a:cubicBezTo>
                  <a:pt x="125" y="120"/>
                  <a:pt x="117" y="94"/>
                  <a:pt x="113" y="67"/>
                </a:cubicBezTo>
                <a:cubicBezTo>
                  <a:pt x="113" y="66"/>
                  <a:pt x="113" y="66"/>
                  <a:pt x="113" y="65"/>
                </a:cubicBezTo>
                <a:cubicBezTo>
                  <a:pt x="117" y="36"/>
                  <a:pt x="126" y="10"/>
                  <a:pt x="130" y="8"/>
                </a:cubicBezTo>
                <a:cubicBezTo>
                  <a:pt x="135" y="10"/>
                  <a:pt x="143" y="36"/>
                  <a:pt x="147" y="65"/>
                </a:cubicBezTo>
                <a:cubicBezTo>
                  <a:pt x="147" y="67"/>
                  <a:pt x="148" y="69"/>
                  <a:pt x="148" y="71"/>
                </a:cubicBezTo>
                <a:cubicBezTo>
                  <a:pt x="144" y="96"/>
                  <a:pt x="136" y="120"/>
                  <a:pt x="131" y="1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44" name="TextBox 35"/>
          <p:cNvSpPr txBox="1"/>
          <p:nvPr/>
        </p:nvSpPr>
        <p:spPr>
          <a:xfrm>
            <a:off x="4995627" y="1797409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Freeform 20"/>
          <p:cNvSpPr>
            <a:spLocks noEditPoints="1"/>
          </p:cNvSpPr>
          <p:nvPr/>
        </p:nvSpPr>
        <p:spPr bwMode="auto">
          <a:xfrm>
            <a:off x="6109462" y="1491188"/>
            <a:ext cx="217483" cy="255465"/>
          </a:xfrm>
          <a:custGeom>
            <a:avLst/>
            <a:gdLst>
              <a:gd name="T0" fmla="*/ 82 w 148"/>
              <a:gd name="T1" fmla="*/ 0 h 176"/>
              <a:gd name="T2" fmla="*/ 14 w 148"/>
              <a:gd name="T3" fmla="*/ 0 h 176"/>
              <a:gd name="T4" fmla="*/ 0 w 148"/>
              <a:gd name="T5" fmla="*/ 14 h 176"/>
              <a:gd name="T6" fmla="*/ 0 w 148"/>
              <a:gd name="T7" fmla="*/ 162 h 176"/>
              <a:gd name="T8" fmla="*/ 14 w 148"/>
              <a:gd name="T9" fmla="*/ 176 h 176"/>
              <a:gd name="T10" fmla="*/ 114 w 148"/>
              <a:gd name="T11" fmla="*/ 176 h 176"/>
              <a:gd name="T12" fmla="*/ 121 w 148"/>
              <a:gd name="T13" fmla="*/ 174 h 176"/>
              <a:gd name="T14" fmla="*/ 137 w 148"/>
              <a:gd name="T15" fmla="*/ 170 h 176"/>
              <a:gd name="T16" fmla="*/ 148 w 148"/>
              <a:gd name="T17" fmla="*/ 154 h 176"/>
              <a:gd name="T18" fmla="*/ 148 w 148"/>
              <a:gd name="T19" fmla="*/ 67 h 176"/>
              <a:gd name="T20" fmla="*/ 82 w 148"/>
              <a:gd name="T21" fmla="*/ 0 h 176"/>
              <a:gd name="T22" fmla="*/ 118 w 148"/>
              <a:gd name="T23" fmla="*/ 162 h 176"/>
              <a:gd name="T24" fmla="*/ 114 w 148"/>
              <a:gd name="T25" fmla="*/ 167 h 176"/>
              <a:gd name="T26" fmla="*/ 14 w 148"/>
              <a:gd name="T27" fmla="*/ 167 h 176"/>
              <a:gd name="T28" fmla="*/ 9 w 148"/>
              <a:gd name="T29" fmla="*/ 162 h 176"/>
              <a:gd name="T30" fmla="*/ 9 w 148"/>
              <a:gd name="T31" fmla="*/ 14 h 176"/>
              <a:gd name="T32" fmla="*/ 14 w 148"/>
              <a:gd name="T33" fmla="*/ 9 h 176"/>
              <a:gd name="T34" fmla="*/ 64 w 148"/>
              <a:gd name="T35" fmla="*/ 9 h 176"/>
              <a:gd name="T36" fmla="*/ 118 w 148"/>
              <a:gd name="T37" fmla="*/ 65 h 176"/>
              <a:gd name="T38" fmla="*/ 118 w 148"/>
              <a:gd name="T39" fmla="*/ 162 h 176"/>
              <a:gd name="T40" fmla="*/ 144 w 148"/>
              <a:gd name="T41" fmla="*/ 154 h 176"/>
              <a:gd name="T42" fmla="*/ 135 w 148"/>
              <a:gd name="T43" fmla="*/ 165 h 176"/>
              <a:gd name="T44" fmla="*/ 126 w 148"/>
              <a:gd name="T45" fmla="*/ 168 h 176"/>
              <a:gd name="T46" fmla="*/ 128 w 148"/>
              <a:gd name="T47" fmla="*/ 162 h 176"/>
              <a:gd name="T48" fmla="*/ 128 w 148"/>
              <a:gd name="T49" fmla="*/ 65 h 176"/>
              <a:gd name="T50" fmla="*/ 88 w 148"/>
              <a:gd name="T51" fmla="*/ 5 h 176"/>
              <a:gd name="T52" fmla="*/ 144 w 148"/>
              <a:gd name="T53" fmla="*/ 67 h 176"/>
              <a:gd name="T54" fmla="*/ 144 w 148"/>
              <a:gd name="T55" fmla="*/ 154 h 176"/>
              <a:gd name="T56" fmla="*/ 80 w 148"/>
              <a:gd name="T57" fmla="*/ 81 h 176"/>
              <a:gd name="T58" fmla="*/ 64 w 148"/>
              <a:gd name="T59" fmla="*/ 70 h 176"/>
              <a:gd name="T60" fmla="*/ 47 w 148"/>
              <a:gd name="T61" fmla="*/ 81 h 176"/>
              <a:gd name="T62" fmla="*/ 32 w 148"/>
              <a:gd name="T63" fmla="*/ 99 h 176"/>
              <a:gd name="T64" fmla="*/ 49 w 148"/>
              <a:gd name="T65" fmla="*/ 116 h 176"/>
              <a:gd name="T66" fmla="*/ 78 w 148"/>
              <a:gd name="T67" fmla="*/ 116 h 176"/>
              <a:gd name="T68" fmla="*/ 96 w 148"/>
              <a:gd name="T69" fmla="*/ 99 h 176"/>
              <a:gd name="T70" fmla="*/ 80 w 148"/>
              <a:gd name="T71" fmla="*/ 81 h 176"/>
              <a:gd name="T72" fmla="*/ 78 w 148"/>
              <a:gd name="T73" fmla="*/ 111 h 176"/>
              <a:gd name="T74" fmla="*/ 49 w 148"/>
              <a:gd name="T75" fmla="*/ 111 h 176"/>
              <a:gd name="T76" fmla="*/ 37 w 148"/>
              <a:gd name="T77" fmla="*/ 99 h 176"/>
              <a:gd name="T78" fmla="*/ 48 w 148"/>
              <a:gd name="T79" fmla="*/ 86 h 176"/>
              <a:gd name="T80" fmla="*/ 52 w 148"/>
              <a:gd name="T81" fmla="*/ 83 h 176"/>
              <a:gd name="T82" fmla="*/ 64 w 148"/>
              <a:gd name="T83" fmla="*/ 74 h 176"/>
              <a:gd name="T84" fmla="*/ 76 w 148"/>
              <a:gd name="T85" fmla="*/ 83 h 176"/>
              <a:gd name="T86" fmla="*/ 80 w 148"/>
              <a:gd name="T87" fmla="*/ 86 h 176"/>
              <a:gd name="T88" fmla="*/ 91 w 148"/>
              <a:gd name="T89" fmla="*/ 99 h 176"/>
              <a:gd name="T90" fmla="*/ 78 w 148"/>
              <a:gd name="T91" fmla="*/ 11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8" h="176">
                <a:moveTo>
                  <a:pt x="82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0"/>
                  <a:pt x="6" y="176"/>
                  <a:pt x="14" y="176"/>
                </a:cubicBezTo>
                <a:cubicBezTo>
                  <a:pt x="114" y="176"/>
                  <a:pt x="114" y="176"/>
                  <a:pt x="114" y="176"/>
                </a:cubicBezTo>
                <a:cubicBezTo>
                  <a:pt x="116" y="176"/>
                  <a:pt x="119" y="175"/>
                  <a:pt x="121" y="174"/>
                </a:cubicBezTo>
                <a:cubicBezTo>
                  <a:pt x="137" y="170"/>
                  <a:pt x="137" y="170"/>
                  <a:pt x="137" y="170"/>
                </a:cubicBezTo>
                <a:cubicBezTo>
                  <a:pt x="143" y="168"/>
                  <a:pt x="148" y="161"/>
                  <a:pt x="148" y="154"/>
                </a:cubicBezTo>
                <a:cubicBezTo>
                  <a:pt x="148" y="67"/>
                  <a:pt x="148" y="67"/>
                  <a:pt x="148" y="67"/>
                </a:cubicBezTo>
                <a:cubicBezTo>
                  <a:pt x="148" y="30"/>
                  <a:pt x="118" y="0"/>
                  <a:pt x="82" y="0"/>
                </a:cubicBezTo>
                <a:close/>
                <a:moveTo>
                  <a:pt x="118" y="162"/>
                </a:moveTo>
                <a:cubicBezTo>
                  <a:pt x="118" y="165"/>
                  <a:pt x="116" y="167"/>
                  <a:pt x="114" y="167"/>
                </a:cubicBezTo>
                <a:cubicBezTo>
                  <a:pt x="14" y="167"/>
                  <a:pt x="14" y="167"/>
                  <a:pt x="14" y="167"/>
                </a:cubicBezTo>
                <a:cubicBezTo>
                  <a:pt x="11" y="167"/>
                  <a:pt x="9" y="165"/>
                  <a:pt x="9" y="162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1"/>
                  <a:pt x="11" y="9"/>
                  <a:pt x="14" y="9"/>
                </a:cubicBezTo>
                <a:cubicBezTo>
                  <a:pt x="64" y="9"/>
                  <a:pt x="64" y="9"/>
                  <a:pt x="64" y="9"/>
                </a:cubicBezTo>
                <a:cubicBezTo>
                  <a:pt x="94" y="9"/>
                  <a:pt x="118" y="34"/>
                  <a:pt x="118" y="65"/>
                </a:cubicBezTo>
                <a:lnTo>
                  <a:pt x="118" y="162"/>
                </a:lnTo>
                <a:close/>
                <a:moveTo>
                  <a:pt x="144" y="154"/>
                </a:moveTo>
                <a:cubicBezTo>
                  <a:pt x="144" y="159"/>
                  <a:pt x="140" y="164"/>
                  <a:pt x="135" y="165"/>
                </a:cubicBezTo>
                <a:cubicBezTo>
                  <a:pt x="126" y="168"/>
                  <a:pt x="126" y="168"/>
                  <a:pt x="126" y="168"/>
                </a:cubicBezTo>
                <a:cubicBezTo>
                  <a:pt x="127" y="166"/>
                  <a:pt x="128" y="164"/>
                  <a:pt x="128" y="162"/>
                </a:cubicBezTo>
                <a:cubicBezTo>
                  <a:pt x="128" y="65"/>
                  <a:pt x="128" y="65"/>
                  <a:pt x="128" y="65"/>
                </a:cubicBezTo>
                <a:cubicBezTo>
                  <a:pt x="128" y="38"/>
                  <a:pt x="111" y="15"/>
                  <a:pt x="88" y="5"/>
                </a:cubicBezTo>
                <a:cubicBezTo>
                  <a:pt x="119" y="8"/>
                  <a:pt x="144" y="35"/>
                  <a:pt x="144" y="67"/>
                </a:cubicBezTo>
                <a:lnTo>
                  <a:pt x="144" y="154"/>
                </a:lnTo>
                <a:close/>
                <a:moveTo>
                  <a:pt x="80" y="81"/>
                </a:moveTo>
                <a:cubicBezTo>
                  <a:pt x="78" y="75"/>
                  <a:pt x="71" y="70"/>
                  <a:pt x="64" y="70"/>
                </a:cubicBezTo>
                <a:cubicBezTo>
                  <a:pt x="56" y="70"/>
                  <a:pt x="50" y="75"/>
                  <a:pt x="47" y="81"/>
                </a:cubicBezTo>
                <a:cubicBezTo>
                  <a:pt x="39" y="82"/>
                  <a:pt x="32" y="90"/>
                  <a:pt x="32" y="99"/>
                </a:cubicBezTo>
                <a:cubicBezTo>
                  <a:pt x="32" y="108"/>
                  <a:pt x="40" y="116"/>
                  <a:pt x="49" y="116"/>
                </a:cubicBezTo>
                <a:cubicBezTo>
                  <a:pt x="78" y="116"/>
                  <a:pt x="78" y="116"/>
                  <a:pt x="78" y="116"/>
                </a:cubicBezTo>
                <a:cubicBezTo>
                  <a:pt x="88" y="116"/>
                  <a:pt x="96" y="108"/>
                  <a:pt x="96" y="99"/>
                </a:cubicBezTo>
                <a:cubicBezTo>
                  <a:pt x="96" y="90"/>
                  <a:pt x="89" y="82"/>
                  <a:pt x="80" y="81"/>
                </a:cubicBezTo>
                <a:close/>
                <a:moveTo>
                  <a:pt x="78" y="111"/>
                </a:moveTo>
                <a:cubicBezTo>
                  <a:pt x="49" y="111"/>
                  <a:pt x="49" y="111"/>
                  <a:pt x="49" y="111"/>
                </a:cubicBezTo>
                <a:cubicBezTo>
                  <a:pt x="42" y="111"/>
                  <a:pt x="37" y="106"/>
                  <a:pt x="37" y="99"/>
                </a:cubicBezTo>
                <a:cubicBezTo>
                  <a:pt x="37" y="92"/>
                  <a:pt x="41" y="87"/>
                  <a:pt x="48" y="86"/>
                </a:cubicBezTo>
                <a:cubicBezTo>
                  <a:pt x="50" y="86"/>
                  <a:pt x="51" y="85"/>
                  <a:pt x="52" y="83"/>
                </a:cubicBezTo>
                <a:cubicBezTo>
                  <a:pt x="54" y="78"/>
                  <a:pt x="58" y="74"/>
                  <a:pt x="64" y="74"/>
                </a:cubicBezTo>
                <a:cubicBezTo>
                  <a:pt x="69" y="74"/>
                  <a:pt x="74" y="78"/>
                  <a:pt x="76" y="83"/>
                </a:cubicBezTo>
                <a:cubicBezTo>
                  <a:pt x="77" y="85"/>
                  <a:pt x="78" y="86"/>
                  <a:pt x="80" y="86"/>
                </a:cubicBezTo>
                <a:cubicBezTo>
                  <a:pt x="86" y="87"/>
                  <a:pt x="91" y="92"/>
                  <a:pt x="91" y="99"/>
                </a:cubicBezTo>
                <a:cubicBezTo>
                  <a:pt x="91" y="106"/>
                  <a:pt x="85" y="111"/>
                  <a:pt x="78" y="11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46" name="TextBox 73"/>
          <p:cNvSpPr txBox="1"/>
          <p:nvPr/>
        </p:nvSpPr>
        <p:spPr>
          <a:xfrm>
            <a:off x="6007248" y="179740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TextBox 35"/>
          <p:cNvSpPr txBox="1"/>
          <p:nvPr/>
        </p:nvSpPr>
        <p:spPr>
          <a:xfrm>
            <a:off x="1915544" y="179740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TextBox 35"/>
          <p:cNvSpPr txBox="1"/>
          <p:nvPr/>
        </p:nvSpPr>
        <p:spPr>
          <a:xfrm>
            <a:off x="7122358" y="1797409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Freeform 13"/>
          <p:cNvSpPr>
            <a:spLocks noEditPoints="1"/>
          </p:cNvSpPr>
          <p:nvPr/>
        </p:nvSpPr>
        <p:spPr bwMode="auto">
          <a:xfrm>
            <a:off x="7186178" y="1531691"/>
            <a:ext cx="294270" cy="214963"/>
          </a:xfrm>
          <a:custGeom>
            <a:avLst/>
            <a:gdLst>
              <a:gd name="T0" fmla="*/ 129 w 176"/>
              <a:gd name="T1" fmla="*/ 60 h 128"/>
              <a:gd name="T2" fmla="*/ 87 w 176"/>
              <a:gd name="T3" fmla="*/ 60 h 128"/>
              <a:gd name="T4" fmla="*/ 70 w 176"/>
              <a:gd name="T5" fmla="*/ 78 h 128"/>
              <a:gd name="T6" fmla="*/ 72 w 176"/>
              <a:gd name="T7" fmla="*/ 80 h 128"/>
              <a:gd name="T8" fmla="*/ 74 w 176"/>
              <a:gd name="T9" fmla="*/ 78 h 128"/>
              <a:gd name="T10" fmla="*/ 87 w 176"/>
              <a:gd name="T11" fmla="*/ 64 h 128"/>
              <a:gd name="T12" fmla="*/ 129 w 176"/>
              <a:gd name="T13" fmla="*/ 64 h 128"/>
              <a:gd name="T14" fmla="*/ 142 w 176"/>
              <a:gd name="T15" fmla="*/ 78 h 128"/>
              <a:gd name="T16" fmla="*/ 129 w 176"/>
              <a:gd name="T17" fmla="*/ 92 h 128"/>
              <a:gd name="T18" fmla="*/ 110 w 176"/>
              <a:gd name="T19" fmla="*/ 92 h 128"/>
              <a:gd name="T20" fmla="*/ 108 w 176"/>
              <a:gd name="T21" fmla="*/ 94 h 128"/>
              <a:gd name="T22" fmla="*/ 110 w 176"/>
              <a:gd name="T23" fmla="*/ 96 h 128"/>
              <a:gd name="T24" fmla="*/ 129 w 176"/>
              <a:gd name="T25" fmla="*/ 96 h 128"/>
              <a:gd name="T26" fmla="*/ 146 w 176"/>
              <a:gd name="T27" fmla="*/ 78 h 128"/>
              <a:gd name="T28" fmla="*/ 129 w 176"/>
              <a:gd name="T29" fmla="*/ 60 h 128"/>
              <a:gd name="T30" fmla="*/ 104 w 176"/>
              <a:gd name="T31" fmla="*/ 76 h 128"/>
              <a:gd name="T32" fmla="*/ 102 w 176"/>
              <a:gd name="T33" fmla="*/ 78 h 128"/>
              <a:gd name="T34" fmla="*/ 89 w 176"/>
              <a:gd name="T35" fmla="*/ 92 h 128"/>
              <a:gd name="T36" fmla="*/ 47 w 176"/>
              <a:gd name="T37" fmla="*/ 92 h 128"/>
              <a:gd name="T38" fmla="*/ 34 w 176"/>
              <a:gd name="T39" fmla="*/ 78 h 128"/>
              <a:gd name="T40" fmla="*/ 47 w 176"/>
              <a:gd name="T41" fmla="*/ 64 h 128"/>
              <a:gd name="T42" fmla="*/ 66 w 176"/>
              <a:gd name="T43" fmla="*/ 64 h 128"/>
              <a:gd name="T44" fmla="*/ 68 w 176"/>
              <a:gd name="T45" fmla="*/ 62 h 128"/>
              <a:gd name="T46" fmla="*/ 66 w 176"/>
              <a:gd name="T47" fmla="*/ 60 h 128"/>
              <a:gd name="T48" fmla="*/ 47 w 176"/>
              <a:gd name="T49" fmla="*/ 60 h 128"/>
              <a:gd name="T50" fmla="*/ 30 w 176"/>
              <a:gd name="T51" fmla="*/ 78 h 128"/>
              <a:gd name="T52" fmla="*/ 47 w 176"/>
              <a:gd name="T53" fmla="*/ 96 h 128"/>
              <a:gd name="T54" fmla="*/ 89 w 176"/>
              <a:gd name="T55" fmla="*/ 96 h 128"/>
              <a:gd name="T56" fmla="*/ 106 w 176"/>
              <a:gd name="T57" fmla="*/ 78 h 128"/>
              <a:gd name="T58" fmla="*/ 104 w 176"/>
              <a:gd name="T59" fmla="*/ 76 h 128"/>
              <a:gd name="T60" fmla="*/ 133 w 176"/>
              <a:gd name="T61" fmla="*/ 32 h 128"/>
              <a:gd name="T62" fmla="*/ 88 w 176"/>
              <a:gd name="T63" fmla="*/ 0 h 128"/>
              <a:gd name="T64" fmla="*/ 43 w 176"/>
              <a:gd name="T65" fmla="*/ 32 h 128"/>
              <a:gd name="T66" fmla="*/ 0 w 176"/>
              <a:gd name="T67" fmla="*/ 80 h 128"/>
              <a:gd name="T68" fmla="*/ 48 w 176"/>
              <a:gd name="T69" fmla="*/ 128 h 128"/>
              <a:gd name="T70" fmla="*/ 128 w 176"/>
              <a:gd name="T71" fmla="*/ 128 h 128"/>
              <a:gd name="T72" fmla="*/ 176 w 176"/>
              <a:gd name="T73" fmla="*/ 80 h 128"/>
              <a:gd name="T74" fmla="*/ 133 w 176"/>
              <a:gd name="T75" fmla="*/ 32 h 128"/>
              <a:gd name="T76" fmla="*/ 128 w 176"/>
              <a:gd name="T77" fmla="*/ 120 h 128"/>
              <a:gd name="T78" fmla="*/ 48 w 176"/>
              <a:gd name="T79" fmla="*/ 120 h 128"/>
              <a:gd name="T80" fmla="*/ 8 w 176"/>
              <a:gd name="T81" fmla="*/ 80 h 128"/>
              <a:gd name="T82" fmla="*/ 44 w 176"/>
              <a:gd name="T83" fmla="*/ 40 h 128"/>
              <a:gd name="T84" fmla="*/ 50 w 176"/>
              <a:gd name="T85" fmla="*/ 35 h 128"/>
              <a:gd name="T86" fmla="*/ 88 w 176"/>
              <a:gd name="T87" fmla="*/ 8 h 128"/>
              <a:gd name="T88" fmla="*/ 126 w 176"/>
              <a:gd name="T89" fmla="*/ 35 h 128"/>
              <a:gd name="T90" fmla="*/ 132 w 176"/>
              <a:gd name="T91" fmla="*/ 40 h 128"/>
              <a:gd name="T92" fmla="*/ 168 w 176"/>
              <a:gd name="T93" fmla="*/ 80 h 128"/>
              <a:gd name="T94" fmla="*/ 128 w 176"/>
              <a:gd name="T95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29" y="60"/>
                </a:moveTo>
                <a:cubicBezTo>
                  <a:pt x="87" y="60"/>
                  <a:pt x="87" y="60"/>
                  <a:pt x="87" y="60"/>
                </a:cubicBezTo>
                <a:cubicBezTo>
                  <a:pt x="78" y="60"/>
                  <a:pt x="70" y="68"/>
                  <a:pt x="70" y="78"/>
                </a:cubicBezTo>
                <a:cubicBezTo>
                  <a:pt x="70" y="79"/>
                  <a:pt x="71" y="80"/>
                  <a:pt x="72" y="80"/>
                </a:cubicBezTo>
                <a:cubicBezTo>
                  <a:pt x="73" y="80"/>
                  <a:pt x="74" y="79"/>
                  <a:pt x="74" y="78"/>
                </a:cubicBezTo>
                <a:cubicBezTo>
                  <a:pt x="74" y="70"/>
                  <a:pt x="80" y="64"/>
                  <a:pt x="87" y="64"/>
                </a:cubicBezTo>
                <a:cubicBezTo>
                  <a:pt x="129" y="64"/>
                  <a:pt x="129" y="64"/>
                  <a:pt x="129" y="64"/>
                </a:cubicBezTo>
                <a:cubicBezTo>
                  <a:pt x="136" y="64"/>
                  <a:pt x="142" y="70"/>
                  <a:pt x="142" y="78"/>
                </a:cubicBezTo>
                <a:cubicBezTo>
                  <a:pt x="142" y="86"/>
                  <a:pt x="136" y="92"/>
                  <a:pt x="129" y="92"/>
                </a:cubicBezTo>
                <a:cubicBezTo>
                  <a:pt x="110" y="92"/>
                  <a:pt x="110" y="92"/>
                  <a:pt x="110" y="92"/>
                </a:cubicBezTo>
                <a:cubicBezTo>
                  <a:pt x="109" y="92"/>
                  <a:pt x="108" y="93"/>
                  <a:pt x="108" y="94"/>
                </a:cubicBezTo>
                <a:cubicBezTo>
                  <a:pt x="108" y="95"/>
                  <a:pt x="109" y="96"/>
                  <a:pt x="110" y="96"/>
                </a:cubicBezTo>
                <a:cubicBezTo>
                  <a:pt x="129" y="96"/>
                  <a:pt x="129" y="96"/>
                  <a:pt x="129" y="96"/>
                </a:cubicBezTo>
                <a:cubicBezTo>
                  <a:pt x="138" y="96"/>
                  <a:pt x="146" y="88"/>
                  <a:pt x="146" y="78"/>
                </a:cubicBezTo>
                <a:cubicBezTo>
                  <a:pt x="146" y="68"/>
                  <a:pt x="138" y="60"/>
                  <a:pt x="129" y="60"/>
                </a:cubicBezTo>
                <a:close/>
                <a:moveTo>
                  <a:pt x="104" y="76"/>
                </a:moveTo>
                <a:cubicBezTo>
                  <a:pt x="103" y="76"/>
                  <a:pt x="102" y="77"/>
                  <a:pt x="102" y="78"/>
                </a:cubicBezTo>
                <a:cubicBezTo>
                  <a:pt x="102" y="86"/>
                  <a:pt x="96" y="92"/>
                  <a:pt x="89" y="92"/>
                </a:cubicBezTo>
                <a:cubicBezTo>
                  <a:pt x="47" y="92"/>
                  <a:pt x="47" y="92"/>
                  <a:pt x="47" y="92"/>
                </a:cubicBezTo>
                <a:cubicBezTo>
                  <a:pt x="40" y="92"/>
                  <a:pt x="34" y="86"/>
                  <a:pt x="34" y="78"/>
                </a:cubicBezTo>
                <a:cubicBezTo>
                  <a:pt x="34" y="70"/>
                  <a:pt x="40" y="64"/>
                  <a:pt x="47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7" y="64"/>
                  <a:pt x="68" y="63"/>
                  <a:pt x="68" y="62"/>
                </a:cubicBezTo>
                <a:cubicBezTo>
                  <a:pt x="68" y="61"/>
                  <a:pt x="67" y="60"/>
                  <a:pt x="66" y="60"/>
                </a:cubicBezTo>
                <a:cubicBezTo>
                  <a:pt x="47" y="60"/>
                  <a:pt x="47" y="60"/>
                  <a:pt x="47" y="60"/>
                </a:cubicBezTo>
                <a:cubicBezTo>
                  <a:pt x="38" y="60"/>
                  <a:pt x="30" y="68"/>
                  <a:pt x="30" y="78"/>
                </a:cubicBezTo>
                <a:cubicBezTo>
                  <a:pt x="30" y="88"/>
                  <a:pt x="38" y="96"/>
                  <a:pt x="47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98" y="96"/>
                  <a:pt x="106" y="88"/>
                  <a:pt x="106" y="78"/>
                </a:cubicBezTo>
                <a:cubicBezTo>
                  <a:pt x="106" y="77"/>
                  <a:pt x="105" y="76"/>
                  <a:pt x="104" y="76"/>
                </a:cubicBezTo>
                <a:close/>
                <a:moveTo>
                  <a:pt x="133" y="32"/>
                </a:moveTo>
                <a:cubicBezTo>
                  <a:pt x="127" y="14"/>
                  <a:pt x="109" y="0"/>
                  <a:pt x="88" y="0"/>
                </a:cubicBezTo>
                <a:cubicBezTo>
                  <a:pt x="67" y="0"/>
                  <a:pt x="49" y="14"/>
                  <a:pt x="43" y="32"/>
                </a:cubicBezTo>
                <a:cubicBezTo>
                  <a:pt x="19" y="35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6"/>
                  <a:pt x="176" y="80"/>
                </a:cubicBezTo>
                <a:cubicBezTo>
                  <a:pt x="176" y="55"/>
                  <a:pt x="157" y="35"/>
                  <a:pt x="133" y="32"/>
                </a:cubicBez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60"/>
                  <a:pt x="23" y="42"/>
                  <a:pt x="44" y="40"/>
                </a:cubicBezTo>
                <a:cubicBezTo>
                  <a:pt x="47" y="40"/>
                  <a:pt x="49" y="38"/>
                  <a:pt x="50" y="35"/>
                </a:cubicBezTo>
                <a:cubicBezTo>
                  <a:pt x="56" y="19"/>
                  <a:pt x="71" y="8"/>
                  <a:pt x="88" y="8"/>
                </a:cubicBezTo>
                <a:cubicBezTo>
                  <a:pt x="105" y="8"/>
                  <a:pt x="120" y="19"/>
                  <a:pt x="126" y="35"/>
                </a:cubicBezTo>
                <a:cubicBezTo>
                  <a:pt x="127" y="38"/>
                  <a:pt x="129" y="40"/>
                  <a:pt x="132" y="40"/>
                </a:cubicBezTo>
                <a:cubicBezTo>
                  <a:pt x="153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150" name="组合 47"/>
          <p:cNvGrpSpPr/>
          <p:nvPr/>
        </p:nvGrpSpPr>
        <p:grpSpPr>
          <a:xfrm>
            <a:off x="1962667" y="1511221"/>
            <a:ext cx="321253" cy="235433"/>
            <a:chOff x="6524625" y="473075"/>
            <a:chExt cx="671513" cy="492125"/>
          </a:xfrm>
          <a:solidFill>
            <a:srgbClr val="484848"/>
          </a:solidFill>
        </p:grpSpPr>
        <p:sp>
          <p:nvSpPr>
            <p:cNvPr id="151" name="Oval 5"/>
            <p:cNvSpPr>
              <a:spLocks noChangeArrowheads="1"/>
            </p:cNvSpPr>
            <p:nvPr/>
          </p:nvSpPr>
          <p:spPr bwMode="auto">
            <a:xfrm>
              <a:off x="6951663" y="735013"/>
              <a:ext cx="46038" cy="46038"/>
            </a:xfrm>
            <a:prstGeom prst="ellipse">
              <a:avLst/>
            </a:prstGeom>
            <a:grpFill/>
            <a:ln w="9525">
              <a:noFill/>
              <a:round/>
            </a:ln>
            <a:extLst/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2" name="Freeform 6"/>
            <p:cNvSpPr/>
            <p:nvPr/>
          </p:nvSpPr>
          <p:spPr bwMode="auto">
            <a:xfrm>
              <a:off x="6692900" y="873125"/>
              <a:ext cx="323850" cy="14288"/>
            </a:xfrm>
            <a:custGeom>
              <a:avLst/>
              <a:gdLst>
                <a:gd name="T0" fmla="*/ 83 w 85"/>
                <a:gd name="T1" fmla="*/ 0 h 4"/>
                <a:gd name="T2" fmla="*/ 2 w 85"/>
                <a:gd name="T3" fmla="*/ 0 h 4"/>
                <a:gd name="T4" fmla="*/ 0 w 85"/>
                <a:gd name="T5" fmla="*/ 2 h 4"/>
                <a:gd name="T6" fmla="*/ 2 w 85"/>
                <a:gd name="T7" fmla="*/ 4 h 4"/>
                <a:gd name="T8" fmla="*/ 83 w 85"/>
                <a:gd name="T9" fmla="*/ 4 h 4"/>
                <a:gd name="T10" fmla="*/ 85 w 85"/>
                <a:gd name="T11" fmla="*/ 2 h 4"/>
                <a:gd name="T12" fmla="*/ 83 w 8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3"/>
                    <a:pt x="85" y="2"/>
                  </a:cubicBezTo>
                  <a:cubicBezTo>
                    <a:pt x="85" y="1"/>
                    <a:pt x="85" y="0"/>
                    <a:pt x="83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3" name="Freeform 7"/>
            <p:cNvSpPr>
              <a:spLocks noEditPoints="1"/>
            </p:cNvSpPr>
            <p:nvPr/>
          </p:nvSpPr>
          <p:spPr bwMode="auto">
            <a:xfrm>
              <a:off x="6678613" y="687388"/>
              <a:ext cx="365125" cy="139700"/>
            </a:xfrm>
            <a:custGeom>
              <a:avLst/>
              <a:gdLst>
                <a:gd name="T0" fmla="*/ 78 w 96"/>
                <a:gd name="T1" fmla="*/ 0 h 36"/>
                <a:gd name="T2" fmla="*/ 18 w 96"/>
                <a:gd name="T3" fmla="*/ 0 h 36"/>
                <a:gd name="T4" fmla="*/ 0 w 96"/>
                <a:gd name="T5" fmla="*/ 18 h 36"/>
                <a:gd name="T6" fmla="*/ 18 w 96"/>
                <a:gd name="T7" fmla="*/ 36 h 36"/>
                <a:gd name="T8" fmla="*/ 78 w 96"/>
                <a:gd name="T9" fmla="*/ 36 h 36"/>
                <a:gd name="T10" fmla="*/ 96 w 96"/>
                <a:gd name="T11" fmla="*/ 18 h 36"/>
                <a:gd name="T12" fmla="*/ 78 w 96"/>
                <a:gd name="T13" fmla="*/ 0 h 36"/>
                <a:gd name="T14" fmla="*/ 78 w 96"/>
                <a:gd name="T15" fmla="*/ 32 h 36"/>
                <a:gd name="T16" fmla="*/ 18 w 96"/>
                <a:gd name="T17" fmla="*/ 32 h 36"/>
                <a:gd name="T18" fmla="*/ 4 w 96"/>
                <a:gd name="T19" fmla="*/ 18 h 36"/>
                <a:gd name="T20" fmla="*/ 18 w 96"/>
                <a:gd name="T21" fmla="*/ 4 h 36"/>
                <a:gd name="T22" fmla="*/ 78 w 96"/>
                <a:gd name="T23" fmla="*/ 4 h 36"/>
                <a:gd name="T24" fmla="*/ 92 w 96"/>
                <a:gd name="T25" fmla="*/ 18 h 36"/>
                <a:gd name="T26" fmla="*/ 78 w 9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7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8" y="36"/>
                    <a:pt x="96" y="2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lose/>
                  <a:moveTo>
                    <a:pt x="7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6" y="4"/>
                    <a:pt x="92" y="10"/>
                    <a:pt x="92" y="18"/>
                  </a:cubicBezTo>
                  <a:cubicBezTo>
                    <a:pt x="92" y="26"/>
                    <a:pt x="86" y="32"/>
                    <a:pt x="78" y="3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4" name="Freeform 8"/>
            <p:cNvSpPr>
              <a:spLocks noEditPoints="1"/>
            </p:cNvSpPr>
            <p:nvPr/>
          </p:nvSpPr>
          <p:spPr bwMode="auto">
            <a:xfrm>
              <a:off x="6524625" y="473075"/>
              <a:ext cx="671513" cy="492125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/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55" name="Freeform 5"/>
          <p:cNvSpPr>
            <a:spLocks noEditPoints="1"/>
          </p:cNvSpPr>
          <p:nvPr/>
        </p:nvSpPr>
        <p:spPr bwMode="auto">
          <a:xfrm>
            <a:off x="8279522" y="1468351"/>
            <a:ext cx="245328" cy="278302"/>
          </a:xfrm>
          <a:custGeom>
            <a:avLst/>
            <a:gdLst>
              <a:gd name="T0" fmla="*/ 44 w 154"/>
              <a:gd name="T1" fmla="*/ 107 h 176"/>
              <a:gd name="T2" fmla="*/ 0 w 154"/>
              <a:gd name="T3" fmla="*/ 149 h 176"/>
              <a:gd name="T4" fmla="*/ 64 w 154"/>
              <a:gd name="T5" fmla="*/ 173 h 176"/>
              <a:gd name="T6" fmla="*/ 67 w 154"/>
              <a:gd name="T7" fmla="*/ 124 h 176"/>
              <a:gd name="T8" fmla="*/ 24 w 154"/>
              <a:gd name="T9" fmla="*/ 169 h 176"/>
              <a:gd name="T10" fmla="*/ 22 w 154"/>
              <a:gd name="T11" fmla="*/ 128 h 176"/>
              <a:gd name="T12" fmla="*/ 25 w 154"/>
              <a:gd name="T13" fmla="*/ 126 h 176"/>
              <a:gd name="T14" fmla="*/ 63 w 154"/>
              <a:gd name="T15" fmla="*/ 126 h 176"/>
              <a:gd name="T16" fmla="*/ 66 w 154"/>
              <a:gd name="T17" fmla="*/ 129 h 176"/>
              <a:gd name="T18" fmla="*/ 64 w 154"/>
              <a:gd name="T19" fmla="*/ 169 h 176"/>
              <a:gd name="T20" fmla="*/ 70 w 154"/>
              <a:gd name="T21" fmla="*/ 69 h 176"/>
              <a:gd name="T22" fmla="*/ 73 w 154"/>
              <a:gd name="T23" fmla="*/ 71 h 176"/>
              <a:gd name="T24" fmla="*/ 77 w 154"/>
              <a:gd name="T25" fmla="*/ 68 h 176"/>
              <a:gd name="T26" fmla="*/ 81 w 154"/>
              <a:gd name="T27" fmla="*/ 110 h 176"/>
              <a:gd name="T28" fmla="*/ 86 w 154"/>
              <a:gd name="T29" fmla="*/ 110 h 176"/>
              <a:gd name="T30" fmla="*/ 84 w 154"/>
              <a:gd name="T31" fmla="*/ 55 h 176"/>
              <a:gd name="T32" fmla="*/ 73 w 154"/>
              <a:gd name="T33" fmla="*/ 66 h 176"/>
              <a:gd name="T34" fmla="*/ 101 w 154"/>
              <a:gd name="T35" fmla="*/ 112 h 176"/>
              <a:gd name="T36" fmla="*/ 103 w 154"/>
              <a:gd name="T37" fmla="*/ 111 h 176"/>
              <a:gd name="T38" fmla="*/ 114 w 154"/>
              <a:gd name="T39" fmla="*/ 98 h 176"/>
              <a:gd name="T40" fmla="*/ 111 w 154"/>
              <a:gd name="T41" fmla="*/ 95 h 176"/>
              <a:gd name="T42" fmla="*/ 104 w 154"/>
              <a:gd name="T43" fmla="*/ 57 h 176"/>
              <a:gd name="T44" fmla="*/ 99 w 154"/>
              <a:gd name="T45" fmla="*/ 57 h 176"/>
              <a:gd name="T46" fmla="*/ 101 w 154"/>
              <a:gd name="T47" fmla="*/ 112 h 176"/>
              <a:gd name="T48" fmla="*/ 73 w 154"/>
              <a:gd name="T49" fmla="*/ 22 h 176"/>
              <a:gd name="T50" fmla="*/ 77 w 154"/>
              <a:gd name="T51" fmla="*/ 17 h 176"/>
              <a:gd name="T52" fmla="*/ 132 w 154"/>
              <a:gd name="T53" fmla="*/ 0 h 176"/>
              <a:gd name="T54" fmla="*/ 31 w 154"/>
              <a:gd name="T55" fmla="*/ 22 h 176"/>
              <a:gd name="T56" fmla="*/ 35 w 154"/>
              <a:gd name="T57" fmla="*/ 97 h 176"/>
              <a:gd name="T58" fmla="*/ 40 w 154"/>
              <a:gd name="T59" fmla="*/ 22 h 176"/>
              <a:gd name="T60" fmla="*/ 133 w 154"/>
              <a:gd name="T61" fmla="*/ 8 h 176"/>
              <a:gd name="T62" fmla="*/ 146 w 154"/>
              <a:gd name="T63" fmla="*/ 153 h 176"/>
              <a:gd name="T64" fmla="*/ 104 w 154"/>
              <a:gd name="T65" fmla="*/ 167 h 176"/>
              <a:gd name="T66" fmla="*/ 104 w 154"/>
              <a:gd name="T67" fmla="*/ 176 h 176"/>
              <a:gd name="T68" fmla="*/ 154 w 154"/>
              <a:gd name="T69" fmla="*/ 153 h 176"/>
              <a:gd name="T70" fmla="*/ 132 w 154"/>
              <a:gd name="T71" fmla="*/ 0 h 176"/>
              <a:gd name="T72" fmla="*/ 84 w 154"/>
              <a:gd name="T73" fmla="*/ 17 h 176"/>
              <a:gd name="T74" fmla="*/ 119 w 154"/>
              <a:gd name="T75" fmla="*/ 2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4" h="176">
                <a:moveTo>
                  <a:pt x="67" y="124"/>
                </a:moveTo>
                <a:cubicBezTo>
                  <a:pt x="62" y="114"/>
                  <a:pt x="54" y="107"/>
                  <a:pt x="44" y="107"/>
                </a:cubicBezTo>
                <a:cubicBezTo>
                  <a:pt x="33" y="107"/>
                  <a:pt x="25" y="114"/>
                  <a:pt x="21" y="124"/>
                </a:cubicBezTo>
                <a:cubicBezTo>
                  <a:pt x="9" y="125"/>
                  <a:pt x="0" y="136"/>
                  <a:pt x="0" y="149"/>
                </a:cubicBezTo>
                <a:cubicBezTo>
                  <a:pt x="0" y="162"/>
                  <a:pt x="11" y="173"/>
                  <a:pt x="24" y="173"/>
                </a:cubicBezTo>
                <a:cubicBezTo>
                  <a:pt x="64" y="173"/>
                  <a:pt x="64" y="173"/>
                  <a:pt x="64" y="173"/>
                </a:cubicBezTo>
                <a:cubicBezTo>
                  <a:pt x="77" y="173"/>
                  <a:pt x="88" y="162"/>
                  <a:pt x="88" y="149"/>
                </a:cubicBezTo>
                <a:cubicBezTo>
                  <a:pt x="88" y="136"/>
                  <a:pt x="79" y="126"/>
                  <a:pt x="67" y="124"/>
                </a:cubicBezTo>
                <a:close/>
                <a:moveTo>
                  <a:pt x="64" y="169"/>
                </a:moveTo>
                <a:cubicBezTo>
                  <a:pt x="24" y="169"/>
                  <a:pt x="24" y="169"/>
                  <a:pt x="24" y="169"/>
                </a:cubicBezTo>
                <a:cubicBezTo>
                  <a:pt x="13" y="169"/>
                  <a:pt x="4" y="160"/>
                  <a:pt x="4" y="149"/>
                </a:cubicBezTo>
                <a:cubicBezTo>
                  <a:pt x="4" y="138"/>
                  <a:pt x="12" y="129"/>
                  <a:pt x="22" y="128"/>
                </a:cubicBezTo>
                <a:cubicBezTo>
                  <a:pt x="24" y="128"/>
                  <a:pt x="24" y="128"/>
                  <a:pt x="24" y="128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8" y="117"/>
                  <a:pt x="35" y="112"/>
                  <a:pt x="43" y="112"/>
                </a:cubicBezTo>
                <a:cubicBezTo>
                  <a:pt x="51" y="112"/>
                  <a:pt x="59" y="117"/>
                  <a:pt x="63" y="126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6" y="129"/>
                  <a:pt x="66" y="129"/>
                  <a:pt x="66" y="129"/>
                </a:cubicBezTo>
                <a:cubicBezTo>
                  <a:pt x="76" y="130"/>
                  <a:pt x="83" y="139"/>
                  <a:pt x="83" y="149"/>
                </a:cubicBezTo>
                <a:cubicBezTo>
                  <a:pt x="84" y="160"/>
                  <a:pt x="75" y="169"/>
                  <a:pt x="64" y="169"/>
                </a:cubicBezTo>
                <a:close/>
                <a:moveTo>
                  <a:pt x="71" y="68"/>
                </a:moveTo>
                <a:cubicBezTo>
                  <a:pt x="70" y="69"/>
                  <a:pt x="70" y="69"/>
                  <a:pt x="70" y="69"/>
                </a:cubicBezTo>
                <a:cubicBezTo>
                  <a:pt x="70" y="70"/>
                  <a:pt x="71" y="70"/>
                  <a:pt x="72" y="71"/>
                </a:cubicBezTo>
                <a:cubicBezTo>
                  <a:pt x="72" y="71"/>
                  <a:pt x="73" y="72"/>
                  <a:pt x="73" y="71"/>
                </a:cubicBezTo>
                <a:cubicBezTo>
                  <a:pt x="74" y="71"/>
                  <a:pt x="74" y="71"/>
                  <a:pt x="75" y="70"/>
                </a:cubicBezTo>
                <a:cubicBezTo>
                  <a:pt x="77" y="68"/>
                  <a:pt x="77" y="68"/>
                  <a:pt x="77" y="68"/>
                </a:cubicBezTo>
                <a:cubicBezTo>
                  <a:pt x="81" y="62"/>
                  <a:pt x="81" y="62"/>
                  <a:pt x="81" y="62"/>
                </a:cubicBezTo>
                <a:cubicBezTo>
                  <a:pt x="81" y="110"/>
                  <a:pt x="81" y="110"/>
                  <a:pt x="81" y="110"/>
                </a:cubicBezTo>
                <a:cubicBezTo>
                  <a:pt x="81" y="111"/>
                  <a:pt x="82" y="112"/>
                  <a:pt x="84" y="112"/>
                </a:cubicBezTo>
                <a:cubicBezTo>
                  <a:pt x="85" y="112"/>
                  <a:pt x="86" y="111"/>
                  <a:pt x="86" y="110"/>
                </a:cubicBezTo>
                <a:cubicBezTo>
                  <a:pt x="86" y="57"/>
                  <a:pt x="86" y="57"/>
                  <a:pt x="86" y="57"/>
                </a:cubicBezTo>
                <a:cubicBezTo>
                  <a:pt x="86" y="56"/>
                  <a:pt x="85" y="55"/>
                  <a:pt x="84" y="55"/>
                </a:cubicBezTo>
                <a:cubicBezTo>
                  <a:pt x="83" y="55"/>
                  <a:pt x="82" y="55"/>
                  <a:pt x="81" y="55"/>
                </a:cubicBezTo>
                <a:cubicBezTo>
                  <a:pt x="73" y="66"/>
                  <a:pt x="73" y="66"/>
                  <a:pt x="73" y="66"/>
                </a:cubicBezTo>
                <a:lnTo>
                  <a:pt x="71" y="68"/>
                </a:lnTo>
                <a:close/>
                <a:moveTo>
                  <a:pt x="101" y="112"/>
                </a:moveTo>
                <a:cubicBezTo>
                  <a:pt x="101" y="112"/>
                  <a:pt x="101" y="112"/>
                  <a:pt x="102" y="112"/>
                </a:cubicBezTo>
                <a:cubicBezTo>
                  <a:pt x="102" y="112"/>
                  <a:pt x="103" y="111"/>
                  <a:pt x="103" y="111"/>
                </a:cubicBezTo>
                <a:cubicBezTo>
                  <a:pt x="111" y="102"/>
                  <a:pt x="111" y="102"/>
                  <a:pt x="111" y="102"/>
                </a:cubicBezTo>
                <a:cubicBezTo>
                  <a:pt x="114" y="98"/>
                  <a:pt x="114" y="98"/>
                  <a:pt x="114" y="98"/>
                </a:cubicBezTo>
                <a:cubicBezTo>
                  <a:pt x="115" y="97"/>
                  <a:pt x="114" y="96"/>
                  <a:pt x="114" y="95"/>
                </a:cubicBezTo>
                <a:cubicBezTo>
                  <a:pt x="113" y="94"/>
                  <a:pt x="112" y="95"/>
                  <a:pt x="111" y="95"/>
                </a:cubicBezTo>
                <a:cubicBezTo>
                  <a:pt x="104" y="103"/>
                  <a:pt x="104" y="103"/>
                  <a:pt x="104" y="103"/>
                </a:cubicBezTo>
                <a:cubicBezTo>
                  <a:pt x="104" y="57"/>
                  <a:pt x="104" y="57"/>
                  <a:pt x="104" y="57"/>
                </a:cubicBezTo>
                <a:cubicBezTo>
                  <a:pt x="104" y="55"/>
                  <a:pt x="103" y="55"/>
                  <a:pt x="102" y="55"/>
                </a:cubicBezTo>
                <a:cubicBezTo>
                  <a:pt x="100" y="55"/>
                  <a:pt x="99" y="55"/>
                  <a:pt x="99" y="57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99" y="110"/>
                  <a:pt x="100" y="111"/>
                  <a:pt x="101" y="112"/>
                </a:cubicBezTo>
                <a:close/>
                <a:moveTo>
                  <a:pt x="73" y="17"/>
                </a:moveTo>
                <a:cubicBezTo>
                  <a:pt x="73" y="22"/>
                  <a:pt x="73" y="22"/>
                  <a:pt x="73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77" y="17"/>
                  <a:pt x="77" y="17"/>
                  <a:pt x="77" y="17"/>
                </a:cubicBezTo>
                <a:lnTo>
                  <a:pt x="73" y="17"/>
                </a:lnTo>
                <a:close/>
                <a:moveTo>
                  <a:pt x="132" y="0"/>
                </a:moveTo>
                <a:cubicBezTo>
                  <a:pt x="53" y="0"/>
                  <a:pt x="53" y="0"/>
                  <a:pt x="53" y="0"/>
                </a:cubicBezTo>
                <a:cubicBezTo>
                  <a:pt x="41" y="0"/>
                  <a:pt x="31" y="10"/>
                  <a:pt x="31" y="22"/>
                </a:cubicBezTo>
                <a:cubicBezTo>
                  <a:pt x="31" y="93"/>
                  <a:pt x="31" y="93"/>
                  <a:pt x="31" y="93"/>
                </a:cubicBezTo>
                <a:cubicBezTo>
                  <a:pt x="31" y="95"/>
                  <a:pt x="33" y="97"/>
                  <a:pt x="35" y="97"/>
                </a:cubicBezTo>
                <a:cubicBezTo>
                  <a:pt x="38" y="97"/>
                  <a:pt x="40" y="95"/>
                  <a:pt x="40" y="93"/>
                </a:cubicBezTo>
                <a:cubicBezTo>
                  <a:pt x="40" y="22"/>
                  <a:pt x="40" y="22"/>
                  <a:pt x="40" y="22"/>
                </a:cubicBezTo>
                <a:cubicBezTo>
                  <a:pt x="40" y="14"/>
                  <a:pt x="45" y="8"/>
                  <a:pt x="53" y="8"/>
                </a:cubicBezTo>
                <a:cubicBezTo>
                  <a:pt x="133" y="8"/>
                  <a:pt x="133" y="8"/>
                  <a:pt x="133" y="8"/>
                </a:cubicBezTo>
                <a:cubicBezTo>
                  <a:pt x="140" y="8"/>
                  <a:pt x="146" y="14"/>
                  <a:pt x="146" y="22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6" y="161"/>
                  <a:pt x="140" y="167"/>
                  <a:pt x="133" y="167"/>
                </a:cubicBezTo>
                <a:cubicBezTo>
                  <a:pt x="104" y="167"/>
                  <a:pt x="104" y="167"/>
                  <a:pt x="104" y="167"/>
                </a:cubicBezTo>
                <a:cubicBezTo>
                  <a:pt x="101" y="167"/>
                  <a:pt x="99" y="169"/>
                  <a:pt x="99" y="171"/>
                </a:cubicBezTo>
                <a:cubicBezTo>
                  <a:pt x="99" y="173"/>
                  <a:pt x="101" y="176"/>
                  <a:pt x="104" y="176"/>
                </a:cubicBezTo>
                <a:cubicBezTo>
                  <a:pt x="133" y="176"/>
                  <a:pt x="133" y="176"/>
                  <a:pt x="133" y="176"/>
                </a:cubicBezTo>
                <a:cubicBezTo>
                  <a:pt x="144" y="176"/>
                  <a:pt x="154" y="165"/>
                  <a:pt x="154" y="153"/>
                </a:cubicBezTo>
                <a:cubicBezTo>
                  <a:pt x="154" y="22"/>
                  <a:pt x="154" y="22"/>
                  <a:pt x="154" y="22"/>
                </a:cubicBezTo>
                <a:cubicBezTo>
                  <a:pt x="154" y="10"/>
                  <a:pt x="145" y="0"/>
                  <a:pt x="132" y="0"/>
                </a:cubicBezTo>
                <a:close/>
                <a:moveTo>
                  <a:pt x="119" y="17"/>
                </a:moveTo>
                <a:cubicBezTo>
                  <a:pt x="84" y="17"/>
                  <a:pt x="84" y="17"/>
                  <a:pt x="84" y="17"/>
                </a:cubicBezTo>
                <a:cubicBezTo>
                  <a:pt x="84" y="22"/>
                  <a:pt x="84" y="22"/>
                  <a:pt x="84" y="22"/>
                </a:cubicBezTo>
                <a:cubicBezTo>
                  <a:pt x="119" y="22"/>
                  <a:pt x="119" y="22"/>
                  <a:pt x="119" y="22"/>
                </a:cubicBezTo>
                <a:lnTo>
                  <a:pt x="119" y="1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TextBox 35"/>
          <p:cNvSpPr txBox="1"/>
          <p:nvPr/>
        </p:nvSpPr>
        <p:spPr>
          <a:xfrm>
            <a:off x="8177606" y="1797409"/>
            <a:ext cx="449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CPH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Freeform 9"/>
          <p:cNvSpPr>
            <a:spLocks noEditPoints="1"/>
          </p:cNvSpPr>
          <p:nvPr/>
        </p:nvSpPr>
        <p:spPr bwMode="auto">
          <a:xfrm>
            <a:off x="9191472" y="1550720"/>
            <a:ext cx="266722" cy="195933"/>
          </a:xfrm>
          <a:custGeom>
            <a:avLst/>
            <a:gdLst>
              <a:gd name="T0" fmla="*/ 104 w 176"/>
              <a:gd name="T1" fmla="*/ 52 h 128"/>
              <a:gd name="T2" fmla="*/ 100 w 176"/>
              <a:gd name="T3" fmla="*/ 25 h 128"/>
              <a:gd name="T4" fmla="*/ 96 w 176"/>
              <a:gd name="T5" fmla="*/ 23 h 128"/>
              <a:gd name="T6" fmla="*/ 72 w 176"/>
              <a:gd name="T7" fmla="*/ 55 h 128"/>
              <a:gd name="T8" fmla="*/ 100 w 176"/>
              <a:gd name="T9" fmla="*/ 56 h 128"/>
              <a:gd name="T10" fmla="*/ 75 w 176"/>
              <a:gd name="T11" fmla="*/ 90 h 128"/>
              <a:gd name="T12" fmla="*/ 78 w 176"/>
              <a:gd name="T13" fmla="*/ 89 h 128"/>
              <a:gd name="T14" fmla="*/ 106 w 176"/>
              <a:gd name="T15" fmla="*/ 53 h 128"/>
              <a:gd name="T16" fmla="*/ 62 w 176"/>
              <a:gd name="T17" fmla="*/ 76 h 128"/>
              <a:gd name="T18" fmla="*/ 56 w 176"/>
              <a:gd name="T19" fmla="*/ 41 h 128"/>
              <a:gd name="T20" fmla="*/ 74 w 176"/>
              <a:gd name="T21" fmla="*/ 36 h 128"/>
              <a:gd name="T22" fmla="*/ 74 w 176"/>
              <a:gd name="T23" fmla="*/ 32 h 128"/>
              <a:gd name="T24" fmla="*/ 52 w 176"/>
              <a:gd name="T25" fmla="*/ 41 h 128"/>
              <a:gd name="T26" fmla="*/ 62 w 176"/>
              <a:gd name="T27" fmla="*/ 80 h 128"/>
              <a:gd name="T28" fmla="*/ 72 w 176"/>
              <a:gd name="T29" fmla="*/ 78 h 128"/>
              <a:gd name="T30" fmla="*/ 114 w 176"/>
              <a:gd name="T31" fmla="*/ 32 h 128"/>
              <a:gd name="T32" fmla="*/ 102 w 176"/>
              <a:gd name="T33" fmla="*/ 34 h 128"/>
              <a:gd name="T34" fmla="*/ 114 w 176"/>
              <a:gd name="T35" fmla="*/ 36 h 128"/>
              <a:gd name="T36" fmla="*/ 120 w 176"/>
              <a:gd name="T37" fmla="*/ 71 h 128"/>
              <a:gd name="T38" fmla="*/ 98 w 176"/>
              <a:gd name="T39" fmla="*/ 76 h 128"/>
              <a:gd name="T40" fmla="*/ 98 w 176"/>
              <a:gd name="T41" fmla="*/ 80 h 128"/>
              <a:gd name="T42" fmla="*/ 124 w 176"/>
              <a:gd name="T43" fmla="*/ 71 h 128"/>
              <a:gd name="T44" fmla="*/ 114 w 176"/>
              <a:gd name="T45" fmla="*/ 32 h 128"/>
              <a:gd name="T46" fmla="*/ 16 w 176"/>
              <a:gd name="T47" fmla="*/ 0 h 128"/>
              <a:gd name="T48" fmla="*/ 0 w 176"/>
              <a:gd name="T49" fmla="*/ 96 h 128"/>
              <a:gd name="T50" fmla="*/ 24 w 176"/>
              <a:gd name="T51" fmla="*/ 112 h 128"/>
              <a:gd name="T52" fmla="*/ 28 w 176"/>
              <a:gd name="T53" fmla="*/ 128 h 128"/>
              <a:gd name="T54" fmla="*/ 32 w 176"/>
              <a:gd name="T55" fmla="*/ 112 h 128"/>
              <a:gd name="T56" fmla="*/ 48 w 176"/>
              <a:gd name="T57" fmla="*/ 124 h 128"/>
              <a:gd name="T58" fmla="*/ 56 w 176"/>
              <a:gd name="T59" fmla="*/ 124 h 128"/>
              <a:gd name="T60" fmla="*/ 72 w 176"/>
              <a:gd name="T61" fmla="*/ 112 h 128"/>
              <a:gd name="T62" fmla="*/ 76 w 176"/>
              <a:gd name="T63" fmla="*/ 128 h 128"/>
              <a:gd name="T64" fmla="*/ 80 w 176"/>
              <a:gd name="T65" fmla="*/ 112 h 128"/>
              <a:gd name="T66" fmla="*/ 96 w 176"/>
              <a:gd name="T67" fmla="*/ 124 h 128"/>
              <a:gd name="T68" fmla="*/ 104 w 176"/>
              <a:gd name="T69" fmla="*/ 124 h 128"/>
              <a:gd name="T70" fmla="*/ 120 w 176"/>
              <a:gd name="T71" fmla="*/ 112 h 128"/>
              <a:gd name="T72" fmla="*/ 124 w 176"/>
              <a:gd name="T73" fmla="*/ 128 h 128"/>
              <a:gd name="T74" fmla="*/ 128 w 176"/>
              <a:gd name="T75" fmla="*/ 112 h 128"/>
              <a:gd name="T76" fmla="*/ 144 w 176"/>
              <a:gd name="T77" fmla="*/ 124 h 128"/>
              <a:gd name="T78" fmla="*/ 152 w 176"/>
              <a:gd name="T79" fmla="*/ 124 h 128"/>
              <a:gd name="T80" fmla="*/ 160 w 176"/>
              <a:gd name="T81" fmla="*/ 112 h 128"/>
              <a:gd name="T82" fmla="*/ 176 w 176"/>
              <a:gd name="T83" fmla="*/ 16 h 128"/>
              <a:gd name="T84" fmla="*/ 168 w 176"/>
              <a:gd name="T85" fmla="*/ 96 h 128"/>
              <a:gd name="T86" fmla="*/ 16 w 176"/>
              <a:gd name="T87" fmla="*/ 104 h 128"/>
              <a:gd name="T88" fmla="*/ 8 w 176"/>
              <a:gd name="T89" fmla="*/ 16 h 128"/>
              <a:gd name="T90" fmla="*/ 160 w 176"/>
              <a:gd name="T91" fmla="*/ 8 h 128"/>
              <a:gd name="T92" fmla="*/ 168 w 176"/>
              <a:gd name="T93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28">
                <a:moveTo>
                  <a:pt x="106" y="53"/>
                </a:moveTo>
                <a:cubicBezTo>
                  <a:pt x="106" y="52"/>
                  <a:pt x="105" y="52"/>
                  <a:pt x="104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4"/>
                  <a:pt x="100" y="23"/>
                  <a:pt x="99" y="22"/>
                </a:cubicBezTo>
                <a:cubicBezTo>
                  <a:pt x="98" y="22"/>
                  <a:pt x="97" y="22"/>
                  <a:pt x="96" y="23"/>
                </a:cubicBezTo>
                <a:cubicBezTo>
                  <a:pt x="73" y="53"/>
                  <a:pt x="73" y="53"/>
                  <a:pt x="73" y="53"/>
                </a:cubicBezTo>
                <a:cubicBezTo>
                  <a:pt x="72" y="54"/>
                  <a:pt x="72" y="54"/>
                  <a:pt x="72" y="55"/>
                </a:cubicBezTo>
                <a:cubicBezTo>
                  <a:pt x="73" y="56"/>
                  <a:pt x="74" y="56"/>
                  <a:pt x="74" y="56"/>
                </a:cubicBezTo>
                <a:cubicBezTo>
                  <a:pt x="100" y="56"/>
                  <a:pt x="100" y="56"/>
                  <a:pt x="100" y="56"/>
                </a:cubicBezTo>
                <a:cubicBezTo>
                  <a:pt x="74" y="87"/>
                  <a:pt x="74" y="87"/>
                  <a:pt x="74" y="87"/>
                </a:cubicBezTo>
                <a:cubicBezTo>
                  <a:pt x="74" y="88"/>
                  <a:pt x="74" y="89"/>
                  <a:pt x="75" y="90"/>
                </a:cubicBezTo>
                <a:cubicBezTo>
                  <a:pt x="75" y="90"/>
                  <a:pt x="76" y="90"/>
                  <a:pt x="76" y="90"/>
                </a:cubicBezTo>
                <a:cubicBezTo>
                  <a:pt x="76" y="90"/>
                  <a:pt x="77" y="90"/>
                  <a:pt x="78" y="89"/>
                </a:cubicBezTo>
                <a:cubicBezTo>
                  <a:pt x="106" y="55"/>
                  <a:pt x="106" y="55"/>
                  <a:pt x="106" y="55"/>
                </a:cubicBezTo>
                <a:cubicBezTo>
                  <a:pt x="106" y="55"/>
                  <a:pt x="106" y="54"/>
                  <a:pt x="106" y="53"/>
                </a:cubicBezTo>
                <a:close/>
                <a:moveTo>
                  <a:pt x="70" y="76"/>
                </a:moveTo>
                <a:cubicBezTo>
                  <a:pt x="62" y="76"/>
                  <a:pt x="62" y="76"/>
                  <a:pt x="62" y="76"/>
                </a:cubicBezTo>
                <a:cubicBezTo>
                  <a:pt x="58" y="76"/>
                  <a:pt x="56" y="74"/>
                  <a:pt x="56" y="71"/>
                </a:cubicBezTo>
                <a:cubicBezTo>
                  <a:pt x="56" y="41"/>
                  <a:pt x="56" y="41"/>
                  <a:pt x="56" y="41"/>
                </a:cubicBezTo>
                <a:cubicBezTo>
                  <a:pt x="56" y="38"/>
                  <a:pt x="58" y="36"/>
                  <a:pt x="62" y="36"/>
                </a:cubicBezTo>
                <a:cubicBezTo>
                  <a:pt x="74" y="36"/>
                  <a:pt x="74" y="36"/>
                  <a:pt x="74" y="36"/>
                </a:cubicBezTo>
                <a:cubicBezTo>
                  <a:pt x="75" y="36"/>
                  <a:pt x="76" y="35"/>
                  <a:pt x="76" y="34"/>
                </a:cubicBezTo>
                <a:cubicBezTo>
                  <a:pt x="76" y="33"/>
                  <a:pt x="75" y="32"/>
                  <a:pt x="74" y="32"/>
                </a:cubicBezTo>
                <a:cubicBezTo>
                  <a:pt x="62" y="32"/>
                  <a:pt x="62" y="32"/>
                  <a:pt x="62" y="32"/>
                </a:cubicBezTo>
                <a:cubicBezTo>
                  <a:pt x="56" y="32"/>
                  <a:pt x="52" y="36"/>
                  <a:pt x="52" y="41"/>
                </a:cubicBezTo>
                <a:cubicBezTo>
                  <a:pt x="52" y="71"/>
                  <a:pt x="52" y="71"/>
                  <a:pt x="52" y="71"/>
                </a:cubicBezTo>
                <a:cubicBezTo>
                  <a:pt x="52" y="76"/>
                  <a:pt x="56" y="80"/>
                  <a:pt x="62" y="80"/>
                </a:cubicBezTo>
                <a:cubicBezTo>
                  <a:pt x="70" y="80"/>
                  <a:pt x="70" y="80"/>
                  <a:pt x="70" y="80"/>
                </a:cubicBezTo>
                <a:cubicBezTo>
                  <a:pt x="71" y="80"/>
                  <a:pt x="72" y="79"/>
                  <a:pt x="72" y="78"/>
                </a:cubicBezTo>
                <a:cubicBezTo>
                  <a:pt x="72" y="77"/>
                  <a:pt x="70" y="76"/>
                  <a:pt x="70" y="76"/>
                </a:cubicBezTo>
                <a:close/>
                <a:moveTo>
                  <a:pt x="114" y="32"/>
                </a:moveTo>
                <a:cubicBezTo>
                  <a:pt x="104" y="32"/>
                  <a:pt x="104" y="32"/>
                  <a:pt x="104" y="32"/>
                </a:cubicBezTo>
                <a:cubicBezTo>
                  <a:pt x="103" y="32"/>
                  <a:pt x="102" y="33"/>
                  <a:pt x="102" y="34"/>
                </a:cubicBezTo>
                <a:cubicBezTo>
                  <a:pt x="102" y="35"/>
                  <a:pt x="103" y="36"/>
                  <a:pt x="104" y="36"/>
                </a:cubicBezTo>
                <a:cubicBezTo>
                  <a:pt x="114" y="36"/>
                  <a:pt x="114" y="36"/>
                  <a:pt x="114" y="36"/>
                </a:cubicBezTo>
                <a:cubicBezTo>
                  <a:pt x="118" y="36"/>
                  <a:pt x="120" y="38"/>
                  <a:pt x="120" y="41"/>
                </a:cubicBezTo>
                <a:cubicBezTo>
                  <a:pt x="120" y="71"/>
                  <a:pt x="120" y="71"/>
                  <a:pt x="120" y="71"/>
                </a:cubicBezTo>
                <a:cubicBezTo>
                  <a:pt x="120" y="74"/>
                  <a:pt x="118" y="76"/>
                  <a:pt x="114" y="76"/>
                </a:cubicBezTo>
                <a:cubicBezTo>
                  <a:pt x="98" y="76"/>
                  <a:pt x="98" y="76"/>
                  <a:pt x="98" y="76"/>
                </a:cubicBezTo>
                <a:cubicBezTo>
                  <a:pt x="97" y="76"/>
                  <a:pt x="96" y="77"/>
                  <a:pt x="96" y="78"/>
                </a:cubicBezTo>
                <a:cubicBezTo>
                  <a:pt x="96" y="79"/>
                  <a:pt x="97" y="80"/>
                  <a:pt x="98" y="80"/>
                </a:cubicBezTo>
                <a:cubicBezTo>
                  <a:pt x="114" y="80"/>
                  <a:pt x="114" y="80"/>
                  <a:pt x="114" y="80"/>
                </a:cubicBezTo>
                <a:cubicBezTo>
                  <a:pt x="120" y="80"/>
                  <a:pt x="124" y="76"/>
                  <a:pt x="124" y="71"/>
                </a:cubicBezTo>
                <a:cubicBezTo>
                  <a:pt x="124" y="41"/>
                  <a:pt x="124" y="41"/>
                  <a:pt x="124" y="41"/>
                </a:cubicBezTo>
                <a:cubicBezTo>
                  <a:pt x="124" y="36"/>
                  <a:pt x="120" y="32"/>
                  <a:pt x="114" y="32"/>
                </a:cubicBez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05"/>
                  <a:pt x="7" y="112"/>
                  <a:pt x="16" y="112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4" y="126"/>
                  <a:pt x="26" y="128"/>
                  <a:pt x="28" y="128"/>
                </a:cubicBezTo>
                <a:cubicBezTo>
                  <a:pt x="30" y="128"/>
                  <a:pt x="32" y="126"/>
                  <a:pt x="32" y="124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48" y="126"/>
                  <a:pt x="50" y="128"/>
                  <a:pt x="52" y="128"/>
                </a:cubicBezTo>
                <a:cubicBezTo>
                  <a:pt x="54" y="128"/>
                  <a:pt x="56" y="126"/>
                  <a:pt x="56" y="12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72" y="124"/>
                  <a:pt x="72" y="124"/>
                  <a:pt x="72" y="124"/>
                </a:cubicBezTo>
                <a:cubicBezTo>
                  <a:pt x="72" y="126"/>
                  <a:pt x="74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12"/>
                  <a:pt x="80" y="112"/>
                  <a:pt x="80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6" y="126"/>
                  <a:pt x="98" y="128"/>
                  <a:pt x="100" y="128"/>
                </a:cubicBezTo>
                <a:cubicBezTo>
                  <a:pt x="102" y="128"/>
                  <a:pt x="104" y="126"/>
                  <a:pt x="104" y="124"/>
                </a:cubicBezTo>
                <a:cubicBezTo>
                  <a:pt x="104" y="112"/>
                  <a:pt x="104" y="112"/>
                  <a:pt x="104" y="112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120" y="124"/>
                  <a:pt x="120" y="124"/>
                  <a:pt x="120" y="124"/>
                </a:cubicBezTo>
                <a:cubicBezTo>
                  <a:pt x="120" y="126"/>
                  <a:pt x="122" y="128"/>
                  <a:pt x="124" y="128"/>
                </a:cubicBezTo>
                <a:cubicBezTo>
                  <a:pt x="126" y="128"/>
                  <a:pt x="128" y="126"/>
                  <a:pt x="128" y="124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44" y="124"/>
                  <a:pt x="144" y="124"/>
                  <a:pt x="144" y="124"/>
                </a:cubicBezTo>
                <a:cubicBezTo>
                  <a:pt x="144" y="126"/>
                  <a:pt x="146" y="128"/>
                  <a:pt x="148" y="128"/>
                </a:cubicBezTo>
                <a:cubicBezTo>
                  <a:pt x="150" y="128"/>
                  <a:pt x="152" y="126"/>
                  <a:pt x="152" y="124"/>
                </a:cubicBezTo>
                <a:cubicBezTo>
                  <a:pt x="152" y="112"/>
                  <a:pt x="152" y="112"/>
                  <a:pt x="152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9" y="112"/>
                  <a:pt x="176" y="105"/>
                  <a:pt x="176" y="96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96"/>
                </a:moveTo>
                <a:cubicBezTo>
                  <a:pt x="168" y="100"/>
                  <a:pt x="164" y="104"/>
                  <a:pt x="160" y="10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12" y="104"/>
                  <a:pt x="8" y="100"/>
                  <a:pt x="8" y="9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9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8" name="TextBox 35"/>
          <p:cNvSpPr txBox="1"/>
          <p:nvPr/>
        </p:nvSpPr>
        <p:spPr>
          <a:xfrm>
            <a:off x="9060177" y="1797409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GACS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Freeform 13"/>
          <p:cNvSpPr>
            <a:spLocks noEditPoints="1"/>
          </p:cNvSpPr>
          <p:nvPr/>
        </p:nvSpPr>
        <p:spPr bwMode="auto">
          <a:xfrm>
            <a:off x="10204923" y="1500766"/>
            <a:ext cx="245250" cy="245888"/>
          </a:xfrm>
          <a:custGeom>
            <a:avLst/>
            <a:gdLst>
              <a:gd name="T0" fmla="*/ 53 w 160"/>
              <a:gd name="T1" fmla="*/ 112 h 160"/>
              <a:gd name="T2" fmla="*/ 48 w 160"/>
              <a:gd name="T3" fmla="*/ 53 h 160"/>
              <a:gd name="T4" fmla="*/ 72 w 160"/>
              <a:gd name="T5" fmla="*/ 48 h 160"/>
              <a:gd name="T6" fmla="*/ 72 w 160"/>
              <a:gd name="T7" fmla="*/ 44 h 160"/>
              <a:gd name="T8" fmla="*/ 44 w 160"/>
              <a:gd name="T9" fmla="*/ 53 h 160"/>
              <a:gd name="T10" fmla="*/ 53 w 160"/>
              <a:gd name="T11" fmla="*/ 116 h 160"/>
              <a:gd name="T12" fmla="*/ 58 w 160"/>
              <a:gd name="T13" fmla="*/ 114 h 160"/>
              <a:gd name="T14" fmla="*/ 102 w 160"/>
              <a:gd name="T15" fmla="*/ 77 h 160"/>
              <a:gd name="T16" fmla="*/ 66 w 160"/>
              <a:gd name="T17" fmla="*/ 76 h 160"/>
              <a:gd name="T18" fmla="*/ 99 w 160"/>
              <a:gd name="T19" fmla="*/ 34 h 160"/>
              <a:gd name="T20" fmla="*/ 60 w 160"/>
              <a:gd name="T21" fmla="*/ 77 h 160"/>
              <a:gd name="T22" fmla="*/ 62 w 160"/>
              <a:gd name="T23" fmla="*/ 80 h 160"/>
              <a:gd name="T24" fmla="*/ 58 w 160"/>
              <a:gd name="T25" fmla="*/ 123 h 160"/>
              <a:gd name="T26" fmla="*/ 60 w 160"/>
              <a:gd name="T27" fmla="*/ 126 h 160"/>
              <a:gd name="T28" fmla="*/ 101 w 160"/>
              <a:gd name="T29" fmla="*/ 79 h 160"/>
              <a:gd name="T30" fmla="*/ 156 w 160"/>
              <a:gd name="T31" fmla="*/ 84 h 160"/>
              <a:gd name="T32" fmla="*/ 156 w 160"/>
              <a:gd name="T33" fmla="*/ 76 h 160"/>
              <a:gd name="T34" fmla="*/ 144 w 160"/>
              <a:gd name="T35" fmla="*/ 56 h 160"/>
              <a:gd name="T36" fmla="*/ 160 w 160"/>
              <a:gd name="T37" fmla="*/ 52 h 160"/>
              <a:gd name="T38" fmla="*/ 144 w 160"/>
              <a:gd name="T39" fmla="*/ 48 h 160"/>
              <a:gd name="T40" fmla="*/ 128 w 160"/>
              <a:gd name="T41" fmla="*/ 16 h 160"/>
              <a:gd name="T42" fmla="*/ 112 w 160"/>
              <a:gd name="T43" fmla="*/ 4 h 160"/>
              <a:gd name="T44" fmla="*/ 104 w 160"/>
              <a:gd name="T45" fmla="*/ 4 h 160"/>
              <a:gd name="T46" fmla="*/ 84 w 160"/>
              <a:gd name="T47" fmla="*/ 16 h 160"/>
              <a:gd name="T48" fmla="*/ 80 w 160"/>
              <a:gd name="T49" fmla="*/ 0 h 160"/>
              <a:gd name="T50" fmla="*/ 76 w 160"/>
              <a:gd name="T51" fmla="*/ 16 h 160"/>
              <a:gd name="T52" fmla="*/ 56 w 160"/>
              <a:gd name="T53" fmla="*/ 4 h 160"/>
              <a:gd name="T54" fmla="*/ 48 w 160"/>
              <a:gd name="T55" fmla="*/ 4 h 160"/>
              <a:gd name="T56" fmla="*/ 32 w 160"/>
              <a:gd name="T57" fmla="*/ 16 h 160"/>
              <a:gd name="T58" fmla="*/ 16 w 160"/>
              <a:gd name="T59" fmla="*/ 48 h 160"/>
              <a:gd name="T60" fmla="*/ 0 w 160"/>
              <a:gd name="T61" fmla="*/ 52 h 160"/>
              <a:gd name="T62" fmla="*/ 16 w 160"/>
              <a:gd name="T63" fmla="*/ 56 h 160"/>
              <a:gd name="T64" fmla="*/ 4 w 160"/>
              <a:gd name="T65" fmla="*/ 76 h 160"/>
              <a:gd name="T66" fmla="*/ 4 w 160"/>
              <a:gd name="T67" fmla="*/ 84 h 160"/>
              <a:gd name="T68" fmla="*/ 16 w 160"/>
              <a:gd name="T69" fmla="*/ 104 h 160"/>
              <a:gd name="T70" fmla="*/ 0 w 160"/>
              <a:gd name="T71" fmla="*/ 108 h 160"/>
              <a:gd name="T72" fmla="*/ 16 w 160"/>
              <a:gd name="T73" fmla="*/ 112 h 160"/>
              <a:gd name="T74" fmla="*/ 32 w 160"/>
              <a:gd name="T75" fmla="*/ 144 h 160"/>
              <a:gd name="T76" fmla="*/ 48 w 160"/>
              <a:gd name="T77" fmla="*/ 156 h 160"/>
              <a:gd name="T78" fmla="*/ 56 w 160"/>
              <a:gd name="T79" fmla="*/ 156 h 160"/>
              <a:gd name="T80" fmla="*/ 76 w 160"/>
              <a:gd name="T81" fmla="*/ 144 h 160"/>
              <a:gd name="T82" fmla="*/ 80 w 160"/>
              <a:gd name="T83" fmla="*/ 160 h 160"/>
              <a:gd name="T84" fmla="*/ 84 w 160"/>
              <a:gd name="T85" fmla="*/ 144 h 160"/>
              <a:gd name="T86" fmla="*/ 104 w 160"/>
              <a:gd name="T87" fmla="*/ 156 h 160"/>
              <a:gd name="T88" fmla="*/ 112 w 160"/>
              <a:gd name="T89" fmla="*/ 156 h 160"/>
              <a:gd name="T90" fmla="*/ 128 w 160"/>
              <a:gd name="T91" fmla="*/ 144 h 160"/>
              <a:gd name="T92" fmla="*/ 144 w 160"/>
              <a:gd name="T93" fmla="*/ 112 h 160"/>
              <a:gd name="T94" fmla="*/ 160 w 160"/>
              <a:gd name="T95" fmla="*/ 108 h 160"/>
              <a:gd name="T96" fmla="*/ 144 w 160"/>
              <a:gd name="T97" fmla="*/ 104 h 160"/>
              <a:gd name="T98" fmla="*/ 156 w 160"/>
              <a:gd name="T99" fmla="*/ 84 h 160"/>
              <a:gd name="T100" fmla="*/ 128 w 160"/>
              <a:gd name="T101" fmla="*/ 136 h 160"/>
              <a:gd name="T102" fmla="*/ 24 w 160"/>
              <a:gd name="T103" fmla="*/ 128 h 160"/>
              <a:gd name="T104" fmla="*/ 32 w 160"/>
              <a:gd name="T105" fmla="*/ 24 h 160"/>
              <a:gd name="T106" fmla="*/ 136 w 160"/>
              <a:gd name="T107" fmla="*/ 32 h 160"/>
              <a:gd name="T108" fmla="*/ 107 w 160"/>
              <a:gd name="T109" fmla="*/ 44 h 160"/>
              <a:gd name="T110" fmla="*/ 102 w 160"/>
              <a:gd name="T111" fmla="*/ 46 h 160"/>
              <a:gd name="T112" fmla="*/ 107 w 160"/>
              <a:gd name="T113" fmla="*/ 48 h 160"/>
              <a:gd name="T114" fmla="*/ 112 w 160"/>
              <a:gd name="T115" fmla="*/ 107 h 160"/>
              <a:gd name="T116" fmla="*/ 84 w 160"/>
              <a:gd name="T117" fmla="*/ 112 h 160"/>
              <a:gd name="T118" fmla="*/ 84 w 160"/>
              <a:gd name="T119" fmla="*/ 116 h 160"/>
              <a:gd name="T120" fmla="*/ 116 w 160"/>
              <a:gd name="T121" fmla="*/ 107 h 160"/>
              <a:gd name="T122" fmla="*/ 107 w 160"/>
              <a:gd name="T123" fmla="*/ 4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0" h="160">
                <a:moveTo>
                  <a:pt x="56" y="112"/>
                </a:moveTo>
                <a:cubicBezTo>
                  <a:pt x="53" y="112"/>
                  <a:pt x="53" y="112"/>
                  <a:pt x="53" y="112"/>
                </a:cubicBezTo>
                <a:cubicBezTo>
                  <a:pt x="50" y="112"/>
                  <a:pt x="48" y="110"/>
                  <a:pt x="48" y="107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0"/>
                  <a:pt x="50" y="48"/>
                  <a:pt x="53" y="48"/>
                </a:cubicBezTo>
                <a:cubicBezTo>
                  <a:pt x="72" y="48"/>
                  <a:pt x="72" y="48"/>
                  <a:pt x="72" y="48"/>
                </a:cubicBezTo>
                <a:cubicBezTo>
                  <a:pt x="73" y="48"/>
                  <a:pt x="74" y="47"/>
                  <a:pt x="74" y="46"/>
                </a:cubicBezTo>
                <a:cubicBezTo>
                  <a:pt x="74" y="45"/>
                  <a:pt x="73" y="44"/>
                  <a:pt x="72" y="44"/>
                </a:cubicBezTo>
                <a:cubicBezTo>
                  <a:pt x="53" y="44"/>
                  <a:pt x="53" y="44"/>
                  <a:pt x="53" y="44"/>
                </a:cubicBezTo>
                <a:cubicBezTo>
                  <a:pt x="48" y="44"/>
                  <a:pt x="44" y="48"/>
                  <a:pt x="44" y="53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4" y="112"/>
                  <a:pt x="48" y="116"/>
                  <a:pt x="53" y="116"/>
                </a:cubicBezTo>
                <a:cubicBezTo>
                  <a:pt x="56" y="116"/>
                  <a:pt x="56" y="116"/>
                  <a:pt x="56" y="116"/>
                </a:cubicBezTo>
                <a:cubicBezTo>
                  <a:pt x="57" y="116"/>
                  <a:pt x="58" y="115"/>
                  <a:pt x="58" y="114"/>
                </a:cubicBezTo>
                <a:cubicBezTo>
                  <a:pt x="58" y="113"/>
                  <a:pt x="57" y="112"/>
                  <a:pt x="56" y="112"/>
                </a:cubicBezTo>
                <a:close/>
                <a:moveTo>
                  <a:pt x="102" y="77"/>
                </a:moveTo>
                <a:cubicBezTo>
                  <a:pt x="102" y="76"/>
                  <a:pt x="101" y="76"/>
                  <a:pt x="100" y="76"/>
                </a:cubicBezTo>
                <a:cubicBezTo>
                  <a:pt x="66" y="76"/>
                  <a:pt x="66" y="76"/>
                  <a:pt x="66" y="76"/>
                </a:cubicBezTo>
                <a:cubicBezTo>
                  <a:pt x="99" y="37"/>
                  <a:pt x="99" y="37"/>
                  <a:pt x="99" y="37"/>
                </a:cubicBezTo>
                <a:cubicBezTo>
                  <a:pt x="100" y="36"/>
                  <a:pt x="100" y="35"/>
                  <a:pt x="99" y="34"/>
                </a:cubicBezTo>
                <a:cubicBezTo>
                  <a:pt x="98" y="34"/>
                  <a:pt x="97" y="34"/>
                  <a:pt x="96" y="35"/>
                </a:cubicBezTo>
                <a:cubicBezTo>
                  <a:pt x="60" y="77"/>
                  <a:pt x="60" y="77"/>
                  <a:pt x="60" y="77"/>
                </a:cubicBezTo>
                <a:cubicBezTo>
                  <a:pt x="60" y="77"/>
                  <a:pt x="60" y="78"/>
                  <a:pt x="60" y="79"/>
                </a:cubicBezTo>
                <a:cubicBezTo>
                  <a:pt x="60" y="80"/>
                  <a:pt x="61" y="80"/>
                  <a:pt x="62" y="80"/>
                </a:cubicBezTo>
                <a:cubicBezTo>
                  <a:pt x="96" y="80"/>
                  <a:pt x="96" y="80"/>
                  <a:pt x="96" y="80"/>
                </a:cubicBezTo>
                <a:cubicBezTo>
                  <a:pt x="58" y="123"/>
                  <a:pt x="58" y="123"/>
                  <a:pt x="58" y="123"/>
                </a:cubicBezTo>
                <a:cubicBezTo>
                  <a:pt x="58" y="124"/>
                  <a:pt x="58" y="125"/>
                  <a:pt x="58" y="126"/>
                </a:cubicBezTo>
                <a:cubicBezTo>
                  <a:pt x="59" y="126"/>
                  <a:pt x="59" y="126"/>
                  <a:pt x="60" y="126"/>
                </a:cubicBezTo>
                <a:cubicBezTo>
                  <a:pt x="60" y="126"/>
                  <a:pt x="61" y="126"/>
                  <a:pt x="61" y="125"/>
                </a:cubicBezTo>
                <a:cubicBezTo>
                  <a:pt x="101" y="79"/>
                  <a:pt x="101" y="79"/>
                  <a:pt x="101" y="79"/>
                </a:cubicBezTo>
                <a:cubicBezTo>
                  <a:pt x="102" y="79"/>
                  <a:pt x="102" y="78"/>
                  <a:pt x="102" y="77"/>
                </a:cubicBezTo>
                <a:close/>
                <a:moveTo>
                  <a:pt x="156" y="84"/>
                </a:moveTo>
                <a:cubicBezTo>
                  <a:pt x="158" y="84"/>
                  <a:pt x="160" y="82"/>
                  <a:pt x="160" y="80"/>
                </a:cubicBezTo>
                <a:cubicBezTo>
                  <a:pt x="160" y="78"/>
                  <a:pt x="158" y="76"/>
                  <a:pt x="156" y="76"/>
                </a:cubicBezTo>
                <a:cubicBezTo>
                  <a:pt x="144" y="76"/>
                  <a:pt x="144" y="76"/>
                  <a:pt x="144" y="76"/>
                </a:cubicBezTo>
                <a:cubicBezTo>
                  <a:pt x="144" y="56"/>
                  <a:pt x="144" y="56"/>
                  <a:pt x="144" y="56"/>
                </a:cubicBezTo>
                <a:cubicBezTo>
                  <a:pt x="156" y="56"/>
                  <a:pt x="156" y="56"/>
                  <a:pt x="156" y="56"/>
                </a:cubicBezTo>
                <a:cubicBezTo>
                  <a:pt x="158" y="56"/>
                  <a:pt x="160" y="54"/>
                  <a:pt x="160" y="52"/>
                </a:cubicBezTo>
                <a:cubicBezTo>
                  <a:pt x="160" y="50"/>
                  <a:pt x="158" y="48"/>
                  <a:pt x="156" y="48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32"/>
                  <a:pt x="144" y="32"/>
                  <a:pt x="144" y="32"/>
                </a:cubicBezTo>
                <a:cubicBezTo>
                  <a:pt x="144" y="23"/>
                  <a:pt x="137" y="16"/>
                  <a:pt x="128" y="16"/>
                </a:cubicBezTo>
                <a:cubicBezTo>
                  <a:pt x="112" y="16"/>
                  <a:pt x="112" y="16"/>
                  <a:pt x="112" y="16"/>
                </a:cubicBezTo>
                <a:cubicBezTo>
                  <a:pt x="112" y="4"/>
                  <a:pt x="112" y="4"/>
                  <a:pt x="112" y="4"/>
                </a:cubicBezTo>
                <a:cubicBezTo>
                  <a:pt x="112" y="2"/>
                  <a:pt x="110" y="0"/>
                  <a:pt x="108" y="0"/>
                </a:cubicBezTo>
                <a:cubicBezTo>
                  <a:pt x="106" y="0"/>
                  <a:pt x="104" y="2"/>
                  <a:pt x="104" y="4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78" y="0"/>
                  <a:pt x="76" y="2"/>
                  <a:pt x="76" y="4"/>
                </a:cubicBezTo>
                <a:cubicBezTo>
                  <a:pt x="76" y="16"/>
                  <a:pt x="76" y="16"/>
                  <a:pt x="76" y="16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4"/>
                  <a:pt x="56" y="4"/>
                  <a:pt x="56" y="4"/>
                </a:cubicBezTo>
                <a:cubicBezTo>
                  <a:pt x="56" y="2"/>
                  <a:pt x="54" y="0"/>
                  <a:pt x="52" y="0"/>
                </a:cubicBezTo>
                <a:cubicBezTo>
                  <a:pt x="50" y="0"/>
                  <a:pt x="48" y="2"/>
                  <a:pt x="48" y="4"/>
                </a:cubicBezTo>
                <a:cubicBezTo>
                  <a:pt x="48" y="16"/>
                  <a:pt x="48" y="16"/>
                  <a:pt x="48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3" y="16"/>
                  <a:pt x="16" y="23"/>
                  <a:pt x="16" y="32"/>
                </a:cubicBezTo>
                <a:cubicBezTo>
                  <a:pt x="16" y="48"/>
                  <a:pt x="16" y="48"/>
                  <a:pt x="16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54"/>
                  <a:pt x="2" y="56"/>
                  <a:pt x="4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76"/>
                  <a:pt x="16" y="76"/>
                  <a:pt x="16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8"/>
                  <a:pt x="0" y="80"/>
                </a:cubicBezTo>
                <a:cubicBezTo>
                  <a:pt x="0" y="82"/>
                  <a:pt x="2" y="84"/>
                  <a:pt x="4" y="84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104"/>
                  <a:pt x="16" y="104"/>
                  <a:pt x="16" y="104"/>
                </a:cubicBezTo>
                <a:cubicBezTo>
                  <a:pt x="4" y="104"/>
                  <a:pt x="4" y="104"/>
                  <a:pt x="4" y="104"/>
                </a:cubicBezTo>
                <a:cubicBezTo>
                  <a:pt x="2" y="104"/>
                  <a:pt x="0" y="106"/>
                  <a:pt x="0" y="108"/>
                </a:cubicBezTo>
                <a:cubicBezTo>
                  <a:pt x="0" y="110"/>
                  <a:pt x="2" y="112"/>
                  <a:pt x="4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6" y="137"/>
                  <a:pt x="23" y="144"/>
                  <a:pt x="32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8"/>
                  <a:pt x="50" y="160"/>
                  <a:pt x="52" y="160"/>
                </a:cubicBezTo>
                <a:cubicBezTo>
                  <a:pt x="54" y="160"/>
                  <a:pt x="56" y="158"/>
                  <a:pt x="56" y="156"/>
                </a:cubicBezTo>
                <a:cubicBezTo>
                  <a:pt x="56" y="144"/>
                  <a:pt x="56" y="144"/>
                  <a:pt x="56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6" y="156"/>
                  <a:pt x="76" y="156"/>
                  <a:pt x="76" y="156"/>
                </a:cubicBezTo>
                <a:cubicBezTo>
                  <a:pt x="76" y="158"/>
                  <a:pt x="78" y="160"/>
                  <a:pt x="80" y="160"/>
                </a:cubicBezTo>
                <a:cubicBezTo>
                  <a:pt x="82" y="160"/>
                  <a:pt x="84" y="158"/>
                  <a:pt x="84" y="156"/>
                </a:cubicBezTo>
                <a:cubicBezTo>
                  <a:pt x="84" y="144"/>
                  <a:pt x="84" y="144"/>
                  <a:pt x="84" y="144"/>
                </a:cubicBezTo>
                <a:cubicBezTo>
                  <a:pt x="104" y="144"/>
                  <a:pt x="104" y="144"/>
                  <a:pt x="104" y="144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58"/>
                  <a:pt x="106" y="160"/>
                  <a:pt x="108" y="160"/>
                </a:cubicBezTo>
                <a:cubicBezTo>
                  <a:pt x="110" y="160"/>
                  <a:pt x="112" y="158"/>
                  <a:pt x="112" y="156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128" y="144"/>
                  <a:pt x="128" y="144"/>
                  <a:pt x="128" y="144"/>
                </a:cubicBezTo>
                <a:cubicBezTo>
                  <a:pt x="137" y="144"/>
                  <a:pt x="144" y="137"/>
                  <a:pt x="144" y="128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56" y="112"/>
                  <a:pt x="156" y="112"/>
                  <a:pt x="156" y="112"/>
                </a:cubicBezTo>
                <a:cubicBezTo>
                  <a:pt x="158" y="112"/>
                  <a:pt x="160" y="110"/>
                  <a:pt x="160" y="108"/>
                </a:cubicBezTo>
                <a:cubicBezTo>
                  <a:pt x="160" y="106"/>
                  <a:pt x="158" y="104"/>
                  <a:pt x="156" y="104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84"/>
                  <a:pt x="144" y="84"/>
                  <a:pt x="144" y="84"/>
                </a:cubicBezTo>
                <a:lnTo>
                  <a:pt x="156" y="84"/>
                </a:lnTo>
                <a:close/>
                <a:moveTo>
                  <a:pt x="136" y="128"/>
                </a:moveTo>
                <a:cubicBezTo>
                  <a:pt x="136" y="132"/>
                  <a:pt x="132" y="136"/>
                  <a:pt x="128" y="136"/>
                </a:cubicBezTo>
                <a:cubicBezTo>
                  <a:pt x="32" y="136"/>
                  <a:pt x="32" y="136"/>
                  <a:pt x="32" y="136"/>
                </a:cubicBezTo>
                <a:cubicBezTo>
                  <a:pt x="28" y="136"/>
                  <a:pt x="24" y="132"/>
                  <a:pt x="24" y="128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28"/>
                  <a:pt x="28" y="24"/>
                  <a:pt x="32" y="24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32" y="24"/>
                  <a:pt x="136" y="28"/>
                  <a:pt x="136" y="32"/>
                </a:cubicBezTo>
                <a:lnTo>
                  <a:pt x="136" y="128"/>
                </a:lnTo>
                <a:close/>
                <a:moveTo>
                  <a:pt x="107" y="44"/>
                </a:moveTo>
                <a:cubicBezTo>
                  <a:pt x="104" y="44"/>
                  <a:pt x="104" y="44"/>
                  <a:pt x="104" y="44"/>
                </a:cubicBezTo>
                <a:cubicBezTo>
                  <a:pt x="103" y="44"/>
                  <a:pt x="102" y="45"/>
                  <a:pt x="102" y="46"/>
                </a:cubicBezTo>
                <a:cubicBezTo>
                  <a:pt x="102" y="47"/>
                  <a:pt x="103" y="48"/>
                  <a:pt x="104" y="48"/>
                </a:cubicBezTo>
                <a:cubicBezTo>
                  <a:pt x="107" y="48"/>
                  <a:pt x="107" y="48"/>
                  <a:pt x="107" y="48"/>
                </a:cubicBezTo>
                <a:cubicBezTo>
                  <a:pt x="110" y="48"/>
                  <a:pt x="112" y="50"/>
                  <a:pt x="112" y="53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10"/>
                  <a:pt x="110" y="112"/>
                  <a:pt x="107" y="112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3" y="112"/>
                  <a:pt x="82" y="113"/>
                  <a:pt x="82" y="114"/>
                </a:cubicBezTo>
                <a:cubicBezTo>
                  <a:pt x="82" y="115"/>
                  <a:pt x="83" y="116"/>
                  <a:pt x="84" y="116"/>
                </a:cubicBezTo>
                <a:cubicBezTo>
                  <a:pt x="107" y="116"/>
                  <a:pt x="107" y="116"/>
                  <a:pt x="107" y="116"/>
                </a:cubicBezTo>
                <a:cubicBezTo>
                  <a:pt x="112" y="116"/>
                  <a:pt x="116" y="112"/>
                  <a:pt x="116" y="107"/>
                </a:cubicBezTo>
                <a:cubicBezTo>
                  <a:pt x="116" y="53"/>
                  <a:pt x="116" y="53"/>
                  <a:pt x="116" y="53"/>
                </a:cubicBezTo>
                <a:cubicBezTo>
                  <a:pt x="116" y="48"/>
                  <a:pt x="112" y="44"/>
                  <a:pt x="107" y="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TextBox 62"/>
          <p:cNvSpPr txBox="1"/>
          <p:nvPr/>
        </p:nvSpPr>
        <p:spPr>
          <a:xfrm>
            <a:off x="10075716" y="1797409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02"/>
          <p:cNvSpPr txBox="1"/>
          <p:nvPr/>
        </p:nvSpPr>
        <p:spPr>
          <a:xfrm>
            <a:off x="2929953" y="307045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2" name="组合 88"/>
          <p:cNvGrpSpPr/>
          <p:nvPr/>
        </p:nvGrpSpPr>
        <p:grpSpPr>
          <a:xfrm>
            <a:off x="3039756" y="2831989"/>
            <a:ext cx="195893" cy="265220"/>
            <a:chOff x="12787313" y="-376238"/>
            <a:chExt cx="488950" cy="661988"/>
          </a:xfrm>
          <a:solidFill>
            <a:srgbClr val="454545"/>
          </a:solidFill>
        </p:grpSpPr>
        <p:sp>
          <p:nvSpPr>
            <p:cNvPr id="129" name="Oval 31"/>
            <p:cNvSpPr>
              <a:spLocks noChangeArrowheads="1"/>
            </p:cNvSpPr>
            <p:nvPr/>
          </p:nvSpPr>
          <p:spPr bwMode="auto">
            <a:xfrm>
              <a:off x="12857163" y="-307975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0" name="Oval 32"/>
            <p:cNvSpPr>
              <a:spLocks noChangeArrowheads="1"/>
            </p:cNvSpPr>
            <p:nvPr/>
          </p:nvSpPr>
          <p:spPr bwMode="auto">
            <a:xfrm>
              <a:off x="13173076" y="-307975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2" name="Freeform 33"/>
            <p:cNvSpPr>
              <a:spLocks noEditPoints="1"/>
            </p:cNvSpPr>
            <p:nvPr/>
          </p:nvSpPr>
          <p:spPr bwMode="auto">
            <a:xfrm>
              <a:off x="12901613" y="-136525"/>
              <a:ext cx="260350" cy="188913"/>
            </a:xfrm>
            <a:custGeom>
              <a:avLst/>
              <a:gdLst>
                <a:gd name="T0" fmla="*/ 51 w 68"/>
                <a:gd name="T1" fmla="*/ 13 h 50"/>
                <a:gd name="T2" fmla="*/ 34 w 68"/>
                <a:gd name="T3" fmla="*/ 0 h 50"/>
                <a:gd name="T4" fmla="*/ 16 w 68"/>
                <a:gd name="T5" fmla="*/ 13 h 50"/>
                <a:gd name="T6" fmla="*/ 0 w 68"/>
                <a:gd name="T7" fmla="*/ 31 h 50"/>
                <a:gd name="T8" fmla="*/ 18 w 68"/>
                <a:gd name="T9" fmla="*/ 50 h 50"/>
                <a:gd name="T10" fmla="*/ 49 w 68"/>
                <a:gd name="T11" fmla="*/ 50 h 50"/>
                <a:gd name="T12" fmla="*/ 68 w 68"/>
                <a:gd name="T13" fmla="*/ 31 h 50"/>
                <a:gd name="T14" fmla="*/ 51 w 68"/>
                <a:gd name="T15" fmla="*/ 13 h 50"/>
                <a:gd name="T16" fmla="*/ 49 w 68"/>
                <a:gd name="T17" fmla="*/ 46 h 50"/>
                <a:gd name="T18" fmla="*/ 18 w 68"/>
                <a:gd name="T19" fmla="*/ 46 h 50"/>
                <a:gd name="T20" fmla="*/ 4 w 68"/>
                <a:gd name="T21" fmla="*/ 31 h 50"/>
                <a:gd name="T22" fmla="*/ 17 w 68"/>
                <a:gd name="T23" fmla="*/ 17 h 50"/>
                <a:gd name="T24" fmla="*/ 20 w 68"/>
                <a:gd name="T25" fmla="*/ 14 h 50"/>
                <a:gd name="T26" fmla="*/ 34 w 68"/>
                <a:gd name="T27" fmla="*/ 4 h 50"/>
                <a:gd name="T28" fmla="*/ 47 w 68"/>
                <a:gd name="T29" fmla="*/ 14 h 50"/>
                <a:gd name="T30" fmla="*/ 51 w 68"/>
                <a:gd name="T31" fmla="*/ 17 h 50"/>
                <a:gd name="T32" fmla="*/ 64 w 68"/>
                <a:gd name="T33" fmla="*/ 31 h 50"/>
                <a:gd name="T34" fmla="*/ 49 w 68"/>
                <a:gd name="T3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50">
                  <a:moveTo>
                    <a:pt x="51" y="13"/>
                  </a:moveTo>
                  <a:cubicBezTo>
                    <a:pt x="49" y="5"/>
                    <a:pt x="42" y="0"/>
                    <a:pt x="34" y="0"/>
                  </a:cubicBezTo>
                  <a:cubicBezTo>
                    <a:pt x="25" y="0"/>
                    <a:pt x="19" y="5"/>
                    <a:pt x="16" y="13"/>
                  </a:cubicBezTo>
                  <a:cubicBezTo>
                    <a:pt x="7" y="14"/>
                    <a:pt x="0" y="21"/>
                    <a:pt x="0" y="31"/>
                  </a:cubicBezTo>
                  <a:cubicBezTo>
                    <a:pt x="0" y="41"/>
                    <a:pt x="8" y="50"/>
                    <a:pt x="18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9" y="50"/>
                    <a:pt x="68" y="41"/>
                    <a:pt x="68" y="31"/>
                  </a:cubicBezTo>
                  <a:cubicBezTo>
                    <a:pt x="68" y="21"/>
                    <a:pt x="60" y="14"/>
                    <a:pt x="51" y="13"/>
                  </a:cubicBezTo>
                  <a:close/>
                  <a:moveTo>
                    <a:pt x="49" y="46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10" y="46"/>
                    <a:pt x="4" y="39"/>
                    <a:pt x="4" y="31"/>
                  </a:cubicBezTo>
                  <a:cubicBezTo>
                    <a:pt x="4" y="24"/>
                    <a:pt x="9" y="17"/>
                    <a:pt x="17" y="17"/>
                  </a:cubicBezTo>
                  <a:cubicBezTo>
                    <a:pt x="18" y="16"/>
                    <a:pt x="19" y="15"/>
                    <a:pt x="20" y="14"/>
                  </a:cubicBezTo>
                  <a:cubicBezTo>
                    <a:pt x="22" y="8"/>
                    <a:pt x="27" y="4"/>
                    <a:pt x="34" y="4"/>
                  </a:cubicBezTo>
                  <a:cubicBezTo>
                    <a:pt x="40" y="4"/>
                    <a:pt x="45" y="8"/>
                    <a:pt x="47" y="14"/>
                  </a:cubicBezTo>
                  <a:cubicBezTo>
                    <a:pt x="48" y="15"/>
                    <a:pt x="49" y="16"/>
                    <a:pt x="51" y="17"/>
                  </a:cubicBezTo>
                  <a:cubicBezTo>
                    <a:pt x="58" y="17"/>
                    <a:pt x="64" y="24"/>
                    <a:pt x="64" y="31"/>
                  </a:cubicBezTo>
                  <a:cubicBezTo>
                    <a:pt x="64" y="39"/>
                    <a:pt x="57" y="46"/>
                    <a:pt x="4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1" name="Freeform 34"/>
            <p:cNvSpPr>
              <a:spLocks noEditPoints="1"/>
            </p:cNvSpPr>
            <p:nvPr/>
          </p:nvSpPr>
          <p:spPr bwMode="auto">
            <a:xfrm>
              <a:off x="12787313" y="-376238"/>
              <a:ext cx="488950" cy="661988"/>
            </a:xfrm>
            <a:custGeom>
              <a:avLst/>
              <a:gdLst>
                <a:gd name="T0" fmla="*/ 104 w 128"/>
                <a:gd name="T1" fmla="*/ 0 h 176"/>
                <a:gd name="T2" fmla="*/ 24 w 128"/>
                <a:gd name="T3" fmla="*/ 0 h 176"/>
                <a:gd name="T4" fmla="*/ 0 w 128"/>
                <a:gd name="T5" fmla="*/ 24 h 176"/>
                <a:gd name="T6" fmla="*/ 0 w 128"/>
                <a:gd name="T7" fmla="*/ 152 h 176"/>
                <a:gd name="T8" fmla="*/ 24 w 128"/>
                <a:gd name="T9" fmla="*/ 176 h 176"/>
                <a:gd name="T10" fmla="*/ 104 w 128"/>
                <a:gd name="T11" fmla="*/ 176 h 176"/>
                <a:gd name="T12" fmla="*/ 128 w 128"/>
                <a:gd name="T13" fmla="*/ 152 h 176"/>
                <a:gd name="T14" fmla="*/ 128 w 128"/>
                <a:gd name="T15" fmla="*/ 24 h 176"/>
                <a:gd name="T16" fmla="*/ 104 w 128"/>
                <a:gd name="T17" fmla="*/ 0 h 176"/>
                <a:gd name="T18" fmla="*/ 119 w 128"/>
                <a:gd name="T19" fmla="*/ 152 h 176"/>
                <a:gd name="T20" fmla="*/ 104 w 128"/>
                <a:gd name="T21" fmla="*/ 168 h 176"/>
                <a:gd name="T22" fmla="*/ 24 w 128"/>
                <a:gd name="T23" fmla="*/ 168 h 176"/>
                <a:gd name="T24" fmla="*/ 8 w 128"/>
                <a:gd name="T25" fmla="*/ 152 h 176"/>
                <a:gd name="T26" fmla="*/ 8 w 128"/>
                <a:gd name="T27" fmla="*/ 24 h 176"/>
                <a:gd name="T28" fmla="*/ 24 w 128"/>
                <a:gd name="T29" fmla="*/ 8 h 176"/>
                <a:gd name="T30" fmla="*/ 104 w 128"/>
                <a:gd name="T31" fmla="*/ 8 h 176"/>
                <a:gd name="T32" fmla="*/ 119 w 128"/>
                <a:gd name="T33" fmla="*/ 24 h 176"/>
                <a:gd name="T34" fmla="*/ 119 w 128"/>
                <a:gd name="T35" fmla="*/ 15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8" h="176">
                  <a:moveTo>
                    <a:pt x="10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5"/>
                    <a:pt x="10" y="176"/>
                    <a:pt x="24" y="176"/>
                  </a:cubicBezTo>
                  <a:cubicBezTo>
                    <a:pt x="104" y="176"/>
                    <a:pt x="104" y="176"/>
                    <a:pt x="104" y="176"/>
                  </a:cubicBezTo>
                  <a:cubicBezTo>
                    <a:pt x="117" y="176"/>
                    <a:pt x="128" y="165"/>
                    <a:pt x="128" y="152"/>
                  </a:cubicBezTo>
                  <a:cubicBezTo>
                    <a:pt x="128" y="24"/>
                    <a:pt x="128" y="24"/>
                    <a:pt x="128" y="24"/>
                  </a:cubicBezTo>
                  <a:cubicBezTo>
                    <a:pt x="128" y="11"/>
                    <a:pt x="117" y="0"/>
                    <a:pt x="104" y="0"/>
                  </a:cubicBezTo>
                  <a:close/>
                  <a:moveTo>
                    <a:pt x="119" y="152"/>
                  </a:moveTo>
                  <a:cubicBezTo>
                    <a:pt x="119" y="161"/>
                    <a:pt x="112" y="168"/>
                    <a:pt x="104" y="168"/>
                  </a:cubicBezTo>
                  <a:cubicBezTo>
                    <a:pt x="24" y="168"/>
                    <a:pt x="24" y="168"/>
                    <a:pt x="24" y="168"/>
                  </a:cubicBezTo>
                  <a:cubicBezTo>
                    <a:pt x="15" y="168"/>
                    <a:pt x="8" y="161"/>
                    <a:pt x="8" y="15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5"/>
                    <a:pt x="15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8"/>
                    <a:pt x="119" y="15"/>
                    <a:pt x="119" y="24"/>
                  </a:cubicBezTo>
                  <a:lnTo>
                    <a:pt x="119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62" name="TextBox 266"/>
          <p:cNvSpPr txBox="1"/>
          <p:nvPr/>
        </p:nvSpPr>
        <p:spPr>
          <a:xfrm>
            <a:off x="3876624" y="307045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3" name="组合 94"/>
          <p:cNvGrpSpPr/>
          <p:nvPr/>
        </p:nvGrpSpPr>
        <p:grpSpPr>
          <a:xfrm>
            <a:off x="3966012" y="2831989"/>
            <a:ext cx="246341" cy="266817"/>
            <a:chOff x="12726988" y="1246187"/>
            <a:chExt cx="611188" cy="661988"/>
          </a:xfrm>
          <a:solidFill>
            <a:srgbClr val="484848"/>
          </a:solidFill>
        </p:grpSpPr>
        <p:sp>
          <p:nvSpPr>
            <p:cNvPr id="164" name="Oval 35"/>
            <p:cNvSpPr>
              <a:spLocks noChangeArrowheads="1"/>
            </p:cNvSpPr>
            <p:nvPr/>
          </p:nvSpPr>
          <p:spPr bwMode="auto">
            <a:xfrm>
              <a:off x="13249276" y="1298575"/>
              <a:ext cx="34925" cy="34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5" name="Oval 36"/>
            <p:cNvSpPr>
              <a:spLocks noChangeArrowheads="1"/>
            </p:cNvSpPr>
            <p:nvPr/>
          </p:nvSpPr>
          <p:spPr bwMode="auto">
            <a:xfrm>
              <a:off x="12803188" y="1381125"/>
              <a:ext cx="49213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6" name="Oval 37"/>
            <p:cNvSpPr>
              <a:spLocks noChangeArrowheads="1"/>
            </p:cNvSpPr>
            <p:nvPr/>
          </p:nvSpPr>
          <p:spPr bwMode="auto">
            <a:xfrm>
              <a:off x="13058776" y="1381125"/>
              <a:ext cx="53975" cy="539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7" name="Freeform 38"/>
            <p:cNvSpPr>
              <a:spLocks noEditPoints="1"/>
            </p:cNvSpPr>
            <p:nvPr/>
          </p:nvSpPr>
          <p:spPr bwMode="auto">
            <a:xfrm>
              <a:off x="12852401" y="1554162"/>
              <a:ext cx="206375" cy="139700"/>
            </a:xfrm>
            <a:custGeom>
              <a:avLst/>
              <a:gdLst>
                <a:gd name="T0" fmla="*/ 41 w 54"/>
                <a:gd name="T1" fmla="*/ 9 h 37"/>
                <a:gd name="T2" fmla="*/ 27 w 54"/>
                <a:gd name="T3" fmla="*/ 0 h 37"/>
                <a:gd name="T4" fmla="*/ 13 w 54"/>
                <a:gd name="T5" fmla="*/ 9 h 37"/>
                <a:gd name="T6" fmla="*/ 0 w 54"/>
                <a:gd name="T7" fmla="*/ 23 h 37"/>
                <a:gd name="T8" fmla="*/ 15 w 54"/>
                <a:gd name="T9" fmla="*/ 37 h 37"/>
                <a:gd name="T10" fmla="*/ 40 w 54"/>
                <a:gd name="T11" fmla="*/ 37 h 37"/>
                <a:gd name="T12" fmla="*/ 54 w 54"/>
                <a:gd name="T13" fmla="*/ 23 h 37"/>
                <a:gd name="T14" fmla="*/ 41 w 54"/>
                <a:gd name="T15" fmla="*/ 9 h 37"/>
                <a:gd name="T16" fmla="*/ 40 w 54"/>
                <a:gd name="T17" fmla="*/ 32 h 37"/>
                <a:gd name="T18" fmla="*/ 15 w 54"/>
                <a:gd name="T19" fmla="*/ 32 h 37"/>
                <a:gd name="T20" fmla="*/ 5 w 54"/>
                <a:gd name="T21" fmla="*/ 23 h 37"/>
                <a:gd name="T22" fmla="*/ 14 w 54"/>
                <a:gd name="T23" fmla="*/ 14 h 37"/>
                <a:gd name="T24" fmla="*/ 18 w 54"/>
                <a:gd name="T25" fmla="*/ 11 h 37"/>
                <a:gd name="T26" fmla="*/ 27 w 54"/>
                <a:gd name="T27" fmla="*/ 5 h 37"/>
                <a:gd name="T28" fmla="*/ 37 w 54"/>
                <a:gd name="T29" fmla="*/ 11 h 37"/>
                <a:gd name="T30" fmla="*/ 41 w 54"/>
                <a:gd name="T31" fmla="*/ 14 h 37"/>
                <a:gd name="T32" fmla="*/ 50 w 54"/>
                <a:gd name="T33" fmla="*/ 23 h 37"/>
                <a:gd name="T34" fmla="*/ 40 w 54"/>
                <a:gd name="T35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" h="37">
                  <a:moveTo>
                    <a:pt x="41" y="9"/>
                  </a:moveTo>
                  <a:cubicBezTo>
                    <a:pt x="39" y="4"/>
                    <a:pt x="34" y="0"/>
                    <a:pt x="27" y="0"/>
                  </a:cubicBezTo>
                  <a:cubicBezTo>
                    <a:pt x="21" y="0"/>
                    <a:pt x="15" y="4"/>
                    <a:pt x="13" y="9"/>
                  </a:cubicBezTo>
                  <a:cubicBezTo>
                    <a:pt x="6" y="10"/>
                    <a:pt x="0" y="16"/>
                    <a:pt x="0" y="23"/>
                  </a:cubicBezTo>
                  <a:cubicBezTo>
                    <a:pt x="0" y="31"/>
                    <a:pt x="7" y="37"/>
                    <a:pt x="15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8" y="37"/>
                    <a:pt x="54" y="31"/>
                    <a:pt x="54" y="23"/>
                  </a:cubicBezTo>
                  <a:cubicBezTo>
                    <a:pt x="54" y="16"/>
                    <a:pt x="49" y="10"/>
                    <a:pt x="41" y="9"/>
                  </a:cubicBezTo>
                  <a:close/>
                  <a:moveTo>
                    <a:pt x="40" y="32"/>
                  </a:moveTo>
                  <a:cubicBezTo>
                    <a:pt x="15" y="32"/>
                    <a:pt x="15" y="32"/>
                    <a:pt x="15" y="32"/>
                  </a:cubicBezTo>
                  <a:cubicBezTo>
                    <a:pt x="9" y="32"/>
                    <a:pt x="5" y="28"/>
                    <a:pt x="5" y="23"/>
                  </a:cubicBezTo>
                  <a:cubicBezTo>
                    <a:pt x="5" y="18"/>
                    <a:pt x="9" y="14"/>
                    <a:pt x="14" y="14"/>
                  </a:cubicBezTo>
                  <a:cubicBezTo>
                    <a:pt x="16" y="14"/>
                    <a:pt x="17" y="13"/>
                    <a:pt x="18" y="11"/>
                  </a:cubicBezTo>
                  <a:cubicBezTo>
                    <a:pt x="19" y="7"/>
                    <a:pt x="23" y="5"/>
                    <a:pt x="27" y="5"/>
                  </a:cubicBezTo>
                  <a:cubicBezTo>
                    <a:pt x="32" y="5"/>
                    <a:pt x="36" y="7"/>
                    <a:pt x="37" y="11"/>
                  </a:cubicBezTo>
                  <a:cubicBezTo>
                    <a:pt x="38" y="13"/>
                    <a:pt x="39" y="14"/>
                    <a:pt x="41" y="14"/>
                  </a:cubicBezTo>
                  <a:cubicBezTo>
                    <a:pt x="46" y="14"/>
                    <a:pt x="50" y="18"/>
                    <a:pt x="50" y="23"/>
                  </a:cubicBezTo>
                  <a:cubicBezTo>
                    <a:pt x="50" y="28"/>
                    <a:pt x="45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8" name="Freeform 39"/>
            <p:cNvSpPr>
              <a:spLocks noEditPoints="1"/>
            </p:cNvSpPr>
            <p:nvPr/>
          </p:nvSpPr>
          <p:spPr bwMode="auto">
            <a:xfrm>
              <a:off x="12726988" y="1306512"/>
              <a:ext cx="461963" cy="601663"/>
            </a:xfrm>
            <a:custGeom>
              <a:avLst/>
              <a:gdLst>
                <a:gd name="T0" fmla="*/ 98 w 121"/>
                <a:gd name="T1" fmla="*/ 0 h 160"/>
                <a:gd name="T2" fmla="*/ 22 w 121"/>
                <a:gd name="T3" fmla="*/ 0 h 160"/>
                <a:gd name="T4" fmla="*/ 0 w 121"/>
                <a:gd name="T5" fmla="*/ 22 h 160"/>
                <a:gd name="T6" fmla="*/ 0 w 121"/>
                <a:gd name="T7" fmla="*/ 138 h 160"/>
                <a:gd name="T8" fmla="*/ 22 w 121"/>
                <a:gd name="T9" fmla="*/ 160 h 160"/>
                <a:gd name="T10" fmla="*/ 98 w 121"/>
                <a:gd name="T11" fmla="*/ 160 h 160"/>
                <a:gd name="T12" fmla="*/ 121 w 121"/>
                <a:gd name="T13" fmla="*/ 138 h 160"/>
                <a:gd name="T14" fmla="*/ 121 w 121"/>
                <a:gd name="T15" fmla="*/ 22 h 160"/>
                <a:gd name="T16" fmla="*/ 98 w 121"/>
                <a:gd name="T17" fmla="*/ 0 h 160"/>
                <a:gd name="T18" fmla="*/ 112 w 121"/>
                <a:gd name="T19" fmla="*/ 138 h 160"/>
                <a:gd name="T20" fmla="*/ 98 w 121"/>
                <a:gd name="T21" fmla="*/ 151 h 160"/>
                <a:gd name="T22" fmla="*/ 22 w 121"/>
                <a:gd name="T23" fmla="*/ 151 h 160"/>
                <a:gd name="T24" fmla="*/ 9 w 121"/>
                <a:gd name="T25" fmla="*/ 138 h 160"/>
                <a:gd name="T26" fmla="*/ 9 w 121"/>
                <a:gd name="T27" fmla="*/ 22 h 160"/>
                <a:gd name="T28" fmla="*/ 22 w 121"/>
                <a:gd name="T29" fmla="*/ 9 h 160"/>
                <a:gd name="T30" fmla="*/ 98 w 121"/>
                <a:gd name="T31" fmla="*/ 9 h 160"/>
                <a:gd name="T32" fmla="*/ 112 w 121"/>
                <a:gd name="T33" fmla="*/ 22 h 160"/>
                <a:gd name="T34" fmla="*/ 112 w 121"/>
                <a:gd name="T35" fmla="*/ 13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" h="160">
                  <a:moveTo>
                    <a:pt x="98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0"/>
                    <a:pt x="10" y="160"/>
                    <a:pt x="22" y="160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111" y="160"/>
                    <a:pt x="121" y="150"/>
                    <a:pt x="121" y="138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10"/>
                    <a:pt x="111" y="0"/>
                    <a:pt x="98" y="0"/>
                  </a:cubicBezTo>
                  <a:close/>
                  <a:moveTo>
                    <a:pt x="112" y="138"/>
                  </a:moveTo>
                  <a:cubicBezTo>
                    <a:pt x="112" y="145"/>
                    <a:pt x="106" y="151"/>
                    <a:pt x="98" y="151"/>
                  </a:cubicBezTo>
                  <a:cubicBezTo>
                    <a:pt x="22" y="151"/>
                    <a:pt x="22" y="151"/>
                    <a:pt x="22" y="151"/>
                  </a:cubicBezTo>
                  <a:cubicBezTo>
                    <a:pt x="15" y="151"/>
                    <a:pt x="9" y="145"/>
                    <a:pt x="9" y="138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15"/>
                    <a:pt x="15" y="9"/>
                    <a:pt x="22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106" y="9"/>
                    <a:pt x="112" y="15"/>
                    <a:pt x="112" y="22"/>
                  </a:cubicBezTo>
                  <a:lnTo>
                    <a:pt x="112" y="1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69" name="Freeform 40"/>
            <p:cNvSpPr/>
            <p:nvPr/>
          </p:nvSpPr>
          <p:spPr bwMode="auto">
            <a:xfrm>
              <a:off x="12939713" y="1246187"/>
              <a:ext cx="398463" cy="601663"/>
            </a:xfrm>
            <a:custGeom>
              <a:avLst/>
              <a:gdLst>
                <a:gd name="T0" fmla="*/ 84 w 104"/>
                <a:gd name="T1" fmla="*/ 0 h 160"/>
                <a:gd name="T2" fmla="*/ 13 w 104"/>
                <a:gd name="T3" fmla="*/ 0 h 160"/>
                <a:gd name="T4" fmla="*/ 0 w 104"/>
                <a:gd name="T5" fmla="*/ 6 h 160"/>
                <a:gd name="T6" fmla="*/ 1 w 104"/>
                <a:gd name="T7" fmla="*/ 9 h 160"/>
                <a:gd name="T8" fmla="*/ 4 w 104"/>
                <a:gd name="T9" fmla="*/ 8 h 160"/>
                <a:gd name="T10" fmla="*/ 13 w 104"/>
                <a:gd name="T11" fmla="*/ 4 h 160"/>
                <a:gd name="T12" fmla="*/ 84 w 104"/>
                <a:gd name="T13" fmla="*/ 4 h 160"/>
                <a:gd name="T14" fmla="*/ 99 w 104"/>
                <a:gd name="T15" fmla="*/ 21 h 160"/>
                <a:gd name="T16" fmla="*/ 99 w 104"/>
                <a:gd name="T17" fmla="*/ 141 h 160"/>
                <a:gd name="T18" fmla="*/ 84 w 104"/>
                <a:gd name="T19" fmla="*/ 155 h 160"/>
                <a:gd name="T20" fmla="*/ 75 w 104"/>
                <a:gd name="T21" fmla="*/ 155 h 160"/>
                <a:gd name="T22" fmla="*/ 73 w 104"/>
                <a:gd name="T23" fmla="*/ 158 h 160"/>
                <a:gd name="T24" fmla="*/ 75 w 104"/>
                <a:gd name="T25" fmla="*/ 160 h 160"/>
                <a:gd name="T26" fmla="*/ 84 w 104"/>
                <a:gd name="T27" fmla="*/ 160 h 160"/>
                <a:gd name="T28" fmla="*/ 104 w 104"/>
                <a:gd name="T29" fmla="*/ 141 h 160"/>
                <a:gd name="T30" fmla="*/ 104 w 104"/>
                <a:gd name="T31" fmla="*/ 21 h 160"/>
                <a:gd name="T32" fmla="*/ 84 w 104"/>
                <a:gd name="T3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" h="160">
                  <a:moveTo>
                    <a:pt x="8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2" y="1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9"/>
                    <a:pt x="4" y="9"/>
                    <a:pt x="4" y="8"/>
                  </a:cubicBezTo>
                  <a:cubicBezTo>
                    <a:pt x="5" y="6"/>
                    <a:pt x="9" y="4"/>
                    <a:pt x="13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94" y="4"/>
                    <a:pt x="99" y="10"/>
                    <a:pt x="99" y="21"/>
                  </a:cubicBezTo>
                  <a:cubicBezTo>
                    <a:pt x="99" y="141"/>
                    <a:pt x="99" y="141"/>
                    <a:pt x="99" y="141"/>
                  </a:cubicBezTo>
                  <a:cubicBezTo>
                    <a:pt x="99" y="152"/>
                    <a:pt x="95" y="155"/>
                    <a:pt x="84" y="155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74" y="155"/>
                    <a:pt x="73" y="156"/>
                    <a:pt x="73" y="158"/>
                  </a:cubicBezTo>
                  <a:cubicBezTo>
                    <a:pt x="73" y="159"/>
                    <a:pt x="74" y="160"/>
                    <a:pt x="75" y="160"/>
                  </a:cubicBezTo>
                  <a:cubicBezTo>
                    <a:pt x="84" y="160"/>
                    <a:pt x="84" y="160"/>
                    <a:pt x="84" y="160"/>
                  </a:cubicBezTo>
                  <a:cubicBezTo>
                    <a:pt x="98" y="160"/>
                    <a:pt x="104" y="154"/>
                    <a:pt x="104" y="141"/>
                  </a:cubicBezTo>
                  <a:cubicBezTo>
                    <a:pt x="104" y="21"/>
                    <a:pt x="104" y="21"/>
                    <a:pt x="104" y="21"/>
                  </a:cubicBezTo>
                  <a:cubicBezTo>
                    <a:pt x="104" y="7"/>
                    <a:pt x="97" y="0"/>
                    <a:pt x="8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70" name="Freeform 41"/>
            <p:cNvSpPr/>
            <p:nvPr/>
          </p:nvSpPr>
          <p:spPr bwMode="auto">
            <a:xfrm>
              <a:off x="13215938" y="1501775"/>
              <a:ext cx="52388" cy="104775"/>
            </a:xfrm>
            <a:custGeom>
              <a:avLst/>
              <a:gdLst>
                <a:gd name="T0" fmla="*/ 2 w 14"/>
                <a:gd name="T1" fmla="*/ 23 h 28"/>
                <a:gd name="T2" fmla="*/ 0 w 14"/>
                <a:gd name="T3" fmla="*/ 26 h 28"/>
                <a:gd name="T4" fmla="*/ 2 w 14"/>
                <a:gd name="T5" fmla="*/ 28 h 28"/>
                <a:gd name="T6" fmla="*/ 14 w 14"/>
                <a:gd name="T7" fmla="*/ 14 h 28"/>
                <a:gd name="T8" fmla="*/ 3 w 14"/>
                <a:gd name="T9" fmla="*/ 0 h 28"/>
                <a:gd name="T10" fmla="*/ 0 w 14"/>
                <a:gd name="T11" fmla="*/ 2 h 28"/>
                <a:gd name="T12" fmla="*/ 2 w 14"/>
                <a:gd name="T13" fmla="*/ 5 h 28"/>
                <a:gd name="T14" fmla="*/ 9 w 14"/>
                <a:gd name="T15" fmla="*/ 14 h 28"/>
                <a:gd name="T16" fmla="*/ 2 w 14"/>
                <a:gd name="T17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28">
                  <a:moveTo>
                    <a:pt x="2" y="23"/>
                  </a:moveTo>
                  <a:cubicBezTo>
                    <a:pt x="1" y="23"/>
                    <a:pt x="0" y="24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9" y="28"/>
                    <a:pt x="14" y="22"/>
                    <a:pt x="14" y="14"/>
                  </a:cubicBezTo>
                  <a:cubicBezTo>
                    <a:pt x="14" y="7"/>
                    <a:pt x="9" y="1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" y="5"/>
                    <a:pt x="9" y="10"/>
                    <a:pt x="9" y="14"/>
                  </a:cubicBezTo>
                  <a:cubicBezTo>
                    <a:pt x="9" y="19"/>
                    <a:pt x="6" y="23"/>
                    <a:pt x="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71" name="TextBox 35"/>
          <p:cNvSpPr txBox="1"/>
          <p:nvPr/>
        </p:nvSpPr>
        <p:spPr>
          <a:xfrm>
            <a:off x="4920286" y="3070457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CSBS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2" name="组合 103"/>
          <p:cNvGrpSpPr/>
          <p:nvPr/>
        </p:nvGrpSpPr>
        <p:grpSpPr>
          <a:xfrm>
            <a:off x="4995212" y="2831989"/>
            <a:ext cx="349002" cy="253915"/>
            <a:chOff x="5681663" y="5146675"/>
            <a:chExt cx="2103437" cy="1530351"/>
          </a:xfrm>
          <a:solidFill>
            <a:srgbClr val="454545"/>
          </a:solidFill>
        </p:grpSpPr>
        <p:sp>
          <p:nvSpPr>
            <p:cNvPr id="173" name="Freeform 14"/>
            <p:cNvSpPr/>
            <p:nvPr/>
          </p:nvSpPr>
          <p:spPr bwMode="auto">
            <a:xfrm>
              <a:off x="6472238" y="5146675"/>
              <a:ext cx="1312862" cy="1273175"/>
            </a:xfrm>
            <a:custGeom>
              <a:avLst/>
              <a:gdLst>
                <a:gd name="T0" fmla="*/ 226 w 348"/>
                <a:gd name="T1" fmla="*/ 90 h 337"/>
                <a:gd name="T2" fmla="*/ 94 w 348"/>
                <a:gd name="T3" fmla="*/ 0 h 337"/>
                <a:gd name="T4" fmla="*/ 62 w 348"/>
                <a:gd name="T5" fmla="*/ 3 h 337"/>
                <a:gd name="T6" fmla="*/ 3 w 348"/>
                <a:gd name="T7" fmla="*/ 33 h 337"/>
                <a:gd name="T8" fmla="*/ 2 w 348"/>
                <a:gd name="T9" fmla="*/ 42 h 337"/>
                <a:gd name="T10" fmla="*/ 11 w 348"/>
                <a:gd name="T11" fmla="*/ 42 h 337"/>
                <a:gd name="T12" fmla="*/ 65 w 348"/>
                <a:gd name="T13" fmla="*/ 16 h 337"/>
                <a:gd name="T14" fmla="*/ 94 w 348"/>
                <a:gd name="T15" fmla="*/ 12 h 337"/>
                <a:gd name="T16" fmla="*/ 216 w 348"/>
                <a:gd name="T17" fmla="*/ 98 h 337"/>
                <a:gd name="T18" fmla="*/ 221 w 348"/>
                <a:gd name="T19" fmla="*/ 102 h 337"/>
                <a:gd name="T20" fmla="*/ 335 w 348"/>
                <a:gd name="T21" fmla="*/ 228 h 337"/>
                <a:gd name="T22" fmla="*/ 288 w 348"/>
                <a:gd name="T23" fmla="*/ 326 h 337"/>
                <a:gd name="T24" fmla="*/ 287 w 348"/>
                <a:gd name="T25" fmla="*/ 335 h 337"/>
                <a:gd name="T26" fmla="*/ 292 w 348"/>
                <a:gd name="T27" fmla="*/ 337 h 337"/>
                <a:gd name="T28" fmla="*/ 296 w 348"/>
                <a:gd name="T29" fmla="*/ 336 h 337"/>
                <a:gd name="T30" fmla="*/ 348 w 348"/>
                <a:gd name="T31" fmla="*/ 228 h 337"/>
                <a:gd name="T32" fmla="*/ 226 w 348"/>
                <a:gd name="T33" fmla="*/ 9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8" h="337">
                  <a:moveTo>
                    <a:pt x="226" y="90"/>
                  </a:moveTo>
                  <a:cubicBezTo>
                    <a:pt x="206" y="36"/>
                    <a:pt x="153" y="0"/>
                    <a:pt x="94" y="0"/>
                  </a:cubicBezTo>
                  <a:cubicBezTo>
                    <a:pt x="83" y="0"/>
                    <a:pt x="73" y="1"/>
                    <a:pt x="62" y="3"/>
                  </a:cubicBezTo>
                  <a:cubicBezTo>
                    <a:pt x="40" y="8"/>
                    <a:pt x="20" y="18"/>
                    <a:pt x="3" y="33"/>
                  </a:cubicBezTo>
                  <a:cubicBezTo>
                    <a:pt x="0" y="35"/>
                    <a:pt x="0" y="39"/>
                    <a:pt x="2" y="42"/>
                  </a:cubicBezTo>
                  <a:cubicBezTo>
                    <a:pt x="4" y="44"/>
                    <a:pt x="8" y="45"/>
                    <a:pt x="11" y="42"/>
                  </a:cubicBezTo>
                  <a:cubicBezTo>
                    <a:pt x="27" y="29"/>
                    <a:pt x="45" y="20"/>
                    <a:pt x="65" y="16"/>
                  </a:cubicBezTo>
                  <a:cubicBezTo>
                    <a:pt x="75" y="13"/>
                    <a:pt x="84" y="12"/>
                    <a:pt x="94" y="12"/>
                  </a:cubicBezTo>
                  <a:cubicBezTo>
                    <a:pt x="149" y="12"/>
                    <a:pt x="198" y="47"/>
                    <a:pt x="216" y="98"/>
                  </a:cubicBezTo>
                  <a:cubicBezTo>
                    <a:pt x="216" y="100"/>
                    <a:pt x="218" y="102"/>
                    <a:pt x="221" y="102"/>
                  </a:cubicBezTo>
                  <a:cubicBezTo>
                    <a:pt x="286" y="109"/>
                    <a:pt x="335" y="163"/>
                    <a:pt x="335" y="228"/>
                  </a:cubicBezTo>
                  <a:cubicBezTo>
                    <a:pt x="335" y="266"/>
                    <a:pt x="318" y="302"/>
                    <a:pt x="288" y="326"/>
                  </a:cubicBezTo>
                  <a:cubicBezTo>
                    <a:pt x="285" y="328"/>
                    <a:pt x="285" y="332"/>
                    <a:pt x="287" y="335"/>
                  </a:cubicBezTo>
                  <a:cubicBezTo>
                    <a:pt x="288" y="337"/>
                    <a:pt x="290" y="337"/>
                    <a:pt x="292" y="337"/>
                  </a:cubicBezTo>
                  <a:cubicBezTo>
                    <a:pt x="293" y="337"/>
                    <a:pt x="295" y="337"/>
                    <a:pt x="296" y="336"/>
                  </a:cubicBezTo>
                  <a:cubicBezTo>
                    <a:pt x="329" y="309"/>
                    <a:pt x="348" y="270"/>
                    <a:pt x="348" y="228"/>
                  </a:cubicBezTo>
                  <a:cubicBezTo>
                    <a:pt x="348" y="158"/>
                    <a:pt x="296" y="99"/>
                    <a:pt x="226" y="9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 dirty="0">
                <a:latin typeface="+mn-ea"/>
              </a:endParaRPr>
            </a:p>
          </p:txBody>
        </p:sp>
        <p:grpSp>
          <p:nvGrpSpPr>
            <p:cNvPr id="174" name="组合 105"/>
            <p:cNvGrpSpPr/>
            <p:nvPr/>
          </p:nvGrpSpPr>
          <p:grpSpPr>
            <a:xfrm>
              <a:off x="5681663" y="5335588"/>
              <a:ext cx="1862137" cy="1341438"/>
              <a:chOff x="5681663" y="5335588"/>
              <a:chExt cx="1862137" cy="1341438"/>
            </a:xfrm>
            <a:grpFill/>
          </p:grpSpPr>
          <p:sp>
            <p:nvSpPr>
              <p:cNvPr id="175" name="Freeform 13"/>
              <p:cNvSpPr>
                <a:spLocks noEditPoints="1"/>
              </p:cNvSpPr>
              <p:nvPr/>
            </p:nvSpPr>
            <p:spPr bwMode="auto">
              <a:xfrm>
                <a:off x="5681663" y="5335588"/>
                <a:ext cx="1862137" cy="1341438"/>
              </a:xfrm>
              <a:custGeom>
                <a:avLst/>
                <a:gdLst>
                  <a:gd name="T0" fmla="*/ 375 w 494"/>
                  <a:gd name="T1" fmla="*/ 90 h 355"/>
                  <a:gd name="T2" fmla="*/ 247 w 494"/>
                  <a:gd name="T3" fmla="*/ 0 h 355"/>
                  <a:gd name="T4" fmla="*/ 120 w 494"/>
                  <a:gd name="T5" fmla="*/ 90 h 355"/>
                  <a:gd name="T6" fmla="*/ 0 w 494"/>
                  <a:gd name="T7" fmla="*/ 222 h 355"/>
                  <a:gd name="T8" fmla="*/ 135 w 494"/>
                  <a:gd name="T9" fmla="*/ 355 h 355"/>
                  <a:gd name="T10" fmla="*/ 360 w 494"/>
                  <a:gd name="T11" fmla="*/ 355 h 355"/>
                  <a:gd name="T12" fmla="*/ 494 w 494"/>
                  <a:gd name="T13" fmla="*/ 222 h 355"/>
                  <a:gd name="T14" fmla="*/ 375 w 494"/>
                  <a:gd name="T15" fmla="*/ 90 h 355"/>
                  <a:gd name="T16" fmla="*/ 360 w 494"/>
                  <a:gd name="T17" fmla="*/ 330 h 355"/>
                  <a:gd name="T18" fmla="*/ 135 w 494"/>
                  <a:gd name="T19" fmla="*/ 330 h 355"/>
                  <a:gd name="T20" fmla="*/ 25 w 494"/>
                  <a:gd name="T21" fmla="*/ 222 h 355"/>
                  <a:gd name="T22" fmla="*/ 123 w 494"/>
                  <a:gd name="T23" fmla="*/ 115 h 355"/>
                  <a:gd name="T24" fmla="*/ 144 w 494"/>
                  <a:gd name="T25" fmla="*/ 98 h 355"/>
                  <a:gd name="T26" fmla="*/ 247 w 494"/>
                  <a:gd name="T27" fmla="*/ 26 h 355"/>
                  <a:gd name="T28" fmla="*/ 351 w 494"/>
                  <a:gd name="T29" fmla="*/ 98 h 355"/>
                  <a:gd name="T30" fmla="*/ 372 w 494"/>
                  <a:gd name="T31" fmla="*/ 115 h 355"/>
                  <a:gd name="T32" fmla="*/ 469 w 494"/>
                  <a:gd name="T33" fmla="*/ 222 h 355"/>
                  <a:gd name="T34" fmla="*/ 360 w 494"/>
                  <a:gd name="T35" fmla="*/ 33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4" h="355">
                    <a:moveTo>
                      <a:pt x="375" y="90"/>
                    </a:moveTo>
                    <a:cubicBezTo>
                      <a:pt x="356" y="38"/>
                      <a:pt x="306" y="0"/>
                      <a:pt x="247" y="0"/>
                    </a:cubicBezTo>
                    <a:cubicBezTo>
                      <a:pt x="188" y="0"/>
                      <a:pt x="138" y="38"/>
                      <a:pt x="120" y="90"/>
                    </a:cubicBezTo>
                    <a:cubicBezTo>
                      <a:pt x="52" y="97"/>
                      <a:pt x="0" y="154"/>
                      <a:pt x="0" y="222"/>
                    </a:cubicBezTo>
                    <a:cubicBezTo>
                      <a:pt x="0" y="296"/>
                      <a:pt x="60" y="355"/>
                      <a:pt x="135" y="355"/>
                    </a:cubicBezTo>
                    <a:cubicBezTo>
                      <a:pt x="360" y="355"/>
                      <a:pt x="360" y="355"/>
                      <a:pt x="360" y="355"/>
                    </a:cubicBezTo>
                    <a:cubicBezTo>
                      <a:pt x="434" y="355"/>
                      <a:pt x="494" y="296"/>
                      <a:pt x="494" y="222"/>
                    </a:cubicBezTo>
                    <a:cubicBezTo>
                      <a:pt x="494" y="154"/>
                      <a:pt x="442" y="97"/>
                      <a:pt x="375" y="90"/>
                    </a:cubicBezTo>
                    <a:moveTo>
                      <a:pt x="360" y="330"/>
                    </a:moveTo>
                    <a:cubicBezTo>
                      <a:pt x="135" y="330"/>
                      <a:pt x="135" y="330"/>
                      <a:pt x="135" y="330"/>
                    </a:cubicBezTo>
                    <a:cubicBezTo>
                      <a:pt x="74" y="330"/>
                      <a:pt x="25" y="282"/>
                      <a:pt x="25" y="222"/>
                    </a:cubicBezTo>
                    <a:cubicBezTo>
                      <a:pt x="25" y="167"/>
                      <a:pt x="67" y="121"/>
                      <a:pt x="123" y="115"/>
                    </a:cubicBezTo>
                    <a:cubicBezTo>
                      <a:pt x="132" y="114"/>
                      <a:pt x="140" y="107"/>
                      <a:pt x="144" y="98"/>
                    </a:cubicBezTo>
                    <a:cubicBezTo>
                      <a:pt x="159" y="55"/>
                      <a:pt x="201" y="26"/>
                      <a:pt x="247" y="26"/>
                    </a:cubicBezTo>
                    <a:cubicBezTo>
                      <a:pt x="294" y="26"/>
                      <a:pt x="335" y="55"/>
                      <a:pt x="351" y="98"/>
                    </a:cubicBezTo>
                    <a:cubicBezTo>
                      <a:pt x="354" y="107"/>
                      <a:pt x="362" y="114"/>
                      <a:pt x="372" y="115"/>
                    </a:cubicBezTo>
                    <a:cubicBezTo>
                      <a:pt x="427" y="121"/>
                      <a:pt x="469" y="167"/>
                      <a:pt x="469" y="222"/>
                    </a:cubicBezTo>
                    <a:cubicBezTo>
                      <a:pt x="469" y="282"/>
                      <a:pt x="420" y="330"/>
                      <a:pt x="360" y="33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76" name="Oval 15"/>
              <p:cNvSpPr>
                <a:spLocks noChangeArrowheads="1"/>
              </p:cNvSpPr>
              <p:nvPr/>
            </p:nvSpPr>
            <p:spPr bwMode="auto">
              <a:xfrm>
                <a:off x="6924675" y="6126163"/>
                <a:ext cx="95250" cy="968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77" name="Freeform 16"/>
              <p:cNvSpPr/>
              <p:nvPr/>
            </p:nvSpPr>
            <p:spPr bwMode="auto">
              <a:xfrm>
                <a:off x="6205538" y="6156325"/>
                <a:ext cx="573087" cy="44450"/>
              </a:xfrm>
              <a:custGeom>
                <a:avLst/>
                <a:gdLst>
                  <a:gd name="T0" fmla="*/ 145 w 152"/>
                  <a:gd name="T1" fmla="*/ 0 h 12"/>
                  <a:gd name="T2" fmla="*/ 7 w 152"/>
                  <a:gd name="T3" fmla="*/ 0 h 12"/>
                  <a:gd name="T4" fmla="*/ 0 w 152"/>
                  <a:gd name="T5" fmla="*/ 6 h 12"/>
                  <a:gd name="T6" fmla="*/ 7 w 152"/>
                  <a:gd name="T7" fmla="*/ 12 h 12"/>
                  <a:gd name="T8" fmla="*/ 145 w 152"/>
                  <a:gd name="T9" fmla="*/ 12 h 12"/>
                  <a:gd name="T10" fmla="*/ 152 w 152"/>
                  <a:gd name="T11" fmla="*/ 6 h 12"/>
                  <a:gd name="T12" fmla="*/ 145 w 15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2">
                    <a:moveTo>
                      <a:pt x="14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9"/>
                      <a:pt x="3" y="12"/>
                      <a:pt x="7" y="12"/>
                    </a:cubicBezTo>
                    <a:cubicBezTo>
                      <a:pt x="145" y="12"/>
                      <a:pt x="145" y="12"/>
                      <a:pt x="145" y="12"/>
                    </a:cubicBezTo>
                    <a:cubicBezTo>
                      <a:pt x="149" y="12"/>
                      <a:pt x="152" y="9"/>
                      <a:pt x="152" y="6"/>
                    </a:cubicBezTo>
                    <a:cubicBezTo>
                      <a:pt x="152" y="2"/>
                      <a:pt x="149" y="0"/>
                      <a:pt x="145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78" name="Freeform 17"/>
              <p:cNvSpPr>
                <a:spLocks noEditPoints="1"/>
              </p:cNvSpPr>
              <p:nvPr/>
            </p:nvSpPr>
            <p:spPr bwMode="auto">
              <a:xfrm>
                <a:off x="6016625" y="5959475"/>
                <a:ext cx="1195387" cy="430213"/>
              </a:xfrm>
              <a:custGeom>
                <a:avLst/>
                <a:gdLst>
                  <a:gd name="T0" fmla="*/ 260 w 317"/>
                  <a:gd name="T1" fmla="*/ 0 h 114"/>
                  <a:gd name="T2" fmla="*/ 57 w 317"/>
                  <a:gd name="T3" fmla="*/ 0 h 114"/>
                  <a:gd name="T4" fmla="*/ 0 w 317"/>
                  <a:gd name="T5" fmla="*/ 57 h 114"/>
                  <a:gd name="T6" fmla="*/ 57 w 317"/>
                  <a:gd name="T7" fmla="*/ 114 h 114"/>
                  <a:gd name="T8" fmla="*/ 260 w 317"/>
                  <a:gd name="T9" fmla="*/ 114 h 114"/>
                  <a:gd name="T10" fmla="*/ 317 w 317"/>
                  <a:gd name="T11" fmla="*/ 57 h 114"/>
                  <a:gd name="T12" fmla="*/ 260 w 317"/>
                  <a:gd name="T13" fmla="*/ 0 h 114"/>
                  <a:gd name="T14" fmla="*/ 260 w 317"/>
                  <a:gd name="T15" fmla="*/ 102 h 114"/>
                  <a:gd name="T16" fmla="*/ 57 w 317"/>
                  <a:gd name="T17" fmla="*/ 102 h 114"/>
                  <a:gd name="T18" fmla="*/ 12 w 317"/>
                  <a:gd name="T19" fmla="*/ 57 h 114"/>
                  <a:gd name="T20" fmla="*/ 57 w 317"/>
                  <a:gd name="T21" fmla="*/ 13 h 114"/>
                  <a:gd name="T22" fmla="*/ 260 w 317"/>
                  <a:gd name="T23" fmla="*/ 13 h 114"/>
                  <a:gd name="T24" fmla="*/ 304 w 317"/>
                  <a:gd name="T25" fmla="*/ 57 h 114"/>
                  <a:gd name="T26" fmla="*/ 260 w 317"/>
                  <a:gd name="T27" fmla="*/ 102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17" h="114">
                    <a:moveTo>
                      <a:pt x="260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25" y="0"/>
                      <a:pt x="0" y="26"/>
                      <a:pt x="0" y="57"/>
                    </a:cubicBezTo>
                    <a:cubicBezTo>
                      <a:pt x="0" y="89"/>
                      <a:pt x="25" y="114"/>
                      <a:pt x="57" y="114"/>
                    </a:cubicBezTo>
                    <a:cubicBezTo>
                      <a:pt x="260" y="114"/>
                      <a:pt x="260" y="114"/>
                      <a:pt x="260" y="114"/>
                    </a:cubicBezTo>
                    <a:cubicBezTo>
                      <a:pt x="291" y="114"/>
                      <a:pt x="317" y="89"/>
                      <a:pt x="317" y="57"/>
                    </a:cubicBezTo>
                    <a:cubicBezTo>
                      <a:pt x="317" y="26"/>
                      <a:pt x="291" y="0"/>
                      <a:pt x="260" y="0"/>
                    </a:cubicBezTo>
                    <a:moveTo>
                      <a:pt x="260" y="102"/>
                    </a:moveTo>
                    <a:cubicBezTo>
                      <a:pt x="57" y="102"/>
                      <a:pt x="57" y="102"/>
                      <a:pt x="57" y="102"/>
                    </a:cubicBezTo>
                    <a:cubicBezTo>
                      <a:pt x="32" y="102"/>
                      <a:pt x="12" y="82"/>
                      <a:pt x="12" y="57"/>
                    </a:cubicBezTo>
                    <a:cubicBezTo>
                      <a:pt x="12" y="33"/>
                      <a:pt x="32" y="13"/>
                      <a:pt x="57" y="13"/>
                    </a:cubicBezTo>
                    <a:cubicBezTo>
                      <a:pt x="260" y="13"/>
                      <a:pt x="260" y="13"/>
                      <a:pt x="260" y="13"/>
                    </a:cubicBezTo>
                    <a:cubicBezTo>
                      <a:pt x="284" y="13"/>
                      <a:pt x="304" y="33"/>
                      <a:pt x="304" y="57"/>
                    </a:cubicBezTo>
                    <a:cubicBezTo>
                      <a:pt x="304" y="82"/>
                      <a:pt x="284" y="102"/>
                      <a:pt x="260" y="1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179" name="TextBox 35"/>
          <p:cNvSpPr txBox="1"/>
          <p:nvPr/>
        </p:nvSpPr>
        <p:spPr>
          <a:xfrm>
            <a:off x="5981600" y="3070457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11"/>
          <p:cNvGrpSpPr/>
          <p:nvPr/>
        </p:nvGrpSpPr>
        <p:grpSpPr>
          <a:xfrm>
            <a:off x="6075037" y="2831989"/>
            <a:ext cx="286333" cy="286333"/>
            <a:chOff x="8420100" y="3833813"/>
            <a:chExt cx="2163763" cy="2163762"/>
          </a:xfrm>
          <a:solidFill>
            <a:srgbClr val="454545"/>
          </a:solidFill>
        </p:grpSpPr>
        <p:sp>
          <p:nvSpPr>
            <p:cNvPr id="181" name="Freeform 21"/>
            <p:cNvSpPr>
              <a:spLocks noEditPoints="1"/>
            </p:cNvSpPr>
            <p:nvPr/>
          </p:nvSpPr>
          <p:spPr bwMode="auto">
            <a:xfrm>
              <a:off x="8420100" y="3833813"/>
              <a:ext cx="2163763" cy="2163762"/>
            </a:xfrm>
            <a:custGeom>
              <a:avLst/>
              <a:gdLst>
                <a:gd name="T0" fmla="*/ 287 w 574"/>
                <a:gd name="T1" fmla="*/ 0 h 574"/>
                <a:gd name="T2" fmla="*/ 0 w 574"/>
                <a:gd name="T3" fmla="*/ 287 h 574"/>
                <a:gd name="T4" fmla="*/ 287 w 574"/>
                <a:gd name="T5" fmla="*/ 574 h 574"/>
                <a:gd name="T6" fmla="*/ 574 w 574"/>
                <a:gd name="T7" fmla="*/ 287 h 574"/>
                <a:gd name="T8" fmla="*/ 287 w 574"/>
                <a:gd name="T9" fmla="*/ 0 h 574"/>
                <a:gd name="T10" fmla="*/ 287 w 574"/>
                <a:gd name="T11" fmla="*/ 551 h 574"/>
                <a:gd name="T12" fmla="*/ 23 w 574"/>
                <a:gd name="T13" fmla="*/ 287 h 574"/>
                <a:gd name="T14" fmla="*/ 287 w 574"/>
                <a:gd name="T15" fmla="*/ 23 h 574"/>
                <a:gd name="T16" fmla="*/ 551 w 574"/>
                <a:gd name="T17" fmla="*/ 287 h 574"/>
                <a:gd name="T18" fmla="*/ 287 w 574"/>
                <a:gd name="T19" fmla="*/ 55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574">
                  <a:moveTo>
                    <a:pt x="287" y="0"/>
                  </a:moveTo>
                  <a:cubicBezTo>
                    <a:pt x="129" y="0"/>
                    <a:pt x="0" y="129"/>
                    <a:pt x="0" y="287"/>
                  </a:cubicBezTo>
                  <a:cubicBezTo>
                    <a:pt x="0" y="445"/>
                    <a:pt x="129" y="574"/>
                    <a:pt x="287" y="574"/>
                  </a:cubicBezTo>
                  <a:cubicBezTo>
                    <a:pt x="445" y="574"/>
                    <a:pt x="574" y="445"/>
                    <a:pt x="574" y="287"/>
                  </a:cubicBezTo>
                  <a:cubicBezTo>
                    <a:pt x="574" y="129"/>
                    <a:pt x="445" y="0"/>
                    <a:pt x="287" y="0"/>
                  </a:cubicBezTo>
                  <a:moveTo>
                    <a:pt x="287" y="551"/>
                  </a:moveTo>
                  <a:cubicBezTo>
                    <a:pt x="141" y="551"/>
                    <a:pt x="23" y="432"/>
                    <a:pt x="23" y="287"/>
                  </a:cubicBezTo>
                  <a:cubicBezTo>
                    <a:pt x="23" y="142"/>
                    <a:pt x="141" y="23"/>
                    <a:pt x="287" y="23"/>
                  </a:cubicBezTo>
                  <a:cubicBezTo>
                    <a:pt x="432" y="23"/>
                    <a:pt x="551" y="142"/>
                    <a:pt x="551" y="287"/>
                  </a:cubicBezTo>
                  <a:cubicBezTo>
                    <a:pt x="551" y="433"/>
                    <a:pt x="432" y="551"/>
                    <a:pt x="287" y="55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82" name="Freeform 22"/>
            <p:cNvSpPr>
              <a:spLocks noEditPoints="1"/>
            </p:cNvSpPr>
            <p:nvPr/>
          </p:nvSpPr>
          <p:spPr bwMode="auto">
            <a:xfrm>
              <a:off x="8845550" y="4283075"/>
              <a:ext cx="1309688" cy="1270000"/>
            </a:xfrm>
            <a:custGeom>
              <a:avLst/>
              <a:gdLst>
                <a:gd name="T0" fmla="*/ 259 w 347"/>
                <a:gd name="T1" fmla="*/ 245 h 337"/>
                <a:gd name="T2" fmla="*/ 239 w 347"/>
                <a:gd name="T3" fmla="*/ 112 h 337"/>
                <a:gd name="T4" fmla="*/ 291 w 347"/>
                <a:gd name="T5" fmla="*/ 103 h 337"/>
                <a:gd name="T6" fmla="*/ 327 w 347"/>
                <a:gd name="T7" fmla="*/ 15 h 337"/>
                <a:gd name="T8" fmla="*/ 254 w 347"/>
                <a:gd name="T9" fmla="*/ 15 h 337"/>
                <a:gd name="T10" fmla="*/ 231 w 347"/>
                <a:gd name="T11" fmla="*/ 104 h 337"/>
                <a:gd name="T12" fmla="*/ 117 w 347"/>
                <a:gd name="T13" fmla="*/ 103 h 337"/>
                <a:gd name="T14" fmla="*/ 93 w 347"/>
                <a:gd name="T15" fmla="*/ 15 h 337"/>
                <a:gd name="T16" fmla="*/ 20 w 347"/>
                <a:gd name="T17" fmla="*/ 15 h 337"/>
                <a:gd name="T18" fmla="*/ 57 w 347"/>
                <a:gd name="T19" fmla="*/ 103 h 337"/>
                <a:gd name="T20" fmla="*/ 109 w 347"/>
                <a:gd name="T21" fmla="*/ 112 h 337"/>
                <a:gd name="T22" fmla="*/ 89 w 347"/>
                <a:gd name="T23" fmla="*/ 245 h 337"/>
                <a:gd name="T24" fmla="*/ 20 w 347"/>
                <a:gd name="T25" fmla="*/ 248 h 337"/>
                <a:gd name="T26" fmla="*/ 57 w 347"/>
                <a:gd name="T27" fmla="*/ 337 h 337"/>
                <a:gd name="T28" fmla="*/ 97 w 347"/>
                <a:gd name="T29" fmla="*/ 253 h 337"/>
                <a:gd name="T30" fmla="*/ 174 w 347"/>
                <a:gd name="T31" fmla="*/ 254 h 337"/>
                <a:gd name="T32" fmla="*/ 251 w 347"/>
                <a:gd name="T33" fmla="*/ 253 h 337"/>
                <a:gd name="T34" fmla="*/ 291 w 347"/>
                <a:gd name="T35" fmla="*/ 337 h 337"/>
                <a:gd name="T36" fmla="*/ 327 w 347"/>
                <a:gd name="T37" fmla="*/ 248 h 337"/>
                <a:gd name="T38" fmla="*/ 266 w 347"/>
                <a:gd name="T39" fmla="*/ 26 h 337"/>
                <a:gd name="T40" fmla="*/ 316 w 347"/>
                <a:gd name="T41" fmla="*/ 26 h 337"/>
                <a:gd name="T42" fmla="*/ 316 w 347"/>
                <a:gd name="T43" fmla="*/ 76 h 337"/>
                <a:gd name="T44" fmla="*/ 266 w 347"/>
                <a:gd name="T45" fmla="*/ 76 h 337"/>
                <a:gd name="T46" fmla="*/ 57 w 347"/>
                <a:gd name="T47" fmla="*/ 86 h 337"/>
                <a:gd name="T48" fmla="*/ 22 w 347"/>
                <a:gd name="T49" fmla="*/ 51 h 337"/>
                <a:gd name="T50" fmla="*/ 57 w 347"/>
                <a:gd name="T51" fmla="*/ 16 h 337"/>
                <a:gd name="T52" fmla="*/ 82 w 347"/>
                <a:gd name="T53" fmla="*/ 76 h 337"/>
                <a:gd name="T54" fmla="*/ 82 w 347"/>
                <a:gd name="T55" fmla="*/ 310 h 337"/>
                <a:gd name="T56" fmla="*/ 32 w 347"/>
                <a:gd name="T57" fmla="*/ 310 h 337"/>
                <a:gd name="T58" fmla="*/ 32 w 347"/>
                <a:gd name="T59" fmla="*/ 260 h 337"/>
                <a:gd name="T60" fmla="*/ 82 w 347"/>
                <a:gd name="T61" fmla="*/ 260 h 337"/>
                <a:gd name="T62" fmla="*/ 174 w 347"/>
                <a:gd name="T63" fmla="*/ 235 h 337"/>
                <a:gd name="T64" fmla="*/ 126 w 347"/>
                <a:gd name="T65" fmla="*/ 121 h 337"/>
                <a:gd name="T66" fmla="*/ 221 w 347"/>
                <a:gd name="T67" fmla="*/ 121 h 337"/>
                <a:gd name="T68" fmla="*/ 174 w 347"/>
                <a:gd name="T69" fmla="*/ 235 h 337"/>
                <a:gd name="T70" fmla="*/ 291 w 347"/>
                <a:gd name="T71" fmla="*/ 320 h 337"/>
                <a:gd name="T72" fmla="*/ 266 w 347"/>
                <a:gd name="T73" fmla="*/ 260 h 337"/>
                <a:gd name="T74" fmla="*/ 316 w 347"/>
                <a:gd name="T75" fmla="*/ 260 h 337"/>
                <a:gd name="T76" fmla="*/ 316 w 347"/>
                <a:gd name="T77" fmla="*/ 31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7" h="337">
                  <a:moveTo>
                    <a:pt x="291" y="233"/>
                  </a:moveTo>
                  <a:cubicBezTo>
                    <a:pt x="279" y="233"/>
                    <a:pt x="268" y="237"/>
                    <a:pt x="259" y="245"/>
                  </a:cubicBezTo>
                  <a:cubicBezTo>
                    <a:pt x="239" y="225"/>
                    <a:pt x="239" y="225"/>
                    <a:pt x="239" y="225"/>
                  </a:cubicBezTo>
                  <a:cubicBezTo>
                    <a:pt x="267" y="192"/>
                    <a:pt x="267" y="144"/>
                    <a:pt x="239" y="112"/>
                  </a:cubicBezTo>
                  <a:cubicBezTo>
                    <a:pt x="259" y="92"/>
                    <a:pt x="259" y="92"/>
                    <a:pt x="259" y="92"/>
                  </a:cubicBezTo>
                  <a:cubicBezTo>
                    <a:pt x="268" y="99"/>
                    <a:pt x="279" y="103"/>
                    <a:pt x="291" y="103"/>
                  </a:cubicBezTo>
                  <a:cubicBezTo>
                    <a:pt x="304" y="103"/>
                    <a:pt x="317" y="98"/>
                    <a:pt x="327" y="88"/>
                  </a:cubicBezTo>
                  <a:cubicBezTo>
                    <a:pt x="347" y="68"/>
                    <a:pt x="347" y="35"/>
                    <a:pt x="327" y="15"/>
                  </a:cubicBezTo>
                  <a:cubicBezTo>
                    <a:pt x="317" y="5"/>
                    <a:pt x="304" y="0"/>
                    <a:pt x="291" y="0"/>
                  </a:cubicBezTo>
                  <a:cubicBezTo>
                    <a:pt x="278" y="0"/>
                    <a:pt x="264" y="5"/>
                    <a:pt x="254" y="15"/>
                  </a:cubicBezTo>
                  <a:cubicBezTo>
                    <a:pt x="235" y="34"/>
                    <a:pt x="234" y="63"/>
                    <a:pt x="251" y="83"/>
                  </a:cubicBezTo>
                  <a:cubicBezTo>
                    <a:pt x="231" y="104"/>
                    <a:pt x="231" y="104"/>
                    <a:pt x="231" y="104"/>
                  </a:cubicBezTo>
                  <a:cubicBezTo>
                    <a:pt x="214" y="89"/>
                    <a:pt x="194" y="82"/>
                    <a:pt x="174" y="82"/>
                  </a:cubicBezTo>
                  <a:cubicBezTo>
                    <a:pt x="154" y="82"/>
                    <a:pt x="133" y="89"/>
                    <a:pt x="117" y="10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113" y="63"/>
                    <a:pt x="112" y="33"/>
                    <a:pt x="93" y="15"/>
                  </a:cubicBezTo>
                  <a:cubicBezTo>
                    <a:pt x="83" y="5"/>
                    <a:pt x="70" y="0"/>
                    <a:pt x="57" y="0"/>
                  </a:cubicBezTo>
                  <a:cubicBezTo>
                    <a:pt x="44" y="0"/>
                    <a:pt x="31" y="5"/>
                    <a:pt x="20" y="15"/>
                  </a:cubicBezTo>
                  <a:cubicBezTo>
                    <a:pt x="0" y="35"/>
                    <a:pt x="0" y="68"/>
                    <a:pt x="20" y="88"/>
                  </a:cubicBezTo>
                  <a:cubicBezTo>
                    <a:pt x="31" y="98"/>
                    <a:pt x="44" y="103"/>
                    <a:pt x="57" y="103"/>
                  </a:cubicBezTo>
                  <a:cubicBezTo>
                    <a:pt x="68" y="103"/>
                    <a:pt x="80" y="99"/>
                    <a:pt x="89" y="91"/>
                  </a:cubicBezTo>
                  <a:cubicBezTo>
                    <a:pt x="109" y="112"/>
                    <a:pt x="109" y="112"/>
                    <a:pt x="109" y="112"/>
                  </a:cubicBezTo>
                  <a:cubicBezTo>
                    <a:pt x="81" y="144"/>
                    <a:pt x="81" y="193"/>
                    <a:pt x="109" y="225"/>
                  </a:cubicBezTo>
                  <a:cubicBezTo>
                    <a:pt x="89" y="245"/>
                    <a:pt x="89" y="245"/>
                    <a:pt x="89" y="245"/>
                  </a:cubicBezTo>
                  <a:cubicBezTo>
                    <a:pt x="80" y="237"/>
                    <a:pt x="68" y="233"/>
                    <a:pt x="57" y="233"/>
                  </a:cubicBezTo>
                  <a:cubicBezTo>
                    <a:pt x="44" y="233"/>
                    <a:pt x="31" y="238"/>
                    <a:pt x="20" y="248"/>
                  </a:cubicBezTo>
                  <a:cubicBezTo>
                    <a:pt x="0" y="269"/>
                    <a:pt x="0" y="301"/>
                    <a:pt x="20" y="321"/>
                  </a:cubicBezTo>
                  <a:cubicBezTo>
                    <a:pt x="31" y="332"/>
                    <a:pt x="44" y="337"/>
                    <a:pt x="57" y="337"/>
                  </a:cubicBezTo>
                  <a:cubicBezTo>
                    <a:pt x="70" y="337"/>
                    <a:pt x="83" y="332"/>
                    <a:pt x="93" y="321"/>
                  </a:cubicBezTo>
                  <a:cubicBezTo>
                    <a:pt x="112" y="303"/>
                    <a:pt x="113" y="273"/>
                    <a:pt x="97" y="253"/>
                  </a:cubicBezTo>
                  <a:cubicBezTo>
                    <a:pt x="118" y="233"/>
                    <a:pt x="118" y="233"/>
                    <a:pt x="118" y="233"/>
                  </a:cubicBezTo>
                  <a:cubicBezTo>
                    <a:pt x="134" y="247"/>
                    <a:pt x="154" y="254"/>
                    <a:pt x="174" y="254"/>
                  </a:cubicBezTo>
                  <a:cubicBezTo>
                    <a:pt x="194" y="254"/>
                    <a:pt x="214" y="247"/>
                    <a:pt x="230" y="233"/>
                  </a:cubicBezTo>
                  <a:cubicBezTo>
                    <a:pt x="251" y="253"/>
                    <a:pt x="251" y="253"/>
                    <a:pt x="251" y="253"/>
                  </a:cubicBezTo>
                  <a:cubicBezTo>
                    <a:pt x="234" y="273"/>
                    <a:pt x="236" y="303"/>
                    <a:pt x="254" y="321"/>
                  </a:cubicBezTo>
                  <a:cubicBezTo>
                    <a:pt x="264" y="332"/>
                    <a:pt x="278" y="337"/>
                    <a:pt x="291" y="337"/>
                  </a:cubicBezTo>
                  <a:cubicBezTo>
                    <a:pt x="304" y="337"/>
                    <a:pt x="317" y="332"/>
                    <a:pt x="327" y="321"/>
                  </a:cubicBezTo>
                  <a:cubicBezTo>
                    <a:pt x="347" y="301"/>
                    <a:pt x="347" y="269"/>
                    <a:pt x="327" y="248"/>
                  </a:cubicBezTo>
                  <a:cubicBezTo>
                    <a:pt x="317" y="238"/>
                    <a:pt x="304" y="233"/>
                    <a:pt x="291" y="233"/>
                  </a:cubicBezTo>
                  <a:moveTo>
                    <a:pt x="266" y="26"/>
                  </a:moveTo>
                  <a:cubicBezTo>
                    <a:pt x="273" y="20"/>
                    <a:pt x="281" y="16"/>
                    <a:pt x="291" y="16"/>
                  </a:cubicBezTo>
                  <a:cubicBezTo>
                    <a:pt x="300" y="16"/>
                    <a:pt x="309" y="20"/>
                    <a:pt x="316" y="26"/>
                  </a:cubicBezTo>
                  <a:cubicBezTo>
                    <a:pt x="322" y="33"/>
                    <a:pt x="326" y="42"/>
                    <a:pt x="326" y="51"/>
                  </a:cubicBezTo>
                  <a:cubicBezTo>
                    <a:pt x="326" y="61"/>
                    <a:pt x="322" y="69"/>
                    <a:pt x="316" y="76"/>
                  </a:cubicBezTo>
                  <a:cubicBezTo>
                    <a:pt x="309" y="83"/>
                    <a:pt x="300" y="86"/>
                    <a:pt x="291" y="86"/>
                  </a:cubicBezTo>
                  <a:cubicBezTo>
                    <a:pt x="281" y="86"/>
                    <a:pt x="273" y="83"/>
                    <a:pt x="266" y="76"/>
                  </a:cubicBezTo>
                  <a:cubicBezTo>
                    <a:pt x="252" y="62"/>
                    <a:pt x="252" y="40"/>
                    <a:pt x="266" y="26"/>
                  </a:cubicBezTo>
                  <a:moveTo>
                    <a:pt x="57" y="86"/>
                  </a:moveTo>
                  <a:cubicBezTo>
                    <a:pt x="48" y="86"/>
                    <a:pt x="39" y="83"/>
                    <a:pt x="32" y="76"/>
                  </a:cubicBezTo>
                  <a:cubicBezTo>
                    <a:pt x="25" y="69"/>
                    <a:pt x="22" y="61"/>
                    <a:pt x="22" y="51"/>
                  </a:cubicBezTo>
                  <a:cubicBezTo>
                    <a:pt x="22" y="42"/>
                    <a:pt x="25" y="33"/>
                    <a:pt x="32" y="26"/>
                  </a:cubicBezTo>
                  <a:cubicBezTo>
                    <a:pt x="39" y="20"/>
                    <a:pt x="48" y="16"/>
                    <a:pt x="57" y="16"/>
                  </a:cubicBezTo>
                  <a:cubicBezTo>
                    <a:pt x="66" y="16"/>
                    <a:pt x="75" y="20"/>
                    <a:pt x="82" y="26"/>
                  </a:cubicBezTo>
                  <a:cubicBezTo>
                    <a:pt x="96" y="40"/>
                    <a:pt x="96" y="62"/>
                    <a:pt x="82" y="76"/>
                  </a:cubicBezTo>
                  <a:cubicBezTo>
                    <a:pt x="75" y="83"/>
                    <a:pt x="66" y="86"/>
                    <a:pt x="57" y="86"/>
                  </a:cubicBezTo>
                  <a:moveTo>
                    <a:pt x="82" y="310"/>
                  </a:moveTo>
                  <a:cubicBezTo>
                    <a:pt x="75" y="316"/>
                    <a:pt x="66" y="320"/>
                    <a:pt x="57" y="320"/>
                  </a:cubicBezTo>
                  <a:cubicBezTo>
                    <a:pt x="48" y="320"/>
                    <a:pt x="39" y="316"/>
                    <a:pt x="32" y="310"/>
                  </a:cubicBezTo>
                  <a:cubicBezTo>
                    <a:pt x="25" y="303"/>
                    <a:pt x="22" y="294"/>
                    <a:pt x="22" y="285"/>
                  </a:cubicBezTo>
                  <a:cubicBezTo>
                    <a:pt x="22" y="276"/>
                    <a:pt x="25" y="267"/>
                    <a:pt x="32" y="260"/>
                  </a:cubicBezTo>
                  <a:cubicBezTo>
                    <a:pt x="39" y="253"/>
                    <a:pt x="48" y="250"/>
                    <a:pt x="57" y="250"/>
                  </a:cubicBezTo>
                  <a:cubicBezTo>
                    <a:pt x="66" y="250"/>
                    <a:pt x="75" y="253"/>
                    <a:pt x="82" y="260"/>
                  </a:cubicBezTo>
                  <a:cubicBezTo>
                    <a:pt x="96" y="274"/>
                    <a:pt x="96" y="296"/>
                    <a:pt x="82" y="310"/>
                  </a:cubicBezTo>
                  <a:moveTo>
                    <a:pt x="174" y="235"/>
                  </a:moveTo>
                  <a:cubicBezTo>
                    <a:pt x="156" y="235"/>
                    <a:pt x="139" y="228"/>
                    <a:pt x="126" y="215"/>
                  </a:cubicBezTo>
                  <a:cubicBezTo>
                    <a:pt x="100" y="189"/>
                    <a:pt x="100" y="147"/>
                    <a:pt x="126" y="121"/>
                  </a:cubicBezTo>
                  <a:cubicBezTo>
                    <a:pt x="139" y="108"/>
                    <a:pt x="156" y="101"/>
                    <a:pt x="174" y="101"/>
                  </a:cubicBezTo>
                  <a:cubicBezTo>
                    <a:pt x="192" y="101"/>
                    <a:pt x="209" y="108"/>
                    <a:pt x="221" y="121"/>
                  </a:cubicBezTo>
                  <a:cubicBezTo>
                    <a:pt x="247" y="147"/>
                    <a:pt x="247" y="189"/>
                    <a:pt x="221" y="215"/>
                  </a:cubicBezTo>
                  <a:cubicBezTo>
                    <a:pt x="209" y="228"/>
                    <a:pt x="192" y="235"/>
                    <a:pt x="174" y="235"/>
                  </a:cubicBezTo>
                  <a:moveTo>
                    <a:pt x="316" y="310"/>
                  </a:moveTo>
                  <a:cubicBezTo>
                    <a:pt x="309" y="316"/>
                    <a:pt x="300" y="320"/>
                    <a:pt x="291" y="320"/>
                  </a:cubicBezTo>
                  <a:cubicBezTo>
                    <a:pt x="281" y="320"/>
                    <a:pt x="273" y="316"/>
                    <a:pt x="266" y="310"/>
                  </a:cubicBezTo>
                  <a:cubicBezTo>
                    <a:pt x="252" y="296"/>
                    <a:pt x="252" y="274"/>
                    <a:pt x="266" y="260"/>
                  </a:cubicBezTo>
                  <a:cubicBezTo>
                    <a:pt x="273" y="253"/>
                    <a:pt x="281" y="250"/>
                    <a:pt x="291" y="250"/>
                  </a:cubicBezTo>
                  <a:cubicBezTo>
                    <a:pt x="300" y="250"/>
                    <a:pt x="309" y="253"/>
                    <a:pt x="316" y="260"/>
                  </a:cubicBezTo>
                  <a:cubicBezTo>
                    <a:pt x="322" y="267"/>
                    <a:pt x="326" y="276"/>
                    <a:pt x="326" y="285"/>
                  </a:cubicBezTo>
                  <a:cubicBezTo>
                    <a:pt x="326" y="294"/>
                    <a:pt x="322" y="303"/>
                    <a:pt x="316" y="31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183" name="TextBox 35"/>
          <p:cNvSpPr txBox="1"/>
          <p:nvPr/>
        </p:nvSpPr>
        <p:spPr>
          <a:xfrm>
            <a:off x="9068192" y="3070457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SDRS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Box 73"/>
          <p:cNvSpPr txBox="1"/>
          <p:nvPr/>
        </p:nvSpPr>
        <p:spPr>
          <a:xfrm>
            <a:off x="7132778" y="3070457"/>
            <a:ext cx="401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Freeform 43"/>
          <p:cNvSpPr>
            <a:spLocks noEditPoints="1"/>
          </p:cNvSpPr>
          <p:nvPr/>
        </p:nvSpPr>
        <p:spPr bwMode="auto">
          <a:xfrm>
            <a:off x="7184174" y="2831988"/>
            <a:ext cx="298279" cy="239890"/>
          </a:xfrm>
          <a:custGeom>
            <a:avLst/>
            <a:gdLst>
              <a:gd name="T0" fmla="*/ 160 w 176"/>
              <a:gd name="T1" fmla="*/ 16 h 144"/>
              <a:gd name="T2" fmla="*/ 72 w 176"/>
              <a:gd name="T3" fmla="*/ 16 h 144"/>
              <a:gd name="T4" fmla="*/ 56 w 176"/>
              <a:gd name="T5" fmla="*/ 0 h 144"/>
              <a:gd name="T6" fmla="*/ 16 w 176"/>
              <a:gd name="T7" fmla="*/ 0 h 144"/>
              <a:gd name="T8" fmla="*/ 0 w 176"/>
              <a:gd name="T9" fmla="*/ 16 h 144"/>
              <a:gd name="T10" fmla="*/ 0 w 176"/>
              <a:gd name="T11" fmla="*/ 128 h 144"/>
              <a:gd name="T12" fmla="*/ 16 w 176"/>
              <a:gd name="T13" fmla="*/ 144 h 144"/>
              <a:gd name="T14" fmla="*/ 160 w 176"/>
              <a:gd name="T15" fmla="*/ 144 h 144"/>
              <a:gd name="T16" fmla="*/ 176 w 176"/>
              <a:gd name="T17" fmla="*/ 128 h 144"/>
              <a:gd name="T18" fmla="*/ 176 w 176"/>
              <a:gd name="T19" fmla="*/ 32 h 144"/>
              <a:gd name="T20" fmla="*/ 160 w 176"/>
              <a:gd name="T21" fmla="*/ 16 h 144"/>
              <a:gd name="T22" fmla="*/ 168 w 176"/>
              <a:gd name="T23" fmla="*/ 128 h 144"/>
              <a:gd name="T24" fmla="*/ 160 w 176"/>
              <a:gd name="T25" fmla="*/ 136 h 144"/>
              <a:gd name="T26" fmla="*/ 16 w 176"/>
              <a:gd name="T27" fmla="*/ 136 h 144"/>
              <a:gd name="T28" fmla="*/ 8 w 176"/>
              <a:gd name="T29" fmla="*/ 128 h 144"/>
              <a:gd name="T30" fmla="*/ 8 w 176"/>
              <a:gd name="T31" fmla="*/ 50 h 144"/>
              <a:gd name="T32" fmla="*/ 168 w 176"/>
              <a:gd name="T33" fmla="*/ 50 h 144"/>
              <a:gd name="T34" fmla="*/ 168 w 176"/>
              <a:gd name="T35" fmla="*/ 128 h 144"/>
              <a:gd name="T36" fmla="*/ 168 w 176"/>
              <a:gd name="T37" fmla="*/ 46 h 144"/>
              <a:gd name="T38" fmla="*/ 8 w 176"/>
              <a:gd name="T39" fmla="*/ 46 h 144"/>
              <a:gd name="T40" fmla="*/ 8 w 176"/>
              <a:gd name="T41" fmla="*/ 16 h 144"/>
              <a:gd name="T42" fmla="*/ 16 w 176"/>
              <a:gd name="T43" fmla="*/ 8 h 144"/>
              <a:gd name="T44" fmla="*/ 52 w 176"/>
              <a:gd name="T45" fmla="*/ 8 h 144"/>
              <a:gd name="T46" fmla="*/ 66 w 176"/>
              <a:gd name="T47" fmla="*/ 22 h 144"/>
              <a:gd name="T48" fmla="*/ 68 w 176"/>
              <a:gd name="T49" fmla="*/ 24 h 144"/>
              <a:gd name="T50" fmla="*/ 160 w 176"/>
              <a:gd name="T51" fmla="*/ 24 h 144"/>
              <a:gd name="T52" fmla="*/ 168 w 176"/>
              <a:gd name="T53" fmla="*/ 32 h 144"/>
              <a:gd name="T54" fmla="*/ 168 w 176"/>
              <a:gd name="T55" fmla="*/ 4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76" h="144">
                <a:moveTo>
                  <a:pt x="160" y="16"/>
                </a:moveTo>
                <a:cubicBezTo>
                  <a:pt x="72" y="16"/>
                  <a:pt x="72" y="16"/>
                  <a:pt x="72" y="16"/>
                </a:cubicBezTo>
                <a:cubicBezTo>
                  <a:pt x="56" y="0"/>
                  <a:pt x="56" y="0"/>
                  <a:pt x="5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8" y="144"/>
                  <a:pt x="176" y="137"/>
                  <a:pt x="176" y="128"/>
                </a:cubicBezTo>
                <a:cubicBezTo>
                  <a:pt x="176" y="32"/>
                  <a:pt x="176" y="32"/>
                  <a:pt x="176" y="32"/>
                </a:cubicBezTo>
                <a:cubicBezTo>
                  <a:pt x="176" y="24"/>
                  <a:pt x="168" y="16"/>
                  <a:pt x="160" y="16"/>
                </a:cubicBezTo>
                <a:close/>
                <a:moveTo>
                  <a:pt x="168" y="128"/>
                </a:moveTo>
                <a:cubicBezTo>
                  <a:pt x="168" y="133"/>
                  <a:pt x="164" y="136"/>
                  <a:pt x="160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1" y="136"/>
                  <a:pt x="8" y="133"/>
                  <a:pt x="8" y="128"/>
                </a:cubicBezTo>
                <a:cubicBezTo>
                  <a:pt x="8" y="50"/>
                  <a:pt x="8" y="50"/>
                  <a:pt x="8" y="50"/>
                </a:cubicBezTo>
                <a:cubicBezTo>
                  <a:pt x="168" y="50"/>
                  <a:pt x="168" y="50"/>
                  <a:pt x="168" y="50"/>
                </a:cubicBezTo>
                <a:lnTo>
                  <a:pt x="168" y="128"/>
                </a:lnTo>
                <a:close/>
                <a:moveTo>
                  <a:pt x="168" y="46"/>
                </a:moveTo>
                <a:cubicBezTo>
                  <a:pt x="8" y="46"/>
                  <a:pt x="8" y="46"/>
                  <a:pt x="8" y="4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1" y="8"/>
                  <a:pt x="16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66" y="22"/>
                  <a:pt x="66" y="22"/>
                  <a:pt x="66" y="22"/>
                </a:cubicBezTo>
                <a:cubicBezTo>
                  <a:pt x="68" y="24"/>
                  <a:pt x="68" y="24"/>
                  <a:pt x="68" y="24"/>
                </a:cubicBezTo>
                <a:cubicBezTo>
                  <a:pt x="160" y="24"/>
                  <a:pt x="160" y="24"/>
                  <a:pt x="160" y="24"/>
                </a:cubicBezTo>
                <a:cubicBezTo>
                  <a:pt x="164" y="24"/>
                  <a:pt x="168" y="28"/>
                  <a:pt x="168" y="32"/>
                </a:cubicBezTo>
                <a:lnTo>
                  <a:pt x="168" y="4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89" name="TextBox 102"/>
          <p:cNvSpPr txBox="1"/>
          <p:nvPr/>
        </p:nvSpPr>
        <p:spPr>
          <a:xfrm>
            <a:off x="8188827" y="3070457"/>
            <a:ext cx="426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Freeform 42"/>
          <p:cNvSpPr>
            <a:spLocks noEditPoints="1"/>
          </p:cNvSpPr>
          <p:nvPr/>
        </p:nvSpPr>
        <p:spPr bwMode="auto">
          <a:xfrm>
            <a:off x="8243740" y="2831989"/>
            <a:ext cx="316892" cy="226459"/>
          </a:xfrm>
          <a:custGeom>
            <a:avLst/>
            <a:gdLst>
              <a:gd name="T0" fmla="*/ 176 w 176"/>
              <a:gd name="T1" fmla="*/ 80 h 128"/>
              <a:gd name="T2" fmla="*/ 133 w 176"/>
              <a:gd name="T3" fmla="*/ 32 h 128"/>
              <a:gd name="T4" fmla="*/ 88 w 176"/>
              <a:gd name="T5" fmla="*/ 0 h 128"/>
              <a:gd name="T6" fmla="*/ 42 w 176"/>
              <a:gd name="T7" fmla="*/ 32 h 128"/>
              <a:gd name="T8" fmla="*/ 0 w 176"/>
              <a:gd name="T9" fmla="*/ 80 h 128"/>
              <a:gd name="T10" fmla="*/ 48 w 176"/>
              <a:gd name="T11" fmla="*/ 128 h 128"/>
              <a:gd name="T12" fmla="*/ 102 w 176"/>
              <a:gd name="T13" fmla="*/ 128 h 128"/>
              <a:gd name="T14" fmla="*/ 102 w 176"/>
              <a:gd name="T15" fmla="*/ 128 h 128"/>
              <a:gd name="T16" fmla="*/ 128 w 176"/>
              <a:gd name="T17" fmla="*/ 128 h 128"/>
              <a:gd name="T18" fmla="*/ 128 w 176"/>
              <a:gd name="T19" fmla="*/ 128 h 128"/>
              <a:gd name="T20" fmla="*/ 176 w 176"/>
              <a:gd name="T21" fmla="*/ 80 h 128"/>
              <a:gd name="T22" fmla="*/ 128 w 176"/>
              <a:gd name="T23" fmla="*/ 120 h 128"/>
              <a:gd name="T24" fmla="*/ 48 w 176"/>
              <a:gd name="T25" fmla="*/ 120 h 128"/>
              <a:gd name="T26" fmla="*/ 12 w 176"/>
              <a:gd name="T27" fmla="*/ 98 h 128"/>
              <a:gd name="T28" fmla="*/ 80 w 176"/>
              <a:gd name="T29" fmla="*/ 98 h 128"/>
              <a:gd name="T30" fmla="*/ 81 w 176"/>
              <a:gd name="T31" fmla="*/ 98 h 128"/>
              <a:gd name="T32" fmla="*/ 81 w 176"/>
              <a:gd name="T33" fmla="*/ 98 h 128"/>
              <a:gd name="T34" fmla="*/ 81 w 176"/>
              <a:gd name="T35" fmla="*/ 98 h 128"/>
              <a:gd name="T36" fmla="*/ 81 w 176"/>
              <a:gd name="T37" fmla="*/ 98 h 128"/>
              <a:gd name="T38" fmla="*/ 81 w 176"/>
              <a:gd name="T39" fmla="*/ 98 h 128"/>
              <a:gd name="T40" fmla="*/ 117 w 176"/>
              <a:gd name="T41" fmla="*/ 63 h 128"/>
              <a:gd name="T42" fmla="*/ 117 w 176"/>
              <a:gd name="T43" fmla="*/ 84 h 128"/>
              <a:gd name="T44" fmla="*/ 119 w 176"/>
              <a:gd name="T45" fmla="*/ 86 h 128"/>
              <a:gd name="T46" fmla="*/ 121 w 176"/>
              <a:gd name="T47" fmla="*/ 84 h 128"/>
              <a:gd name="T48" fmla="*/ 121 w 176"/>
              <a:gd name="T49" fmla="*/ 59 h 128"/>
              <a:gd name="T50" fmla="*/ 121 w 176"/>
              <a:gd name="T51" fmla="*/ 58 h 128"/>
              <a:gd name="T52" fmla="*/ 120 w 176"/>
              <a:gd name="T53" fmla="*/ 58 h 128"/>
              <a:gd name="T54" fmla="*/ 120 w 176"/>
              <a:gd name="T55" fmla="*/ 57 h 128"/>
              <a:gd name="T56" fmla="*/ 120 w 176"/>
              <a:gd name="T57" fmla="*/ 57 h 128"/>
              <a:gd name="T58" fmla="*/ 120 w 176"/>
              <a:gd name="T59" fmla="*/ 57 h 128"/>
              <a:gd name="T60" fmla="*/ 119 w 176"/>
              <a:gd name="T61" fmla="*/ 57 h 128"/>
              <a:gd name="T62" fmla="*/ 119 w 176"/>
              <a:gd name="T63" fmla="*/ 57 h 128"/>
              <a:gd name="T64" fmla="*/ 119 w 176"/>
              <a:gd name="T65" fmla="*/ 57 h 128"/>
              <a:gd name="T66" fmla="*/ 95 w 176"/>
              <a:gd name="T67" fmla="*/ 57 h 128"/>
              <a:gd name="T68" fmla="*/ 93 w 176"/>
              <a:gd name="T69" fmla="*/ 59 h 128"/>
              <a:gd name="T70" fmla="*/ 95 w 176"/>
              <a:gd name="T71" fmla="*/ 61 h 128"/>
              <a:gd name="T72" fmla="*/ 114 w 176"/>
              <a:gd name="T73" fmla="*/ 61 h 128"/>
              <a:gd name="T74" fmla="*/ 79 w 176"/>
              <a:gd name="T75" fmla="*/ 94 h 128"/>
              <a:gd name="T76" fmla="*/ 10 w 176"/>
              <a:gd name="T77" fmla="*/ 94 h 128"/>
              <a:gd name="T78" fmla="*/ 8 w 176"/>
              <a:gd name="T79" fmla="*/ 80 h 128"/>
              <a:gd name="T80" fmla="*/ 9 w 176"/>
              <a:gd name="T81" fmla="*/ 70 h 128"/>
              <a:gd name="T82" fmla="*/ 69 w 176"/>
              <a:gd name="T83" fmla="*/ 70 h 128"/>
              <a:gd name="T84" fmla="*/ 71 w 176"/>
              <a:gd name="T85" fmla="*/ 68 h 128"/>
              <a:gd name="T86" fmla="*/ 69 w 176"/>
              <a:gd name="T87" fmla="*/ 66 h 128"/>
              <a:gd name="T88" fmla="*/ 10 w 176"/>
              <a:gd name="T89" fmla="*/ 66 h 128"/>
              <a:gd name="T90" fmla="*/ 43 w 176"/>
              <a:gd name="T91" fmla="*/ 40 h 128"/>
              <a:gd name="T92" fmla="*/ 50 w 176"/>
              <a:gd name="T93" fmla="*/ 35 h 128"/>
              <a:gd name="T94" fmla="*/ 88 w 176"/>
              <a:gd name="T95" fmla="*/ 8 h 128"/>
              <a:gd name="T96" fmla="*/ 125 w 176"/>
              <a:gd name="T97" fmla="*/ 35 h 128"/>
              <a:gd name="T98" fmla="*/ 132 w 176"/>
              <a:gd name="T99" fmla="*/ 40 h 128"/>
              <a:gd name="T100" fmla="*/ 168 w 176"/>
              <a:gd name="T101" fmla="*/ 80 h 128"/>
              <a:gd name="T102" fmla="*/ 128 w 176"/>
              <a:gd name="T103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28">
                <a:moveTo>
                  <a:pt x="176" y="80"/>
                </a:moveTo>
                <a:cubicBezTo>
                  <a:pt x="176" y="55"/>
                  <a:pt x="157" y="35"/>
                  <a:pt x="133" y="32"/>
                </a:cubicBezTo>
                <a:cubicBezTo>
                  <a:pt x="126" y="14"/>
                  <a:pt x="109" y="0"/>
                  <a:pt x="88" y="0"/>
                </a:cubicBezTo>
                <a:cubicBezTo>
                  <a:pt x="67" y="0"/>
                  <a:pt x="49" y="14"/>
                  <a:pt x="42" y="32"/>
                </a:cubicBezTo>
                <a:cubicBezTo>
                  <a:pt x="18" y="35"/>
                  <a:pt x="0" y="55"/>
                  <a:pt x="0" y="80"/>
                </a:cubicBezTo>
                <a:cubicBezTo>
                  <a:pt x="0" y="107"/>
                  <a:pt x="21" y="128"/>
                  <a:pt x="48" y="128"/>
                </a:cubicBezTo>
                <a:cubicBezTo>
                  <a:pt x="102" y="128"/>
                  <a:pt x="102" y="128"/>
                  <a:pt x="102" y="128"/>
                </a:cubicBezTo>
                <a:cubicBezTo>
                  <a:pt x="102" y="128"/>
                  <a:pt x="102" y="128"/>
                  <a:pt x="102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7"/>
                  <a:pt x="176" y="80"/>
                </a:cubicBez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32" y="120"/>
                  <a:pt x="18" y="111"/>
                  <a:pt x="12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0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98"/>
                  <a:pt x="81" y="98"/>
                  <a:pt x="81" y="98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17" y="85"/>
                  <a:pt x="117" y="86"/>
                  <a:pt x="119" y="86"/>
                </a:cubicBezTo>
                <a:cubicBezTo>
                  <a:pt x="120" y="86"/>
                  <a:pt x="121" y="85"/>
                  <a:pt x="121" y="84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59"/>
                  <a:pt x="121" y="58"/>
                  <a:pt x="121" y="58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8"/>
                  <a:pt x="120" y="58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0" y="57"/>
                  <a:pt x="120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95" y="57"/>
                  <a:pt x="95" y="57"/>
                  <a:pt x="95" y="57"/>
                </a:cubicBezTo>
                <a:cubicBezTo>
                  <a:pt x="93" y="57"/>
                  <a:pt x="93" y="58"/>
                  <a:pt x="93" y="59"/>
                </a:cubicBezTo>
                <a:cubicBezTo>
                  <a:pt x="93" y="60"/>
                  <a:pt x="93" y="61"/>
                  <a:pt x="95" y="61"/>
                </a:cubicBezTo>
                <a:cubicBezTo>
                  <a:pt x="114" y="61"/>
                  <a:pt x="114" y="61"/>
                  <a:pt x="114" y="61"/>
                </a:cubicBezTo>
                <a:cubicBezTo>
                  <a:pt x="79" y="94"/>
                  <a:pt x="79" y="94"/>
                  <a:pt x="79" y="94"/>
                </a:cubicBezTo>
                <a:cubicBezTo>
                  <a:pt x="10" y="94"/>
                  <a:pt x="10" y="94"/>
                  <a:pt x="10" y="94"/>
                </a:cubicBezTo>
                <a:cubicBezTo>
                  <a:pt x="9" y="90"/>
                  <a:pt x="8" y="85"/>
                  <a:pt x="8" y="80"/>
                </a:cubicBezTo>
                <a:cubicBezTo>
                  <a:pt x="8" y="77"/>
                  <a:pt x="8" y="73"/>
                  <a:pt x="9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70" y="70"/>
                  <a:pt x="71" y="69"/>
                  <a:pt x="71" y="68"/>
                </a:cubicBezTo>
                <a:cubicBezTo>
                  <a:pt x="71" y="67"/>
                  <a:pt x="70" y="66"/>
                  <a:pt x="69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5" y="52"/>
                  <a:pt x="28" y="42"/>
                  <a:pt x="43" y="40"/>
                </a:cubicBezTo>
                <a:cubicBezTo>
                  <a:pt x="46" y="40"/>
                  <a:pt x="49" y="38"/>
                  <a:pt x="50" y="35"/>
                </a:cubicBezTo>
                <a:cubicBezTo>
                  <a:pt x="55" y="19"/>
                  <a:pt x="71" y="8"/>
                  <a:pt x="88" y="8"/>
                </a:cubicBezTo>
                <a:cubicBezTo>
                  <a:pt x="105" y="8"/>
                  <a:pt x="120" y="19"/>
                  <a:pt x="125" y="35"/>
                </a:cubicBezTo>
                <a:cubicBezTo>
                  <a:pt x="126" y="38"/>
                  <a:pt x="129" y="40"/>
                  <a:pt x="132" y="40"/>
                </a:cubicBezTo>
                <a:cubicBezTo>
                  <a:pt x="152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grpSp>
        <p:nvGrpSpPr>
          <p:cNvPr id="191" name="组合 6"/>
          <p:cNvGrpSpPr/>
          <p:nvPr/>
        </p:nvGrpSpPr>
        <p:grpSpPr>
          <a:xfrm>
            <a:off x="9190251" y="2831989"/>
            <a:ext cx="269164" cy="297903"/>
            <a:chOff x="8145463" y="4651375"/>
            <a:chExt cx="609600" cy="674688"/>
          </a:xfrm>
        </p:grpSpPr>
        <p:sp>
          <p:nvSpPr>
            <p:cNvPr id="192" name="Freeform 5"/>
            <p:cNvSpPr>
              <a:spLocks/>
            </p:cNvSpPr>
            <p:nvPr/>
          </p:nvSpPr>
          <p:spPr bwMode="auto">
            <a:xfrm>
              <a:off x="8518526" y="5097463"/>
              <a:ext cx="133350" cy="114300"/>
            </a:xfrm>
            <a:custGeom>
              <a:avLst/>
              <a:gdLst>
                <a:gd name="T0" fmla="*/ 0 w 35"/>
                <a:gd name="T1" fmla="*/ 0 h 30"/>
                <a:gd name="T2" fmla="*/ 8 w 35"/>
                <a:gd name="T3" fmla="*/ 14 h 30"/>
                <a:gd name="T4" fmla="*/ 35 w 35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30">
                  <a:moveTo>
                    <a:pt x="0" y="0"/>
                  </a:moveTo>
                  <a:cubicBezTo>
                    <a:pt x="0" y="6"/>
                    <a:pt x="3" y="11"/>
                    <a:pt x="8" y="14"/>
                  </a:cubicBezTo>
                  <a:cubicBezTo>
                    <a:pt x="35" y="30"/>
                    <a:pt x="35" y="30"/>
                    <a:pt x="35" y="30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3" name="Freeform 6"/>
            <p:cNvSpPr>
              <a:spLocks noEditPoints="1"/>
            </p:cNvSpPr>
            <p:nvPr/>
          </p:nvSpPr>
          <p:spPr bwMode="auto">
            <a:xfrm>
              <a:off x="8145463" y="4651375"/>
              <a:ext cx="609600" cy="674688"/>
            </a:xfrm>
            <a:custGeom>
              <a:avLst/>
              <a:gdLst>
                <a:gd name="T0" fmla="*/ 98 w 160"/>
                <a:gd name="T1" fmla="*/ 109 h 177"/>
                <a:gd name="T2" fmla="*/ 96 w 160"/>
                <a:gd name="T3" fmla="*/ 117 h 177"/>
                <a:gd name="T4" fmla="*/ 98 w 160"/>
                <a:gd name="T5" fmla="*/ 121 h 177"/>
                <a:gd name="T6" fmla="*/ 100 w 160"/>
                <a:gd name="T7" fmla="*/ 119 h 177"/>
                <a:gd name="T8" fmla="*/ 100 w 160"/>
                <a:gd name="T9" fmla="*/ 111 h 177"/>
                <a:gd name="T10" fmla="*/ 100 w 160"/>
                <a:gd name="T11" fmla="*/ 99 h 177"/>
                <a:gd name="T12" fmla="*/ 98 w 160"/>
                <a:gd name="T13" fmla="*/ 77 h 177"/>
                <a:gd name="T14" fmla="*/ 96 w 160"/>
                <a:gd name="T15" fmla="*/ 99 h 177"/>
                <a:gd name="T16" fmla="*/ 146 w 160"/>
                <a:gd name="T17" fmla="*/ 34 h 177"/>
                <a:gd name="T18" fmla="*/ 66 w 160"/>
                <a:gd name="T19" fmla="*/ 5 h 177"/>
                <a:gd name="T20" fmla="*/ 0 w 160"/>
                <a:gd name="T21" fmla="*/ 59 h 177"/>
                <a:gd name="T22" fmla="*/ 14 w 160"/>
                <a:gd name="T23" fmla="*/ 143 h 177"/>
                <a:gd name="T24" fmla="*/ 80 w 160"/>
                <a:gd name="T25" fmla="*/ 177 h 177"/>
                <a:gd name="T26" fmla="*/ 146 w 160"/>
                <a:gd name="T27" fmla="*/ 143 h 177"/>
                <a:gd name="T28" fmla="*/ 160 w 160"/>
                <a:gd name="T29" fmla="*/ 59 h 177"/>
                <a:gd name="T30" fmla="*/ 18 w 160"/>
                <a:gd name="T31" fmla="*/ 137 h 177"/>
                <a:gd name="T32" fmla="*/ 8 w 160"/>
                <a:gd name="T33" fmla="*/ 59 h 177"/>
                <a:gd name="T34" fmla="*/ 30 w 160"/>
                <a:gd name="T35" fmla="*/ 35 h 177"/>
                <a:gd name="T36" fmla="*/ 60 w 160"/>
                <a:gd name="T37" fmla="*/ 61 h 177"/>
                <a:gd name="T38" fmla="*/ 53 w 160"/>
                <a:gd name="T39" fmla="*/ 129 h 177"/>
                <a:gd name="T40" fmla="*/ 18 w 160"/>
                <a:gd name="T41" fmla="*/ 137 h 177"/>
                <a:gd name="T42" fmla="*/ 142 w 160"/>
                <a:gd name="T43" fmla="*/ 137 h 177"/>
                <a:gd name="T44" fmla="*/ 126 w 160"/>
                <a:gd name="T45" fmla="*/ 141 h 177"/>
                <a:gd name="T46" fmla="*/ 124 w 160"/>
                <a:gd name="T47" fmla="*/ 145 h 177"/>
                <a:gd name="T48" fmla="*/ 90 w 160"/>
                <a:gd name="T49" fmla="*/ 167 h 177"/>
                <a:gd name="T50" fmla="*/ 33 w 160"/>
                <a:gd name="T51" fmla="*/ 146 h 177"/>
                <a:gd name="T52" fmla="*/ 64 w 160"/>
                <a:gd name="T53" fmla="*/ 117 h 177"/>
                <a:gd name="T54" fmla="*/ 55 w 160"/>
                <a:gd name="T55" fmla="*/ 45 h 177"/>
                <a:gd name="T56" fmla="*/ 70 w 160"/>
                <a:gd name="T57" fmla="*/ 12 h 177"/>
                <a:gd name="T58" fmla="*/ 90 w 160"/>
                <a:gd name="T59" fmla="*/ 11 h 177"/>
                <a:gd name="T60" fmla="*/ 105 w 160"/>
                <a:gd name="T61" fmla="*/ 45 h 177"/>
                <a:gd name="T62" fmla="*/ 103 w 160"/>
                <a:gd name="T63" fmla="*/ 46 h 177"/>
                <a:gd name="T64" fmla="*/ 96 w 160"/>
                <a:gd name="T65" fmla="*/ 58 h 177"/>
                <a:gd name="T66" fmla="*/ 96 w 160"/>
                <a:gd name="T67" fmla="*/ 58 h 177"/>
                <a:gd name="T68" fmla="*/ 96 w 160"/>
                <a:gd name="T69" fmla="*/ 61 h 177"/>
                <a:gd name="T70" fmla="*/ 98 w 160"/>
                <a:gd name="T71" fmla="*/ 69 h 177"/>
                <a:gd name="T72" fmla="*/ 100 w 160"/>
                <a:gd name="T73" fmla="*/ 61 h 177"/>
                <a:gd name="T74" fmla="*/ 100 w 160"/>
                <a:gd name="T75" fmla="*/ 59 h 177"/>
                <a:gd name="T76" fmla="*/ 107 w 160"/>
                <a:gd name="T77" fmla="*/ 49 h 177"/>
                <a:gd name="T78" fmla="*/ 116 w 160"/>
                <a:gd name="T79" fmla="*/ 43 h 177"/>
                <a:gd name="T80" fmla="*/ 126 w 160"/>
                <a:gd name="T81" fmla="*/ 37 h 177"/>
                <a:gd name="T82" fmla="*/ 142 w 160"/>
                <a:gd name="T83" fmla="*/ 41 h 177"/>
                <a:gd name="T84" fmla="*/ 152 w 160"/>
                <a:gd name="T85" fmla="*/ 119 h 177"/>
                <a:gd name="T86" fmla="*/ 107 w 160"/>
                <a:gd name="T87" fmla="*/ 129 h 177"/>
                <a:gd name="T88" fmla="*/ 103 w 160"/>
                <a:gd name="T89" fmla="*/ 129 h 177"/>
                <a:gd name="T90" fmla="*/ 105 w 160"/>
                <a:gd name="T91" fmla="*/ 133 h 177"/>
                <a:gd name="T92" fmla="*/ 115 w 160"/>
                <a:gd name="T93" fmla="*/ 139 h 177"/>
                <a:gd name="T94" fmla="*/ 116 w 160"/>
                <a:gd name="T95" fmla="*/ 135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0" h="177">
                  <a:moveTo>
                    <a:pt x="100" y="111"/>
                  </a:moveTo>
                  <a:cubicBezTo>
                    <a:pt x="100" y="110"/>
                    <a:pt x="99" y="109"/>
                    <a:pt x="98" y="109"/>
                  </a:cubicBezTo>
                  <a:cubicBezTo>
                    <a:pt x="97" y="109"/>
                    <a:pt x="96" y="110"/>
                    <a:pt x="96" y="111"/>
                  </a:cubicBezTo>
                  <a:cubicBezTo>
                    <a:pt x="96" y="117"/>
                    <a:pt x="96" y="117"/>
                    <a:pt x="96" y="117"/>
                  </a:cubicBezTo>
                  <a:cubicBezTo>
                    <a:pt x="96" y="118"/>
                    <a:pt x="96" y="119"/>
                    <a:pt x="96" y="120"/>
                  </a:cubicBezTo>
                  <a:cubicBezTo>
                    <a:pt x="96" y="121"/>
                    <a:pt x="98" y="121"/>
                    <a:pt x="98" y="121"/>
                  </a:cubicBezTo>
                  <a:cubicBezTo>
                    <a:pt x="99" y="121"/>
                    <a:pt x="99" y="121"/>
                    <a:pt x="99" y="121"/>
                  </a:cubicBezTo>
                  <a:cubicBezTo>
                    <a:pt x="100" y="121"/>
                    <a:pt x="101" y="120"/>
                    <a:pt x="100" y="119"/>
                  </a:cubicBezTo>
                  <a:cubicBezTo>
                    <a:pt x="100" y="118"/>
                    <a:pt x="100" y="117"/>
                    <a:pt x="100" y="117"/>
                  </a:cubicBezTo>
                  <a:lnTo>
                    <a:pt x="100" y="111"/>
                  </a:lnTo>
                  <a:close/>
                  <a:moveTo>
                    <a:pt x="98" y="101"/>
                  </a:moveTo>
                  <a:cubicBezTo>
                    <a:pt x="99" y="101"/>
                    <a:pt x="100" y="100"/>
                    <a:pt x="100" y="99"/>
                  </a:cubicBezTo>
                  <a:cubicBezTo>
                    <a:pt x="100" y="79"/>
                    <a:pt x="100" y="79"/>
                    <a:pt x="100" y="79"/>
                  </a:cubicBezTo>
                  <a:cubicBezTo>
                    <a:pt x="100" y="77"/>
                    <a:pt x="99" y="77"/>
                    <a:pt x="98" y="77"/>
                  </a:cubicBezTo>
                  <a:cubicBezTo>
                    <a:pt x="97" y="77"/>
                    <a:pt x="96" y="78"/>
                    <a:pt x="96" y="7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100"/>
                    <a:pt x="97" y="101"/>
                    <a:pt x="98" y="101"/>
                  </a:cubicBezTo>
                  <a:close/>
                  <a:moveTo>
                    <a:pt x="146" y="34"/>
                  </a:moveTo>
                  <a:cubicBezTo>
                    <a:pt x="94" y="5"/>
                    <a:pt x="94" y="5"/>
                    <a:pt x="94" y="5"/>
                  </a:cubicBezTo>
                  <a:cubicBezTo>
                    <a:pt x="86" y="0"/>
                    <a:pt x="74" y="0"/>
                    <a:pt x="66" y="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9"/>
                    <a:pt x="0" y="50"/>
                    <a:pt x="0" y="5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6" y="139"/>
                    <a:pt x="14" y="143"/>
                  </a:cubicBezTo>
                  <a:cubicBezTo>
                    <a:pt x="66" y="173"/>
                    <a:pt x="66" y="173"/>
                    <a:pt x="66" y="173"/>
                  </a:cubicBezTo>
                  <a:cubicBezTo>
                    <a:pt x="70" y="175"/>
                    <a:pt x="75" y="177"/>
                    <a:pt x="80" y="177"/>
                  </a:cubicBezTo>
                  <a:cubicBezTo>
                    <a:pt x="85" y="177"/>
                    <a:pt x="90" y="175"/>
                    <a:pt x="94" y="173"/>
                  </a:cubicBezTo>
                  <a:cubicBezTo>
                    <a:pt x="146" y="143"/>
                    <a:pt x="146" y="143"/>
                    <a:pt x="146" y="143"/>
                  </a:cubicBezTo>
                  <a:cubicBezTo>
                    <a:pt x="154" y="139"/>
                    <a:pt x="160" y="128"/>
                    <a:pt x="160" y="11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50"/>
                    <a:pt x="154" y="39"/>
                    <a:pt x="146" y="34"/>
                  </a:cubicBezTo>
                  <a:close/>
                  <a:moveTo>
                    <a:pt x="18" y="137"/>
                  </a:moveTo>
                  <a:cubicBezTo>
                    <a:pt x="13" y="133"/>
                    <a:pt x="8" y="125"/>
                    <a:pt x="8" y="11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53"/>
                    <a:pt x="13" y="45"/>
                    <a:pt x="18" y="41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8" y="51"/>
                    <a:pt x="60" y="56"/>
                    <a:pt x="60" y="61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22"/>
                    <a:pt x="57" y="127"/>
                    <a:pt x="53" y="129"/>
                  </a:cubicBezTo>
                  <a:cubicBezTo>
                    <a:pt x="30" y="143"/>
                    <a:pt x="30" y="143"/>
                    <a:pt x="30" y="143"/>
                  </a:cubicBezTo>
                  <a:lnTo>
                    <a:pt x="18" y="137"/>
                  </a:lnTo>
                  <a:close/>
                  <a:moveTo>
                    <a:pt x="152" y="119"/>
                  </a:moveTo>
                  <a:cubicBezTo>
                    <a:pt x="152" y="125"/>
                    <a:pt x="147" y="134"/>
                    <a:pt x="142" y="137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4" y="141"/>
                    <a:pt x="124" y="142"/>
                  </a:cubicBezTo>
                  <a:cubicBezTo>
                    <a:pt x="123" y="143"/>
                    <a:pt x="123" y="144"/>
                    <a:pt x="124" y="145"/>
                  </a:cubicBezTo>
                  <a:cubicBezTo>
                    <a:pt x="126" y="146"/>
                    <a:pt x="126" y="146"/>
                    <a:pt x="126" y="146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84" y="170"/>
                    <a:pt x="75" y="170"/>
                    <a:pt x="69" y="167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55" y="133"/>
                    <a:pt x="55" y="133"/>
                    <a:pt x="55" y="133"/>
                  </a:cubicBezTo>
                  <a:cubicBezTo>
                    <a:pt x="60" y="130"/>
                    <a:pt x="64" y="124"/>
                    <a:pt x="64" y="117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4" y="55"/>
                    <a:pt x="60" y="49"/>
                    <a:pt x="55" y="45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70" y="12"/>
                    <a:pt x="70" y="12"/>
                    <a:pt x="70" y="12"/>
                  </a:cubicBezTo>
                  <a:cubicBezTo>
                    <a:pt x="72" y="10"/>
                    <a:pt x="76" y="9"/>
                    <a:pt x="80" y="9"/>
                  </a:cubicBezTo>
                  <a:cubicBezTo>
                    <a:pt x="84" y="9"/>
                    <a:pt x="88" y="10"/>
                    <a:pt x="90" y="11"/>
                  </a:cubicBezTo>
                  <a:cubicBezTo>
                    <a:pt x="126" y="32"/>
                    <a:pt x="126" y="32"/>
                    <a:pt x="126" y="32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4" y="45"/>
                    <a:pt x="104" y="45"/>
                    <a:pt x="104" y="46"/>
                  </a:cubicBezTo>
                  <a:cubicBezTo>
                    <a:pt x="104" y="46"/>
                    <a:pt x="104" y="46"/>
                    <a:pt x="103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0" y="49"/>
                    <a:pt x="97" y="53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6" y="59"/>
                    <a:pt x="96" y="60"/>
                    <a:pt x="96" y="61"/>
                  </a:cubicBezTo>
                  <a:cubicBezTo>
                    <a:pt x="96" y="61"/>
                    <a:pt x="96" y="61"/>
                    <a:pt x="96" y="61"/>
                  </a:cubicBezTo>
                  <a:cubicBezTo>
                    <a:pt x="96" y="67"/>
                    <a:pt x="96" y="67"/>
                    <a:pt x="96" y="67"/>
                  </a:cubicBezTo>
                  <a:cubicBezTo>
                    <a:pt x="96" y="68"/>
                    <a:pt x="97" y="69"/>
                    <a:pt x="98" y="69"/>
                  </a:cubicBezTo>
                  <a:cubicBezTo>
                    <a:pt x="99" y="69"/>
                    <a:pt x="100" y="68"/>
                    <a:pt x="100" y="67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100" y="60"/>
                    <a:pt x="100" y="59"/>
                    <a:pt x="100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55"/>
                    <a:pt x="103" y="51"/>
                    <a:pt x="106" y="49"/>
                  </a:cubicBezTo>
                  <a:cubicBezTo>
                    <a:pt x="106" y="49"/>
                    <a:pt x="106" y="49"/>
                    <a:pt x="107" y="49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26" y="37"/>
                    <a:pt x="126" y="37"/>
                    <a:pt x="126" y="37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42" y="41"/>
                    <a:pt x="142" y="41"/>
                    <a:pt x="142" y="41"/>
                  </a:cubicBezTo>
                  <a:cubicBezTo>
                    <a:pt x="147" y="45"/>
                    <a:pt x="152" y="53"/>
                    <a:pt x="152" y="59"/>
                  </a:cubicBezTo>
                  <a:lnTo>
                    <a:pt x="152" y="119"/>
                  </a:lnTo>
                  <a:close/>
                  <a:moveTo>
                    <a:pt x="116" y="135"/>
                  </a:moveTo>
                  <a:cubicBezTo>
                    <a:pt x="107" y="129"/>
                    <a:pt x="107" y="129"/>
                    <a:pt x="107" y="129"/>
                  </a:cubicBezTo>
                  <a:cubicBezTo>
                    <a:pt x="106" y="129"/>
                    <a:pt x="106" y="129"/>
                    <a:pt x="106" y="129"/>
                  </a:cubicBezTo>
                  <a:cubicBezTo>
                    <a:pt x="105" y="128"/>
                    <a:pt x="104" y="128"/>
                    <a:pt x="103" y="129"/>
                  </a:cubicBezTo>
                  <a:cubicBezTo>
                    <a:pt x="102" y="130"/>
                    <a:pt x="102" y="131"/>
                    <a:pt x="103" y="132"/>
                  </a:cubicBezTo>
                  <a:cubicBezTo>
                    <a:pt x="104" y="132"/>
                    <a:pt x="104" y="133"/>
                    <a:pt x="105" y="133"/>
                  </a:cubicBezTo>
                  <a:cubicBezTo>
                    <a:pt x="114" y="138"/>
                    <a:pt x="114" y="138"/>
                    <a:pt x="114" y="138"/>
                  </a:cubicBezTo>
                  <a:cubicBezTo>
                    <a:pt x="114" y="138"/>
                    <a:pt x="115" y="139"/>
                    <a:pt x="115" y="139"/>
                  </a:cubicBezTo>
                  <a:cubicBezTo>
                    <a:pt x="116" y="139"/>
                    <a:pt x="116" y="138"/>
                    <a:pt x="117" y="138"/>
                  </a:cubicBezTo>
                  <a:cubicBezTo>
                    <a:pt x="117" y="137"/>
                    <a:pt x="117" y="135"/>
                    <a:pt x="116" y="135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" name="TextBox 266"/>
          <p:cNvSpPr txBox="1"/>
          <p:nvPr/>
        </p:nvSpPr>
        <p:spPr>
          <a:xfrm>
            <a:off x="1901918" y="307045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Freeform 47"/>
          <p:cNvSpPr>
            <a:spLocks noEditPoints="1"/>
          </p:cNvSpPr>
          <p:nvPr/>
        </p:nvSpPr>
        <p:spPr bwMode="auto">
          <a:xfrm>
            <a:off x="1974743" y="2831989"/>
            <a:ext cx="297100" cy="217733"/>
          </a:xfrm>
          <a:custGeom>
            <a:avLst/>
            <a:gdLst>
              <a:gd name="T0" fmla="*/ 133 w 176"/>
              <a:gd name="T1" fmla="*/ 32 h 128"/>
              <a:gd name="T2" fmla="*/ 88 w 176"/>
              <a:gd name="T3" fmla="*/ 0 h 128"/>
              <a:gd name="T4" fmla="*/ 42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3 w 176"/>
              <a:gd name="T15" fmla="*/ 32 h 128"/>
              <a:gd name="T16" fmla="*/ 74 w 176"/>
              <a:gd name="T17" fmla="*/ 88 h 128"/>
              <a:gd name="T18" fmla="*/ 74 w 176"/>
              <a:gd name="T19" fmla="*/ 86 h 128"/>
              <a:gd name="T20" fmla="*/ 52 w 176"/>
              <a:gd name="T21" fmla="*/ 86 h 128"/>
              <a:gd name="T22" fmla="*/ 49 w 176"/>
              <a:gd name="T23" fmla="*/ 86 h 128"/>
              <a:gd name="T24" fmla="*/ 51 w 176"/>
              <a:gd name="T25" fmla="*/ 84 h 128"/>
              <a:gd name="T26" fmla="*/ 83 w 176"/>
              <a:gd name="T27" fmla="*/ 51 h 128"/>
              <a:gd name="T28" fmla="*/ 88 w 176"/>
              <a:gd name="T29" fmla="*/ 49 h 128"/>
              <a:gd name="T30" fmla="*/ 92 w 176"/>
              <a:gd name="T31" fmla="*/ 51 h 128"/>
              <a:gd name="T32" fmla="*/ 124 w 176"/>
              <a:gd name="T33" fmla="*/ 84 h 128"/>
              <a:gd name="T34" fmla="*/ 125 w 176"/>
              <a:gd name="T35" fmla="*/ 86 h 128"/>
              <a:gd name="T36" fmla="*/ 123 w 176"/>
              <a:gd name="T37" fmla="*/ 86 h 128"/>
              <a:gd name="T38" fmla="*/ 102 w 176"/>
              <a:gd name="T39" fmla="*/ 86 h 128"/>
              <a:gd name="T40" fmla="*/ 102 w 176"/>
              <a:gd name="T41" fmla="*/ 88 h 128"/>
              <a:gd name="T42" fmla="*/ 102 w 176"/>
              <a:gd name="T43" fmla="*/ 90 h 128"/>
              <a:gd name="T44" fmla="*/ 102 w 176"/>
              <a:gd name="T45" fmla="*/ 120 h 128"/>
              <a:gd name="T46" fmla="*/ 74 w 176"/>
              <a:gd name="T47" fmla="*/ 120 h 128"/>
              <a:gd name="T48" fmla="*/ 74 w 176"/>
              <a:gd name="T49" fmla="*/ 90 h 128"/>
              <a:gd name="T50" fmla="*/ 74 w 176"/>
              <a:gd name="T51" fmla="*/ 88 h 128"/>
              <a:gd name="T52" fmla="*/ 128 w 176"/>
              <a:gd name="T53" fmla="*/ 120 h 128"/>
              <a:gd name="T54" fmla="*/ 106 w 176"/>
              <a:gd name="T55" fmla="*/ 120 h 128"/>
              <a:gd name="T56" fmla="*/ 106 w 176"/>
              <a:gd name="T57" fmla="*/ 90 h 128"/>
              <a:gd name="T58" fmla="*/ 123 w 176"/>
              <a:gd name="T59" fmla="*/ 90 h 128"/>
              <a:gd name="T60" fmla="*/ 128 w 176"/>
              <a:gd name="T61" fmla="*/ 87 h 128"/>
              <a:gd name="T62" fmla="*/ 126 w 176"/>
              <a:gd name="T63" fmla="*/ 81 h 128"/>
              <a:gd name="T64" fmla="*/ 95 w 176"/>
              <a:gd name="T65" fmla="*/ 48 h 128"/>
              <a:gd name="T66" fmla="*/ 88 w 176"/>
              <a:gd name="T67" fmla="*/ 45 h 128"/>
              <a:gd name="T68" fmla="*/ 87 w 176"/>
              <a:gd name="T69" fmla="*/ 45 h 128"/>
              <a:gd name="T70" fmla="*/ 80 w 176"/>
              <a:gd name="T71" fmla="*/ 48 h 128"/>
              <a:gd name="T72" fmla="*/ 48 w 176"/>
              <a:gd name="T73" fmla="*/ 81 h 128"/>
              <a:gd name="T74" fmla="*/ 46 w 176"/>
              <a:gd name="T75" fmla="*/ 87 h 128"/>
              <a:gd name="T76" fmla="*/ 52 w 176"/>
              <a:gd name="T77" fmla="*/ 90 h 128"/>
              <a:gd name="T78" fmla="*/ 70 w 176"/>
              <a:gd name="T79" fmla="*/ 90 h 128"/>
              <a:gd name="T80" fmla="*/ 70 w 176"/>
              <a:gd name="T81" fmla="*/ 120 h 128"/>
              <a:gd name="T82" fmla="*/ 48 w 176"/>
              <a:gd name="T83" fmla="*/ 120 h 128"/>
              <a:gd name="T84" fmla="*/ 8 w 176"/>
              <a:gd name="T85" fmla="*/ 80 h 128"/>
              <a:gd name="T86" fmla="*/ 43 w 176"/>
              <a:gd name="T87" fmla="*/ 40 h 128"/>
              <a:gd name="T88" fmla="*/ 50 w 176"/>
              <a:gd name="T89" fmla="*/ 35 h 128"/>
              <a:gd name="T90" fmla="*/ 88 w 176"/>
              <a:gd name="T91" fmla="*/ 8 h 128"/>
              <a:gd name="T92" fmla="*/ 125 w 176"/>
              <a:gd name="T93" fmla="*/ 35 h 128"/>
              <a:gd name="T94" fmla="*/ 132 w 176"/>
              <a:gd name="T95" fmla="*/ 40 h 128"/>
              <a:gd name="T96" fmla="*/ 168 w 176"/>
              <a:gd name="T97" fmla="*/ 80 h 128"/>
              <a:gd name="T98" fmla="*/ 128 w 176"/>
              <a:gd name="T9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28">
                <a:moveTo>
                  <a:pt x="133" y="32"/>
                </a:moveTo>
                <a:cubicBezTo>
                  <a:pt x="126" y="14"/>
                  <a:pt x="109" y="0"/>
                  <a:pt x="88" y="0"/>
                </a:cubicBezTo>
                <a:cubicBezTo>
                  <a:pt x="67" y="0"/>
                  <a:pt x="49" y="14"/>
                  <a:pt x="42" y="32"/>
                </a:cubicBezTo>
                <a:cubicBezTo>
                  <a:pt x="18" y="35"/>
                  <a:pt x="0" y="55"/>
                  <a:pt x="0" y="80"/>
                </a:cubicBezTo>
                <a:cubicBezTo>
                  <a:pt x="0" y="107"/>
                  <a:pt x="21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7"/>
                  <a:pt x="176" y="80"/>
                </a:cubicBezTo>
                <a:cubicBezTo>
                  <a:pt x="176" y="55"/>
                  <a:pt x="157" y="35"/>
                  <a:pt x="133" y="32"/>
                </a:cubicBezTo>
                <a:close/>
                <a:moveTo>
                  <a:pt x="74" y="88"/>
                </a:moveTo>
                <a:cubicBezTo>
                  <a:pt x="74" y="86"/>
                  <a:pt x="74" y="86"/>
                  <a:pt x="74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50" y="86"/>
                  <a:pt x="50" y="86"/>
                  <a:pt x="49" y="86"/>
                </a:cubicBezTo>
                <a:cubicBezTo>
                  <a:pt x="49" y="86"/>
                  <a:pt x="50" y="85"/>
                  <a:pt x="51" y="84"/>
                </a:cubicBezTo>
                <a:cubicBezTo>
                  <a:pt x="83" y="51"/>
                  <a:pt x="83" y="51"/>
                  <a:pt x="83" y="51"/>
                </a:cubicBezTo>
                <a:cubicBezTo>
                  <a:pt x="84" y="50"/>
                  <a:pt x="86" y="49"/>
                  <a:pt x="88" y="49"/>
                </a:cubicBezTo>
                <a:cubicBezTo>
                  <a:pt x="89" y="49"/>
                  <a:pt x="91" y="50"/>
                  <a:pt x="92" y="51"/>
                </a:cubicBezTo>
                <a:cubicBezTo>
                  <a:pt x="124" y="84"/>
                  <a:pt x="124" y="84"/>
                  <a:pt x="124" y="84"/>
                </a:cubicBezTo>
                <a:cubicBezTo>
                  <a:pt x="125" y="85"/>
                  <a:pt x="125" y="86"/>
                  <a:pt x="125" y="86"/>
                </a:cubicBezTo>
                <a:cubicBezTo>
                  <a:pt x="125" y="86"/>
                  <a:pt x="124" y="86"/>
                  <a:pt x="123" y="86"/>
                </a:cubicBezTo>
                <a:cubicBezTo>
                  <a:pt x="102" y="86"/>
                  <a:pt x="102" y="86"/>
                  <a:pt x="102" y="86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74" y="90"/>
                  <a:pt x="74" y="90"/>
                  <a:pt x="74" y="90"/>
                </a:cubicBezTo>
                <a:lnTo>
                  <a:pt x="74" y="88"/>
                </a:lnTo>
                <a:close/>
                <a:moveTo>
                  <a:pt x="128" y="120"/>
                </a:moveTo>
                <a:cubicBezTo>
                  <a:pt x="106" y="120"/>
                  <a:pt x="106" y="120"/>
                  <a:pt x="106" y="120"/>
                </a:cubicBezTo>
                <a:cubicBezTo>
                  <a:pt x="106" y="90"/>
                  <a:pt x="106" y="90"/>
                  <a:pt x="106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7" y="90"/>
                  <a:pt x="128" y="88"/>
                  <a:pt x="128" y="87"/>
                </a:cubicBezTo>
                <a:cubicBezTo>
                  <a:pt x="129" y="86"/>
                  <a:pt x="129" y="84"/>
                  <a:pt x="126" y="81"/>
                </a:cubicBezTo>
                <a:cubicBezTo>
                  <a:pt x="95" y="48"/>
                  <a:pt x="95" y="48"/>
                  <a:pt x="95" y="48"/>
                </a:cubicBezTo>
                <a:cubicBezTo>
                  <a:pt x="93" y="47"/>
                  <a:pt x="90" y="45"/>
                  <a:pt x="88" y="45"/>
                </a:cubicBezTo>
                <a:cubicBezTo>
                  <a:pt x="88" y="45"/>
                  <a:pt x="88" y="45"/>
                  <a:pt x="87" y="45"/>
                </a:cubicBezTo>
                <a:cubicBezTo>
                  <a:pt x="85" y="45"/>
                  <a:pt x="82" y="47"/>
                  <a:pt x="80" y="48"/>
                </a:cubicBezTo>
                <a:cubicBezTo>
                  <a:pt x="48" y="81"/>
                  <a:pt x="48" y="81"/>
                  <a:pt x="48" y="81"/>
                </a:cubicBezTo>
                <a:cubicBezTo>
                  <a:pt x="45" y="84"/>
                  <a:pt x="45" y="86"/>
                  <a:pt x="46" y="87"/>
                </a:cubicBezTo>
                <a:cubicBezTo>
                  <a:pt x="46" y="88"/>
                  <a:pt x="48" y="90"/>
                  <a:pt x="52" y="90"/>
                </a:cubicBezTo>
                <a:cubicBezTo>
                  <a:pt x="70" y="90"/>
                  <a:pt x="70" y="90"/>
                  <a:pt x="70" y="90"/>
                </a:cubicBezTo>
                <a:cubicBezTo>
                  <a:pt x="70" y="120"/>
                  <a:pt x="70" y="120"/>
                  <a:pt x="70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60"/>
                  <a:pt x="23" y="43"/>
                  <a:pt x="43" y="40"/>
                </a:cubicBezTo>
                <a:cubicBezTo>
                  <a:pt x="46" y="40"/>
                  <a:pt x="49" y="38"/>
                  <a:pt x="50" y="35"/>
                </a:cubicBezTo>
                <a:cubicBezTo>
                  <a:pt x="55" y="19"/>
                  <a:pt x="71" y="8"/>
                  <a:pt x="88" y="8"/>
                </a:cubicBezTo>
                <a:cubicBezTo>
                  <a:pt x="105" y="8"/>
                  <a:pt x="120" y="19"/>
                  <a:pt x="125" y="35"/>
                </a:cubicBezTo>
                <a:cubicBezTo>
                  <a:pt x="126" y="38"/>
                  <a:pt x="129" y="40"/>
                  <a:pt x="132" y="40"/>
                </a:cubicBezTo>
                <a:cubicBezTo>
                  <a:pt x="152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97" name="Freeform 6"/>
          <p:cNvSpPr>
            <a:spLocks noEditPoints="1"/>
          </p:cNvSpPr>
          <p:nvPr/>
        </p:nvSpPr>
        <p:spPr bwMode="auto">
          <a:xfrm>
            <a:off x="10185957" y="2831989"/>
            <a:ext cx="283183" cy="257949"/>
          </a:xfrm>
          <a:custGeom>
            <a:avLst/>
            <a:gdLst>
              <a:gd name="T0" fmla="*/ 146 w 168"/>
              <a:gd name="T1" fmla="*/ 109 h 153"/>
              <a:gd name="T2" fmla="*/ 153 w 168"/>
              <a:gd name="T3" fmla="*/ 120 h 153"/>
              <a:gd name="T4" fmla="*/ 146 w 168"/>
              <a:gd name="T5" fmla="*/ 145 h 153"/>
              <a:gd name="T6" fmla="*/ 22 w 168"/>
              <a:gd name="T7" fmla="*/ 145 h 153"/>
              <a:gd name="T8" fmla="*/ 14 w 168"/>
              <a:gd name="T9" fmla="*/ 139 h 153"/>
              <a:gd name="T10" fmla="*/ 14 w 168"/>
              <a:gd name="T11" fmla="*/ 76 h 153"/>
              <a:gd name="T12" fmla="*/ 7 w 168"/>
              <a:gd name="T13" fmla="*/ 76 h 153"/>
              <a:gd name="T14" fmla="*/ 7 w 168"/>
              <a:gd name="T15" fmla="*/ 139 h 153"/>
              <a:gd name="T16" fmla="*/ 22 w 168"/>
              <a:gd name="T17" fmla="*/ 152 h 153"/>
              <a:gd name="T18" fmla="*/ 160 w 168"/>
              <a:gd name="T19" fmla="*/ 139 h 153"/>
              <a:gd name="T20" fmla="*/ 160 w 168"/>
              <a:gd name="T21" fmla="*/ 120 h 153"/>
              <a:gd name="T22" fmla="*/ 157 w 168"/>
              <a:gd name="T23" fmla="*/ 99 h 153"/>
              <a:gd name="T24" fmla="*/ 150 w 168"/>
              <a:gd name="T25" fmla="*/ 110 h 153"/>
              <a:gd name="T26" fmla="*/ 164 w 168"/>
              <a:gd name="T27" fmla="*/ 110 h 153"/>
              <a:gd name="T28" fmla="*/ 21 w 168"/>
              <a:gd name="T29" fmla="*/ 40 h 153"/>
              <a:gd name="T30" fmla="*/ 14 w 168"/>
              <a:gd name="T31" fmla="*/ 15 h 153"/>
              <a:gd name="T32" fmla="*/ 146 w 168"/>
              <a:gd name="T33" fmla="*/ 7 h 153"/>
              <a:gd name="T34" fmla="*/ 153 w 168"/>
              <a:gd name="T35" fmla="*/ 76 h 153"/>
              <a:gd name="T36" fmla="*/ 158 w 168"/>
              <a:gd name="T37" fmla="*/ 79 h 153"/>
              <a:gd name="T38" fmla="*/ 160 w 168"/>
              <a:gd name="T39" fmla="*/ 76 h 153"/>
              <a:gd name="T40" fmla="*/ 146 w 168"/>
              <a:gd name="T41" fmla="*/ 0 h 153"/>
              <a:gd name="T42" fmla="*/ 7 w 168"/>
              <a:gd name="T43" fmla="*/ 15 h 153"/>
              <a:gd name="T44" fmla="*/ 0 w 168"/>
              <a:gd name="T45" fmla="*/ 40 h 153"/>
              <a:gd name="T46" fmla="*/ 21 w 168"/>
              <a:gd name="T47" fmla="*/ 40 h 153"/>
              <a:gd name="T48" fmla="*/ 11 w 168"/>
              <a:gd name="T49" fmla="*/ 33 h 153"/>
              <a:gd name="T50" fmla="*/ 11 w 168"/>
              <a:gd name="T51" fmla="*/ 48 h 153"/>
              <a:gd name="T52" fmla="*/ 102 w 168"/>
              <a:gd name="T53" fmla="*/ 100 h 153"/>
              <a:gd name="T54" fmla="*/ 102 w 168"/>
              <a:gd name="T55" fmla="*/ 96 h 153"/>
              <a:gd name="T56" fmla="*/ 104 w 168"/>
              <a:gd name="T57" fmla="*/ 55 h 153"/>
              <a:gd name="T58" fmla="*/ 90 w 168"/>
              <a:gd name="T59" fmla="*/ 40 h 153"/>
              <a:gd name="T60" fmla="*/ 62 w 168"/>
              <a:gd name="T61" fmla="*/ 55 h 153"/>
              <a:gd name="T62" fmla="*/ 64 w 168"/>
              <a:gd name="T63" fmla="*/ 96 h 153"/>
              <a:gd name="T64" fmla="*/ 66 w 168"/>
              <a:gd name="T65" fmla="*/ 99 h 153"/>
              <a:gd name="T66" fmla="*/ 40 w 168"/>
              <a:gd name="T67" fmla="*/ 79 h 153"/>
              <a:gd name="T68" fmla="*/ 74 w 168"/>
              <a:gd name="T69" fmla="*/ 37 h 153"/>
              <a:gd name="T70" fmla="*/ 127 w 168"/>
              <a:gd name="T71" fmla="*/ 76 h 153"/>
              <a:gd name="T72" fmla="*/ 74 w 168"/>
              <a:gd name="T73" fmla="*/ 117 h 153"/>
              <a:gd name="T74" fmla="*/ 66 w 168"/>
              <a:gd name="T75" fmla="*/ 91 h 153"/>
              <a:gd name="T76" fmla="*/ 63 w 168"/>
              <a:gd name="T77" fmla="*/ 89 h 153"/>
              <a:gd name="T78" fmla="*/ 75 w 168"/>
              <a:gd name="T79" fmla="*/ 76 h 153"/>
              <a:gd name="T80" fmla="*/ 77 w 168"/>
              <a:gd name="T81" fmla="*/ 76 h 153"/>
              <a:gd name="T82" fmla="*/ 79 w 168"/>
              <a:gd name="T83" fmla="*/ 116 h 153"/>
              <a:gd name="T84" fmla="*/ 74 w 168"/>
              <a:gd name="T85" fmla="*/ 117 h 153"/>
              <a:gd name="T86" fmla="*/ 91 w 168"/>
              <a:gd name="T87" fmla="*/ 112 h 153"/>
              <a:gd name="T88" fmla="*/ 101 w 168"/>
              <a:gd name="T89" fmla="*/ 104 h 153"/>
              <a:gd name="T90" fmla="*/ 103 w 168"/>
              <a:gd name="T91" fmla="*/ 106 h 153"/>
              <a:gd name="T92" fmla="*/ 91 w 168"/>
              <a:gd name="T93" fmla="*/ 118 h 153"/>
              <a:gd name="T94" fmla="*/ 90 w 168"/>
              <a:gd name="T95" fmla="*/ 119 h 153"/>
              <a:gd name="T96" fmla="*/ 88 w 168"/>
              <a:gd name="T97" fmla="*/ 78 h 153"/>
              <a:gd name="T98" fmla="*/ 91 w 168"/>
              <a:gd name="T99" fmla="*/ 78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8" h="153">
                <a:moveTo>
                  <a:pt x="157" y="99"/>
                </a:moveTo>
                <a:cubicBezTo>
                  <a:pt x="151" y="99"/>
                  <a:pt x="146" y="103"/>
                  <a:pt x="146" y="109"/>
                </a:cubicBezTo>
                <a:cubicBezTo>
                  <a:pt x="146" y="114"/>
                  <a:pt x="149" y="118"/>
                  <a:pt x="154" y="120"/>
                </a:cubicBezTo>
                <a:cubicBezTo>
                  <a:pt x="153" y="120"/>
                  <a:pt x="153" y="120"/>
                  <a:pt x="153" y="120"/>
                </a:cubicBezTo>
                <a:cubicBezTo>
                  <a:pt x="153" y="139"/>
                  <a:pt x="153" y="139"/>
                  <a:pt x="153" y="139"/>
                </a:cubicBezTo>
                <a:cubicBezTo>
                  <a:pt x="153" y="143"/>
                  <a:pt x="150" y="145"/>
                  <a:pt x="146" y="145"/>
                </a:cubicBezTo>
                <a:cubicBezTo>
                  <a:pt x="146" y="145"/>
                  <a:pt x="146" y="145"/>
                  <a:pt x="146" y="145"/>
                </a:cubicBezTo>
                <a:cubicBezTo>
                  <a:pt x="22" y="145"/>
                  <a:pt x="22" y="145"/>
                  <a:pt x="22" y="145"/>
                </a:cubicBezTo>
                <a:cubicBezTo>
                  <a:pt x="18" y="146"/>
                  <a:pt x="15" y="143"/>
                  <a:pt x="14" y="139"/>
                </a:cubicBezTo>
                <a:cubicBezTo>
                  <a:pt x="14" y="139"/>
                  <a:pt x="14" y="139"/>
                  <a:pt x="14" y="139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6"/>
                  <a:pt x="14" y="76"/>
                  <a:pt x="14" y="76"/>
                </a:cubicBezTo>
                <a:cubicBezTo>
                  <a:pt x="14" y="74"/>
                  <a:pt x="12" y="73"/>
                  <a:pt x="11" y="73"/>
                </a:cubicBezTo>
                <a:cubicBezTo>
                  <a:pt x="9" y="73"/>
                  <a:pt x="7" y="74"/>
                  <a:pt x="7" y="76"/>
                </a:cubicBezTo>
                <a:cubicBezTo>
                  <a:pt x="7" y="76"/>
                  <a:pt x="7" y="76"/>
                  <a:pt x="7" y="76"/>
                </a:cubicBezTo>
                <a:cubicBezTo>
                  <a:pt x="7" y="139"/>
                  <a:pt x="7" y="139"/>
                  <a:pt x="7" y="139"/>
                </a:cubicBezTo>
                <a:cubicBezTo>
                  <a:pt x="7" y="146"/>
                  <a:pt x="13" y="153"/>
                  <a:pt x="21" y="152"/>
                </a:cubicBezTo>
                <a:cubicBezTo>
                  <a:pt x="21" y="152"/>
                  <a:pt x="21" y="152"/>
                  <a:pt x="22" y="152"/>
                </a:cubicBezTo>
                <a:cubicBezTo>
                  <a:pt x="146" y="152"/>
                  <a:pt x="146" y="152"/>
                  <a:pt x="146" y="152"/>
                </a:cubicBezTo>
                <a:cubicBezTo>
                  <a:pt x="153" y="153"/>
                  <a:pt x="160" y="147"/>
                  <a:pt x="160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0" y="120"/>
                  <a:pt x="160" y="120"/>
                  <a:pt x="160" y="120"/>
                </a:cubicBezTo>
                <a:cubicBezTo>
                  <a:pt x="165" y="118"/>
                  <a:pt x="168" y="114"/>
                  <a:pt x="168" y="110"/>
                </a:cubicBezTo>
                <a:cubicBezTo>
                  <a:pt x="168" y="103"/>
                  <a:pt x="163" y="99"/>
                  <a:pt x="157" y="99"/>
                </a:cubicBezTo>
                <a:close/>
                <a:moveTo>
                  <a:pt x="157" y="117"/>
                </a:moveTo>
                <a:cubicBezTo>
                  <a:pt x="153" y="117"/>
                  <a:pt x="150" y="114"/>
                  <a:pt x="150" y="110"/>
                </a:cubicBezTo>
                <a:cubicBezTo>
                  <a:pt x="150" y="105"/>
                  <a:pt x="153" y="102"/>
                  <a:pt x="157" y="102"/>
                </a:cubicBezTo>
                <a:cubicBezTo>
                  <a:pt x="161" y="102"/>
                  <a:pt x="164" y="105"/>
                  <a:pt x="164" y="110"/>
                </a:cubicBezTo>
                <a:cubicBezTo>
                  <a:pt x="164" y="113"/>
                  <a:pt x="161" y="116"/>
                  <a:pt x="157" y="117"/>
                </a:cubicBezTo>
                <a:close/>
                <a:moveTo>
                  <a:pt x="21" y="40"/>
                </a:moveTo>
                <a:cubicBezTo>
                  <a:pt x="21" y="36"/>
                  <a:pt x="18" y="31"/>
                  <a:pt x="14" y="30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1"/>
                  <a:pt x="17" y="7"/>
                  <a:pt x="22" y="7"/>
                </a:cubicBezTo>
                <a:cubicBezTo>
                  <a:pt x="146" y="7"/>
                  <a:pt x="146" y="7"/>
                  <a:pt x="146" y="7"/>
                </a:cubicBezTo>
                <a:cubicBezTo>
                  <a:pt x="150" y="7"/>
                  <a:pt x="153" y="11"/>
                  <a:pt x="153" y="15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3" y="76"/>
                  <a:pt x="153" y="76"/>
                  <a:pt x="153" y="76"/>
                </a:cubicBezTo>
                <a:cubicBezTo>
                  <a:pt x="154" y="78"/>
                  <a:pt x="156" y="79"/>
                  <a:pt x="158" y="79"/>
                </a:cubicBezTo>
                <a:cubicBezTo>
                  <a:pt x="159" y="79"/>
                  <a:pt x="160" y="78"/>
                  <a:pt x="160" y="76"/>
                </a:cubicBezTo>
                <a:cubicBezTo>
                  <a:pt x="160" y="76"/>
                  <a:pt x="160" y="76"/>
                  <a:pt x="160" y="76"/>
                </a:cubicBezTo>
                <a:cubicBezTo>
                  <a:pt x="160" y="15"/>
                  <a:pt x="160" y="15"/>
                  <a:pt x="160" y="15"/>
                </a:cubicBezTo>
                <a:cubicBezTo>
                  <a:pt x="160" y="7"/>
                  <a:pt x="154" y="0"/>
                  <a:pt x="14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4" y="0"/>
                  <a:pt x="7" y="7"/>
                  <a:pt x="7" y="15"/>
                </a:cubicBezTo>
                <a:cubicBezTo>
                  <a:pt x="7" y="30"/>
                  <a:pt x="7" y="30"/>
                  <a:pt x="7" y="30"/>
                </a:cubicBezTo>
                <a:cubicBezTo>
                  <a:pt x="3" y="32"/>
                  <a:pt x="0" y="36"/>
                  <a:pt x="0" y="40"/>
                </a:cubicBezTo>
                <a:cubicBezTo>
                  <a:pt x="0" y="47"/>
                  <a:pt x="5" y="52"/>
                  <a:pt x="11" y="51"/>
                </a:cubicBezTo>
                <a:cubicBezTo>
                  <a:pt x="17" y="51"/>
                  <a:pt x="21" y="47"/>
                  <a:pt x="21" y="40"/>
                </a:cubicBezTo>
                <a:close/>
                <a:moveTo>
                  <a:pt x="4" y="40"/>
                </a:moveTo>
                <a:cubicBezTo>
                  <a:pt x="4" y="36"/>
                  <a:pt x="7" y="33"/>
                  <a:pt x="11" y="33"/>
                </a:cubicBezTo>
                <a:cubicBezTo>
                  <a:pt x="15" y="33"/>
                  <a:pt x="18" y="36"/>
                  <a:pt x="18" y="40"/>
                </a:cubicBezTo>
                <a:cubicBezTo>
                  <a:pt x="18" y="45"/>
                  <a:pt x="15" y="48"/>
                  <a:pt x="11" y="48"/>
                </a:cubicBezTo>
                <a:cubicBezTo>
                  <a:pt x="7" y="47"/>
                  <a:pt x="4" y="44"/>
                  <a:pt x="4" y="40"/>
                </a:cubicBezTo>
                <a:close/>
                <a:moveTo>
                  <a:pt x="102" y="100"/>
                </a:moveTo>
                <a:cubicBezTo>
                  <a:pt x="101" y="100"/>
                  <a:pt x="100" y="99"/>
                  <a:pt x="100" y="99"/>
                </a:cubicBezTo>
                <a:cubicBezTo>
                  <a:pt x="100" y="97"/>
                  <a:pt x="101" y="96"/>
                  <a:pt x="102" y="96"/>
                </a:cubicBezTo>
                <a:cubicBezTo>
                  <a:pt x="112" y="96"/>
                  <a:pt x="122" y="88"/>
                  <a:pt x="123" y="78"/>
                </a:cubicBezTo>
                <a:cubicBezTo>
                  <a:pt x="124" y="66"/>
                  <a:pt x="116" y="56"/>
                  <a:pt x="104" y="55"/>
                </a:cubicBezTo>
                <a:cubicBezTo>
                  <a:pt x="104" y="54"/>
                  <a:pt x="103" y="54"/>
                  <a:pt x="103" y="53"/>
                </a:cubicBezTo>
                <a:cubicBezTo>
                  <a:pt x="101" y="47"/>
                  <a:pt x="96" y="42"/>
                  <a:pt x="90" y="40"/>
                </a:cubicBezTo>
                <a:cubicBezTo>
                  <a:pt x="79" y="36"/>
                  <a:pt x="67" y="42"/>
                  <a:pt x="63" y="53"/>
                </a:cubicBezTo>
                <a:cubicBezTo>
                  <a:pt x="63" y="54"/>
                  <a:pt x="62" y="55"/>
                  <a:pt x="62" y="55"/>
                </a:cubicBezTo>
                <a:cubicBezTo>
                  <a:pt x="51" y="56"/>
                  <a:pt x="43" y="65"/>
                  <a:pt x="43" y="76"/>
                </a:cubicBezTo>
                <a:cubicBezTo>
                  <a:pt x="43" y="87"/>
                  <a:pt x="53" y="96"/>
                  <a:pt x="64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6" y="96"/>
                  <a:pt x="66" y="97"/>
                  <a:pt x="66" y="99"/>
                </a:cubicBezTo>
                <a:cubicBezTo>
                  <a:pt x="66" y="100"/>
                  <a:pt x="65" y="100"/>
                  <a:pt x="64" y="100"/>
                </a:cubicBezTo>
                <a:cubicBezTo>
                  <a:pt x="52" y="100"/>
                  <a:pt x="41" y="92"/>
                  <a:pt x="40" y="79"/>
                </a:cubicBezTo>
                <a:cubicBezTo>
                  <a:pt x="37" y="66"/>
                  <a:pt x="47" y="53"/>
                  <a:pt x="60" y="51"/>
                </a:cubicBezTo>
                <a:cubicBezTo>
                  <a:pt x="62" y="45"/>
                  <a:pt x="67" y="40"/>
                  <a:pt x="74" y="37"/>
                </a:cubicBezTo>
                <a:cubicBezTo>
                  <a:pt x="87" y="32"/>
                  <a:pt x="101" y="39"/>
                  <a:pt x="106" y="51"/>
                </a:cubicBezTo>
                <a:cubicBezTo>
                  <a:pt x="118" y="53"/>
                  <a:pt x="127" y="63"/>
                  <a:pt x="127" y="76"/>
                </a:cubicBezTo>
                <a:cubicBezTo>
                  <a:pt x="127" y="89"/>
                  <a:pt x="116" y="100"/>
                  <a:pt x="102" y="100"/>
                </a:cubicBezTo>
                <a:close/>
                <a:moveTo>
                  <a:pt x="74" y="117"/>
                </a:moveTo>
                <a:cubicBezTo>
                  <a:pt x="74" y="82"/>
                  <a:pt x="74" y="82"/>
                  <a:pt x="74" y="82"/>
                </a:cubicBezTo>
                <a:cubicBezTo>
                  <a:pt x="66" y="91"/>
                  <a:pt x="66" y="91"/>
                  <a:pt x="66" y="91"/>
                </a:cubicBezTo>
                <a:cubicBezTo>
                  <a:pt x="66" y="91"/>
                  <a:pt x="66" y="91"/>
                  <a:pt x="65" y="91"/>
                </a:cubicBezTo>
                <a:cubicBezTo>
                  <a:pt x="64" y="91"/>
                  <a:pt x="63" y="90"/>
                  <a:pt x="63" y="89"/>
                </a:cubicBezTo>
                <a:cubicBezTo>
                  <a:pt x="64" y="88"/>
                  <a:pt x="64" y="88"/>
                  <a:pt x="64" y="87"/>
                </a:cubicBezTo>
                <a:cubicBezTo>
                  <a:pt x="75" y="76"/>
                  <a:pt x="75" y="76"/>
                  <a:pt x="75" y="76"/>
                </a:cubicBezTo>
                <a:cubicBezTo>
                  <a:pt x="75" y="76"/>
                  <a:pt x="75" y="76"/>
                  <a:pt x="76" y="76"/>
                </a:cubicBezTo>
                <a:cubicBezTo>
                  <a:pt x="76" y="76"/>
                  <a:pt x="76" y="76"/>
                  <a:pt x="77" y="76"/>
                </a:cubicBezTo>
                <a:cubicBezTo>
                  <a:pt x="78" y="76"/>
                  <a:pt x="79" y="76"/>
                  <a:pt x="79" y="78"/>
                </a:cubicBezTo>
                <a:cubicBezTo>
                  <a:pt x="79" y="116"/>
                  <a:pt x="79" y="116"/>
                  <a:pt x="79" y="116"/>
                </a:cubicBezTo>
                <a:cubicBezTo>
                  <a:pt x="79" y="118"/>
                  <a:pt x="78" y="118"/>
                  <a:pt x="77" y="118"/>
                </a:cubicBezTo>
                <a:cubicBezTo>
                  <a:pt x="76" y="118"/>
                  <a:pt x="75" y="118"/>
                  <a:pt x="74" y="117"/>
                </a:cubicBezTo>
                <a:close/>
                <a:moveTo>
                  <a:pt x="91" y="78"/>
                </a:moveTo>
                <a:cubicBezTo>
                  <a:pt x="91" y="112"/>
                  <a:pt x="91" y="112"/>
                  <a:pt x="91" y="112"/>
                </a:cubicBezTo>
                <a:cubicBezTo>
                  <a:pt x="100" y="105"/>
                  <a:pt x="100" y="105"/>
                  <a:pt x="100" y="105"/>
                </a:cubicBezTo>
                <a:cubicBezTo>
                  <a:pt x="100" y="104"/>
                  <a:pt x="101" y="104"/>
                  <a:pt x="101" y="104"/>
                </a:cubicBezTo>
                <a:cubicBezTo>
                  <a:pt x="101" y="104"/>
                  <a:pt x="102" y="104"/>
                  <a:pt x="102" y="105"/>
                </a:cubicBezTo>
                <a:cubicBezTo>
                  <a:pt x="103" y="105"/>
                  <a:pt x="103" y="105"/>
                  <a:pt x="103" y="106"/>
                </a:cubicBezTo>
                <a:cubicBezTo>
                  <a:pt x="103" y="107"/>
                  <a:pt x="103" y="107"/>
                  <a:pt x="102" y="107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91" y="118"/>
                  <a:pt x="91" y="118"/>
                  <a:pt x="90" y="119"/>
                </a:cubicBezTo>
                <a:cubicBezTo>
                  <a:pt x="90" y="119"/>
                  <a:pt x="90" y="119"/>
                  <a:pt x="90" y="119"/>
                </a:cubicBezTo>
                <a:cubicBezTo>
                  <a:pt x="88" y="119"/>
                  <a:pt x="88" y="118"/>
                  <a:pt x="88" y="117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76"/>
                  <a:pt x="88" y="76"/>
                  <a:pt x="90" y="76"/>
                </a:cubicBezTo>
                <a:cubicBezTo>
                  <a:pt x="91" y="76"/>
                  <a:pt x="91" y="76"/>
                  <a:pt x="91" y="7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" name="TextBox 35"/>
          <p:cNvSpPr txBox="1"/>
          <p:nvPr/>
        </p:nvSpPr>
        <p:spPr>
          <a:xfrm>
            <a:off x="10107777" y="3070457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CSG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Freeform 10"/>
          <p:cNvSpPr>
            <a:spLocks noEditPoints="1"/>
          </p:cNvSpPr>
          <p:nvPr/>
        </p:nvSpPr>
        <p:spPr bwMode="auto">
          <a:xfrm>
            <a:off x="11229700" y="2831988"/>
            <a:ext cx="260051" cy="257248"/>
          </a:xfrm>
          <a:custGeom>
            <a:avLst/>
            <a:gdLst>
              <a:gd name="T0" fmla="*/ 151 w 154"/>
              <a:gd name="T1" fmla="*/ 48 h 152"/>
              <a:gd name="T2" fmla="*/ 124 w 154"/>
              <a:gd name="T3" fmla="*/ 6 h 152"/>
              <a:gd name="T4" fmla="*/ 112 w 154"/>
              <a:gd name="T5" fmla="*/ 0 h 152"/>
              <a:gd name="T6" fmla="*/ 64 w 154"/>
              <a:gd name="T7" fmla="*/ 0 h 152"/>
              <a:gd name="T8" fmla="*/ 51 w 154"/>
              <a:gd name="T9" fmla="*/ 6 h 152"/>
              <a:gd name="T10" fmla="*/ 2 w 154"/>
              <a:gd name="T11" fmla="*/ 90 h 152"/>
              <a:gd name="T12" fmla="*/ 3 w 154"/>
              <a:gd name="T13" fmla="*/ 104 h 152"/>
              <a:gd name="T14" fmla="*/ 30 w 154"/>
              <a:gd name="T15" fmla="*/ 146 h 152"/>
              <a:gd name="T16" fmla="*/ 42 w 154"/>
              <a:gd name="T17" fmla="*/ 152 h 152"/>
              <a:gd name="T18" fmla="*/ 90 w 154"/>
              <a:gd name="T19" fmla="*/ 152 h 152"/>
              <a:gd name="T20" fmla="*/ 103 w 154"/>
              <a:gd name="T21" fmla="*/ 146 h 152"/>
              <a:gd name="T22" fmla="*/ 152 w 154"/>
              <a:gd name="T23" fmla="*/ 62 h 152"/>
              <a:gd name="T24" fmla="*/ 151 w 154"/>
              <a:gd name="T25" fmla="*/ 48 h 152"/>
              <a:gd name="T26" fmla="*/ 96 w 154"/>
              <a:gd name="T27" fmla="*/ 142 h 152"/>
              <a:gd name="T28" fmla="*/ 91 w 154"/>
              <a:gd name="T29" fmla="*/ 146 h 152"/>
              <a:gd name="T30" fmla="*/ 42 w 154"/>
              <a:gd name="T31" fmla="*/ 146 h 152"/>
              <a:gd name="T32" fmla="*/ 36 w 154"/>
              <a:gd name="T33" fmla="*/ 142 h 152"/>
              <a:gd name="T34" fmla="*/ 9 w 154"/>
              <a:gd name="T35" fmla="*/ 100 h 152"/>
              <a:gd name="T36" fmla="*/ 9 w 154"/>
              <a:gd name="T37" fmla="*/ 93 h 152"/>
              <a:gd name="T38" fmla="*/ 28 w 154"/>
              <a:gd name="T39" fmla="*/ 60 h 152"/>
              <a:gd name="T40" fmla="*/ 30 w 154"/>
              <a:gd name="T41" fmla="*/ 65 h 152"/>
              <a:gd name="T42" fmla="*/ 55 w 154"/>
              <a:gd name="T43" fmla="*/ 104 h 152"/>
              <a:gd name="T44" fmla="*/ 67 w 154"/>
              <a:gd name="T45" fmla="*/ 110 h 152"/>
              <a:gd name="T46" fmla="*/ 68 w 154"/>
              <a:gd name="T47" fmla="*/ 110 h 152"/>
              <a:gd name="T48" fmla="*/ 112 w 154"/>
              <a:gd name="T49" fmla="*/ 110 h 152"/>
              <a:gd name="T50" fmla="*/ 117 w 154"/>
              <a:gd name="T51" fmla="*/ 109 h 152"/>
              <a:gd name="T52" fmla="*/ 96 w 154"/>
              <a:gd name="T53" fmla="*/ 142 h 152"/>
              <a:gd name="T54" fmla="*/ 121 w 154"/>
              <a:gd name="T55" fmla="*/ 99 h 152"/>
              <a:gd name="T56" fmla="*/ 120 w 154"/>
              <a:gd name="T57" fmla="*/ 101 h 152"/>
              <a:gd name="T58" fmla="*/ 111 w 154"/>
              <a:gd name="T59" fmla="*/ 106 h 152"/>
              <a:gd name="T60" fmla="*/ 67 w 154"/>
              <a:gd name="T61" fmla="*/ 107 h 152"/>
              <a:gd name="T62" fmla="*/ 66 w 154"/>
              <a:gd name="T63" fmla="*/ 107 h 152"/>
              <a:gd name="T64" fmla="*/ 57 w 154"/>
              <a:gd name="T65" fmla="*/ 102 h 152"/>
              <a:gd name="T66" fmla="*/ 32 w 154"/>
              <a:gd name="T67" fmla="*/ 63 h 152"/>
              <a:gd name="T68" fmla="*/ 32 w 154"/>
              <a:gd name="T69" fmla="*/ 52 h 152"/>
              <a:gd name="T70" fmla="*/ 33 w 154"/>
              <a:gd name="T71" fmla="*/ 51 h 152"/>
              <a:gd name="T72" fmla="*/ 42 w 154"/>
              <a:gd name="T73" fmla="*/ 45 h 152"/>
              <a:gd name="T74" fmla="*/ 87 w 154"/>
              <a:gd name="T75" fmla="*/ 45 h 152"/>
              <a:gd name="T76" fmla="*/ 87 w 154"/>
              <a:gd name="T77" fmla="*/ 45 h 152"/>
              <a:gd name="T78" fmla="*/ 96 w 154"/>
              <a:gd name="T79" fmla="*/ 50 h 152"/>
              <a:gd name="T80" fmla="*/ 121 w 154"/>
              <a:gd name="T81" fmla="*/ 89 h 152"/>
              <a:gd name="T82" fmla="*/ 121 w 154"/>
              <a:gd name="T83" fmla="*/ 99 h 152"/>
              <a:gd name="T84" fmla="*/ 145 w 154"/>
              <a:gd name="T85" fmla="*/ 59 h 152"/>
              <a:gd name="T86" fmla="*/ 126 w 154"/>
              <a:gd name="T87" fmla="*/ 92 h 152"/>
              <a:gd name="T88" fmla="*/ 124 w 154"/>
              <a:gd name="T89" fmla="*/ 87 h 152"/>
              <a:gd name="T90" fmla="*/ 99 w 154"/>
              <a:gd name="T91" fmla="*/ 48 h 152"/>
              <a:gd name="T92" fmla="*/ 87 w 154"/>
              <a:gd name="T93" fmla="*/ 42 h 152"/>
              <a:gd name="T94" fmla="*/ 86 w 154"/>
              <a:gd name="T95" fmla="*/ 42 h 152"/>
              <a:gd name="T96" fmla="*/ 42 w 154"/>
              <a:gd name="T97" fmla="*/ 42 h 152"/>
              <a:gd name="T98" fmla="*/ 37 w 154"/>
              <a:gd name="T99" fmla="*/ 43 h 152"/>
              <a:gd name="T100" fmla="*/ 58 w 154"/>
              <a:gd name="T101" fmla="*/ 10 h 152"/>
              <a:gd name="T102" fmla="*/ 63 w 154"/>
              <a:gd name="T103" fmla="*/ 6 h 152"/>
              <a:gd name="T104" fmla="*/ 112 w 154"/>
              <a:gd name="T105" fmla="*/ 6 h 152"/>
              <a:gd name="T106" fmla="*/ 118 w 154"/>
              <a:gd name="T107" fmla="*/ 10 h 152"/>
              <a:gd name="T108" fmla="*/ 145 w 154"/>
              <a:gd name="T109" fmla="*/ 52 h 152"/>
              <a:gd name="T110" fmla="*/ 145 w 154"/>
              <a:gd name="T111" fmla="*/ 5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54" h="152">
                <a:moveTo>
                  <a:pt x="151" y="48"/>
                </a:moveTo>
                <a:cubicBezTo>
                  <a:pt x="124" y="6"/>
                  <a:pt x="124" y="6"/>
                  <a:pt x="124" y="6"/>
                </a:cubicBezTo>
                <a:cubicBezTo>
                  <a:pt x="122" y="2"/>
                  <a:pt x="117" y="0"/>
                  <a:pt x="112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59" y="0"/>
                  <a:pt x="54" y="2"/>
                  <a:pt x="51" y="6"/>
                </a:cubicBezTo>
                <a:cubicBezTo>
                  <a:pt x="2" y="90"/>
                  <a:pt x="2" y="90"/>
                  <a:pt x="2" y="90"/>
                </a:cubicBezTo>
                <a:cubicBezTo>
                  <a:pt x="0" y="94"/>
                  <a:pt x="0" y="100"/>
                  <a:pt x="3" y="104"/>
                </a:cubicBezTo>
                <a:cubicBezTo>
                  <a:pt x="30" y="146"/>
                  <a:pt x="30" y="146"/>
                  <a:pt x="30" y="146"/>
                </a:cubicBezTo>
                <a:cubicBezTo>
                  <a:pt x="32" y="150"/>
                  <a:pt x="37" y="152"/>
                  <a:pt x="42" y="152"/>
                </a:cubicBezTo>
                <a:cubicBezTo>
                  <a:pt x="90" y="152"/>
                  <a:pt x="90" y="152"/>
                  <a:pt x="90" y="152"/>
                </a:cubicBezTo>
                <a:cubicBezTo>
                  <a:pt x="95" y="152"/>
                  <a:pt x="100" y="150"/>
                  <a:pt x="103" y="146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4" y="58"/>
                  <a:pt x="154" y="52"/>
                  <a:pt x="151" y="48"/>
                </a:cubicBezTo>
                <a:close/>
                <a:moveTo>
                  <a:pt x="96" y="142"/>
                </a:moveTo>
                <a:cubicBezTo>
                  <a:pt x="95" y="144"/>
                  <a:pt x="93" y="146"/>
                  <a:pt x="91" y="146"/>
                </a:cubicBezTo>
                <a:cubicBezTo>
                  <a:pt x="42" y="146"/>
                  <a:pt x="42" y="146"/>
                  <a:pt x="42" y="146"/>
                </a:cubicBezTo>
                <a:cubicBezTo>
                  <a:pt x="39" y="146"/>
                  <a:pt x="37" y="144"/>
                  <a:pt x="36" y="142"/>
                </a:cubicBezTo>
                <a:cubicBezTo>
                  <a:pt x="9" y="100"/>
                  <a:pt x="9" y="100"/>
                  <a:pt x="9" y="100"/>
                </a:cubicBezTo>
                <a:cubicBezTo>
                  <a:pt x="7" y="98"/>
                  <a:pt x="7" y="95"/>
                  <a:pt x="9" y="93"/>
                </a:cubicBezTo>
                <a:cubicBezTo>
                  <a:pt x="28" y="60"/>
                  <a:pt x="28" y="60"/>
                  <a:pt x="28" y="60"/>
                </a:cubicBezTo>
                <a:cubicBezTo>
                  <a:pt x="29" y="61"/>
                  <a:pt x="29" y="63"/>
                  <a:pt x="30" y="65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8"/>
                  <a:pt x="62" y="110"/>
                  <a:pt x="67" y="110"/>
                </a:cubicBezTo>
                <a:cubicBezTo>
                  <a:pt x="67" y="110"/>
                  <a:pt x="67" y="110"/>
                  <a:pt x="68" y="110"/>
                </a:cubicBezTo>
                <a:cubicBezTo>
                  <a:pt x="112" y="110"/>
                  <a:pt x="112" y="110"/>
                  <a:pt x="112" y="110"/>
                </a:cubicBezTo>
                <a:cubicBezTo>
                  <a:pt x="114" y="110"/>
                  <a:pt x="115" y="109"/>
                  <a:pt x="117" y="109"/>
                </a:cubicBezTo>
                <a:lnTo>
                  <a:pt x="96" y="142"/>
                </a:lnTo>
                <a:close/>
                <a:moveTo>
                  <a:pt x="121" y="99"/>
                </a:moveTo>
                <a:cubicBezTo>
                  <a:pt x="120" y="101"/>
                  <a:pt x="120" y="101"/>
                  <a:pt x="120" y="101"/>
                </a:cubicBezTo>
                <a:cubicBezTo>
                  <a:pt x="118" y="104"/>
                  <a:pt x="115" y="106"/>
                  <a:pt x="111" y="106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6" y="107"/>
                  <a:pt x="66" y="107"/>
                  <a:pt x="66" y="107"/>
                </a:cubicBezTo>
                <a:cubicBezTo>
                  <a:pt x="62" y="107"/>
                  <a:pt x="59" y="105"/>
                  <a:pt x="57" y="102"/>
                </a:cubicBezTo>
                <a:cubicBezTo>
                  <a:pt x="32" y="63"/>
                  <a:pt x="32" y="63"/>
                  <a:pt x="32" y="63"/>
                </a:cubicBezTo>
                <a:cubicBezTo>
                  <a:pt x="30" y="60"/>
                  <a:pt x="30" y="56"/>
                  <a:pt x="32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5" y="48"/>
                  <a:pt x="38" y="45"/>
                  <a:pt x="42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87" y="45"/>
                  <a:pt x="87" y="45"/>
                  <a:pt x="87" y="45"/>
                </a:cubicBezTo>
                <a:cubicBezTo>
                  <a:pt x="91" y="45"/>
                  <a:pt x="94" y="47"/>
                  <a:pt x="96" y="50"/>
                </a:cubicBezTo>
                <a:cubicBezTo>
                  <a:pt x="121" y="89"/>
                  <a:pt x="121" y="89"/>
                  <a:pt x="121" y="89"/>
                </a:cubicBezTo>
                <a:cubicBezTo>
                  <a:pt x="123" y="92"/>
                  <a:pt x="123" y="96"/>
                  <a:pt x="121" y="99"/>
                </a:cubicBezTo>
                <a:close/>
                <a:moveTo>
                  <a:pt x="145" y="59"/>
                </a:moveTo>
                <a:cubicBezTo>
                  <a:pt x="126" y="92"/>
                  <a:pt x="126" y="92"/>
                  <a:pt x="126" y="92"/>
                </a:cubicBezTo>
                <a:cubicBezTo>
                  <a:pt x="125" y="91"/>
                  <a:pt x="125" y="89"/>
                  <a:pt x="124" y="87"/>
                </a:cubicBezTo>
                <a:cubicBezTo>
                  <a:pt x="99" y="48"/>
                  <a:pt x="99" y="48"/>
                  <a:pt x="99" y="48"/>
                </a:cubicBezTo>
                <a:cubicBezTo>
                  <a:pt x="97" y="44"/>
                  <a:pt x="92" y="42"/>
                  <a:pt x="87" y="42"/>
                </a:cubicBezTo>
                <a:cubicBezTo>
                  <a:pt x="87" y="42"/>
                  <a:pt x="87" y="42"/>
                  <a:pt x="86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2"/>
                  <a:pt x="39" y="43"/>
                  <a:pt x="37" y="43"/>
                </a:cubicBezTo>
                <a:cubicBezTo>
                  <a:pt x="58" y="10"/>
                  <a:pt x="58" y="10"/>
                  <a:pt x="58" y="10"/>
                </a:cubicBezTo>
                <a:cubicBezTo>
                  <a:pt x="59" y="8"/>
                  <a:pt x="61" y="6"/>
                  <a:pt x="63" y="6"/>
                </a:cubicBezTo>
                <a:cubicBezTo>
                  <a:pt x="112" y="6"/>
                  <a:pt x="112" y="6"/>
                  <a:pt x="112" y="6"/>
                </a:cubicBezTo>
                <a:cubicBezTo>
                  <a:pt x="114" y="6"/>
                  <a:pt x="116" y="8"/>
                  <a:pt x="118" y="10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7" y="54"/>
                  <a:pt x="147" y="57"/>
                  <a:pt x="145" y="5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2" name="TextBox 35"/>
          <p:cNvSpPr txBox="1"/>
          <p:nvPr/>
        </p:nvSpPr>
        <p:spPr>
          <a:xfrm>
            <a:off x="11144762" y="3070457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Freeform 14"/>
          <p:cNvSpPr>
            <a:spLocks noEditPoints="1"/>
          </p:cNvSpPr>
          <p:nvPr/>
        </p:nvSpPr>
        <p:spPr bwMode="auto">
          <a:xfrm>
            <a:off x="1972940" y="3787590"/>
            <a:ext cx="300707" cy="220799"/>
          </a:xfrm>
          <a:custGeom>
            <a:avLst/>
            <a:gdLst>
              <a:gd name="T0" fmla="*/ 119 w 178"/>
              <a:gd name="T1" fmla="*/ 45 h 130"/>
              <a:gd name="T2" fmla="*/ 65 w 178"/>
              <a:gd name="T3" fmla="*/ 19 h 130"/>
              <a:gd name="T4" fmla="*/ 38 w 178"/>
              <a:gd name="T5" fmla="*/ 45 h 130"/>
              <a:gd name="T6" fmla="*/ 0 w 178"/>
              <a:gd name="T7" fmla="*/ 87 h 130"/>
              <a:gd name="T8" fmla="*/ 43 w 178"/>
              <a:gd name="T9" fmla="*/ 129 h 130"/>
              <a:gd name="T10" fmla="*/ 114 w 178"/>
              <a:gd name="T11" fmla="*/ 129 h 130"/>
              <a:gd name="T12" fmla="*/ 158 w 178"/>
              <a:gd name="T13" fmla="*/ 87 h 130"/>
              <a:gd name="T14" fmla="*/ 119 w 178"/>
              <a:gd name="T15" fmla="*/ 45 h 130"/>
              <a:gd name="T16" fmla="*/ 115 w 178"/>
              <a:gd name="T17" fmla="*/ 121 h 130"/>
              <a:gd name="T18" fmla="*/ 43 w 178"/>
              <a:gd name="T19" fmla="*/ 121 h 130"/>
              <a:gd name="T20" fmla="*/ 8 w 178"/>
              <a:gd name="T21" fmla="*/ 87 h 130"/>
              <a:gd name="T22" fmla="*/ 39 w 178"/>
              <a:gd name="T23" fmla="*/ 53 h 130"/>
              <a:gd name="T24" fmla="*/ 46 w 178"/>
              <a:gd name="T25" fmla="*/ 48 h 130"/>
              <a:gd name="T26" fmla="*/ 92 w 178"/>
              <a:gd name="T27" fmla="*/ 27 h 130"/>
              <a:gd name="T28" fmla="*/ 112 w 178"/>
              <a:gd name="T29" fmla="*/ 48 h 130"/>
              <a:gd name="T30" fmla="*/ 119 w 178"/>
              <a:gd name="T31" fmla="*/ 53 h 130"/>
              <a:gd name="T32" fmla="*/ 150 w 178"/>
              <a:gd name="T33" fmla="*/ 87 h 130"/>
              <a:gd name="T34" fmla="*/ 115 w 178"/>
              <a:gd name="T35" fmla="*/ 121 h 130"/>
              <a:gd name="T36" fmla="*/ 178 w 178"/>
              <a:gd name="T37" fmla="*/ 72 h 130"/>
              <a:gd name="T38" fmla="*/ 161 w 178"/>
              <a:gd name="T39" fmla="*/ 107 h 130"/>
              <a:gd name="T40" fmla="*/ 160 w 178"/>
              <a:gd name="T41" fmla="*/ 107 h 130"/>
              <a:gd name="T42" fmla="*/ 159 w 178"/>
              <a:gd name="T43" fmla="*/ 106 h 130"/>
              <a:gd name="T44" fmla="*/ 159 w 178"/>
              <a:gd name="T45" fmla="*/ 104 h 130"/>
              <a:gd name="T46" fmla="*/ 174 w 178"/>
              <a:gd name="T47" fmla="*/ 76 h 130"/>
              <a:gd name="T48" fmla="*/ 138 w 178"/>
              <a:gd name="T49" fmla="*/ 32 h 130"/>
              <a:gd name="T50" fmla="*/ 136 w 178"/>
              <a:gd name="T51" fmla="*/ 31 h 130"/>
              <a:gd name="T52" fmla="*/ 97 w 178"/>
              <a:gd name="T53" fmla="*/ 4 h 130"/>
              <a:gd name="T54" fmla="*/ 88 w 178"/>
              <a:gd name="T55" fmla="*/ 5 h 130"/>
              <a:gd name="T56" fmla="*/ 70 w 178"/>
              <a:gd name="T57" fmla="*/ 14 h 130"/>
              <a:gd name="T58" fmla="*/ 68 w 178"/>
              <a:gd name="T59" fmla="*/ 13 h 130"/>
              <a:gd name="T60" fmla="*/ 68 w 178"/>
              <a:gd name="T61" fmla="*/ 11 h 130"/>
              <a:gd name="T62" fmla="*/ 87 w 178"/>
              <a:gd name="T63" fmla="*/ 1 h 130"/>
              <a:gd name="T64" fmla="*/ 97 w 178"/>
              <a:gd name="T65" fmla="*/ 0 h 130"/>
              <a:gd name="T66" fmla="*/ 139 w 178"/>
              <a:gd name="T67" fmla="*/ 29 h 130"/>
              <a:gd name="T68" fmla="*/ 178 w 178"/>
              <a:gd name="T69" fmla="*/ 72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8" h="130">
                <a:moveTo>
                  <a:pt x="119" y="45"/>
                </a:moveTo>
                <a:cubicBezTo>
                  <a:pt x="112" y="23"/>
                  <a:pt x="87" y="11"/>
                  <a:pt x="65" y="19"/>
                </a:cubicBezTo>
                <a:cubicBezTo>
                  <a:pt x="52" y="23"/>
                  <a:pt x="43" y="33"/>
                  <a:pt x="38" y="45"/>
                </a:cubicBezTo>
                <a:cubicBezTo>
                  <a:pt x="17" y="47"/>
                  <a:pt x="0" y="65"/>
                  <a:pt x="0" y="87"/>
                </a:cubicBezTo>
                <a:cubicBezTo>
                  <a:pt x="0" y="111"/>
                  <a:pt x="19" y="129"/>
                  <a:pt x="43" y="129"/>
                </a:cubicBezTo>
                <a:cubicBezTo>
                  <a:pt x="114" y="129"/>
                  <a:pt x="114" y="129"/>
                  <a:pt x="114" y="129"/>
                </a:cubicBezTo>
                <a:cubicBezTo>
                  <a:pt x="138" y="130"/>
                  <a:pt x="158" y="111"/>
                  <a:pt x="158" y="87"/>
                </a:cubicBezTo>
                <a:cubicBezTo>
                  <a:pt x="158" y="65"/>
                  <a:pt x="141" y="47"/>
                  <a:pt x="119" y="45"/>
                </a:cubicBezTo>
                <a:close/>
                <a:moveTo>
                  <a:pt x="115" y="121"/>
                </a:moveTo>
                <a:cubicBezTo>
                  <a:pt x="43" y="121"/>
                  <a:pt x="43" y="121"/>
                  <a:pt x="43" y="121"/>
                </a:cubicBezTo>
                <a:cubicBezTo>
                  <a:pt x="24" y="121"/>
                  <a:pt x="8" y="106"/>
                  <a:pt x="8" y="87"/>
                </a:cubicBezTo>
                <a:cubicBezTo>
                  <a:pt x="8" y="69"/>
                  <a:pt x="22" y="55"/>
                  <a:pt x="39" y="53"/>
                </a:cubicBezTo>
                <a:cubicBezTo>
                  <a:pt x="42" y="53"/>
                  <a:pt x="45" y="51"/>
                  <a:pt x="46" y="48"/>
                </a:cubicBezTo>
                <a:cubicBezTo>
                  <a:pt x="53" y="29"/>
                  <a:pt x="73" y="20"/>
                  <a:pt x="92" y="27"/>
                </a:cubicBezTo>
                <a:cubicBezTo>
                  <a:pt x="101" y="31"/>
                  <a:pt x="109" y="38"/>
                  <a:pt x="112" y="48"/>
                </a:cubicBezTo>
                <a:cubicBezTo>
                  <a:pt x="114" y="51"/>
                  <a:pt x="116" y="53"/>
                  <a:pt x="119" y="53"/>
                </a:cubicBezTo>
                <a:cubicBezTo>
                  <a:pt x="137" y="55"/>
                  <a:pt x="150" y="69"/>
                  <a:pt x="150" y="87"/>
                </a:cubicBezTo>
                <a:cubicBezTo>
                  <a:pt x="150" y="106"/>
                  <a:pt x="134" y="121"/>
                  <a:pt x="115" y="121"/>
                </a:cubicBezTo>
                <a:close/>
                <a:moveTo>
                  <a:pt x="178" y="72"/>
                </a:moveTo>
                <a:cubicBezTo>
                  <a:pt x="178" y="86"/>
                  <a:pt x="172" y="98"/>
                  <a:pt x="161" y="107"/>
                </a:cubicBezTo>
                <a:cubicBezTo>
                  <a:pt x="161" y="107"/>
                  <a:pt x="161" y="107"/>
                  <a:pt x="160" y="107"/>
                </a:cubicBezTo>
                <a:cubicBezTo>
                  <a:pt x="160" y="107"/>
                  <a:pt x="159" y="107"/>
                  <a:pt x="159" y="106"/>
                </a:cubicBezTo>
                <a:cubicBezTo>
                  <a:pt x="158" y="105"/>
                  <a:pt x="158" y="104"/>
                  <a:pt x="159" y="104"/>
                </a:cubicBezTo>
                <a:cubicBezTo>
                  <a:pt x="167" y="97"/>
                  <a:pt x="173" y="87"/>
                  <a:pt x="174" y="76"/>
                </a:cubicBezTo>
                <a:cubicBezTo>
                  <a:pt x="176" y="54"/>
                  <a:pt x="160" y="34"/>
                  <a:pt x="138" y="32"/>
                </a:cubicBezTo>
                <a:cubicBezTo>
                  <a:pt x="137" y="32"/>
                  <a:pt x="136" y="32"/>
                  <a:pt x="136" y="31"/>
                </a:cubicBezTo>
                <a:cubicBezTo>
                  <a:pt x="130" y="15"/>
                  <a:pt x="114" y="4"/>
                  <a:pt x="97" y="4"/>
                </a:cubicBezTo>
                <a:cubicBezTo>
                  <a:pt x="94" y="4"/>
                  <a:pt x="91" y="4"/>
                  <a:pt x="88" y="5"/>
                </a:cubicBezTo>
                <a:cubicBezTo>
                  <a:pt x="81" y="7"/>
                  <a:pt x="75" y="10"/>
                  <a:pt x="70" y="14"/>
                </a:cubicBezTo>
                <a:cubicBezTo>
                  <a:pt x="69" y="14"/>
                  <a:pt x="68" y="14"/>
                  <a:pt x="68" y="13"/>
                </a:cubicBezTo>
                <a:cubicBezTo>
                  <a:pt x="67" y="12"/>
                  <a:pt x="67" y="11"/>
                  <a:pt x="68" y="11"/>
                </a:cubicBezTo>
                <a:cubicBezTo>
                  <a:pt x="74" y="6"/>
                  <a:pt x="80" y="3"/>
                  <a:pt x="87" y="1"/>
                </a:cubicBezTo>
                <a:cubicBezTo>
                  <a:pt x="90" y="0"/>
                  <a:pt x="94" y="0"/>
                  <a:pt x="97" y="0"/>
                </a:cubicBezTo>
                <a:cubicBezTo>
                  <a:pt x="116" y="0"/>
                  <a:pt x="132" y="11"/>
                  <a:pt x="139" y="29"/>
                </a:cubicBezTo>
                <a:cubicBezTo>
                  <a:pt x="161" y="32"/>
                  <a:pt x="178" y="50"/>
                  <a:pt x="178" y="7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TextBox 35"/>
          <p:cNvSpPr txBox="1"/>
          <p:nvPr/>
        </p:nvSpPr>
        <p:spPr>
          <a:xfrm>
            <a:off x="1929971" y="4006493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CBR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8" name="TextBox 102"/>
          <p:cNvSpPr txBox="1"/>
          <p:nvPr/>
        </p:nvSpPr>
        <p:spPr>
          <a:xfrm>
            <a:off x="1905124" y="5176963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Freeform 5"/>
          <p:cNvSpPr>
            <a:spLocks noEditPoints="1"/>
          </p:cNvSpPr>
          <p:nvPr/>
        </p:nvSpPr>
        <p:spPr bwMode="auto">
          <a:xfrm>
            <a:off x="1959179" y="4942669"/>
            <a:ext cx="328228" cy="234128"/>
          </a:xfrm>
          <a:custGeom>
            <a:avLst/>
            <a:gdLst>
              <a:gd name="T0" fmla="*/ 133 w 176"/>
              <a:gd name="T1" fmla="*/ 32 h 128"/>
              <a:gd name="T2" fmla="*/ 88 w 176"/>
              <a:gd name="T3" fmla="*/ 0 h 128"/>
              <a:gd name="T4" fmla="*/ 42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3 w 176"/>
              <a:gd name="T15" fmla="*/ 32 h 128"/>
              <a:gd name="T16" fmla="*/ 86 w 176"/>
              <a:gd name="T17" fmla="*/ 48 h 128"/>
              <a:gd name="T18" fmla="*/ 86 w 176"/>
              <a:gd name="T19" fmla="*/ 50 h 128"/>
              <a:gd name="T20" fmla="*/ 60 w 176"/>
              <a:gd name="T21" fmla="*/ 78 h 128"/>
              <a:gd name="T22" fmla="*/ 58 w 176"/>
              <a:gd name="T23" fmla="*/ 77 h 128"/>
              <a:gd name="T24" fmla="*/ 48 w 176"/>
              <a:gd name="T25" fmla="*/ 38 h 128"/>
              <a:gd name="T26" fmla="*/ 86 w 176"/>
              <a:gd name="T27" fmla="*/ 48 h 128"/>
              <a:gd name="T28" fmla="*/ 128 w 176"/>
              <a:gd name="T29" fmla="*/ 120 h 128"/>
              <a:gd name="T30" fmla="*/ 48 w 176"/>
              <a:gd name="T31" fmla="*/ 120 h 128"/>
              <a:gd name="T32" fmla="*/ 8 w 176"/>
              <a:gd name="T33" fmla="*/ 80 h 128"/>
              <a:gd name="T34" fmla="*/ 43 w 176"/>
              <a:gd name="T35" fmla="*/ 40 h 128"/>
              <a:gd name="T36" fmla="*/ 45 w 176"/>
              <a:gd name="T37" fmla="*/ 40 h 128"/>
              <a:gd name="T38" fmla="*/ 54 w 176"/>
              <a:gd name="T39" fmla="*/ 78 h 128"/>
              <a:gd name="T40" fmla="*/ 52 w 176"/>
              <a:gd name="T41" fmla="*/ 83 h 128"/>
              <a:gd name="T42" fmla="*/ 58 w 176"/>
              <a:gd name="T43" fmla="*/ 89 h 128"/>
              <a:gd name="T44" fmla="*/ 64 w 176"/>
              <a:gd name="T45" fmla="*/ 83 h 128"/>
              <a:gd name="T46" fmla="*/ 63 w 176"/>
              <a:gd name="T47" fmla="*/ 80 h 128"/>
              <a:gd name="T48" fmla="*/ 89 w 176"/>
              <a:gd name="T49" fmla="*/ 53 h 128"/>
              <a:gd name="T50" fmla="*/ 92 w 176"/>
              <a:gd name="T51" fmla="*/ 53 h 128"/>
              <a:gd name="T52" fmla="*/ 98 w 176"/>
              <a:gd name="T53" fmla="*/ 47 h 128"/>
              <a:gd name="T54" fmla="*/ 92 w 176"/>
              <a:gd name="T55" fmla="*/ 41 h 128"/>
              <a:gd name="T56" fmla="*/ 87 w 176"/>
              <a:gd name="T57" fmla="*/ 44 h 128"/>
              <a:gd name="T58" fmla="*/ 50 w 176"/>
              <a:gd name="T59" fmla="*/ 34 h 128"/>
              <a:gd name="T60" fmla="*/ 88 w 176"/>
              <a:gd name="T61" fmla="*/ 8 h 128"/>
              <a:gd name="T62" fmla="*/ 125 w 176"/>
              <a:gd name="T63" fmla="*/ 35 h 128"/>
              <a:gd name="T64" fmla="*/ 132 w 176"/>
              <a:gd name="T65" fmla="*/ 40 h 128"/>
              <a:gd name="T66" fmla="*/ 168 w 176"/>
              <a:gd name="T67" fmla="*/ 80 h 128"/>
              <a:gd name="T68" fmla="*/ 128 w 176"/>
              <a:gd name="T69" fmla="*/ 12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28">
                <a:moveTo>
                  <a:pt x="133" y="32"/>
                </a:moveTo>
                <a:cubicBezTo>
                  <a:pt x="127" y="14"/>
                  <a:pt x="109" y="0"/>
                  <a:pt x="88" y="0"/>
                </a:cubicBezTo>
                <a:cubicBezTo>
                  <a:pt x="67" y="0"/>
                  <a:pt x="49" y="14"/>
                  <a:pt x="42" y="32"/>
                </a:cubicBezTo>
                <a:cubicBezTo>
                  <a:pt x="18" y="35"/>
                  <a:pt x="0" y="55"/>
                  <a:pt x="0" y="80"/>
                </a:cubicBezTo>
                <a:cubicBezTo>
                  <a:pt x="0" y="107"/>
                  <a:pt x="21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7"/>
                  <a:pt x="176" y="80"/>
                </a:cubicBezTo>
                <a:cubicBezTo>
                  <a:pt x="176" y="55"/>
                  <a:pt x="157" y="35"/>
                  <a:pt x="133" y="32"/>
                </a:cubicBezTo>
                <a:close/>
                <a:moveTo>
                  <a:pt x="86" y="48"/>
                </a:moveTo>
                <a:cubicBezTo>
                  <a:pt x="86" y="48"/>
                  <a:pt x="86" y="49"/>
                  <a:pt x="86" y="50"/>
                </a:cubicBezTo>
                <a:cubicBezTo>
                  <a:pt x="60" y="78"/>
                  <a:pt x="60" y="78"/>
                  <a:pt x="60" y="78"/>
                </a:cubicBezTo>
                <a:cubicBezTo>
                  <a:pt x="60" y="77"/>
                  <a:pt x="59" y="77"/>
                  <a:pt x="58" y="77"/>
                </a:cubicBezTo>
                <a:cubicBezTo>
                  <a:pt x="48" y="38"/>
                  <a:pt x="48" y="38"/>
                  <a:pt x="48" y="38"/>
                </a:cubicBezTo>
                <a:lnTo>
                  <a:pt x="86" y="48"/>
                </a:ln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60"/>
                  <a:pt x="23" y="43"/>
                  <a:pt x="43" y="40"/>
                </a:cubicBezTo>
                <a:cubicBezTo>
                  <a:pt x="44" y="40"/>
                  <a:pt x="44" y="40"/>
                  <a:pt x="45" y="40"/>
                </a:cubicBezTo>
                <a:cubicBezTo>
                  <a:pt x="54" y="78"/>
                  <a:pt x="54" y="78"/>
                  <a:pt x="54" y="78"/>
                </a:cubicBezTo>
                <a:cubicBezTo>
                  <a:pt x="53" y="79"/>
                  <a:pt x="52" y="81"/>
                  <a:pt x="52" y="83"/>
                </a:cubicBezTo>
                <a:cubicBezTo>
                  <a:pt x="52" y="86"/>
                  <a:pt x="54" y="89"/>
                  <a:pt x="58" y="89"/>
                </a:cubicBezTo>
                <a:cubicBezTo>
                  <a:pt x="61" y="89"/>
                  <a:pt x="64" y="86"/>
                  <a:pt x="64" y="83"/>
                </a:cubicBezTo>
                <a:cubicBezTo>
                  <a:pt x="64" y="82"/>
                  <a:pt x="63" y="81"/>
                  <a:pt x="63" y="80"/>
                </a:cubicBezTo>
                <a:cubicBezTo>
                  <a:pt x="89" y="53"/>
                  <a:pt x="89" y="53"/>
                  <a:pt x="89" y="53"/>
                </a:cubicBezTo>
                <a:cubicBezTo>
                  <a:pt x="90" y="53"/>
                  <a:pt x="91" y="53"/>
                  <a:pt x="92" y="53"/>
                </a:cubicBezTo>
                <a:cubicBezTo>
                  <a:pt x="95" y="53"/>
                  <a:pt x="98" y="50"/>
                  <a:pt x="98" y="47"/>
                </a:cubicBezTo>
                <a:cubicBezTo>
                  <a:pt x="98" y="44"/>
                  <a:pt x="95" y="41"/>
                  <a:pt x="92" y="41"/>
                </a:cubicBezTo>
                <a:cubicBezTo>
                  <a:pt x="90" y="41"/>
                  <a:pt x="88" y="42"/>
                  <a:pt x="87" y="44"/>
                </a:cubicBezTo>
                <a:cubicBezTo>
                  <a:pt x="50" y="34"/>
                  <a:pt x="50" y="34"/>
                  <a:pt x="50" y="34"/>
                </a:cubicBezTo>
                <a:cubicBezTo>
                  <a:pt x="56" y="19"/>
                  <a:pt x="71" y="8"/>
                  <a:pt x="88" y="8"/>
                </a:cubicBezTo>
                <a:cubicBezTo>
                  <a:pt x="105" y="8"/>
                  <a:pt x="120" y="19"/>
                  <a:pt x="125" y="35"/>
                </a:cubicBezTo>
                <a:cubicBezTo>
                  <a:pt x="126" y="38"/>
                  <a:pt x="129" y="40"/>
                  <a:pt x="132" y="40"/>
                </a:cubicBezTo>
                <a:cubicBezTo>
                  <a:pt x="152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10" name="TextBox 266"/>
          <p:cNvSpPr txBox="1"/>
          <p:nvPr/>
        </p:nvSpPr>
        <p:spPr>
          <a:xfrm>
            <a:off x="2937167" y="5176963"/>
            <a:ext cx="401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ELB</a:t>
            </a:r>
            <a:endParaRPr lang="zh-CN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Freeform 6"/>
          <p:cNvSpPr>
            <a:spLocks noEditPoints="1"/>
          </p:cNvSpPr>
          <p:nvPr/>
        </p:nvSpPr>
        <p:spPr bwMode="auto">
          <a:xfrm>
            <a:off x="2981655" y="4871094"/>
            <a:ext cx="312095" cy="305704"/>
          </a:xfrm>
          <a:custGeom>
            <a:avLst/>
            <a:gdLst>
              <a:gd name="T0" fmla="*/ 164 w 176"/>
              <a:gd name="T1" fmla="*/ 113 h 176"/>
              <a:gd name="T2" fmla="*/ 161 w 176"/>
              <a:gd name="T3" fmla="*/ 114 h 176"/>
              <a:gd name="T4" fmla="*/ 98 w 176"/>
              <a:gd name="T5" fmla="*/ 23 h 176"/>
              <a:gd name="T6" fmla="*/ 102 w 176"/>
              <a:gd name="T7" fmla="*/ 14 h 176"/>
              <a:gd name="T8" fmla="*/ 88 w 176"/>
              <a:gd name="T9" fmla="*/ 0 h 176"/>
              <a:gd name="T10" fmla="*/ 73 w 176"/>
              <a:gd name="T11" fmla="*/ 14 h 176"/>
              <a:gd name="T12" fmla="*/ 77 w 176"/>
              <a:gd name="T13" fmla="*/ 23 h 176"/>
              <a:gd name="T14" fmla="*/ 15 w 176"/>
              <a:gd name="T15" fmla="*/ 114 h 176"/>
              <a:gd name="T16" fmla="*/ 12 w 176"/>
              <a:gd name="T17" fmla="*/ 113 h 176"/>
              <a:gd name="T18" fmla="*/ 0 w 176"/>
              <a:gd name="T19" fmla="*/ 125 h 176"/>
              <a:gd name="T20" fmla="*/ 12 w 176"/>
              <a:gd name="T21" fmla="*/ 136 h 176"/>
              <a:gd name="T22" fmla="*/ 16 w 176"/>
              <a:gd name="T23" fmla="*/ 135 h 176"/>
              <a:gd name="T24" fmla="*/ 74 w 176"/>
              <a:gd name="T25" fmla="*/ 163 h 176"/>
              <a:gd name="T26" fmla="*/ 88 w 176"/>
              <a:gd name="T27" fmla="*/ 176 h 176"/>
              <a:gd name="T28" fmla="*/ 102 w 176"/>
              <a:gd name="T29" fmla="*/ 163 h 176"/>
              <a:gd name="T30" fmla="*/ 159 w 176"/>
              <a:gd name="T31" fmla="*/ 136 h 176"/>
              <a:gd name="T32" fmla="*/ 164 w 176"/>
              <a:gd name="T33" fmla="*/ 136 h 176"/>
              <a:gd name="T34" fmla="*/ 176 w 176"/>
              <a:gd name="T35" fmla="*/ 125 h 176"/>
              <a:gd name="T36" fmla="*/ 164 w 176"/>
              <a:gd name="T37" fmla="*/ 113 h 176"/>
              <a:gd name="T38" fmla="*/ 152 w 176"/>
              <a:gd name="T39" fmla="*/ 125 h 176"/>
              <a:gd name="T40" fmla="*/ 153 w 176"/>
              <a:gd name="T41" fmla="*/ 128 h 176"/>
              <a:gd name="T42" fmla="*/ 99 w 176"/>
              <a:gd name="T43" fmla="*/ 154 h 176"/>
              <a:gd name="T44" fmla="*/ 92 w 176"/>
              <a:gd name="T45" fmla="*/ 149 h 176"/>
              <a:gd name="T46" fmla="*/ 92 w 176"/>
              <a:gd name="T47" fmla="*/ 27 h 176"/>
              <a:gd name="T48" fmla="*/ 95 w 176"/>
              <a:gd name="T49" fmla="*/ 26 h 176"/>
              <a:gd name="T50" fmla="*/ 156 w 176"/>
              <a:gd name="T51" fmla="*/ 116 h 176"/>
              <a:gd name="T52" fmla="*/ 152 w 176"/>
              <a:gd name="T53" fmla="*/ 125 h 176"/>
              <a:gd name="T54" fmla="*/ 81 w 176"/>
              <a:gd name="T55" fmla="*/ 26 h 176"/>
              <a:gd name="T56" fmla="*/ 83 w 176"/>
              <a:gd name="T57" fmla="*/ 27 h 176"/>
              <a:gd name="T58" fmla="*/ 83 w 176"/>
              <a:gd name="T59" fmla="*/ 149 h 176"/>
              <a:gd name="T60" fmla="*/ 76 w 176"/>
              <a:gd name="T61" fmla="*/ 154 h 176"/>
              <a:gd name="T62" fmla="*/ 23 w 176"/>
              <a:gd name="T63" fmla="*/ 128 h 176"/>
              <a:gd name="T64" fmla="*/ 24 w 176"/>
              <a:gd name="T65" fmla="*/ 125 h 176"/>
              <a:gd name="T66" fmla="*/ 19 w 176"/>
              <a:gd name="T67" fmla="*/ 116 h 176"/>
              <a:gd name="T68" fmla="*/ 81 w 176"/>
              <a:gd name="T69" fmla="*/ 26 h 176"/>
              <a:gd name="T70" fmla="*/ 4 w 176"/>
              <a:gd name="T71" fmla="*/ 125 h 176"/>
              <a:gd name="T72" fmla="*/ 12 w 176"/>
              <a:gd name="T73" fmla="*/ 118 h 176"/>
              <a:gd name="T74" fmla="*/ 19 w 176"/>
              <a:gd name="T75" fmla="*/ 125 h 176"/>
              <a:gd name="T76" fmla="*/ 12 w 176"/>
              <a:gd name="T77" fmla="*/ 132 h 176"/>
              <a:gd name="T78" fmla="*/ 4 w 176"/>
              <a:gd name="T79" fmla="*/ 125 h 176"/>
              <a:gd name="T80" fmla="*/ 88 w 176"/>
              <a:gd name="T81" fmla="*/ 171 h 176"/>
              <a:gd name="T82" fmla="*/ 78 w 176"/>
              <a:gd name="T83" fmla="*/ 162 h 176"/>
              <a:gd name="T84" fmla="*/ 88 w 176"/>
              <a:gd name="T85" fmla="*/ 153 h 176"/>
              <a:gd name="T86" fmla="*/ 97 w 176"/>
              <a:gd name="T87" fmla="*/ 162 h 176"/>
              <a:gd name="T88" fmla="*/ 88 w 176"/>
              <a:gd name="T89" fmla="*/ 171 h 176"/>
              <a:gd name="T90" fmla="*/ 164 w 176"/>
              <a:gd name="T91" fmla="*/ 132 h 176"/>
              <a:gd name="T92" fmla="*/ 157 w 176"/>
              <a:gd name="T93" fmla="*/ 125 h 176"/>
              <a:gd name="T94" fmla="*/ 164 w 176"/>
              <a:gd name="T95" fmla="*/ 118 h 176"/>
              <a:gd name="T96" fmla="*/ 171 w 176"/>
              <a:gd name="T97" fmla="*/ 125 h 176"/>
              <a:gd name="T98" fmla="*/ 164 w 176"/>
              <a:gd name="T99" fmla="*/ 1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76">
                <a:moveTo>
                  <a:pt x="164" y="113"/>
                </a:moveTo>
                <a:cubicBezTo>
                  <a:pt x="163" y="113"/>
                  <a:pt x="162" y="113"/>
                  <a:pt x="161" y="114"/>
                </a:cubicBezTo>
                <a:cubicBezTo>
                  <a:pt x="98" y="23"/>
                  <a:pt x="98" y="23"/>
                  <a:pt x="98" y="23"/>
                </a:cubicBezTo>
                <a:cubicBezTo>
                  <a:pt x="101" y="20"/>
                  <a:pt x="102" y="17"/>
                  <a:pt x="102" y="14"/>
                </a:cubicBezTo>
                <a:cubicBezTo>
                  <a:pt x="102" y="6"/>
                  <a:pt x="96" y="0"/>
                  <a:pt x="88" y="0"/>
                </a:cubicBezTo>
                <a:cubicBezTo>
                  <a:pt x="80" y="0"/>
                  <a:pt x="73" y="6"/>
                  <a:pt x="73" y="14"/>
                </a:cubicBezTo>
                <a:cubicBezTo>
                  <a:pt x="73" y="17"/>
                  <a:pt x="75" y="21"/>
                  <a:pt x="77" y="23"/>
                </a:cubicBezTo>
                <a:cubicBezTo>
                  <a:pt x="15" y="114"/>
                  <a:pt x="15" y="114"/>
                  <a:pt x="15" y="114"/>
                </a:cubicBezTo>
                <a:cubicBezTo>
                  <a:pt x="14" y="114"/>
                  <a:pt x="13" y="113"/>
                  <a:pt x="12" y="113"/>
                </a:cubicBezTo>
                <a:cubicBezTo>
                  <a:pt x="5" y="113"/>
                  <a:pt x="0" y="118"/>
                  <a:pt x="0" y="125"/>
                </a:cubicBezTo>
                <a:cubicBezTo>
                  <a:pt x="0" y="131"/>
                  <a:pt x="5" y="136"/>
                  <a:pt x="12" y="136"/>
                </a:cubicBezTo>
                <a:cubicBezTo>
                  <a:pt x="13" y="136"/>
                  <a:pt x="15" y="136"/>
                  <a:pt x="16" y="135"/>
                </a:cubicBezTo>
                <a:cubicBezTo>
                  <a:pt x="74" y="163"/>
                  <a:pt x="74" y="163"/>
                  <a:pt x="74" y="163"/>
                </a:cubicBezTo>
                <a:cubicBezTo>
                  <a:pt x="74" y="170"/>
                  <a:pt x="80" y="176"/>
                  <a:pt x="88" y="176"/>
                </a:cubicBezTo>
                <a:cubicBezTo>
                  <a:pt x="95" y="176"/>
                  <a:pt x="102" y="170"/>
                  <a:pt x="102" y="163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61" y="136"/>
                  <a:pt x="162" y="136"/>
                  <a:pt x="164" y="136"/>
                </a:cubicBezTo>
                <a:cubicBezTo>
                  <a:pt x="170" y="136"/>
                  <a:pt x="176" y="131"/>
                  <a:pt x="176" y="125"/>
                </a:cubicBezTo>
                <a:cubicBezTo>
                  <a:pt x="176" y="118"/>
                  <a:pt x="170" y="113"/>
                  <a:pt x="164" y="113"/>
                </a:cubicBezTo>
                <a:close/>
                <a:moveTo>
                  <a:pt x="152" y="125"/>
                </a:moveTo>
                <a:cubicBezTo>
                  <a:pt x="152" y="126"/>
                  <a:pt x="152" y="127"/>
                  <a:pt x="153" y="128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97" y="151"/>
                  <a:pt x="95" y="150"/>
                  <a:pt x="92" y="149"/>
                </a:cubicBezTo>
                <a:cubicBezTo>
                  <a:pt x="92" y="27"/>
                  <a:pt x="92" y="27"/>
                  <a:pt x="92" y="27"/>
                </a:cubicBezTo>
                <a:cubicBezTo>
                  <a:pt x="93" y="26"/>
                  <a:pt x="94" y="26"/>
                  <a:pt x="95" y="26"/>
                </a:cubicBezTo>
                <a:cubicBezTo>
                  <a:pt x="156" y="116"/>
                  <a:pt x="156" y="116"/>
                  <a:pt x="156" y="116"/>
                </a:cubicBezTo>
                <a:cubicBezTo>
                  <a:pt x="154" y="118"/>
                  <a:pt x="152" y="121"/>
                  <a:pt x="152" y="125"/>
                </a:cubicBezTo>
                <a:close/>
                <a:moveTo>
                  <a:pt x="81" y="26"/>
                </a:moveTo>
                <a:cubicBezTo>
                  <a:pt x="82" y="26"/>
                  <a:pt x="82" y="27"/>
                  <a:pt x="83" y="27"/>
                </a:cubicBezTo>
                <a:cubicBezTo>
                  <a:pt x="83" y="149"/>
                  <a:pt x="83" y="149"/>
                  <a:pt x="83" y="149"/>
                </a:cubicBezTo>
                <a:cubicBezTo>
                  <a:pt x="80" y="150"/>
                  <a:pt x="78" y="151"/>
                  <a:pt x="76" y="154"/>
                </a:cubicBezTo>
                <a:cubicBezTo>
                  <a:pt x="23" y="128"/>
                  <a:pt x="23" y="128"/>
                  <a:pt x="23" y="128"/>
                </a:cubicBezTo>
                <a:cubicBezTo>
                  <a:pt x="23" y="127"/>
                  <a:pt x="24" y="126"/>
                  <a:pt x="24" y="125"/>
                </a:cubicBezTo>
                <a:cubicBezTo>
                  <a:pt x="24" y="121"/>
                  <a:pt x="22" y="118"/>
                  <a:pt x="19" y="116"/>
                </a:cubicBezTo>
                <a:lnTo>
                  <a:pt x="81" y="26"/>
                </a:lnTo>
                <a:close/>
                <a:moveTo>
                  <a:pt x="4" y="125"/>
                </a:moveTo>
                <a:cubicBezTo>
                  <a:pt x="4" y="121"/>
                  <a:pt x="8" y="118"/>
                  <a:pt x="12" y="118"/>
                </a:cubicBezTo>
                <a:cubicBezTo>
                  <a:pt x="16" y="118"/>
                  <a:pt x="19" y="121"/>
                  <a:pt x="19" y="125"/>
                </a:cubicBezTo>
                <a:cubicBezTo>
                  <a:pt x="19" y="129"/>
                  <a:pt x="16" y="132"/>
                  <a:pt x="12" y="132"/>
                </a:cubicBezTo>
                <a:cubicBezTo>
                  <a:pt x="8" y="132"/>
                  <a:pt x="4" y="129"/>
                  <a:pt x="4" y="125"/>
                </a:cubicBezTo>
                <a:close/>
                <a:moveTo>
                  <a:pt x="88" y="171"/>
                </a:moveTo>
                <a:cubicBezTo>
                  <a:pt x="82" y="171"/>
                  <a:pt x="78" y="167"/>
                  <a:pt x="78" y="162"/>
                </a:cubicBezTo>
                <a:cubicBezTo>
                  <a:pt x="78" y="157"/>
                  <a:pt x="82" y="153"/>
                  <a:pt x="88" y="153"/>
                </a:cubicBezTo>
                <a:cubicBezTo>
                  <a:pt x="93" y="153"/>
                  <a:pt x="97" y="157"/>
                  <a:pt x="97" y="162"/>
                </a:cubicBezTo>
                <a:cubicBezTo>
                  <a:pt x="97" y="167"/>
                  <a:pt x="93" y="171"/>
                  <a:pt x="88" y="171"/>
                </a:cubicBezTo>
                <a:close/>
                <a:moveTo>
                  <a:pt x="164" y="132"/>
                </a:moveTo>
                <a:cubicBezTo>
                  <a:pt x="160" y="132"/>
                  <a:pt x="157" y="129"/>
                  <a:pt x="157" y="125"/>
                </a:cubicBezTo>
                <a:cubicBezTo>
                  <a:pt x="157" y="121"/>
                  <a:pt x="160" y="118"/>
                  <a:pt x="164" y="118"/>
                </a:cubicBezTo>
                <a:cubicBezTo>
                  <a:pt x="168" y="118"/>
                  <a:pt x="171" y="121"/>
                  <a:pt x="171" y="125"/>
                </a:cubicBezTo>
                <a:cubicBezTo>
                  <a:pt x="171" y="129"/>
                  <a:pt x="168" y="132"/>
                  <a:pt x="164" y="13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grpSp>
        <p:nvGrpSpPr>
          <p:cNvPr id="214" name="组合 29"/>
          <p:cNvGrpSpPr/>
          <p:nvPr/>
        </p:nvGrpSpPr>
        <p:grpSpPr>
          <a:xfrm>
            <a:off x="3961282" y="4924805"/>
            <a:ext cx="255800" cy="251992"/>
            <a:chOff x="5265738" y="2193925"/>
            <a:chExt cx="639763" cy="63023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7" name="Freeform 13"/>
            <p:cNvSpPr/>
            <p:nvPr/>
          </p:nvSpPr>
          <p:spPr bwMode="auto">
            <a:xfrm>
              <a:off x="5661026" y="2562225"/>
              <a:ext cx="57150" cy="149225"/>
            </a:xfrm>
            <a:custGeom>
              <a:avLst/>
              <a:gdLst>
                <a:gd name="T0" fmla="*/ 11 w 15"/>
                <a:gd name="T1" fmla="*/ 24 h 40"/>
                <a:gd name="T2" fmla="*/ 4 w 15"/>
                <a:gd name="T3" fmla="*/ 32 h 40"/>
                <a:gd name="T4" fmla="*/ 4 w 15"/>
                <a:gd name="T5" fmla="*/ 2 h 40"/>
                <a:gd name="T6" fmla="*/ 2 w 15"/>
                <a:gd name="T7" fmla="*/ 0 h 40"/>
                <a:gd name="T8" fmla="*/ 0 w 15"/>
                <a:gd name="T9" fmla="*/ 2 h 40"/>
                <a:gd name="T10" fmla="*/ 0 w 15"/>
                <a:gd name="T11" fmla="*/ 38 h 40"/>
                <a:gd name="T12" fmla="*/ 2 w 15"/>
                <a:gd name="T13" fmla="*/ 40 h 40"/>
                <a:gd name="T14" fmla="*/ 2 w 15"/>
                <a:gd name="T15" fmla="*/ 40 h 40"/>
                <a:gd name="T16" fmla="*/ 4 w 15"/>
                <a:gd name="T17" fmla="*/ 39 h 40"/>
                <a:gd name="T18" fmla="*/ 14 w 15"/>
                <a:gd name="T19" fmla="*/ 27 h 40"/>
                <a:gd name="T20" fmla="*/ 14 w 15"/>
                <a:gd name="T21" fmla="*/ 24 h 40"/>
                <a:gd name="T22" fmla="*/ 11 w 15"/>
                <a:gd name="T23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40">
                  <a:moveTo>
                    <a:pt x="11" y="24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9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40"/>
                    <a:pt x="4" y="39"/>
                    <a:pt x="4" y="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6"/>
                    <a:pt x="15" y="25"/>
                    <a:pt x="14" y="24"/>
                  </a:cubicBezTo>
                  <a:cubicBezTo>
                    <a:pt x="13" y="23"/>
                    <a:pt x="12" y="24"/>
                    <a:pt x="11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  <p:sp>
          <p:nvSpPr>
            <p:cNvPr id="218" name="Freeform 14"/>
            <p:cNvSpPr/>
            <p:nvPr/>
          </p:nvSpPr>
          <p:spPr bwMode="auto">
            <a:xfrm>
              <a:off x="5494338" y="2562225"/>
              <a:ext cx="14288" cy="149225"/>
            </a:xfrm>
            <a:custGeom>
              <a:avLst/>
              <a:gdLst>
                <a:gd name="T0" fmla="*/ 2 w 4"/>
                <a:gd name="T1" fmla="*/ 0 h 40"/>
                <a:gd name="T2" fmla="*/ 0 w 4"/>
                <a:gd name="T3" fmla="*/ 2 h 40"/>
                <a:gd name="T4" fmla="*/ 0 w 4"/>
                <a:gd name="T5" fmla="*/ 38 h 40"/>
                <a:gd name="T6" fmla="*/ 2 w 4"/>
                <a:gd name="T7" fmla="*/ 40 h 40"/>
                <a:gd name="T8" fmla="*/ 4 w 4"/>
                <a:gd name="T9" fmla="*/ 38 h 40"/>
                <a:gd name="T10" fmla="*/ 4 w 4"/>
                <a:gd name="T11" fmla="*/ 2 h 40"/>
                <a:gd name="T12" fmla="*/ 2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40"/>
                    <a:pt x="2" y="40"/>
                  </a:cubicBezTo>
                  <a:cubicBezTo>
                    <a:pt x="4" y="40"/>
                    <a:pt x="4" y="39"/>
                    <a:pt x="4" y="38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  <p:sp>
          <p:nvSpPr>
            <p:cNvPr id="219" name="Freeform 15"/>
            <p:cNvSpPr/>
            <p:nvPr/>
          </p:nvSpPr>
          <p:spPr bwMode="auto">
            <a:xfrm>
              <a:off x="5356226" y="2306638"/>
              <a:ext cx="457200" cy="307975"/>
            </a:xfrm>
            <a:custGeom>
              <a:avLst/>
              <a:gdLst>
                <a:gd name="T0" fmla="*/ 92 w 120"/>
                <a:gd name="T1" fmla="*/ 30 h 82"/>
                <a:gd name="T2" fmla="*/ 84 w 120"/>
                <a:gd name="T3" fmla="*/ 30 h 82"/>
                <a:gd name="T4" fmla="*/ 84 w 120"/>
                <a:gd name="T5" fmla="*/ 2 h 82"/>
                <a:gd name="T6" fmla="*/ 82 w 120"/>
                <a:gd name="T7" fmla="*/ 0 h 82"/>
                <a:gd name="T8" fmla="*/ 80 w 120"/>
                <a:gd name="T9" fmla="*/ 2 h 82"/>
                <a:gd name="T10" fmla="*/ 80 w 120"/>
                <a:gd name="T11" fmla="*/ 30 h 82"/>
                <a:gd name="T12" fmla="*/ 40 w 120"/>
                <a:gd name="T13" fmla="*/ 30 h 82"/>
                <a:gd name="T14" fmla="*/ 40 w 120"/>
                <a:gd name="T15" fmla="*/ 2 h 82"/>
                <a:gd name="T16" fmla="*/ 39 w 120"/>
                <a:gd name="T17" fmla="*/ 0 h 82"/>
                <a:gd name="T18" fmla="*/ 37 w 120"/>
                <a:gd name="T19" fmla="*/ 0 h 82"/>
                <a:gd name="T20" fmla="*/ 27 w 120"/>
                <a:gd name="T21" fmla="*/ 12 h 82"/>
                <a:gd name="T22" fmla="*/ 27 w 120"/>
                <a:gd name="T23" fmla="*/ 15 h 82"/>
                <a:gd name="T24" fmla="*/ 30 w 120"/>
                <a:gd name="T25" fmla="*/ 15 h 82"/>
                <a:gd name="T26" fmla="*/ 36 w 120"/>
                <a:gd name="T27" fmla="*/ 7 h 82"/>
                <a:gd name="T28" fmla="*/ 36 w 120"/>
                <a:gd name="T29" fmla="*/ 30 h 82"/>
                <a:gd name="T30" fmla="*/ 28 w 120"/>
                <a:gd name="T31" fmla="*/ 30 h 82"/>
                <a:gd name="T32" fmla="*/ 0 w 120"/>
                <a:gd name="T33" fmla="*/ 56 h 82"/>
                <a:gd name="T34" fmla="*/ 28 w 120"/>
                <a:gd name="T35" fmla="*/ 82 h 82"/>
                <a:gd name="T36" fmla="*/ 30 w 120"/>
                <a:gd name="T37" fmla="*/ 80 h 82"/>
                <a:gd name="T38" fmla="*/ 28 w 120"/>
                <a:gd name="T39" fmla="*/ 78 h 82"/>
                <a:gd name="T40" fmla="*/ 4 w 120"/>
                <a:gd name="T41" fmla="*/ 56 h 82"/>
                <a:gd name="T42" fmla="*/ 28 w 120"/>
                <a:gd name="T43" fmla="*/ 34 h 82"/>
                <a:gd name="T44" fmla="*/ 92 w 120"/>
                <a:gd name="T45" fmla="*/ 34 h 82"/>
                <a:gd name="T46" fmla="*/ 116 w 120"/>
                <a:gd name="T47" fmla="*/ 56 h 82"/>
                <a:gd name="T48" fmla="*/ 92 w 120"/>
                <a:gd name="T49" fmla="*/ 78 h 82"/>
                <a:gd name="T50" fmla="*/ 90 w 120"/>
                <a:gd name="T51" fmla="*/ 80 h 82"/>
                <a:gd name="T52" fmla="*/ 92 w 120"/>
                <a:gd name="T53" fmla="*/ 82 h 82"/>
                <a:gd name="T54" fmla="*/ 120 w 120"/>
                <a:gd name="T55" fmla="*/ 56 h 82"/>
                <a:gd name="T56" fmla="*/ 92 w 120"/>
                <a:gd name="T57" fmla="*/ 3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0" h="82">
                  <a:moveTo>
                    <a:pt x="92" y="30"/>
                  </a:moveTo>
                  <a:cubicBezTo>
                    <a:pt x="84" y="30"/>
                    <a:pt x="84" y="30"/>
                    <a:pt x="84" y="30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4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1"/>
                    <a:pt x="40" y="0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6" y="13"/>
                    <a:pt x="26" y="15"/>
                    <a:pt x="27" y="15"/>
                  </a:cubicBezTo>
                  <a:cubicBezTo>
                    <a:pt x="28" y="16"/>
                    <a:pt x="29" y="16"/>
                    <a:pt x="30" y="15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3" y="30"/>
                    <a:pt x="0" y="41"/>
                    <a:pt x="0" y="56"/>
                  </a:cubicBezTo>
                  <a:cubicBezTo>
                    <a:pt x="0" y="70"/>
                    <a:pt x="13" y="82"/>
                    <a:pt x="28" y="82"/>
                  </a:cubicBezTo>
                  <a:cubicBezTo>
                    <a:pt x="30" y="82"/>
                    <a:pt x="30" y="81"/>
                    <a:pt x="30" y="80"/>
                  </a:cubicBezTo>
                  <a:cubicBezTo>
                    <a:pt x="30" y="79"/>
                    <a:pt x="30" y="78"/>
                    <a:pt x="28" y="78"/>
                  </a:cubicBezTo>
                  <a:cubicBezTo>
                    <a:pt x="15" y="78"/>
                    <a:pt x="4" y="68"/>
                    <a:pt x="4" y="56"/>
                  </a:cubicBezTo>
                  <a:cubicBezTo>
                    <a:pt x="4" y="44"/>
                    <a:pt x="15" y="34"/>
                    <a:pt x="28" y="34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106" y="34"/>
                    <a:pt x="116" y="44"/>
                    <a:pt x="116" y="56"/>
                  </a:cubicBezTo>
                  <a:cubicBezTo>
                    <a:pt x="116" y="68"/>
                    <a:pt x="106" y="78"/>
                    <a:pt x="92" y="78"/>
                  </a:cubicBezTo>
                  <a:cubicBezTo>
                    <a:pt x="91" y="78"/>
                    <a:pt x="90" y="79"/>
                    <a:pt x="90" y="80"/>
                  </a:cubicBezTo>
                  <a:cubicBezTo>
                    <a:pt x="90" y="81"/>
                    <a:pt x="91" y="82"/>
                    <a:pt x="92" y="82"/>
                  </a:cubicBezTo>
                  <a:cubicBezTo>
                    <a:pt x="108" y="82"/>
                    <a:pt x="120" y="70"/>
                    <a:pt x="120" y="56"/>
                  </a:cubicBezTo>
                  <a:cubicBezTo>
                    <a:pt x="120" y="41"/>
                    <a:pt x="108" y="30"/>
                    <a:pt x="9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  <p:sp>
          <p:nvSpPr>
            <p:cNvPr id="220" name="Freeform 16"/>
            <p:cNvSpPr>
              <a:spLocks noEditPoints="1"/>
            </p:cNvSpPr>
            <p:nvPr/>
          </p:nvSpPr>
          <p:spPr bwMode="auto">
            <a:xfrm>
              <a:off x="5265738" y="2193925"/>
              <a:ext cx="639763" cy="630238"/>
            </a:xfrm>
            <a:custGeom>
              <a:avLst/>
              <a:gdLst>
                <a:gd name="T0" fmla="*/ 152 w 168"/>
                <a:gd name="T1" fmla="*/ 0 h 168"/>
                <a:gd name="T2" fmla="*/ 16 w 168"/>
                <a:gd name="T3" fmla="*/ 0 h 168"/>
                <a:gd name="T4" fmla="*/ 0 w 168"/>
                <a:gd name="T5" fmla="*/ 16 h 168"/>
                <a:gd name="T6" fmla="*/ 0 w 168"/>
                <a:gd name="T7" fmla="*/ 152 h 168"/>
                <a:gd name="T8" fmla="*/ 16 w 168"/>
                <a:gd name="T9" fmla="*/ 168 h 168"/>
                <a:gd name="T10" fmla="*/ 152 w 168"/>
                <a:gd name="T11" fmla="*/ 168 h 168"/>
                <a:gd name="T12" fmla="*/ 168 w 168"/>
                <a:gd name="T13" fmla="*/ 152 h 168"/>
                <a:gd name="T14" fmla="*/ 168 w 168"/>
                <a:gd name="T15" fmla="*/ 16 h 168"/>
                <a:gd name="T16" fmla="*/ 152 w 168"/>
                <a:gd name="T17" fmla="*/ 0 h 168"/>
                <a:gd name="T18" fmla="*/ 160 w 168"/>
                <a:gd name="T19" fmla="*/ 152 h 168"/>
                <a:gd name="T20" fmla="*/ 152 w 168"/>
                <a:gd name="T21" fmla="*/ 160 h 168"/>
                <a:gd name="T22" fmla="*/ 16 w 168"/>
                <a:gd name="T23" fmla="*/ 160 h 168"/>
                <a:gd name="T24" fmla="*/ 8 w 168"/>
                <a:gd name="T25" fmla="*/ 152 h 168"/>
                <a:gd name="T26" fmla="*/ 8 w 168"/>
                <a:gd name="T27" fmla="*/ 16 h 168"/>
                <a:gd name="T28" fmla="*/ 16 w 168"/>
                <a:gd name="T29" fmla="*/ 8 h 168"/>
                <a:gd name="T30" fmla="*/ 152 w 168"/>
                <a:gd name="T31" fmla="*/ 8 h 168"/>
                <a:gd name="T32" fmla="*/ 160 w 168"/>
                <a:gd name="T33" fmla="*/ 16 h 168"/>
                <a:gd name="T34" fmla="*/ 160 w 168"/>
                <a:gd name="T35" fmla="*/ 15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8" h="168">
                  <a:moveTo>
                    <a:pt x="15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61"/>
                    <a:pt x="8" y="168"/>
                    <a:pt x="16" y="168"/>
                  </a:cubicBezTo>
                  <a:cubicBezTo>
                    <a:pt x="152" y="168"/>
                    <a:pt x="152" y="168"/>
                    <a:pt x="152" y="168"/>
                  </a:cubicBezTo>
                  <a:cubicBezTo>
                    <a:pt x="161" y="168"/>
                    <a:pt x="168" y="161"/>
                    <a:pt x="168" y="152"/>
                  </a:cubicBezTo>
                  <a:cubicBezTo>
                    <a:pt x="168" y="16"/>
                    <a:pt x="168" y="16"/>
                    <a:pt x="168" y="16"/>
                  </a:cubicBezTo>
                  <a:cubicBezTo>
                    <a:pt x="168" y="7"/>
                    <a:pt x="161" y="0"/>
                    <a:pt x="152" y="0"/>
                  </a:cubicBezTo>
                  <a:close/>
                  <a:moveTo>
                    <a:pt x="160" y="152"/>
                  </a:moveTo>
                  <a:cubicBezTo>
                    <a:pt x="160" y="156"/>
                    <a:pt x="157" y="160"/>
                    <a:pt x="152" y="160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12" y="160"/>
                    <a:pt x="8" y="156"/>
                    <a:pt x="8" y="15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52" y="8"/>
                    <a:pt x="152" y="8"/>
                    <a:pt x="152" y="8"/>
                  </a:cubicBezTo>
                  <a:cubicBezTo>
                    <a:pt x="157" y="8"/>
                    <a:pt x="160" y="11"/>
                    <a:pt x="160" y="16"/>
                  </a:cubicBezTo>
                  <a:lnTo>
                    <a:pt x="16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/>
            </a:p>
          </p:txBody>
        </p:sp>
      </p:grpSp>
      <p:sp>
        <p:nvSpPr>
          <p:cNvPr id="221" name="TextBox 266"/>
          <p:cNvSpPr txBox="1"/>
          <p:nvPr/>
        </p:nvSpPr>
        <p:spPr>
          <a:xfrm>
            <a:off x="3581672" y="517696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 Gateway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Freeform 12"/>
          <p:cNvSpPr>
            <a:spLocks noEditPoints="1"/>
          </p:cNvSpPr>
          <p:nvPr/>
        </p:nvSpPr>
        <p:spPr bwMode="auto">
          <a:xfrm>
            <a:off x="5028974" y="4898653"/>
            <a:ext cx="281479" cy="278144"/>
          </a:xfrm>
          <a:custGeom>
            <a:avLst/>
            <a:gdLst>
              <a:gd name="T0" fmla="*/ 88 w 176"/>
              <a:gd name="T1" fmla="*/ 88 h 176"/>
              <a:gd name="T2" fmla="*/ 114 w 176"/>
              <a:gd name="T3" fmla="*/ 88 h 176"/>
              <a:gd name="T4" fmla="*/ 132 w 176"/>
              <a:gd name="T5" fmla="*/ 70 h 176"/>
              <a:gd name="T6" fmla="*/ 132 w 176"/>
              <a:gd name="T7" fmla="*/ 70 h 176"/>
              <a:gd name="T8" fmla="*/ 114 w 176"/>
              <a:gd name="T9" fmla="*/ 52 h 176"/>
              <a:gd name="T10" fmla="*/ 84 w 176"/>
              <a:gd name="T11" fmla="*/ 52 h 176"/>
              <a:gd name="T12" fmla="*/ 84 w 176"/>
              <a:gd name="T13" fmla="*/ 116 h 176"/>
              <a:gd name="T14" fmla="*/ 88 w 176"/>
              <a:gd name="T15" fmla="*/ 116 h 176"/>
              <a:gd name="T16" fmla="*/ 88 w 176"/>
              <a:gd name="T17" fmla="*/ 88 h 176"/>
              <a:gd name="T18" fmla="*/ 88 w 176"/>
              <a:gd name="T19" fmla="*/ 56 h 176"/>
              <a:gd name="T20" fmla="*/ 114 w 176"/>
              <a:gd name="T21" fmla="*/ 56 h 176"/>
              <a:gd name="T22" fmla="*/ 128 w 176"/>
              <a:gd name="T23" fmla="*/ 70 h 176"/>
              <a:gd name="T24" fmla="*/ 114 w 176"/>
              <a:gd name="T25" fmla="*/ 84 h 176"/>
              <a:gd name="T26" fmla="*/ 88 w 176"/>
              <a:gd name="T27" fmla="*/ 84 h 176"/>
              <a:gd name="T28" fmla="*/ 88 w 176"/>
              <a:gd name="T29" fmla="*/ 56 h 176"/>
              <a:gd name="T30" fmla="*/ 88 w 176"/>
              <a:gd name="T31" fmla="*/ 0 h 176"/>
              <a:gd name="T32" fmla="*/ 0 w 176"/>
              <a:gd name="T33" fmla="*/ 88 h 176"/>
              <a:gd name="T34" fmla="*/ 88 w 176"/>
              <a:gd name="T35" fmla="*/ 176 h 176"/>
              <a:gd name="T36" fmla="*/ 176 w 176"/>
              <a:gd name="T37" fmla="*/ 88 h 176"/>
              <a:gd name="T38" fmla="*/ 88 w 176"/>
              <a:gd name="T39" fmla="*/ 0 h 176"/>
              <a:gd name="T40" fmla="*/ 88 w 176"/>
              <a:gd name="T41" fmla="*/ 168 h 176"/>
              <a:gd name="T42" fmla="*/ 8 w 176"/>
              <a:gd name="T43" fmla="*/ 88 h 176"/>
              <a:gd name="T44" fmla="*/ 88 w 176"/>
              <a:gd name="T45" fmla="*/ 8 h 176"/>
              <a:gd name="T46" fmla="*/ 168 w 176"/>
              <a:gd name="T47" fmla="*/ 88 h 176"/>
              <a:gd name="T48" fmla="*/ 88 w 176"/>
              <a:gd name="T49" fmla="*/ 168 h 176"/>
              <a:gd name="T50" fmla="*/ 64 w 176"/>
              <a:gd name="T51" fmla="*/ 52 h 176"/>
              <a:gd name="T52" fmla="*/ 60 w 176"/>
              <a:gd name="T53" fmla="*/ 52 h 176"/>
              <a:gd name="T54" fmla="*/ 60 w 176"/>
              <a:gd name="T55" fmla="*/ 116 h 176"/>
              <a:gd name="T56" fmla="*/ 64 w 176"/>
              <a:gd name="T57" fmla="*/ 116 h 176"/>
              <a:gd name="T58" fmla="*/ 64 w 176"/>
              <a:gd name="T59" fmla="*/ 52 h 176"/>
              <a:gd name="T60" fmla="*/ 88 w 176"/>
              <a:gd name="T61" fmla="*/ 148 h 176"/>
              <a:gd name="T62" fmla="*/ 46 w 176"/>
              <a:gd name="T63" fmla="*/ 131 h 176"/>
              <a:gd name="T64" fmla="*/ 43 w 176"/>
              <a:gd name="T65" fmla="*/ 133 h 176"/>
              <a:gd name="T66" fmla="*/ 88 w 176"/>
              <a:gd name="T67" fmla="*/ 152 h 176"/>
              <a:gd name="T68" fmla="*/ 134 w 176"/>
              <a:gd name="T69" fmla="*/ 133 h 176"/>
              <a:gd name="T70" fmla="*/ 131 w 176"/>
              <a:gd name="T71" fmla="*/ 131 h 176"/>
              <a:gd name="T72" fmla="*/ 88 w 176"/>
              <a:gd name="T73" fmla="*/ 1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6">
                <a:moveTo>
                  <a:pt x="88" y="88"/>
                </a:moveTo>
                <a:cubicBezTo>
                  <a:pt x="114" y="88"/>
                  <a:pt x="114" y="88"/>
                  <a:pt x="114" y="88"/>
                </a:cubicBezTo>
                <a:cubicBezTo>
                  <a:pt x="124" y="88"/>
                  <a:pt x="132" y="80"/>
                  <a:pt x="132" y="70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2" y="60"/>
                  <a:pt x="124" y="52"/>
                  <a:pt x="114" y="52"/>
                </a:cubicBezTo>
                <a:cubicBezTo>
                  <a:pt x="84" y="52"/>
                  <a:pt x="84" y="52"/>
                  <a:pt x="84" y="52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8" y="116"/>
                  <a:pt x="88" y="116"/>
                  <a:pt x="88" y="116"/>
                </a:cubicBezTo>
                <a:lnTo>
                  <a:pt x="88" y="88"/>
                </a:lnTo>
                <a:close/>
                <a:moveTo>
                  <a:pt x="88" y="56"/>
                </a:moveTo>
                <a:cubicBezTo>
                  <a:pt x="114" y="56"/>
                  <a:pt x="114" y="56"/>
                  <a:pt x="114" y="56"/>
                </a:cubicBezTo>
                <a:cubicBezTo>
                  <a:pt x="122" y="56"/>
                  <a:pt x="128" y="62"/>
                  <a:pt x="128" y="70"/>
                </a:cubicBezTo>
                <a:cubicBezTo>
                  <a:pt x="128" y="78"/>
                  <a:pt x="122" y="84"/>
                  <a:pt x="114" y="84"/>
                </a:cubicBezTo>
                <a:cubicBezTo>
                  <a:pt x="88" y="84"/>
                  <a:pt x="88" y="84"/>
                  <a:pt x="88" y="84"/>
                </a:cubicBezTo>
                <a:lnTo>
                  <a:pt x="88" y="56"/>
                </a:lnTo>
                <a:close/>
                <a:moveTo>
                  <a:pt x="88" y="0"/>
                </a:moveTo>
                <a:cubicBezTo>
                  <a:pt x="40" y="0"/>
                  <a:pt x="0" y="39"/>
                  <a:pt x="0" y="88"/>
                </a:cubicBezTo>
                <a:cubicBezTo>
                  <a:pt x="0" y="137"/>
                  <a:pt x="40" y="176"/>
                  <a:pt x="88" y="176"/>
                </a:cubicBezTo>
                <a:cubicBezTo>
                  <a:pt x="137" y="176"/>
                  <a:pt x="176" y="137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3" y="8"/>
                  <a:pt x="168" y="44"/>
                  <a:pt x="168" y="88"/>
                </a:cubicBezTo>
                <a:cubicBezTo>
                  <a:pt x="168" y="132"/>
                  <a:pt x="133" y="168"/>
                  <a:pt x="88" y="168"/>
                </a:cubicBezTo>
                <a:close/>
                <a:moveTo>
                  <a:pt x="64" y="52"/>
                </a:moveTo>
                <a:cubicBezTo>
                  <a:pt x="60" y="52"/>
                  <a:pt x="60" y="52"/>
                  <a:pt x="60" y="52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4" y="116"/>
                  <a:pt x="64" y="116"/>
                  <a:pt x="64" y="116"/>
                </a:cubicBezTo>
                <a:lnTo>
                  <a:pt x="64" y="52"/>
                </a:lnTo>
                <a:close/>
                <a:moveTo>
                  <a:pt x="88" y="148"/>
                </a:moveTo>
                <a:cubicBezTo>
                  <a:pt x="72" y="148"/>
                  <a:pt x="57" y="142"/>
                  <a:pt x="46" y="131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55" y="145"/>
                  <a:pt x="71" y="152"/>
                  <a:pt x="88" y="152"/>
                </a:cubicBezTo>
                <a:cubicBezTo>
                  <a:pt x="106" y="152"/>
                  <a:pt x="122" y="145"/>
                  <a:pt x="134" y="133"/>
                </a:cubicBezTo>
                <a:cubicBezTo>
                  <a:pt x="131" y="131"/>
                  <a:pt x="131" y="131"/>
                  <a:pt x="131" y="131"/>
                </a:cubicBezTo>
                <a:cubicBezTo>
                  <a:pt x="120" y="142"/>
                  <a:pt x="105" y="148"/>
                  <a:pt x="88" y="148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/>
          </a:p>
        </p:txBody>
      </p:sp>
      <p:sp>
        <p:nvSpPr>
          <p:cNvPr id="223" name="TextBox 266"/>
          <p:cNvSpPr txBox="1"/>
          <p:nvPr/>
        </p:nvSpPr>
        <p:spPr>
          <a:xfrm>
            <a:off x="4881814" y="5176963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IP(EIP)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TextBox 102"/>
          <p:cNvSpPr txBox="1"/>
          <p:nvPr/>
        </p:nvSpPr>
        <p:spPr>
          <a:xfrm>
            <a:off x="5669015" y="517696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 Connect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Freeform 11"/>
          <p:cNvSpPr>
            <a:spLocks noEditPoints="1"/>
          </p:cNvSpPr>
          <p:nvPr/>
        </p:nvSpPr>
        <p:spPr bwMode="auto">
          <a:xfrm>
            <a:off x="6107597" y="4913360"/>
            <a:ext cx="221213" cy="263437"/>
          </a:xfrm>
          <a:custGeom>
            <a:avLst/>
            <a:gdLst>
              <a:gd name="T0" fmla="*/ 144 w 145"/>
              <a:gd name="T1" fmla="*/ 87 h 176"/>
              <a:gd name="T2" fmla="*/ 140 w 145"/>
              <a:gd name="T3" fmla="*/ 83 h 176"/>
              <a:gd name="T4" fmla="*/ 17 w 145"/>
              <a:gd name="T5" fmla="*/ 83 h 176"/>
              <a:gd name="T6" fmla="*/ 67 w 145"/>
              <a:gd name="T7" fmla="*/ 36 h 176"/>
              <a:gd name="T8" fmla="*/ 75 w 145"/>
              <a:gd name="T9" fmla="*/ 38 h 176"/>
              <a:gd name="T10" fmla="*/ 94 w 145"/>
              <a:gd name="T11" fmla="*/ 19 h 176"/>
              <a:gd name="T12" fmla="*/ 75 w 145"/>
              <a:gd name="T13" fmla="*/ 0 h 176"/>
              <a:gd name="T14" fmla="*/ 56 w 145"/>
              <a:gd name="T15" fmla="*/ 19 h 176"/>
              <a:gd name="T16" fmla="*/ 59 w 145"/>
              <a:gd name="T17" fmla="*/ 30 h 176"/>
              <a:gd name="T18" fmla="*/ 2 w 145"/>
              <a:gd name="T19" fmla="*/ 85 h 176"/>
              <a:gd name="T20" fmla="*/ 1 w 145"/>
              <a:gd name="T21" fmla="*/ 90 h 176"/>
              <a:gd name="T22" fmla="*/ 6 w 145"/>
              <a:gd name="T23" fmla="*/ 93 h 176"/>
              <a:gd name="T24" fmla="*/ 127 w 145"/>
              <a:gd name="T25" fmla="*/ 93 h 176"/>
              <a:gd name="T26" fmla="*/ 70 w 145"/>
              <a:gd name="T27" fmla="*/ 140 h 176"/>
              <a:gd name="T28" fmla="*/ 62 w 145"/>
              <a:gd name="T29" fmla="*/ 138 h 176"/>
              <a:gd name="T30" fmla="*/ 43 w 145"/>
              <a:gd name="T31" fmla="*/ 157 h 176"/>
              <a:gd name="T32" fmla="*/ 62 w 145"/>
              <a:gd name="T33" fmla="*/ 176 h 176"/>
              <a:gd name="T34" fmla="*/ 81 w 145"/>
              <a:gd name="T35" fmla="*/ 157 h 176"/>
              <a:gd name="T36" fmla="*/ 77 w 145"/>
              <a:gd name="T37" fmla="*/ 146 h 176"/>
              <a:gd name="T38" fmla="*/ 143 w 145"/>
              <a:gd name="T39" fmla="*/ 92 h 176"/>
              <a:gd name="T40" fmla="*/ 144 w 145"/>
              <a:gd name="T41" fmla="*/ 87 h 176"/>
              <a:gd name="T42" fmla="*/ 75 w 145"/>
              <a:gd name="T43" fmla="*/ 10 h 176"/>
              <a:gd name="T44" fmla="*/ 85 w 145"/>
              <a:gd name="T45" fmla="*/ 19 h 176"/>
              <a:gd name="T46" fmla="*/ 75 w 145"/>
              <a:gd name="T47" fmla="*/ 29 h 176"/>
              <a:gd name="T48" fmla="*/ 66 w 145"/>
              <a:gd name="T49" fmla="*/ 19 h 176"/>
              <a:gd name="T50" fmla="*/ 75 w 145"/>
              <a:gd name="T51" fmla="*/ 10 h 176"/>
              <a:gd name="T52" fmla="*/ 62 w 145"/>
              <a:gd name="T53" fmla="*/ 167 h 176"/>
              <a:gd name="T54" fmla="*/ 52 w 145"/>
              <a:gd name="T55" fmla="*/ 157 h 176"/>
              <a:gd name="T56" fmla="*/ 62 w 145"/>
              <a:gd name="T57" fmla="*/ 148 h 176"/>
              <a:gd name="T58" fmla="*/ 72 w 145"/>
              <a:gd name="T59" fmla="*/ 157 h 176"/>
              <a:gd name="T60" fmla="*/ 62 w 145"/>
              <a:gd name="T61" fmla="*/ 16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5" h="176">
                <a:moveTo>
                  <a:pt x="144" y="87"/>
                </a:moveTo>
                <a:cubicBezTo>
                  <a:pt x="144" y="85"/>
                  <a:pt x="142" y="83"/>
                  <a:pt x="140" y="83"/>
                </a:cubicBezTo>
                <a:cubicBezTo>
                  <a:pt x="17" y="83"/>
                  <a:pt x="17" y="83"/>
                  <a:pt x="17" y="83"/>
                </a:cubicBezTo>
                <a:cubicBezTo>
                  <a:pt x="67" y="36"/>
                  <a:pt x="67" y="36"/>
                  <a:pt x="67" y="36"/>
                </a:cubicBezTo>
                <a:cubicBezTo>
                  <a:pt x="69" y="37"/>
                  <a:pt x="72" y="38"/>
                  <a:pt x="75" y="38"/>
                </a:cubicBezTo>
                <a:cubicBezTo>
                  <a:pt x="86" y="38"/>
                  <a:pt x="94" y="30"/>
                  <a:pt x="94" y="19"/>
                </a:cubicBezTo>
                <a:cubicBezTo>
                  <a:pt x="94" y="9"/>
                  <a:pt x="86" y="0"/>
                  <a:pt x="75" y="0"/>
                </a:cubicBezTo>
                <a:cubicBezTo>
                  <a:pt x="65" y="0"/>
                  <a:pt x="56" y="9"/>
                  <a:pt x="56" y="19"/>
                </a:cubicBezTo>
                <a:cubicBezTo>
                  <a:pt x="56" y="23"/>
                  <a:pt x="57" y="27"/>
                  <a:pt x="59" y="30"/>
                </a:cubicBezTo>
                <a:cubicBezTo>
                  <a:pt x="2" y="85"/>
                  <a:pt x="2" y="85"/>
                  <a:pt x="2" y="85"/>
                </a:cubicBezTo>
                <a:cubicBezTo>
                  <a:pt x="1" y="86"/>
                  <a:pt x="0" y="88"/>
                  <a:pt x="1" y="90"/>
                </a:cubicBezTo>
                <a:cubicBezTo>
                  <a:pt x="2" y="92"/>
                  <a:pt x="4" y="93"/>
                  <a:pt x="6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70" y="140"/>
                  <a:pt x="70" y="140"/>
                  <a:pt x="70" y="140"/>
                </a:cubicBezTo>
                <a:cubicBezTo>
                  <a:pt x="67" y="139"/>
                  <a:pt x="65" y="138"/>
                  <a:pt x="62" y="138"/>
                </a:cubicBezTo>
                <a:cubicBezTo>
                  <a:pt x="51" y="138"/>
                  <a:pt x="43" y="147"/>
                  <a:pt x="43" y="157"/>
                </a:cubicBezTo>
                <a:cubicBezTo>
                  <a:pt x="43" y="168"/>
                  <a:pt x="51" y="176"/>
                  <a:pt x="62" y="176"/>
                </a:cubicBezTo>
                <a:cubicBezTo>
                  <a:pt x="73" y="176"/>
                  <a:pt x="81" y="168"/>
                  <a:pt x="81" y="157"/>
                </a:cubicBezTo>
                <a:cubicBezTo>
                  <a:pt x="81" y="153"/>
                  <a:pt x="80" y="149"/>
                  <a:pt x="77" y="146"/>
                </a:cubicBezTo>
                <a:cubicBezTo>
                  <a:pt x="143" y="92"/>
                  <a:pt x="143" y="92"/>
                  <a:pt x="143" y="92"/>
                </a:cubicBezTo>
                <a:cubicBezTo>
                  <a:pt x="145" y="91"/>
                  <a:pt x="145" y="88"/>
                  <a:pt x="144" y="87"/>
                </a:cubicBezTo>
                <a:close/>
                <a:moveTo>
                  <a:pt x="75" y="10"/>
                </a:moveTo>
                <a:cubicBezTo>
                  <a:pt x="80" y="10"/>
                  <a:pt x="85" y="14"/>
                  <a:pt x="85" y="19"/>
                </a:cubicBezTo>
                <a:cubicBezTo>
                  <a:pt x="85" y="24"/>
                  <a:pt x="80" y="29"/>
                  <a:pt x="75" y="29"/>
                </a:cubicBezTo>
                <a:cubicBezTo>
                  <a:pt x="70" y="29"/>
                  <a:pt x="66" y="24"/>
                  <a:pt x="66" y="19"/>
                </a:cubicBezTo>
                <a:cubicBezTo>
                  <a:pt x="66" y="14"/>
                  <a:pt x="70" y="10"/>
                  <a:pt x="75" y="10"/>
                </a:cubicBezTo>
                <a:close/>
                <a:moveTo>
                  <a:pt x="62" y="167"/>
                </a:moveTo>
                <a:cubicBezTo>
                  <a:pt x="57" y="167"/>
                  <a:pt x="52" y="162"/>
                  <a:pt x="52" y="157"/>
                </a:cubicBezTo>
                <a:cubicBezTo>
                  <a:pt x="52" y="152"/>
                  <a:pt x="57" y="148"/>
                  <a:pt x="62" y="148"/>
                </a:cubicBezTo>
                <a:cubicBezTo>
                  <a:pt x="67" y="148"/>
                  <a:pt x="72" y="152"/>
                  <a:pt x="72" y="157"/>
                </a:cubicBezTo>
                <a:cubicBezTo>
                  <a:pt x="72" y="162"/>
                  <a:pt x="67" y="167"/>
                  <a:pt x="62" y="16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226" name="TextBox 102"/>
          <p:cNvSpPr txBox="1"/>
          <p:nvPr/>
        </p:nvSpPr>
        <p:spPr>
          <a:xfrm>
            <a:off x="7106328" y="5176963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7" name="组合 43"/>
          <p:cNvGrpSpPr/>
          <p:nvPr/>
        </p:nvGrpSpPr>
        <p:grpSpPr>
          <a:xfrm>
            <a:off x="7184859" y="4885969"/>
            <a:ext cx="296909" cy="290828"/>
            <a:chOff x="12422188" y="2451100"/>
            <a:chExt cx="465137" cy="455612"/>
          </a:xfrm>
          <a:solidFill>
            <a:srgbClr val="484848"/>
          </a:solidFill>
        </p:grpSpPr>
        <p:sp>
          <p:nvSpPr>
            <p:cNvPr id="228" name="Freeform 7"/>
            <p:cNvSpPr/>
            <p:nvPr/>
          </p:nvSpPr>
          <p:spPr bwMode="auto">
            <a:xfrm>
              <a:off x="12715875" y="2617788"/>
              <a:ext cx="104775" cy="123825"/>
            </a:xfrm>
            <a:custGeom>
              <a:avLst/>
              <a:gdLst>
                <a:gd name="T0" fmla="*/ 40 w 40"/>
                <a:gd name="T1" fmla="*/ 0 h 48"/>
                <a:gd name="T2" fmla="*/ 36 w 40"/>
                <a:gd name="T3" fmla="*/ 0 h 48"/>
                <a:gd name="T4" fmla="*/ 36 w 40"/>
                <a:gd name="T5" fmla="*/ 44 h 48"/>
                <a:gd name="T6" fmla="*/ 34 w 40"/>
                <a:gd name="T7" fmla="*/ 44 h 48"/>
                <a:gd name="T8" fmla="*/ 27 w 40"/>
                <a:gd name="T9" fmla="*/ 39 h 48"/>
                <a:gd name="T10" fmla="*/ 27 w 40"/>
                <a:gd name="T11" fmla="*/ 39 h 48"/>
                <a:gd name="T12" fmla="*/ 16 w 40"/>
                <a:gd name="T13" fmla="*/ 9 h 48"/>
                <a:gd name="T14" fmla="*/ 5 w 40"/>
                <a:gd name="T15" fmla="*/ 0 h 48"/>
                <a:gd name="T16" fmla="*/ 2 w 40"/>
                <a:gd name="T17" fmla="*/ 0 h 48"/>
                <a:gd name="T18" fmla="*/ 2 w 40"/>
                <a:gd name="T19" fmla="*/ 0 h 48"/>
                <a:gd name="T20" fmla="*/ 0 w 40"/>
                <a:gd name="T21" fmla="*/ 0 h 48"/>
                <a:gd name="T22" fmla="*/ 0 w 40"/>
                <a:gd name="T23" fmla="*/ 48 h 48"/>
                <a:gd name="T24" fmla="*/ 4 w 40"/>
                <a:gd name="T25" fmla="*/ 48 h 48"/>
                <a:gd name="T26" fmla="*/ 4 w 40"/>
                <a:gd name="T27" fmla="*/ 4 h 48"/>
                <a:gd name="T28" fmla="*/ 5 w 40"/>
                <a:gd name="T29" fmla="*/ 4 h 48"/>
                <a:gd name="T30" fmla="*/ 12 w 40"/>
                <a:gd name="T31" fmla="*/ 10 h 48"/>
                <a:gd name="T32" fmla="*/ 23 w 40"/>
                <a:gd name="T33" fmla="*/ 41 h 48"/>
                <a:gd name="T34" fmla="*/ 25 w 40"/>
                <a:gd name="T35" fmla="*/ 40 h 48"/>
                <a:gd name="T36" fmla="*/ 23 w 40"/>
                <a:gd name="T37" fmla="*/ 41 h 48"/>
                <a:gd name="T38" fmla="*/ 34 w 40"/>
                <a:gd name="T39" fmla="*/ 48 h 48"/>
                <a:gd name="T40" fmla="*/ 40 w 40"/>
                <a:gd name="T41" fmla="*/ 48 h 48"/>
                <a:gd name="T42" fmla="*/ 40 w 40"/>
                <a:gd name="T43" fmla="*/ 44 h 48"/>
                <a:gd name="T44" fmla="*/ 40 w 40"/>
                <a:gd name="T45" fmla="*/ 44 h 48"/>
                <a:gd name="T46" fmla="*/ 40 w 40"/>
                <a:gd name="T4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8">
                  <a:moveTo>
                    <a:pt x="40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0" y="44"/>
                    <a:pt x="28" y="43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7"/>
                    <a:pt x="13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11" y="6"/>
                    <a:pt x="12" y="1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6"/>
                    <a:pt x="28" y="48"/>
                    <a:pt x="3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lnTo>
                    <a:pt x="4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229" name="Freeform 8"/>
            <p:cNvSpPr>
              <a:spLocks noEditPoints="1"/>
            </p:cNvSpPr>
            <p:nvPr/>
          </p:nvSpPr>
          <p:spPr bwMode="auto">
            <a:xfrm>
              <a:off x="12422188" y="2451100"/>
              <a:ext cx="465137" cy="455612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26 w 176"/>
                <a:gd name="T11" fmla="*/ 127 h 176"/>
                <a:gd name="T12" fmla="*/ 49 w 176"/>
                <a:gd name="T13" fmla="*/ 152 h 176"/>
                <a:gd name="T14" fmla="*/ 51 w 176"/>
                <a:gd name="T15" fmla="*/ 148 h 176"/>
                <a:gd name="T16" fmla="*/ 31 w 176"/>
                <a:gd name="T17" fmla="*/ 128 h 176"/>
                <a:gd name="T18" fmla="*/ 157 w 176"/>
                <a:gd name="T19" fmla="*/ 128 h 176"/>
                <a:gd name="T20" fmla="*/ 88 w 176"/>
                <a:gd name="T21" fmla="*/ 168 h 176"/>
                <a:gd name="T22" fmla="*/ 8 w 176"/>
                <a:gd name="T23" fmla="*/ 88 h 176"/>
                <a:gd name="T24" fmla="*/ 16 w 176"/>
                <a:gd name="T25" fmla="*/ 52 h 176"/>
                <a:gd name="T26" fmla="*/ 149 w 176"/>
                <a:gd name="T27" fmla="*/ 52 h 176"/>
                <a:gd name="T28" fmla="*/ 148 w 176"/>
                <a:gd name="T29" fmla="*/ 49 h 176"/>
                <a:gd name="T30" fmla="*/ 125 w 176"/>
                <a:gd name="T31" fmla="*/ 24 h 176"/>
                <a:gd name="T32" fmla="*/ 123 w 176"/>
                <a:gd name="T33" fmla="*/ 28 h 176"/>
                <a:gd name="T34" fmla="*/ 143 w 176"/>
                <a:gd name="T35" fmla="*/ 48 h 176"/>
                <a:gd name="T36" fmla="*/ 19 w 176"/>
                <a:gd name="T37" fmla="*/ 48 h 176"/>
                <a:gd name="T38" fmla="*/ 88 w 176"/>
                <a:gd name="T39" fmla="*/ 8 h 176"/>
                <a:gd name="T40" fmla="*/ 168 w 176"/>
                <a:gd name="T41" fmla="*/ 88 h 176"/>
                <a:gd name="T42" fmla="*/ 159 w 176"/>
                <a:gd name="T43" fmla="*/ 124 h 176"/>
                <a:gd name="T44" fmla="*/ 24 w 176"/>
                <a:gd name="T45" fmla="*/ 124 h 176"/>
                <a:gd name="T46" fmla="*/ 26 w 176"/>
                <a:gd name="T47" fmla="*/ 1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6" y="176"/>
                    <a:pt x="176" y="137"/>
                    <a:pt x="176" y="88"/>
                  </a:cubicBezTo>
                  <a:cubicBezTo>
                    <a:pt x="176" y="40"/>
                    <a:pt x="136" y="0"/>
                    <a:pt x="88" y="0"/>
                  </a:cubicBezTo>
                  <a:close/>
                  <a:moveTo>
                    <a:pt x="26" y="127"/>
                  </a:moveTo>
                  <a:cubicBezTo>
                    <a:pt x="31" y="137"/>
                    <a:pt x="39" y="146"/>
                    <a:pt x="49" y="152"/>
                  </a:cubicBezTo>
                  <a:cubicBezTo>
                    <a:pt x="51" y="148"/>
                    <a:pt x="51" y="148"/>
                    <a:pt x="51" y="148"/>
                  </a:cubicBezTo>
                  <a:cubicBezTo>
                    <a:pt x="42" y="144"/>
                    <a:pt x="36" y="137"/>
                    <a:pt x="31" y="128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3" y="152"/>
                    <a:pt x="117" y="168"/>
                    <a:pt x="88" y="168"/>
                  </a:cubicBezTo>
                  <a:cubicBezTo>
                    <a:pt x="44" y="168"/>
                    <a:pt x="8" y="132"/>
                    <a:pt x="8" y="88"/>
                  </a:cubicBezTo>
                  <a:cubicBezTo>
                    <a:pt x="8" y="75"/>
                    <a:pt x="11" y="63"/>
                    <a:pt x="16" y="52"/>
                  </a:cubicBezTo>
                  <a:cubicBezTo>
                    <a:pt x="149" y="52"/>
                    <a:pt x="149" y="52"/>
                    <a:pt x="149" y="52"/>
                  </a:cubicBezTo>
                  <a:cubicBezTo>
                    <a:pt x="148" y="49"/>
                    <a:pt x="148" y="49"/>
                    <a:pt x="148" y="49"/>
                  </a:cubicBezTo>
                  <a:cubicBezTo>
                    <a:pt x="143" y="39"/>
                    <a:pt x="135" y="30"/>
                    <a:pt x="125" y="24"/>
                  </a:cubicBezTo>
                  <a:cubicBezTo>
                    <a:pt x="123" y="28"/>
                    <a:pt x="123" y="28"/>
                    <a:pt x="123" y="28"/>
                  </a:cubicBezTo>
                  <a:cubicBezTo>
                    <a:pt x="131" y="33"/>
                    <a:pt x="138" y="40"/>
                    <a:pt x="143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32" y="24"/>
                    <a:pt x="58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01"/>
                    <a:pt x="165" y="113"/>
                    <a:pt x="159" y="124"/>
                  </a:cubicBezTo>
                  <a:cubicBezTo>
                    <a:pt x="24" y="124"/>
                    <a:pt x="24" y="124"/>
                    <a:pt x="24" y="124"/>
                  </a:cubicBezTo>
                  <a:lnTo>
                    <a:pt x="26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230" name="Freeform 9"/>
            <p:cNvSpPr>
              <a:spLocks noEditPoints="1"/>
            </p:cNvSpPr>
            <p:nvPr/>
          </p:nvSpPr>
          <p:spPr bwMode="auto">
            <a:xfrm>
              <a:off x="12599988" y="2617788"/>
              <a:ext cx="95250" cy="123825"/>
            </a:xfrm>
            <a:custGeom>
              <a:avLst/>
              <a:gdLst>
                <a:gd name="T0" fmla="*/ 27 w 36"/>
                <a:gd name="T1" fmla="*/ 0 h 48"/>
                <a:gd name="T2" fmla="*/ 4 w 36"/>
                <a:gd name="T3" fmla="*/ 0 h 48"/>
                <a:gd name="T4" fmla="*/ 2 w 36"/>
                <a:gd name="T5" fmla="*/ 0 h 48"/>
                <a:gd name="T6" fmla="*/ 0 w 36"/>
                <a:gd name="T7" fmla="*/ 0 h 48"/>
                <a:gd name="T8" fmla="*/ 0 w 36"/>
                <a:gd name="T9" fmla="*/ 48 h 48"/>
                <a:gd name="T10" fmla="*/ 4 w 36"/>
                <a:gd name="T11" fmla="*/ 48 h 48"/>
                <a:gd name="T12" fmla="*/ 4 w 36"/>
                <a:gd name="T13" fmla="*/ 24 h 48"/>
                <a:gd name="T14" fmla="*/ 27 w 36"/>
                <a:gd name="T15" fmla="*/ 24 h 48"/>
                <a:gd name="T16" fmla="*/ 36 w 36"/>
                <a:gd name="T17" fmla="*/ 15 h 48"/>
                <a:gd name="T18" fmla="*/ 36 w 36"/>
                <a:gd name="T19" fmla="*/ 10 h 48"/>
                <a:gd name="T20" fmla="*/ 27 w 36"/>
                <a:gd name="T21" fmla="*/ 0 h 48"/>
                <a:gd name="T22" fmla="*/ 32 w 36"/>
                <a:gd name="T23" fmla="*/ 15 h 48"/>
                <a:gd name="T24" fmla="*/ 27 w 36"/>
                <a:gd name="T25" fmla="*/ 20 h 48"/>
                <a:gd name="T26" fmla="*/ 4 w 36"/>
                <a:gd name="T27" fmla="*/ 20 h 48"/>
                <a:gd name="T28" fmla="*/ 4 w 36"/>
                <a:gd name="T29" fmla="*/ 4 h 48"/>
                <a:gd name="T30" fmla="*/ 27 w 36"/>
                <a:gd name="T31" fmla="*/ 4 h 48"/>
                <a:gd name="T32" fmla="*/ 32 w 36"/>
                <a:gd name="T33" fmla="*/ 10 h 48"/>
                <a:gd name="T34" fmla="*/ 32 w 36"/>
                <a:gd name="T35" fmla="*/ 1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8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2" y="24"/>
                    <a:pt x="36" y="20"/>
                    <a:pt x="36" y="15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4"/>
                    <a:pt x="32" y="0"/>
                    <a:pt x="27" y="0"/>
                  </a:cubicBezTo>
                  <a:close/>
                  <a:moveTo>
                    <a:pt x="32" y="15"/>
                  </a:moveTo>
                  <a:cubicBezTo>
                    <a:pt x="32" y="18"/>
                    <a:pt x="29" y="20"/>
                    <a:pt x="27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9" y="4"/>
                    <a:pt x="32" y="7"/>
                    <a:pt x="32" y="10"/>
                  </a:cubicBezTo>
                  <a:lnTo>
                    <a:pt x="32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231" name="Freeform 10"/>
            <p:cNvSpPr/>
            <p:nvPr/>
          </p:nvSpPr>
          <p:spPr bwMode="auto">
            <a:xfrm>
              <a:off x="12476163" y="2617788"/>
              <a:ext cx="104775" cy="119062"/>
            </a:xfrm>
            <a:custGeom>
              <a:avLst/>
              <a:gdLst>
                <a:gd name="T0" fmla="*/ 28 w 40"/>
                <a:gd name="T1" fmla="*/ 36 h 46"/>
                <a:gd name="T2" fmla="*/ 21 w 40"/>
                <a:gd name="T3" fmla="*/ 42 h 46"/>
                <a:gd name="T4" fmla="*/ 19 w 40"/>
                <a:gd name="T5" fmla="*/ 42 h 46"/>
                <a:gd name="T6" fmla="*/ 12 w 40"/>
                <a:gd name="T7" fmla="*/ 36 h 46"/>
                <a:gd name="T8" fmla="*/ 4 w 40"/>
                <a:gd name="T9" fmla="*/ 0 h 46"/>
                <a:gd name="T10" fmla="*/ 0 w 40"/>
                <a:gd name="T11" fmla="*/ 1 h 46"/>
                <a:gd name="T12" fmla="*/ 8 w 40"/>
                <a:gd name="T13" fmla="*/ 37 h 46"/>
                <a:gd name="T14" fmla="*/ 18 w 40"/>
                <a:gd name="T15" fmla="*/ 46 h 46"/>
                <a:gd name="T16" fmla="*/ 18 w 40"/>
                <a:gd name="T17" fmla="*/ 46 h 46"/>
                <a:gd name="T18" fmla="*/ 19 w 40"/>
                <a:gd name="T19" fmla="*/ 46 h 46"/>
                <a:gd name="T20" fmla="*/ 21 w 40"/>
                <a:gd name="T21" fmla="*/ 46 h 46"/>
                <a:gd name="T22" fmla="*/ 22 w 40"/>
                <a:gd name="T23" fmla="*/ 46 h 46"/>
                <a:gd name="T24" fmla="*/ 22 w 40"/>
                <a:gd name="T25" fmla="*/ 46 h 46"/>
                <a:gd name="T26" fmla="*/ 32 w 40"/>
                <a:gd name="T27" fmla="*/ 37 h 46"/>
                <a:gd name="T28" fmla="*/ 40 w 40"/>
                <a:gd name="T29" fmla="*/ 1 h 46"/>
                <a:gd name="T30" fmla="*/ 36 w 40"/>
                <a:gd name="T31" fmla="*/ 0 h 46"/>
                <a:gd name="T32" fmla="*/ 28 w 40"/>
                <a:gd name="T33" fmla="*/ 3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6">
                  <a:moveTo>
                    <a:pt x="28" y="36"/>
                  </a:moveTo>
                  <a:cubicBezTo>
                    <a:pt x="26" y="40"/>
                    <a:pt x="24" y="42"/>
                    <a:pt x="21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5" y="42"/>
                    <a:pt x="13" y="40"/>
                    <a:pt x="12" y="36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9" y="39"/>
                    <a:pt x="11" y="45"/>
                    <a:pt x="18" y="46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9" y="45"/>
                    <a:pt x="31" y="39"/>
                    <a:pt x="32" y="3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28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pic>
        <p:nvPicPr>
          <p:cNvPr id="232" name="图片 2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97" y="4891819"/>
            <a:ext cx="284979" cy="284979"/>
          </a:xfrm>
          <a:prstGeom prst="rect">
            <a:avLst/>
          </a:prstGeom>
        </p:spPr>
      </p:pic>
      <p:sp>
        <p:nvSpPr>
          <p:cNvPr id="233" name="TextBox 102"/>
          <p:cNvSpPr txBox="1"/>
          <p:nvPr/>
        </p:nvSpPr>
        <p:spPr>
          <a:xfrm>
            <a:off x="8107807" y="5176963"/>
            <a:ext cx="5887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4" name="Freeform 5"/>
          <p:cNvSpPr>
            <a:spLocks noEditPoints="1"/>
          </p:cNvSpPr>
          <p:nvPr/>
        </p:nvSpPr>
        <p:spPr bwMode="auto">
          <a:xfrm>
            <a:off x="9172135" y="4869954"/>
            <a:ext cx="305396" cy="306843"/>
          </a:xfrm>
          <a:custGeom>
            <a:avLst/>
            <a:gdLst>
              <a:gd name="T0" fmla="*/ 106 w 176"/>
              <a:gd name="T1" fmla="*/ 72 h 176"/>
              <a:gd name="T2" fmla="*/ 70 w 176"/>
              <a:gd name="T3" fmla="*/ 72 h 176"/>
              <a:gd name="T4" fmla="*/ 74 w 176"/>
              <a:gd name="T5" fmla="*/ 109 h 176"/>
              <a:gd name="T6" fmla="*/ 121 w 176"/>
              <a:gd name="T7" fmla="*/ 91 h 176"/>
              <a:gd name="T8" fmla="*/ 59 w 176"/>
              <a:gd name="T9" fmla="*/ 91 h 176"/>
              <a:gd name="T10" fmla="*/ 74 w 176"/>
              <a:gd name="T11" fmla="*/ 77 h 176"/>
              <a:gd name="T12" fmla="*/ 88 w 176"/>
              <a:gd name="T13" fmla="*/ 66 h 176"/>
              <a:gd name="T14" fmla="*/ 102 w 176"/>
              <a:gd name="T15" fmla="*/ 77 h 176"/>
              <a:gd name="T16" fmla="*/ 116 w 176"/>
              <a:gd name="T17" fmla="*/ 91 h 176"/>
              <a:gd name="T18" fmla="*/ 74 w 176"/>
              <a:gd name="T19" fmla="*/ 105 h 176"/>
              <a:gd name="T20" fmla="*/ 0 w 176"/>
              <a:gd name="T21" fmla="*/ 88 h 176"/>
              <a:gd name="T22" fmla="*/ 176 w 176"/>
              <a:gd name="T23" fmla="*/ 88 h 176"/>
              <a:gd name="T24" fmla="*/ 151 w 176"/>
              <a:gd name="T25" fmla="*/ 39 h 176"/>
              <a:gd name="T26" fmla="*/ 114 w 176"/>
              <a:gd name="T27" fmla="*/ 12 h 176"/>
              <a:gd name="T28" fmla="*/ 86 w 176"/>
              <a:gd name="T29" fmla="*/ 132 h 176"/>
              <a:gd name="T30" fmla="*/ 42 w 176"/>
              <a:gd name="T31" fmla="*/ 132 h 176"/>
              <a:gd name="T32" fmla="*/ 42 w 176"/>
              <a:gd name="T33" fmla="*/ 43 h 176"/>
              <a:gd name="T34" fmla="*/ 143 w 176"/>
              <a:gd name="T35" fmla="*/ 88 h 176"/>
              <a:gd name="T36" fmla="*/ 90 w 176"/>
              <a:gd name="T37" fmla="*/ 132 h 176"/>
              <a:gd name="T38" fmla="*/ 86 w 176"/>
              <a:gd name="T39" fmla="*/ 132 h 176"/>
              <a:gd name="T40" fmla="*/ 132 w 176"/>
              <a:gd name="T41" fmla="*/ 39 h 176"/>
              <a:gd name="T42" fmla="*/ 90 w 176"/>
              <a:gd name="T43" fmla="*/ 8 h 176"/>
              <a:gd name="T44" fmla="*/ 44 w 176"/>
              <a:gd name="T45" fmla="*/ 39 h 176"/>
              <a:gd name="T46" fmla="*/ 86 w 176"/>
              <a:gd name="T47" fmla="*/ 39 h 176"/>
              <a:gd name="T48" fmla="*/ 39 w 176"/>
              <a:gd name="T49" fmla="*/ 39 h 176"/>
              <a:gd name="T50" fmla="*/ 62 w 176"/>
              <a:gd name="T51" fmla="*/ 12 h 176"/>
              <a:gd name="T52" fmla="*/ 22 w 176"/>
              <a:gd name="T53" fmla="*/ 43 h 176"/>
              <a:gd name="T54" fmla="*/ 28 w 176"/>
              <a:gd name="T55" fmla="*/ 88 h 176"/>
              <a:gd name="T56" fmla="*/ 22 w 176"/>
              <a:gd name="T57" fmla="*/ 132 h 176"/>
              <a:gd name="T58" fmla="*/ 25 w 176"/>
              <a:gd name="T59" fmla="*/ 136 h 176"/>
              <a:gd name="T60" fmla="*/ 62 w 176"/>
              <a:gd name="T61" fmla="*/ 163 h 176"/>
              <a:gd name="T62" fmla="*/ 44 w 176"/>
              <a:gd name="T63" fmla="*/ 136 h 176"/>
              <a:gd name="T64" fmla="*/ 86 w 176"/>
              <a:gd name="T65" fmla="*/ 167 h 176"/>
              <a:gd name="T66" fmla="*/ 90 w 176"/>
              <a:gd name="T67" fmla="*/ 136 h 176"/>
              <a:gd name="T68" fmla="*/ 88 w 176"/>
              <a:gd name="T69" fmla="*/ 167 h 176"/>
              <a:gd name="T70" fmla="*/ 114 w 176"/>
              <a:gd name="T71" fmla="*/ 163 h 176"/>
              <a:gd name="T72" fmla="*/ 151 w 176"/>
              <a:gd name="T73" fmla="*/ 136 h 176"/>
              <a:gd name="T74" fmla="*/ 138 w 176"/>
              <a:gd name="T75" fmla="*/ 132 h 176"/>
              <a:gd name="T76" fmla="*/ 138 w 176"/>
              <a:gd name="T77" fmla="*/ 43 h 176"/>
              <a:gd name="T78" fmla="*/ 168 w 176"/>
              <a:gd name="T79" fmla="*/ 88 h 176"/>
              <a:gd name="T80" fmla="*/ 138 w 176"/>
              <a:gd name="T81" fmla="*/ 13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6" h="176">
                <a:moveTo>
                  <a:pt x="121" y="91"/>
                </a:moveTo>
                <a:cubicBezTo>
                  <a:pt x="121" y="82"/>
                  <a:pt x="114" y="74"/>
                  <a:pt x="106" y="72"/>
                </a:cubicBezTo>
                <a:cubicBezTo>
                  <a:pt x="103" y="66"/>
                  <a:pt x="96" y="61"/>
                  <a:pt x="88" y="61"/>
                </a:cubicBezTo>
                <a:cubicBezTo>
                  <a:pt x="80" y="61"/>
                  <a:pt x="74" y="66"/>
                  <a:pt x="70" y="72"/>
                </a:cubicBezTo>
                <a:cubicBezTo>
                  <a:pt x="62" y="74"/>
                  <a:pt x="55" y="82"/>
                  <a:pt x="55" y="91"/>
                </a:cubicBezTo>
                <a:cubicBezTo>
                  <a:pt x="55" y="101"/>
                  <a:pt x="64" y="109"/>
                  <a:pt x="74" y="109"/>
                </a:cubicBezTo>
                <a:cubicBezTo>
                  <a:pt x="102" y="109"/>
                  <a:pt x="102" y="109"/>
                  <a:pt x="102" y="109"/>
                </a:cubicBezTo>
                <a:cubicBezTo>
                  <a:pt x="113" y="109"/>
                  <a:pt x="121" y="101"/>
                  <a:pt x="121" y="91"/>
                </a:cubicBezTo>
                <a:close/>
                <a:moveTo>
                  <a:pt x="74" y="105"/>
                </a:moveTo>
                <a:cubicBezTo>
                  <a:pt x="66" y="105"/>
                  <a:pt x="59" y="99"/>
                  <a:pt x="59" y="91"/>
                </a:cubicBezTo>
                <a:cubicBezTo>
                  <a:pt x="59" y="83"/>
                  <a:pt x="65" y="77"/>
                  <a:pt x="72" y="77"/>
                </a:cubicBezTo>
                <a:cubicBezTo>
                  <a:pt x="74" y="77"/>
                  <a:pt x="74" y="77"/>
                  <a:pt x="74" y="77"/>
                </a:cubicBezTo>
                <a:cubicBezTo>
                  <a:pt x="74" y="75"/>
                  <a:pt x="74" y="75"/>
                  <a:pt x="74" y="75"/>
                </a:cubicBezTo>
                <a:cubicBezTo>
                  <a:pt x="76" y="69"/>
                  <a:pt x="82" y="66"/>
                  <a:pt x="88" y="66"/>
                </a:cubicBezTo>
                <a:cubicBezTo>
                  <a:pt x="94" y="66"/>
                  <a:pt x="100" y="69"/>
                  <a:pt x="102" y="75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11" y="77"/>
                  <a:pt x="116" y="84"/>
                  <a:pt x="116" y="91"/>
                </a:cubicBezTo>
                <a:cubicBezTo>
                  <a:pt x="116" y="99"/>
                  <a:pt x="110" y="105"/>
                  <a:pt x="102" y="105"/>
                </a:cubicBezTo>
                <a:lnTo>
                  <a:pt x="74" y="105"/>
                </a:lnTo>
                <a:close/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7" y="176"/>
                  <a:pt x="176" y="136"/>
                  <a:pt x="176" y="88"/>
                </a:cubicBezTo>
                <a:cubicBezTo>
                  <a:pt x="176" y="39"/>
                  <a:pt x="137" y="0"/>
                  <a:pt x="88" y="0"/>
                </a:cubicBezTo>
                <a:close/>
                <a:moveTo>
                  <a:pt x="151" y="39"/>
                </a:moveTo>
                <a:cubicBezTo>
                  <a:pt x="136" y="39"/>
                  <a:pt x="136" y="39"/>
                  <a:pt x="136" y="39"/>
                </a:cubicBezTo>
                <a:cubicBezTo>
                  <a:pt x="130" y="28"/>
                  <a:pt x="123" y="18"/>
                  <a:pt x="114" y="12"/>
                </a:cubicBezTo>
                <a:cubicBezTo>
                  <a:pt x="129" y="18"/>
                  <a:pt x="142" y="27"/>
                  <a:pt x="151" y="39"/>
                </a:cubicBezTo>
                <a:close/>
                <a:moveTo>
                  <a:pt x="86" y="132"/>
                </a:moveTo>
                <a:cubicBezTo>
                  <a:pt x="86" y="132"/>
                  <a:pt x="86" y="132"/>
                  <a:pt x="86" y="132"/>
                </a:cubicBezTo>
                <a:cubicBezTo>
                  <a:pt x="42" y="132"/>
                  <a:pt x="42" y="132"/>
                  <a:pt x="42" y="132"/>
                </a:cubicBezTo>
                <a:cubicBezTo>
                  <a:pt x="36" y="119"/>
                  <a:pt x="33" y="104"/>
                  <a:pt x="33" y="88"/>
                </a:cubicBezTo>
                <a:cubicBezTo>
                  <a:pt x="33" y="71"/>
                  <a:pt x="36" y="56"/>
                  <a:pt x="42" y="43"/>
                </a:cubicBezTo>
                <a:cubicBezTo>
                  <a:pt x="134" y="43"/>
                  <a:pt x="134" y="43"/>
                  <a:pt x="134" y="43"/>
                </a:cubicBezTo>
                <a:cubicBezTo>
                  <a:pt x="140" y="56"/>
                  <a:pt x="143" y="71"/>
                  <a:pt x="143" y="88"/>
                </a:cubicBezTo>
                <a:cubicBezTo>
                  <a:pt x="143" y="104"/>
                  <a:pt x="140" y="119"/>
                  <a:pt x="134" y="132"/>
                </a:cubicBezTo>
                <a:cubicBezTo>
                  <a:pt x="90" y="132"/>
                  <a:pt x="90" y="132"/>
                  <a:pt x="90" y="132"/>
                </a:cubicBezTo>
                <a:cubicBezTo>
                  <a:pt x="90" y="132"/>
                  <a:pt x="90" y="132"/>
                  <a:pt x="90" y="132"/>
                </a:cubicBezTo>
                <a:lnTo>
                  <a:pt x="86" y="132"/>
                </a:lnTo>
                <a:close/>
                <a:moveTo>
                  <a:pt x="90" y="8"/>
                </a:moveTo>
                <a:cubicBezTo>
                  <a:pt x="107" y="9"/>
                  <a:pt x="122" y="21"/>
                  <a:pt x="132" y="39"/>
                </a:cubicBezTo>
                <a:cubicBezTo>
                  <a:pt x="90" y="39"/>
                  <a:pt x="90" y="39"/>
                  <a:pt x="90" y="39"/>
                </a:cubicBezTo>
                <a:lnTo>
                  <a:pt x="90" y="8"/>
                </a:lnTo>
                <a:close/>
                <a:moveTo>
                  <a:pt x="86" y="39"/>
                </a:moveTo>
                <a:cubicBezTo>
                  <a:pt x="44" y="39"/>
                  <a:pt x="44" y="39"/>
                  <a:pt x="44" y="39"/>
                </a:cubicBezTo>
                <a:cubicBezTo>
                  <a:pt x="54" y="21"/>
                  <a:pt x="69" y="9"/>
                  <a:pt x="86" y="8"/>
                </a:cubicBezTo>
                <a:lnTo>
                  <a:pt x="86" y="39"/>
                </a:lnTo>
                <a:close/>
                <a:moveTo>
                  <a:pt x="62" y="12"/>
                </a:moveTo>
                <a:cubicBezTo>
                  <a:pt x="53" y="19"/>
                  <a:pt x="45" y="28"/>
                  <a:pt x="39" y="39"/>
                </a:cubicBezTo>
                <a:cubicBezTo>
                  <a:pt x="25" y="39"/>
                  <a:pt x="25" y="39"/>
                  <a:pt x="25" y="39"/>
                </a:cubicBezTo>
                <a:cubicBezTo>
                  <a:pt x="34" y="27"/>
                  <a:pt x="47" y="18"/>
                  <a:pt x="62" y="12"/>
                </a:cubicBezTo>
                <a:close/>
                <a:moveTo>
                  <a:pt x="8" y="88"/>
                </a:moveTo>
                <a:cubicBezTo>
                  <a:pt x="8" y="71"/>
                  <a:pt x="13" y="56"/>
                  <a:pt x="22" y="43"/>
                </a:cubicBezTo>
                <a:cubicBezTo>
                  <a:pt x="38" y="43"/>
                  <a:pt x="38" y="43"/>
                  <a:pt x="38" y="43"/>
                </a:cubicBezTo>
                <a:cubicBezTo>
                  <a:pt x="32" y="56"/>
                  <a:pt x="28" y="71"/>
                  <a:pt x="28" y="88"/>
                </a:cubicBezTo>
                <a:cubicBezTo>
                  <a:pt x="28" y="104"/>
                  <a:pt x="32" y="119"/>
                  <a:pt x="38" y="132"/>
                </a:cubicBezTo>
                <a:cubicBezTo>
                  <a:pt x="22" y="132"/>
                  <a:pt x="22" y="132"/>
                  <a:pt x="22" y="132"/>
                </a:cubicBezTo>
                <a:cubicBezTo>
                  <a:pt x="13" y="119"/>
                  <a:pt x="8" y="104"/>
                  <a:pt x="8" y="88"/>
                </a:cubicBezTo>
                <a:close/>
                <a:moveTo>
                  <a:pt x="25" y="136"/>
                </a:moveTo>
                <a:cubicBezTo>
                  <a:pt x="40" y="136"/>
                  <a:pt x="40" y="136"/>
                  <a:pt x="40" y="136"/>
                </a:cubicBezTo>
                <a:cubicBezTo>
                  <a:pt x="46" y="147"/>
                  <a:pt x="53" y="157"/>
                  <a:pt x="62" y="163"/>
                </a:cubicBezTo>
                <a:cubicBezTo>
                  <a:pt x="47" y="157"/>
                  <a:pt x="34" y="148"/>
                  <a:pt x="25" y="136"/>
                </a:cubicBezTo>
                <a:close/>
                <a:moveTo>
                  <a:pt x="44" y="136"/>
                </a:moveTo>
                <a:cubicBezTo>
                  <a:pt x="86" y="136"/>
                  <a:pt x="86" y="136"/>
                  <a:pt x="86" y="136"/>
                </a:cubicBezTo>
                <a:cubicBezTo>
                  <a:pt x="86" y="167"/>
                  <a:pt x="86" y="167"/>
                  <a:pt x="86" y="167"/>
                </a:cubicBezTo>
                <a:cubicBezTo>
                  <a:pt x="90" y="167"/>
                  <a:pt x="90" y="167"/>
                  <a:pt x="90" y="167"/>
                </a:cubicBezTo>
                <a:cubicBezTo>
                  <a:pt x="90" y="136"/>
                  <a:pt x="90" y="136"/>
                  <a:pt x="90" y="136"/>
                </a:cubicBezTo>
                <a:cubicBezTo>
                  <a:pt x="132" y="136"/>
                  <a:pt x="132" y="136"/>
                  <a:pt x="132" y="136"/>
                </a:cubicBezTo>
                <a:cubicBezTo>
                  <a:pt x="122" y="155"/>
                  <a:pt x="106" y="167"/>
                  <a:pt x="88" y="167"/>
                </a:cubicBezTo>
                <a:cubicBezTo>
                  <a:pt x="70" y="167"/>
                  <a:pt x="54" y="155"/>
                  <a:pt x="44" y="136"/>
                </a:cubicBezTo>
                <a:close/>
                <a:moveTo>
                  <a:pt x="114" y="163"/>
                </a:moveTo>
                <a:cubicBezTo>
                  <a:pt x="123" y="156"/>
                  <a:pt x="131" y="147"/>
                  <a:pt x="137" y="136"/>
                </a:cubicBezTo>
                <a:cubicBezTo>
                  <a:pt x="151" y="136"/>
                  <a:pt x="151" y="136"/>
                  <a:pt x="151" y="136"/>
                </a:cubicBezTo>
                <a:cubicBezTo>
                  <a:pt x="142" y="148"/>
                  <a:pt x="129" y="157"/>
                  <a:pt x="114" y="163"/>
                </a:cubicBezTo>
                <a:close/>
                <a:moveTo>
                  <a:pt x="138" y="132"/>
                </a:moveTo>
                <a:cubicBezTo>
                  <a:pt x="144" y="119"/>
                  <a:pt x="148" y="104"/>
                  <a:pt x="148" y="88"/>
                </a:cubicBezTo>
                <a:cubicBezTo>
                  <a:pt x="148" y="71"/>
                  <a:pt x="144" y="56"/>
                  <a:pt x="138" y="43"/>
                </a:cubicBezTo>
                <a:cubicBezTo>
                  <a:pt x="154" y="43"/>
                  <a:pt x="154" y="43"/>
                  <a:pt x="154" y="43"/>
                </a:cubicBezTo>
                <a:cubicBezTo>
                  <a:pt x="163" y="56"/>
                  <a:pt x="168" y="71"/>
                  <a:pt x="168" y="88"/>
                </a:cubicBezTo>
                <a:cubicBezTo>
                  <a:pt x="168" y="104"/>
                  <a:pt x="163" y="119"/>
                  <a:pt x="154" y="132"/>
                </a:cubicBezTo>
                <a:lnTo>
                  <a:pt x="138" y="13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TextBox 102"/>
          <p:cNvSpPr txBox="1"/>
          <p:nvPr/>
        </p:nvSpPr>
        <p:spPr>
          <a:xfrm>
            <a:off x="9168380" y="517696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Freeform 9"/>
          <p:cNvSpPr>
            <a:spLocks noEditPoints="1"/>
          </p:cNvSpPr>
          <p:nvPr/>
        </p:nvSpPr>
        <p:spPr bwMode="auto">
          <a:xfrm>
            <a:off x="10179469" y="4880638"/>
            <a:ext cx="296159" cy="296160"/>
          </a:xfrm>
          <a:custGeom>
            <a:avLst/>
            <a:gdLst>
              <a:gd name="T0" fmla="*/ 88 w 176"/>
              <a:gd name="T1" fmla="*/ 0 h 176"/>
              <a:gd name="T2" fmla="*/ 0 w 176"/>
              <a:gd name="T3" fmla="*/ 88 h 176"/>
              <a:gd name="T4" fmla="*/ 88 w 176"/>
              <a:gd name="T5" fmla="*/ 176 h 176"/>
              <a:gd name="T6" fmla="*/ 176 w 176"/>
              <a:gd name="T7" fmla="*/ 88 h 176"/>
              <a:gd name="T8" fmla="*/ 88 w 176"/>
              <a:gd name="T9" fmla="*/ 0 h 176"/>
              <a:gd name="T10" fmla="*/ 88 w 176"/>
              <a:gd name="T11" fmla="*/ 168 h 176"/>
              <a:gd name="T12" fmla="*/ 8 w 176"/>
              <a:gd name="T13" fmla="*/ 88 h 176"/>
              <a:gd name="T14" fmla="*/ 88 w 176"/>
              <a:gd name="T15" fmla="*/ 8 h 176"/>
              <a:gd name="T16" fmla="*/ 168 w 176"/>
              <a:gd name="T17" fmla="*/ 88 h 176"/>
              <a:gd name="T18" fmla="*/ 88 w 176"/>
              <a:gd name="T19" fmla="*/ 168 h 176"/>
              <a:gd name="T20" fmla="*/ 138 w 176"/>
              <a:gd name="T21" fmla="*/ 76 h 176"/>
              <a:gd name="T22" fmla="*/ 124 w 176"/>
              <a:gd name="T23" fmla="*/ 88 h 176"/>
              <a:gd name="T24" fmla="*/ 110 w 176"/>
              <a:gd name="T25" fmla="*/ 88 h 176"/>
              <a:gd name="T26" fmla="*/ 108 w 176"/>
              <a:gd name="T27" fmla="*/ 88 h 176"/>
              <a:gd name="T28" fmla="*/ 108 w 176"/>
              <a:gd name="T29" fmla="*/ 89 h 176"/>
              <a:gd name="T30" fmla="*/ 88 w 176"/>
              <a:gd name="T31" fmla="*/ 109 h 176"/>
              <a:gd name="T32" fmla="*/ 88 w 176"/>
              <a:gd name="T33" fmla="*/ 66 h 176"/>
              <a:gd name="T34" fmla="*/ 86 w 176"/>
              <a:gd name="T35" fmla="*/ 64 h 176"/>
              <a:gd name="T36" fmla="*/ 84 w 176"/>
              <a:gd name="T37" fmla="*/ 64 h 176"/>
              <a:gd name="T38" fmla="*/ 84 w 176"/>
              <a:gd name="T39" fmla="*/ 65 h 176"/>
              <a:gd name="T40" fmla="*/ 61 w 176"/>
              <a:gd name="T41" fmla="*/ 87 h 176"/>
              <a:gd name="T42" fmla="*/ 61 w 176"/>
              <a:gd name="T43" fmla="*/ 88 h 176"/>
              <a:gd name="T44" fmla="*/ 44 w 176"/>
              <a:gd name="T45" fmla="*/ 88 h 176"/>
              <a:gd name="T46" fmla="*/ 36 w 176"/>
              <a:gd name="T47" fmla="*/ 82 h 176"/>
              <a:gd name="T48" fmla="*/ 28 w 176"/>
              <a:gd name="T49" fmla="*/ 90 h 176"/>
              <a:gd name="T50" fmla="*/ 36 w 176"/>
              <a:gd name="T51" fmla="*/ 98 h 176"/>
              <a:gd name="T52" fmla="*/ 44 w 176"/>
              <a:gd name="T53" fmla="*/ 92 h 176"/>
              <a:gd name="T54" fmla="*/ 62 w 176"/>
              <a:gd name="T55" fmla="*/ 92 h 176"/>
              <a:gd name="T56" fmla="*/ 64 w 176"/>
              <a:gd name="T57" fmla="*/ 91 h 176"/>
              <a:gd name="T58" fmla="*/ 64 w 176"/>
              <a:gd name="T59" fmla="*/ 90 h 176"/>
              <a:gd name="T60" fmla="*/ 84 w 176"/>
              <a:gd name="T61" fmla="*/ 70 h 176"/>
              <a:gd name="T62" fmla="*/ 84 w 176"/>
              <a:gd name="T63" fmla="*/ 114 h 176"/>
              <a:gd name="T64" fmla="*/ 86 w 176"/>
              <a:gd name="T65" fmla="*/ 116 h 176"/>
              <a:gd name="T66" fmla="*/ 88 w 176"/>
              <a:gd name="T67" fmla="*/ 115 h 176"/>
              <a:gd name="T68" fmla="*/ 88 w 176"/>
              <a:gd name="T69" fmla="*/ 114 h 176"/>
              <a:gd name="T70" fmla="*/ 111 w 176"/>
              <a:gd name="T71" fmla="*/ 92 h 176"/>
              <a:gd name="T72" fmla="*/ 111 w 176"/>
              <a:gd name="T73" fmla="*/ 92 h 176"/>
              <a:gd name="T74" fmla="*/ 124 w 176"/>
              <a:gd name="T75" fmla="*/ 92 h 176"/>
              <a:gd name="T76" fmla="*/ 138 w 176"/>
              <a:gd name="T77" fmla="*/ 104 h 176"/>
              <a:gd name="T78" fmla="*/ 152 w 176"/>
              <a:gd name="T79" fmla="*/ 90 h 176"/>
              <a:gd name="T80" fmla="*/ 138 w 176"/>
              <a:gd name="T81" fmla="*/ 76 h 176"/>
              <a:gd name="T82" fmla="*/ 138 w 176"/>
              <a:gd name="T83" fmla="*/ 97 h 176"/>
              <a:gd name="T84" fmla="*/ 131 w 176"/>
              <a:gd name="T85" fmla="*/ 90 h 176"/>
              <a:gd name="T86" fmla="*/ 138 w 176"/>
              <a:gd name="T87" fmla="*/ 83 h 176"/>
              <a:gd name="T88" fmla="*/ 145 w 176"/>
              <a:gd name="T89" fmla="*/ 90 h 176"/>
              <a:gd name="T90" fmla="*/ 138 w 176"/>
              <a:gd name="T91" fmla="*/ 9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76">
                <a:moveTo>
                  <a:pt x="88" y="0"/>
                </a:moveTo>
                <a:cubicBezTo>
                  <a:pt x="39" y="0"/>
                  <a:pt x="0" y="39"/>
                  <a:pt x="0" y="88"/>
                </a:cubicBezTo>
                <a:cubicBezTo>
                  <a:pt x="0" y="136"/>
                  <a:pt x="39" y="176"/>
                  <a:pt x="88" y="176"/>
                </a:cubicBezTo>
                <a:cubicBezTo>
                  <a:pt x="136" y="176"/>
                  <a:pt x="176" y="136"/>
                  <a:pt x="176" y="88"/>
                </a:cubicBezTo>
                <a:cubicBezTo>
                  <a:pt x="176" y="39"/>
                  <a:pt x="136" y="0"/>
                  <a:pt x="88" y="0"/>
                </a:cubicBezTo>
                <a:close/>
                <a:moveTo>
                  <a:pt x="88" y="168"/>
                </a:moveTo>
                <a:cubicBezTo>
                  <a:pt x="44" y="168"/>
                  <a:pt x="8" y="132"/>
                  <a:pt x="8" y="88"/>
                </a:cubicBezTo>
                <a:cubicBezTo>
                  <a:pt x="8" y="43"/>
                  <a:pt x="44" y="8"/>
                  <a:pt x="88" y="8"/>
                </a:cubicBezTo>
                <a:cubicBezTo>
                  <a:pt x="132" y="8"/>
                  <a:pt x="168" y="43"/>
                  <a:pt x="168" y="88"/>
                </a:cubicBezTo>
                <a:cubicBezTo>
                  <a:pt x="168" y="132"/>
                  <a:pt x="132" y="168"/>
                  <a:pt x="88" y="168"/>
                </a:cubicBezTo>
                <a:close/>
                <a:moveTo>
                  <a:pt x="138" y="76"/>
                </a:moveTo>
                <a:cubicBezTo>
                  <a:pt x="131" y="76"/>
                  <a:pt x="125" y="81"/>
                  <a:pt x="124" y="88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109" y="88"/>
                  <a:pt x="108" y="88"/>
                  <a:pt x="108" y="88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88" y="66"/>
                  <a:pt x="88" y="66"/>
                  <a:pt x="88" y="66"/>
                </a:cubicBezTo>
                <a:cubicBezTo>
                  <a:pt x="88" y="64"/>
                  <a:pt x="87" y="64"/>
                  <a:pt x="86" y="64"/>
                </a:cubicBezTo>
                <a:cubicBezTo>
                  <a:pt x="85" y="64"/>
                  <a:pt x="84" y="64"/>
                  <a:pt x="84" y="64"/>
                </a:cubicBezTo>
                <a:cubicBezTo>
                  <a:pt x="84" y="65"/>
                  <a:pt x="84" y="65"/>
                  <a:pt x="84" y="65"/>
                </a:cubicBezTo>
                <a:cubicBezTo>
                  <a:pt x="61" y="87"/>
                  <a:pt x="61" y="87"/>
                  <a:pt x="61" y="87"/>
                </a:cubicBezTo>
                <a:cubicBezTo>
                  <a:pt x="61" y="87"/>
                  <a:pt x="61" y="87"/>
                  <a:pt x="61" y="88"/>
                </a:cubicBezTo>
                <a:cubicBezTo>
                  <a:pt x="44" y="88"/>
                  <a:pt x="44" y="88"/>
                  <a:pt x="44" y="88"/>
                </a:cubicBezTo>
                <a:cubicBezTo>
                  <a:pt x="43" y="84"/>
                  <a:pt x="40" y="82"/>
                  <a:pt x="36" y="82"/>
                </a:cubicBezTo>
                <a:cubicBezTo>
                  <a:pt x="31" y="82"/>
                  <a:pt x="28" y="85"/>
                  <a:pt x="28" y="90"/>
                </a:cubicBezTo>
                <a:cubicBezTo>
                  <a:pt x="28" y="94"/>
                  <a:pt x="31" y="98"/>
                  <a:pt x="36" y="98"/>
                </a:cubicBezTo>
                <a:cubicBezTo>
                  <a:pt x="40" y="98"/>
                  <a:pt x="43" y="95"/>
                  <a:pt x="44" y="92"/>
                </a:cubicBezTo>
                <a:cubicBezTo>
                  <a:pt x="62" y="92"/>
                  <a:pt x="62" y="92"/>
                  <a:pt x="62" y="92"/>
                </a:cubicBezTo>
                <a:cubicBezTo>
                  <a:pt x="63" y="92"/>
                  <a:pt x="63" y="91"/>
                  <a:pt x="64" y="91"/>
                </a:cubicBezTo>
                <a:cubicBezTo>
                  <a:pt x="64" y="90"/>
                  <a:pt x="64" y="90"/>
                  <a:pt x="64" y="90"/>
                </a:cubicBezTo>
                <a:cubicBezTo>
                  <a:pt x="84" y="70"/>
                  <a:pt x="84" y="70"/>
                  <a:pt x="84" y="70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84" y="115"/>
                  <a:pt x="85" y="116"/>
                  <a:pt x="86" y="116"/>
                </a:cubicBezTo>
                <a:cubicBezTo>
                  <a:pt x="87" y="116"/>
                  <a:pt x="87" y="115"/>
                  <a:pt x="88" y="115"/>
                </a:cubicBezTo>
                <a:cubicBezTo>
                  <a:pt x="88" y="114"/>
                  <a:pt x="88" y="114"/>
                  <a:pt x="88" y="114"/>
                </a:cubicBezTo>
                <a:cubicBezTo>
                  <a:pt x="111" y="92"/>
                  <a:pt x="111" y="92"/>
                  <a:pt x="111" y="92"/>
                </a:cubicBezTo>
                <a:cubicBezTo>
                  <a:pt x="111" y="92"/>
                  <a:pt x="111" y="92"/>
                  <a:pt x="111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5" y="98"/>
                  <a:pt x="131" y="104"/>
                  <a:pt x="138" y="104"/>
                </a:cubicBezTo>
                <a:cubicBezTo>
                  <a:pt x="146" y="104"/>
                  <a:pt x="152" y="97"/>
                  <a:pt x="152" y="90"/>
                </a:cubicBezTo>
                <a:cubicBezTo>
                  <a:pt x="152" y="82"/>
                  <a:pt x="146" y="76"/>
                  <a:pt x="138" y="76"/>
                </a:cubicBezTo>
                <a:close/>
                <a:moveTo>
                  <a:pt x="138" y="97"/>
                </a:moveTo>
                <a:cubicBezTo>
                  <a:pt x="134" y="97"/>
                  <a:pt x="131" y="93"/>
                  <a:pt x="131" y="90"/>
                </a:cubicBezTo>
                <a:cubicBezTo>
                  <a:pt x="131" y="86"/>
                  <a:pt x="134" y="83"/>
                  <a:pt x="138" y="83"/>
                </a:cubicBezTo>
                <a:cubicBezTo>
                  <a:pt x="142" y="83"/>
                  <a:pt x="145" y="86"/>
                  <a:pt x="145" y="90"/>
                </a:cubicBezTo>
                <a:cubicBezTo>
                  <a:pt x="145" y="93"/>
                  <a:pt x="142" y="97"/>
                  <a:pt x="138" y="9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7" name="TextBox 102"/>
          <p:cNvSpPr txBox="1"/>
          <p:nvPr/>
        </p:nvSpPr>
        <p:spPr>
          <a:xfrm>
            <a:off x="9822442" y="514994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Vpc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Endpoint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2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840303"/>
            <a:ext cx="731114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Databases </a:t>
            </a: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 bwMode="auto">
          <a:xfrm>
            <a:off x="1468716" y="3900304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>
            <a:off x="608571" y="4140498"/>
            <a:ext cx="61597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Containers</a:t>
            </a:r>
          </a:p>
        </p:txBody>
      </p: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2"/>
          <p:cNvSpPr>
            <a:spLocks noEditPoints="1"/>
          </p:cNvSpPr>
          <p:nvPr/>
        </p:nvSpPr>
        <p:spPr bwMode="auto">
          <a:xfrm>
            <a:off x="737122" y="1551872"/>
            <a:ext cx="268611" cy="196219"/>
          </a:xfrm>
          <a:custGeom>
            <a:avLst/>
            <a:gdLst>
              <a:gd name="T0" fmla="*/ 48 w 176"/>
              <a:gd name="T1" fmla="*/ 128 h 128"/>
              <a:gd name="T2" fmla="*/ 43 w 176"/>
              <a:gd name="T3" fmla="*/ 32 h 128"/>
              <a:gd name="T4" fmla="*/ 133 w 176"/>
              <a:gd name="T5" fmla="*/ 32 h 128"/>
              <a:gd name="T6" fmla="*/ 128 w 176"/>
              <a:gd name="T7" fmla="*/ 128 h 128"/>
              <a:gd name="T8" fmla="*/ 126 w 176"/>
              <a:gd name="T9" fmla="*/ 35 h 128"/>
              <a:gd name="T10" fmla="*/ 50 w 176"/>
              <a:gd name="T11" fmla="*/ 35 h 128"/>
              <a:gd name="T12" fmla="*/ 8 w 176"/>
              <a:gd name="T13" fmla="*/ 80 h 128"/>
              <a:gd name="T14" fmla="*/ 128 w 176"/>
              <a:gd name="T15" fmla="*/ 120 h 128"/>
              <a:gd name="T16" fmla="*/ 132 w 176"/>
              <a:gd name="T17" fmla="*/ 40 h 128"/>
              <a:gd name="T18" fmla="*/ 54 w 176"/>
              <a:gd name="T19" fmla="*/ 49 h 128"/>
              <a:gd name="T20" fmla="*/ 122 w 176"/>
              <a:gd name="T21" fmla="*/ 49 h 128"/>
              <a:gd name="T22" fmla="*/ 88 w 176"/>
              <a:gd name="T23" fmla="*/ 44 h 128"/>
              <a:gd name="T24" fmla="*/ 88 w 176"/>
              <a:gd name="T25" fmla="*/ 54 h 128"/>
              <a:gd name="T26" fmla="*/ 88 w 176"/>
              <a:gd name="T27" fmla="*/ 44 h 128"/>
              <a:gd name="T28" fmla="*/ 57 w 176"/>
              <a:gd name="T29" fmla="*/ 64 h 128"/>
              <a:gd name="T30" fmla="*/ 88 w 176"/>
              <a:gd name="T31" fmla="*/ 70 h 128"/>
              <a:gd name="T32" fmla="*/ 118 w 176"/>
              <a:gd name="T33" fmla="*/ 64 h 128"/>
              <a:gd name="T34" fmla="*/ 122 w 176"/>
              <a:gd name="T35" fmla="*/ 66 h 128"/>
              <a:gd name="T36" fmla="*/ 87 w 176"/>
              <a:gd name="T37" fmla="*/ 74 h 128"/>
              <a:gd name="T38" fmla="*/ 53 w 176"/>
              <a:gd name="T39" fmla="*/ 66 h 128"/>
              <a:gd name="T40" fmla="*/ 55 w 176"/>
              <a:gd name="T41" fmla="*/ 80 h 128"/>
              <a:gd name="T42" fmla="*/ 88 w 176"/>
              <a:gd name="T43" fmla="*/ 87 h 128"/>
              <a:gd name="T44" fmla="*/ 88 w 176"/>
              <a:gd name="T45" fmla="*/ 87 h 128"/>
              <a:gd name="T46" fmla="*/ 120 w 176"/>
              <a:gd name="T47" fmla="*/ 80 h 128"/>
              <a:gd name="T48" fmla="*/ 87 w 176"/>
              <a:gd name="T49" fmla="*/ 91 h 128"/>
              <a:gd name="T50" fmla="*/ 87 w 176"/>
              <a:gd name="T51" fmla="*/ 91 h 128"/>
              <a:gd name="T52" fmla="*/ 55 w 176"/>
              <a:gd name="T53" fmla="*/ 80 h 128"/>
              <a:gd name="T54" fmla="*/ 57 w 176"/>
              <a:gd name="T55" fmla="*/ 98 h 128"/>
              <a:gd name="T56" fmla="*/ 88 w 176"/>
              <a:gd name="T57" fmla="*/ 104 h 128"/>
              <a:gd name="T58" fmla="*/ 118 w 176"/>
              <a:gd name="T59" fmla="*/ 98 h 128"/>
              <a:gd name="T60" fmla="*/ 122 w 176"/>
              <a:gd name="T61" fmla="*/ 99 h 128"/>
              <a:gd name="T62" fmla="*/ 88 w 176"/>
              <a:gd name="T63" fmla="*/ 108 h 128"/>
              <a:gd name="T64" fmla="*/ 54 w 176"/>
              <a:gd name="T65" fmla="*/ 9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28">
                <a:moveTo>
                  <a:pt x="128" y="128"/>
                </a:moveTo>
                <a:cubicBezTo>
                  <a:pt x="48" y="128"/>
                  <a:pt x="48" y="128"/>
                  <a:pt x="48" y="128"/>
                </a:cubicBezTo>
                <a:cubicBezTo>
                  <a:pt x="22" y="128"/>
                  <a:pt x="0" y="106"/>
                  <a:pt x="0" y="80"/>
                </a:cubicBezTo>
                <a:cubicBezTo>
                  <a:pt x="0" y="55"/>
                  <a:pt x="19" y="35"/>
                  <a:pt x="43" y="32"/>
                </a:cubicBezTo>
                <a:cubicBezTo>
                  <a:pt x="49" y="14"/>
                  <a:pt x="67" y="0"/>
                  <a:pt x="88" y="0"/>
                </a:cubicBezTo>
                <a:cubicBezTo>
                  <a:pt x="109" y="0"/>
                  <a:pt x="127" y="14"/>
                  <a:pt x="133" y="32"/>
                </a:cubicBezTo>
                <a:cubicBezTo>
                  <a:pt x="157" y="35"/>
                  <a:pt x="176" y="55"/>
                  <a:pt x="176" y="80"/>
                </a:cubicBezTo>
                <a:cubicBezTo>
                  <a:pt x="176" y="106"/>
                  <a:pt x="154" y="128"/>
                  <a:pt x="128" y="128"/>
                </a:cubicBezTo>
                <a:close/>
                <a:moveTo>
                  <a:pt x="132" y="40"/>
                </a:moveTo>
                <a:cubicBezTo>
                  <a:pt x="129" y="40"/>
                  <a:pt x="127" y="38"/>
                  <a:pt x="126" y="35"/>
                </a:cubicBezTo>
                <a:cubicBezTo>
                  <a:pt x="120" y="19"/>
                  <a:pt x="105" y="8"/>
                  <a:pt x="88" y="8"/>
                </a:cubicBezTo>
                <a:cubicBezTo>
                  <a:pt x="71" y="8"/>
                  <a:pt x="56" y="19"/>
                  <a:pt x="50" y="35"/>
                </a:cubicBezTo>
                <a:cubicBezTo>
                  <a:pt x="49" y="38"/>
                  <a:pt x="47" y="40"/>
                  <a:pt x="44" y="40"/>
                </a:cubicBezTo>
                <a:cubicBezTo>
                  <a:pt x="23" y="42"/>
                  <a:pt x="8" y="60"/>
                  <a:pt x="8" y="80"/>
                </a:cubicBezTo>
                <a:cubicBezTo>
                  <a:pt x="8" y="102"/>
                  <a:pt x="26" y="120"/>
                  <a:pt x="48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50" y="120"/>
                  <a:pt x="168" y="102"/>
                  <a:pt x="168" y="80"/>
                </a:cubicBezTo>
                <a:cubicBezTo>
                  <a:pt x="168" y="60"/>
                  <a:pt x="153" y="42"/>
                  <a:pt x="132" y="40"/>
                </a:cubicBezTo>
                <a:close/>
                <a:moveTo>
                  <a:pt x="88" y="58"/>
                </a:moveTo>
                <a:cubicBezTo>
                  <a:pt x="84" y="58"/>
                  <a:pt x="54" y="58"/>
                  <a:pt x="54" y="49"/>
                </a:cubicBezTo>
                <a:cubicBezTo>
                  <a:pt x="54" y="41"/>
                  <a:pt x="84" y="40"/>
                  <a:pt x="88" y="40"/>
                </a:cubicBezTo>
                <a:cubicBezTo>
                  <a:pt x="92" y="40"/>
                  <a:pt x="122" y="41"/>
                  <a:pt x="122" y="49"/>
                </a:cubicBezTo>
                <a:cubicBezTo>
                  <a:pt x="122" y="58"/>
                  <a:pt x="92" y="58"/>
                  <a:pt x="88" y="58"/>
                </a:cubicBezTo>
                <a:close/>
                <a:moveTo>
                  <a:pt x="88" y="44"/>
                </a:moveTo>
                <a:cubicBezTo>
                  <a:pt x="70" y="44"/>
                  <a:pt x="59" y="47"/>
                  <a:pt x="57" y="49"/>
                </a:cubicBezTo>
                <a:cubicBezTo>
                  <a:pt x="59" y="51"/>
                  <a:pt x="70" y="54"/>
                  <a:pt x="88" y="54"/>
                </a:cubicBezTo>
                <a:cubicBezTo>
                  <a:pt x="106" y="54"/>
                  <a:pt x="117" y="51"/>
                  <a:pt x="119" y="49"/>
                </a:cubicBezTo>
                <a:cubicBezTo>
                  <a:pt x="117" y="47"/>
                  <a:pt x="106" y="44"/>
                  <a:pt x="88" y="44"/>
                </a:cubicBezTo>
                <a:close/>
                <a:moveTo>
                  <a:pt x="55" y="63"/>
                </a:moveTo>
                <a:cubicBezTo>
                  <a:pt x="56" y="63"/>
                  <a:pt x="57" y="64"/>
                  <a:pt x="57" y="64"/>
                </a:cubicBezTo>
                <a:cubicBezTo>
                  <a:pt x="58" y="66"/>
                  <a:pt x="70" y="70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88" y="70"/>
                  <a:pt x="88" y="70"/>
                  <a:pt x="88" y="70"/>
                </a:cubicBezTo>
                <a:cubicBezTo>
                  <a:pt x="106" y="70"/>
                  <a:pt x="118" y="66"/>
                  <a:pt x="118" y="64"/>
                </a:cubicBezTo>
                <a:cubicBezTo>
                  <a:pt x="119" y="63"/>
                  <a:pt x="120" y="63"/>
                  <a:pt x="120" y="63"/>
                </a:cubicBezTo>
                <a:cubicBezTo>
                  <a:pt x="121" y="64"/>
                  <a:pt x="122" y="64"/>
                  <a:pt x="122" y="66"/>
                </a:cubicBezTo>
                <a:cubicBezTo>
                  <a:pt x="120" y="72"/>
                  <a:pt x="101" y="74"/>
                  <a:pt x="87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87" y="74"/>
                  <a:pt x="87" y="74"/>
                  <a:pt x="87" y="74"/>
                </a:cubicBezTo>
                <a:cubicBezTo>
                  <a:pt x="74" y="74"/>
                  <a:pt x="54" y="72"/>
                  <a:pt x="53" y="66"/>
                </a:cubicBezTo>
                <a:cubicBezTo>
                  <a:pt x="53" y="64"/>
                  <a:pt x="54" y="64"/>
                  <a:pt x="55" y="63"/>
                </a:cubicBezTo>
                <a:close/>
                <a:moveTo>
                  <a:pt x="55" y="80"/>
                </a:moveTo>
                <a:cubicBezTo>
                  <a:pt x="56" y="80"/>
                  <a:pt x="57" y="80"/>
                  <a:pt x="57" y="81"/>
                </a:cubicBezTo>
                <a:cubicBezTo>
                  <a:pt x="58" y="83"/>
                  <a:pt x="70" y="87"/>
                  <a:pt x="88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88" y="87"/>
                  <a:pt x="88" y="87"/>
                  <a:pt x="88" y="87"/>
                </a:cubicBezTo>
                <a:cubicBezTo>
                  <a:pt x="106" y="87"/>
                  <a:pt x="118" y="83"/>
                  <a:pt x="118" y="81"/>
                </a:cubicBezTo>
                <a:cubicBezTo>
                  <a:pt x="119" y="80"/>
                  <a:pt x="120" y="80"/>
                  <a:pt x="120" y="80"/>
                </a:cubicBezTo>
                <a:cubicBezTo>
                  <a:pt x="121" y="80"/>
                  <a:pt x="122" y="81"/>
                  <a:pt x="122" y="82"/>
                </a:cubicBezTo>
                <a:cubicBezTo>
                  <a:pt x="120" y="88"/>
                  <a:pt x="101" y="91"/>
                  <a:pt x="87" y="91"/>
                </a:cubicBezTo>
                <a:cubicBezTo>
                  <a:pt x="87" y="91"/>
                  <a:pt x="87" y="91"/>
                  <a:pt x="87" y="91"/>
                </a:cubicBezTo>
                <a:cubicBezTo>
                  <a:pt x="87" y="91"/>
                  <a:pt x="87" y="91"/>
                  <a:pt x="87" y="91"/>
                </a:cubicBezTo>
                <a:cubicBezTo>
                  <a:pt x="74" y="91"/>
                  <a:pt x="54" y="88"/>
                  <a:pt x="53" y="82"/>
                </a:cubicBezTo>
                <a:cubicBezTo>
                  <a:pt x="53" y="81"/>
                  <a:pt x="54" y="80"/>
                  <a:pt x="55" y="80"/>
                </a:cubicBezTo>
                <a:close/>
                <a:moveTo>
                  <a:pt x="55" y="97"/>
                </a:moveTo>
                <a:cubicBezTo>
                  <a:pt x="56" y="96"/>
                  <a:pt x="57" y="97"/>
                  <a:pt x="57" y="98"/>
                </a:cubicBezTo>
                <a:cubicBezTo>
                  <a:pt x="58" y="100"/>
                  <a:pt x="70" y="104"/>
                  <a:pt x="88" y="104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88" y="104"/>
                  <a:pt x="88" y="104"/>
                  <a:pt x="88" y="104"/>
                </a:cubicBezTo>
                <a:cubicBezTo>
                  <a:pt x="106" y="104"/>
                  <a:pt x="118" y="100"/>
                  <a:pt x="118" y="98"/>
                </a:cubicBezTo>
                <a:cubicBezTo>
                  <a:pt x="119" y="97"/>
                  <a:pt x="120" y="96"/>
                  <a:pt x="120" y="97"/>
                </a:cubicBezTo>
                <a:cubicBezTo>
                  <a:pt x="121" y="97"/>
                  <a:pt x="122" y="98"/>
                  <a:pt x="122" y="99"/>
                </a:cubicBezTo>
                <a:cubicBezTo>
                  <a:pt x="121" y="105"/>
                  <a:pt x="102" y="108"/>
                  <a:pt x="88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74" y="108"/>
                  <a:pt x="55" y="105"/>
                  <a:pt x="54" y="99"/>
                </a:cubicBezTo>
                <a:cubicBezTo>
                  <a:pt x="53" y="98"/>
                  <a:pt x="54" y="97"/>
                  <a:pt x="55" y="9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TextBox 102"/>
          <p:cNvSpPr txBox="1"/>
          <p:nvPr/>
        </p:nvSpPr>
        <p:spPr>
          <a:xfrm>
            <a:off x="1870825" y="4177305"/>
            <a:ext cx="452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0" name="Freeform 5"/>
          <p:cNvSpPr>
            <a:spLocks noEditPoints="1"/>
          </p:cNvSpPr>
          <p:nvPr/>
        </p:nvSpPr>
        <p:spPr bwMode="auto">
          <a:xfrm>
            <a:off x="1952859" y="3887197"/>
            <a:ext cx="288298" cy="279721"/>
          </a:xfrm>
          <a:custGeom>
            <a:avLst/>
            <a:gdLst>
              <a:gd name="T0" fmla="*/ 136 w 182"/>
              <a:gd name="T1" fmla="*/ 97 h 176"/>
              <a:gd name="T2" fmla="*/ 120 w 182"/>
              <a:gd name="T3" fmla="*/ 91 h 176"/>
              <a:gd name="T4" fmla="*/ 90 w 182"/>
              <a:gd name="T5" fmla="*/ 55 h 176"/>
              <a:gd name="T6" fmla="*/ 57 w 182"/>
              <a:gd name="T7" fmla="*/ 89 h 176"/>
              <a:gd name="T8" fmla="*/ 90 w 182"/>
              <a:gd name="T9" fmla="*/ 123 h 176"/>
              <a:gd name="T10" fmla="*/ 128 w 182"/>
              <a:gd name="T11" fmla="*/ 112 h 176"/>
              <a:gd name="T12" fmla="*/ 52 w 182"/>
              <a:gd name="T13" fmla="*/ 112 h 176"/>
              <a:gd name="T14" fmla="*/ 57 w 182"/>
              <a:gd name="T15" fmla="*/ 104 h 176"/>
              <a:gd name="T16" fmla="*/ 90 w 182"/>
              <a:gd name="T17" fmla="*/ 139 h 176"/>
              <a:gd name="T18" fmla="*/ 123 w 182"/>
              <a:gd name="T19" fmla="*/ 104 h 176"/>
              <a:gd name="T20" fmla="*/ 128 w 182"/>
              <a:gd name="T21" fmla="*/ 81 h 176"/>
              <a:gd name="T22" fmla="*/ 52 w 182"/>
              <a:gd name="T23" fmla="*/ 81 h 176"/>
              <a:gd name="T24" fmla="*/ 90 w 182"/>
              <a:gd name="T25" fmla="*/ 119 h 176"/>
              <a:gd name="T26" fmla="*/ 61 w 182"/>
              <a:gd name="T27" fmla="*/ 92 h 176"/>
              <a:gd name="T28" fmla="*/ 90 w 182"/>
              <a:gd name="T29" fmla="*/ 109 h 176"/>
              <a:gd name="T30" fmla="*/ 128 w 182"/>
              <a:gd name="T31" fmla="*/ 97 h 176"/>
              <a:gd name="T32" fmla="*/ 134 w 182"/>
              <a:gd name="T33" fmla="*/ 153 h 176"/>
              <a:gd name="T34" fmla="*/ 91 w 182"/>
              <a:gd name="T35" fmla="*/ 168 h 176"/>
              <a:gd name="T36" fmla="*/ 38 w 182"/>
              <a:gd name="T37" fmla="*/ 119 h 176"/>
              <a:gd name="T38" fmla="*/ 13 w 182"/>
              <a:gd name="T39" fmla="*/ 112 h 176"/>
              <a:gd name="T40" fmla="*/ 13 w 182"/>
              <a:gd name="T41" fmla="*/ 112 h 176"/>
              <a:gd name="T42" fmla="*/ 6 w 182"/>
              <a:gd name="T43" fmla="*/ 138 h 176"/>
              <a:gd name="T44" fmla="*/ 29 w 182"/>
              <a:gd name="T45" fmla="*/ 146 h 176"/>
              <a:gd name="T46" fmla="*/ 91 w 182"/>
              <a:gd name="T47" fmla="*/ 176 h 176"/>
              <a:gd name="T48" fmla="*/ 134 w 182"/>
              <a:gd name="T49" fmla="*/ 153 h 176"/>
              <a:gd name="T50" fmla="*/ 11 w 182"/>
              <a:gd name="T51" fmla="*/ 126 h 176"/>
              <a:gd name="T52" fmla="*/ 16 w 182"/>
              <a:gd name="T53" fmla="*/ 118 h 176"/>
              <a:gd name="T54" fmla="*/ 22 w 182"/>
              <a:gd name="T55" fmla="*/ 117 h 176"/>
              <a:gd name="T56" fmla="*/ 33 w 182"/>
              <a:gd name="T57" fmla="*/ 132 h 176"/>
              <a:gd name="T58" fmla="*/ 28 w 182"/>
              <a:gd name="T59" fmla="*/ 139 h 176"/>
              <a:gd name="T60" fmla="*/ 22 w 182"/>
              <a:gd name="T61" fmla="*/ 140 h 176"/>
              <a:gd name="T62" fmla="*/ 91 w 182"/>
              <a:gd name="T63" fmla="*/ 0 h 176"/>
              <a:gd name="T64" fmla="*/ 11 w 182"/>
              <a:gd name="T65" fmla="*/ 92 h 176"/>
              <a:gd name="T66" fmla="*/ 73 w 182"/>
              <a:gd name="T67" fmla="*/ 24 h 176"/>
              <a:gd name="T68" fmla="*/ 110 w 182"/>
              <a:gd name="T69" fmla="*/ 19 h 176"/>
              <a:gd name="T70" fmla="*/ 102 w 182"/>
              <a:gd name="T71" fmla="*/ 19 h 176"/>
              <a:gd name="T72" fmla="*/ 91 w 182"/>
              <a:gd name="T73" fmla="*/ 30 h 176"/>
              <a:gd name="T74" fmla="*/ 80 w 182"/>
              <a:gd name="T75" fmla="*/ 19 h 176"/>
              <a:gd name="T76" fmla="*/ 91 w 182"/>
              <a:gd name="T77" fmla="*/ 7 h 176"/>
              <a:gd name="T78" fmla="*/ 102 w 182"/>
              <a:gd name="T79" fmla="*/ 19 h 176"/>
              <a:gd name="T80" fmla="*/ 169 w 182"/>
              <a:gd name="T81" fmla="*/ 111 h 176"/>
              <a:gd name="T82" fmla="*/ 128 w 182"/>
              <a:gd name="T83" fmla="*/ 24 h 176"/>
              <a:gd name="T84" fmla="*/ 163 w 182"/>
              <a:gd name="T85" fmla="*/ 94 h 176"/>
              <a:gd name="T86" fmla="*/ 160 w 182"/>
              <a:gd name="T87" fmla="*/ 109 h 176"/>
              <a:gd name="T88" fmla="*/ 150 w 182"/>
              <a:gd name="T89" fmla="*/ 144 h 176"/>
              <a:gd name="T90" fmla="*/ 177 w 182"/>
              <a:gd name="T91" fmla="*/ 137 h 176"/>
              <a:gd name="T92" fmla="*/ 160 w 182"/>
              <a:gd name="T93" fmla="*/ 140 h 176"/>
              <a:gd name="T94" fmla="*/ 154 w 182"/>
              <a:gd name="T95" fmla="*/ 138 h 176"/>
              <a:gd name="T96" fmla="*/ 150 w 182"/>
              <a:gd name="T97" fmla="*/ 122 h 176"/>
              <a:gd name="T98" fmla="*/ 160 w 182"/>
              <a:gd name="T99" fmla="*/ 117 h 176"/>
              <a:gd name="T100" fmla="*/ 160 w 182"/>
              <a:gd name="T101" fmla="*/ 117 h 176"/>
              <a:gd name="T102" fmla="*/ 167 w 182"/>
              <a:gd name="T103" fmla="*/ 119 h 176"/>
              <a:gd name="T104" fmla="*/ 170 w 182"/>
              <a:gd name="T105" fmla="*/ 13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2" h="176">
                <a:moveTo>
                  <a:pt x="123" y="104"/>
                </a:moveTo>
                <a:cubicBezTo>
                  <a:pt x="136" y="97"/>
                  <a:pt x="136" y="97"/>
                  <a:pt x="136" y="97"/>
                </a:cubicBezTo>
                <a:cubicBezTo>
                  <a:pt x="123" y="89"/>
                  <a:pt x="123" y="89"/>
                  <a:pt x="123" y="89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90" y="55"/>
                  <a:pt x="90" y="55"/>
                  <a:pt x="90" y="55"/>
                </a:cubicBezTo>
                <a:cubicBezTo>
                  <a:pt x="44" y="81"/>
                  <a:pt x="44" y="81"/>
                  <a:pt x="44" y="81"/>
                </a:cubicBezTo>
                <a:cubicBezTo>
                  <a:pt x="57" y="89"/>
                  <a:pt x="57" y="89"/>
                  <a:pt x="57" y="89"/>
                </a:cubicBezTo>
                <a:cubicBezTo>
                  <a:pt x="44" y="97"/>
                  <a:pt x="44" y="97"/>
                  <a:pt x="44" y="97"/>
                </a:cubicBezTo>
                <a:cubicBezTo>
                  <a:pt x="90" y="123"/>
                  <a:pt x="90" y="123"/>
                  <a:pt x="90" y="123"/>
                </a:cubicBezTo>
                <a:cubicBezTo>
                  <a:pt x="119" y="107"/>
                  <a:pt x="119" y="107"/>
                  <a:pt x="119" y="107"/>
                </a:cubicBezTo>
                <a:cubicBezTo>
                  <a:pt x="128" y="112"/>
                  <a:pt x="128" y="112"/>
                  <a:pt x="128" y="112"/>
                </a:cubicBezTo>
                <a:cubicBezTo>
                  <a:pt x="90" y="134"/>
                  <a:pt x="90" y="134"/>
                  <a:pt x="90" y="134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57" y="104"/>
                  <a:pt x="57" y="104"/>
                  <a:pt x="57" y="104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136" y="112"/>
                  <a:pt x="136" y="112"/>
                  <a:pt x="136" y="112"/>
                </a:cubicBezTo>
                <a:lnTo>
                  <a:pt x="123" y="104"/>
                </a:lnTo>
                <a:close/>
                <a:moveTo>
                  <a:pt x="90" y="59"/>
                </a:moveTo>
                <a:cubicBezTo>
                  <a:pt x="128" y="81"/>
                  <a:pt x="128" y="81"/>
                  <a:pt x="128" y="81"/>
                </a:cubicBezTo>
                <a:cubicBezTo>
                  <a:pt x="90" y="104"/>
                  <a:pt x="90" y="104"/>
                  <a:pt x="90" y="104"/>
                </a:cubicBezTo>
                <a:cubicBezTo>
                  <a:pt x="52" y="81"/>
                  <a:pt x="52" y="81"/>
                  <a:pt x="52" y="81"/>
                </a:cubicBezTo>
                <a:lnTo>
                  <a:pt x="90" y="59"/>
                </a:lnTo>
                <a:close/>
                <a:moveTo>
                  <a:pt x="90" y="119"/>
                </a:moveTo>
                <a:cubicBezTo>
                  <a:pt x="52" y="97"/>
                  <a:pt x="52" y="97"/>
                  <a:pt x="52" y="97"/>
                </a:cubicBezTo>
                <a:cubicBezTo>
                  <a:pt x="61" y="92"/>
                  <a:pt x="61" y="92"/>
                  <a:pt x="61" y="92"/>
                </a:cubicBezTo>
                <a:cubicBezTo>
                  <a:pt x="59" y="90"/>
                  <a:pt x="59" y="90"/>
                  <a:pt x="59" y="90"/>
                </a:cubicBezTo>
                <a:cubicBezTo>
                  <a:pt x="90" y="109"/>
                  <a:pt x="90" y="109"/>
                  <a:pt x="90" y="10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28" y="97"/>
                  <a:pt x="128" y="97"/>
                  <a:pt x="128" y="97"/>
                </a:cubicBezTo>
                <a:lnTo>
                  <a:pt x="90" y="119"/>
                </a:lnTo>
                <a:close/>
                <a:moveTo>
                  <a:pt x="134" y="153"/>
                </a:moveTo>
                <a:cubicBezTo>
                  <a:pt x="122" y="162"/>
                  <a:pt x="107" y="168"/>
                  <a:pt x="91" y="168"/>
                </a:cubicBezTo>
                <a:cubicBezTo>
                  <a:pt x="91" y="168"/>
                  <a:pt x="91" y="168"/>
                  <a:pt x="91" y="168"/>
                </a:cubicBezTo>
                <a:cubicBezTo>
                  <a:pt x="69" y="168"/>
                  <a:pt x="49" y="158"/>
                  <a:pt x="36" y="142"/>
                </a:cubicBezTo>
                <a:cubicBezTo>
                  <a:pt x="41" y="136"/>
                  <a:pt x="43" y="127"/>
                  <a:pt x="38" y="119"/>
                </a:cubicBezTo>
                <a:cubicBezTo>
                  <a:pt x="35" y="113"/>
                  <a:pt x="28" y="109"/>
                  <a:pt x="22" y="109"/>
                </a:cubicBezTo>
                <a:cubicBezTo>
                  <a:pt x="19" y="109"/>
                  <a:pt x="16" y="110"/>
                  <a:pt x="13" y="11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3" y="112"/>
                  <a:pt x="13" y="112"/>
                  <a:pt x="13" y="112"/>
                </a:cubicBezTo>
                <a:cubicBezTo>
                  <a:pt x="12" y="112"/>
                  <a:pt x="12" y="112"/>
                  <a:pt x="12" y="112"/>
                </a:cubicBezTo>
                <a:cubicBezTo>
                  <a:pt x="3" y="117"/>
                  <a:pt x="0" y="129"/>
                  <a:pt x="6" y="138"/>
                </a:cubicBezTo>
                <a:cubicBezTo>
                  <a:pt x="9" y="144"/>
                  <a:pt x="16" y="147"/>
                  <a:pt x="22" y="147"/>
                </a:cubicBezTo>
                <a:cubicBezTo>
                  <a:pt x="25" y="147"/>
                  <a:pt x="27" y="147"/>
                  <a:pt x="29" y="146"/>
                </a:cubicBezTo>
                <a:cubicBezTo>
                  <a:pt x="44" y="164"/>
                  <a:pt x="66" y="176"/>
                  <a:pt x="91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109" y="176"/>
                  <a:pt x="125" y="169"/>
                  <a:pt x="139" y="159"/>
                </a:cubicBezTo>
                <a:lnTo>
                  <a:pt x="134" y="153"/>
                </a:lnTo>
                <a:close/>
                <a:moveTo>
                  <a:pt x="12" y="135"/>
                </a:moveTo>
                <a:cubicBezTo>
                  <a:pt x="11" y="132"/>
                  <a:pt x="10" y="129"/>
                  <a:pt x="11" y="126"/>
                </a:cubicBezTo>
                <a:cubicBezTo>
                  <a:pt x="12" y="123"/>
                  <a:pt x="13" y="121"/>
                  <a:pt x="15" y="120"/>
                </a:cubicBezTo>
                <a:cubicBezTo>
                  <a:pt x="15" y="119"/>
                  <a:pt x="16" y="119"/>
                  <a:pt x="16" y="118"/>
                </a:cubicBezTo>
                <a:cubicBezTo>
                  <a:pt x="18" y="117"/>
                  <a:pt x="20" y="117"/>
                  <a:pt x="22" y="117"/>
                </a:cubicBezTo>
                <a:cubicBezTo>
                  <a:pt x="22" y="117"/>
                  <a:pt x="22" y="117"/>
                  <a:pt x="22" y="117"/>
                </a:cubicBezTo>
                <a:cubicBezTo>
                  <a:pt x="26" y="117"/>
                  <a:pt x="30" y="119"/>
                  <a:pt x="32" y="123"/>
                </a:cubicBezTo>
                <a:cubicBezTo>
                  <a:pt x="33" y="125"/>
                  <a:pt x="34" y="128"/>
                  <a:pt x="33" y="132"/>
                </a:cubicBezTo>
                <a:cubicBezTo>
                  <a:pt x="33" y="133"/>
                  <a:pt x="32" y="135"/>
                  <a:pt x="31" y="136"/>
                </a:cubicBezTo>
                <a:cubicBezTo>
                  <a:pt x="30" y="137"/>
                  <a:pt x="29" y="138"/>
                  <a:pt x="28" y="139"/>
                </a:cubicBezTo>
                <a:cubicBezTo>
                  <a:pt x="27" y="140"/>
                  <a:pt x="26" y="140"/>
                  <a:pt x="25" y="140"/>
                </a:cubicBezTo>
                <a:cubicBezTo>
                  <a:pt x="24" y="140"/>
                  <a:pt x="23" y="140"/>
                  <a:pt x="22" y="140"/>
                </a:cubicBezTo>
                <a:cubicBezTo>
                  <a:pt x="18" y="140"/>
                  <a:pt x="14" y="138"/>
                  <a:pt x="12" y="135"/>
                </a:cubicBezTo>
                <a:close/>
                <a:moveTo>
                  <a:pt x="91" y="0"/>
                </a:moveTo>
                <a:cubicBezTo>
                  <a:pt x="81" y="0"/>
                  <a:pt x="73" y="7"/>
                  <a:pt x="72" y="17"/>
                </a:cubicBezTo>
                <a:cubicBezTo>
                  <a:pt x="38" y="25"/>
                  <a:pt x="12" y="56"/>
                  <a:pt x="11" y="92"/>
                </a:cubicBezTo>
                <a:cubicBezTo>
                  <a:pt x="19" y="92"/>
                  <a:pt x="19" y="92"/>
                  <a:pt x="19" y="92"/>
                </a:cubicBezTo>
                <a:cubicBezTo>
                  <a:pt x="20" y="60"/>
                  <a:pt x="43" y="32"/>
                  <a:pt x="73" y="24"/>
                </a:cubicBezTo>
                <a:cubicBezTo>
                  <a:pt x="75" y="32"/>
                  <a:pt x="83" y="38"/>
                  <a:pt x="91" y="38"/>
                </a:cubicBezTo>
                <a:cubicBezTo>
                  <a:pt x="102" y="38"/>
                  <a:pt x="110" y="29"/>
                  <a:pt x="110" y="19"/>
                </a:cubicBezTo>
                <a:cubicBezTo>
                  <a:pt x="110" y="8"/>
                  <a:pt x="102" y="0"/>
                  <a:pt x="91" y="0"/>
                </a:cubicBezTo>
                <a:close/>
                <a:moveTo>
                  <a:pt x="102" y="19"/>
                </a:moveTo>
                <a:cubicBezTo>
                  <a:pt x="102" y="20"/>
                  <a:pt x="102" y="22"/>
                  <a:pt x="102" y="23"/>
                </a:cubicBezTo>
                <a:cubicBezTo>
                  <a:pt x="100" y="27"/>
                  <a:pt x="96" y="30"/>
                  <a:pt x="91" y="30"/>
                </a:cubicBezTo>
                <a:cubicBezTo>
                  <a:pt x="86" y="30"/>
                  <a:pt x="82" y="27"/>
                  <a:pt x="80" y="23"/>
                </a:cubicBezTo>
                <a:cubicBezTo>
                  <a:pt x="80" y="22"/>
                  <a:pt x="80" y="20"/>
                  <a:pt x="80" y="19"/>
                </a:cubicBezTo>
                <a:cubicBezTo>
                  <a:pt x="80" y="17"/>
                  <a:pt x="80" y="16"/>
                  <a:pt x="80" y="15"/>
                </a:cubicBezTo>
                <a:cubicBezTo>
                  <a:pt x="81" y="11"/>
                  <a:pt x="86" y="7"/>
                  <a:pt x="91" y="7"/>
                </a:cubicBezTo>
                <a:cubicBezTo>
                  <a:pt x="96" y="7"/>
                  <a:pt x="100" y="11"/>
                  <a:pt x="102" y="15"/>
                </a:cubicBezTo>
                <a:cubicBezTo>
                  <a:pt x="102" y="17"/>
                  <a:pt x="102" y="17"/>
                  <a:pt x="102" y="19"/>
                </a:cubicBezTo>
                <a:close/>
                <a:moveTo>
                  <a:pt x="169" y="111"/>
                </a:moveTo>
                <a:cubicBezTo>
                  <a:pt x="169" y="111"/>
                  <a:pt x="169" y="111"/>
                  <a:pt x="169" y="111"/>
                </a:cubicBezTo>
                <a:cubicBezTo>
                  <a:pt x="170" y="105"/>
                  <a:pt x="171" y="100"/>
                  <a:pt x="171" y="94"/>
                </a:cubicBezTo>
                <a:cubicBezTo>
                  <a:pt x="171" y="64"/>
                  <a:pt x="153" y="37"/>
                  <a:pt x="128" y="24"/>
                </a:cubicBezTo>
                <a:cubicBezTo>
                  <a:pt x="125" y="30"/>
                  <a:pt x="125" y="30"/>
                  <a:pt x="125" y="30"/>
                </a:cubicBezTo>
                <a:cubicBezTo>
                  <a:pt x="148" y="43"/>
                  <a:pt x="163" y="66"/>
                  <a:pt x="163" y="94"/>
                </a:cubicBezTo>
                <a:cubicBezTo>
                  <a:pt x="163" y="99"/>
                  <a:pt x="163" y="104"/>
                  <a:pt x="162" y="109"/>
                </a:cubicBezTo>
                <a:cubicBezTo>
                  <a:pt x="161" y="109"/>
                  <a:pt x="161" y="109"/>
                  <a:pt x="160" y="109"/>
                </a:cubicBezTo>
                <a:cubicBezTo>
                  <a:pt x="153" y="109"/>
                  <a:pt x="147" y="112"/>
                  <a:pt x="143" y="118"/>
                </a:cubicBezTo>
                <a:cubicBezTo>
                  <a:pt x="138" y="127"/>
                  <a:pt x="141" y="139"/>
                  <a:pt x="150" y="144"/>
                </a:cubicBezTo>
                <a:cubicBezTo>
                  <a:pt x="153" y="146"/>
                  <a:pt x="156" y="147"/>
                  <a:pt x="160" y="147"/>
                </a:cubicBezTo>
                <a:cubicBezTo>
                  <a:pt x="166" y="147"/>
                  <a:pt x="173" y="143"/>
                  <a:pt x="177" y="137"/>
                </a:cubicBezTo>
                <a:cubicBezTo>
                  <a:pt x="182" y="128"/>
                  <a:pt x="179" y="117"/>
                  <a:pt x="169" y="111"/>
                </a:cubicBezTo>
                <a:close/>
                <a:moveTo>
                  <a:pt x="160" y="140"/>
                </a:moveTo>
                <a:cubicBezTo>
                  <a:pt x="159" y="140"/>
                  <a:pt x="158" y="140"/>
                  <a:pt x="158" y="139"/>
                </a:cubicBezTo>
                <a:cubicBezTo>
                  <a:pt x="156" y="139"/>
                  <a:pt x="155" y="138"/>
                  <a:pt x="154" y="138"/>
                </a:cubicBezTo>
                <a:cubicBezTo>
                  <a:pt x="153" y="137"/>
                  <a:pt x="152" y="136"/>
                  <a:pt x="151" y="135"/>
                </a:cubicBezTo>
                <a:cubicBezTo>
                  <a:pt x="148" y="132"/>
                  <a:pt x="148" y="127"/>
                  <a:pt x="150" y="122"/>
                </a:cubicBezTo>
                <a:cubicBezTo>
                  <a:pt x="152" y="119"/>
                  <a:pt x="156" y="117"/>
                  <a:pt x="160" y="117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2" y="117"/>
                  <a:pt x="164" y="117"/>
                  <a:pt x="166" y="118"/>
                </a:cubicBezTo>
                <a:cubicBezTo>
                  <a:pt x="166" y="118"/>
                  <a:pt x="167" y="119"/>
                  <a:pt x="167" y="119"/>
                </a:cubicBezTo>
                <a:cubicBezTo>
                  <a:pt x="169" y="121"/>
                  <a:pt x="170" y="123"/>
                  <a:pt x="171" y="125"/>
                </a:cubicBezTo>
                <a:cubicBezTo>
                  <a:pt x="172" y="128"/>
                  <a:pt x="171" y="131"/>
                  <a:pt x="170" y="134"/>
                </a:cubicBezTo>
                <a:cubicBezTo>
                  <a:pt x="168" y="137"/>
                  <a:pt x="164" y="140"/>
                  <a:pt x="160" y="14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1" name="Freeform 9"/>
          <p:cNvSpPr>
            <a:spLocks noEditPoints="1"/>
          </p:cNvSpPr>
          <p:nvPr/>
        </p:nvSpPr>
        <p:spPr bwMode="auto">
          <a:xfrm>
            <a:off x="2929252" y="3886208"/>
            <a:ext cx="279062" cy="281700"/>
          </a:xfrm>
          <a:custGeom>
            <a:avLst/>
            <a:gdLst>
              <a:gd name="T0" fmla="*/ 160 w 176"/>
              <a:gd name="T1" fmla="*/ 113 h 178"/>
              <a:gd name="T2" fmla="*/ 150 w 176"/>
              <a:gd name="T3" fmla="*/ 137 h 178"/>
              <a:gd name="T4" fmla="*/ 78 w 176"/>
              <a:gd name="T5" fmla="*/ 167 h 178"/>
              <a:gd name="T6" fmla="*/ 16 w 176"/>
              <a:gd name="T7" fmla="*/ 119 h 178"/>
              <a:gd name="T8" fmla="*/ 16 w 176"/>
              <a:gd name="T9" fmla="*/ 105 h 178"/>
              <a:gd name="T10" fmla="*/ 12 w 176"/>
              <a:gd name="T11" fmla="*/ 81 h 178"/>
              <a:gd name="T12" fmla="*/ 8 w 176"/>
              <a:gd name="T13" fmla="*/ 105 h 178"/>
              <a:gd name="T14" fmla="*/ 8 w 176"/>
              <a:gd name="T15" fmla="*/ 119 h 178"/>
              <a:gd name="T16" fmla="*/ 74 w 176"/>
              <a:gd name="T17" fmla="*/ 174 h 178"/>
              <a:gd name="T18" fmla="*/ 102 w 176"/>
              <a:gd name="T19" fmla="*/ 174 h 178"/>
              <a:gd name="T20" fmla="*/ 168 w 176"/>
              <a:gd name="T21" fmla="*/ 119 h 178"/>
              <a:gd name="T22" fmla="*/ 164 w 176"/>
              <a:gd name="T23" fmla="*/ 109 h 178"/>
              <a:gd name="T24" fmla="*/ 12 w 176"/>
              <a:gd name="T25" fmla="*/ 85 h 178"/>
              <a:gd name="T26" fmla="*/ 12 w 176"/>
              <a:gd name="T27" fmla="*/ 101 h 178"/>
              <a:gd name="T28" fmla="*/ 168 w 176"/>
              <a:gd name="T29" fmla="*/ 74 h 178"/>
              <a:gd name="T30" fmla="*/ 168 w 176"/>
              <a:gd name="T31" fmla="*/ 59 h 178"/>
              <a:gd name="T32" fmla="*/ 102 w 176"/>
              <a:gd name="T33" fmla="*/ 5 h 178"/>
              <a:gd name="T34" fmla="*/ 22 w 176"/>
              <a:gd name="T35" fmla="*/ 35 h 178"/>
              <a:gd name="T36" fmla="*/ 8 w 176"/>
              <a:gd name="T37" fmla="*/ 65 h 178"/>
              <a:gd name="T38" fmla="*/ 16 w 176"/>
              <a:gd name="T39" fmla="*/ 65 h 178"/>
              <a:gd name="T40" fmla="*/ 26 w 176"/>
              <a:gd name="T41" fmla="*/ 41 h 178"/>
              <a:gd name="T42" fmla="*/ 98 w 176"/>
              <a:gd name="T43" fmla="*/ 12 h 178"/>
              <a:gd name="T44" fmla="*/ 160 w 176"/>
              <a:gd name="T45" fmla="*/ 59 h 178"/>
              <a:gd name="T46" fmla="*/ 160 w 176"/>
              <a:gd name="T47" fmla="*/ 74 h 178"/>
              <a:gd name="T48" fmla="*/ 164 w 176"/>
              <a:gd name="T49" fmla="*/ 97 h 178"/>
              <a:gd name="T50" fmla="*/ 168 w 176"/>
              <a:gd name="T51" fmla="*/ 74 h 178"/>
              <a:gd name="T52" fmla="*/ 156 w 176"/>
              <a:gd name="T53" fmla="*/ 85 h 178"/>
              <a:gd name="T54" fmla="*/ 172 w 176"/>
              <a:gd name="T55" fmla="*/ 85 h 178"/>
              <a:gd name="T56" fmla="*/ 118 w 176"/>
              <a:gd name="T57" fmla="*/ 53 h 178"/>
              <a:gd name="T58" fmla="*/ 96 w 176"/>
              <a:gd name="T59" fmla="*/ 55 h 178"/>
              <a:gd name="T60" fmla="*/ 58 w 176"/>
              <a:gd name="T61" fmla="*/ 73 h 178"/>
              <a:gd name="T62" fmla="*/ 56 w 176"/>
              <a:gd name="T63" fmla="*/ 93 h 178"/>
              <a:gd name="T64" fmla="*/ 36 w 176"/>
              <a:gd name="T65" fmla="*/ 95 h 178"/>
              <a:gd name="T66" fmla="*/ 38 w 176"/>
              <a:gd name="T67" fmla="*/ 117 h 178"/>
              <a:gd name="T68" fmla="*/ 140 w 176"/>
              <a:gd name="T69" fmla="*/ 115 h 178"/>
              <a:gd name="T70" fmla="*/ 138 w 176"/>
              <a:gd name="T71" fmla="*/ 93 h 178"/>
              <a:gd name="T72" fmla="*/ 120 w 176"/>
              <a:gd name="T73" fmla="*/ 55 h 178"/>
              <a:gd name="T74" fmla="*/ 56 w 176"/>
              <a:gd name="T75" fmla="*/ 113 h 178"/>
              <a:gd name="T76" fmla="*/ 40 w 176"/>
              <a:gd name="T77" fmla="*/ 97 h 178"/>
              <a:gd name="T78" fmla="*/ 56 w 176"/>
              <a:gd name="T79" fmla="*/ 113 h 178"/>
              <a:gd name="T80" fmla="*/ 60 w 176"/>
              <a:gd name="T81" fmla="*/ 113 h 178"/>
              <a:gd name="T82" fmla="*/ 76 w 176"/>
              <a:gd name="T83" fmla="*/ 97 h 178"/>
              <a:gd name="T84" fmla="*/ 76 w 176"/>
              <a:gd name="T85" fmla="*/ 93 h 178"/>
              <a:gd name="T86" fmla="*/ 60 w 176"/>
              <a:gd name="T87" fmla="*/ 77 h 178"/>
              <a:gd name="T88" fmla="*/ 76 w 176"/>
              <a:gd name="T89" fmla="*/ 93 h 178"/>
              <a:gd name="T90" fmla="*/ 80 w 176"/>
              <a:gd name="T91" fmla="*/ 113 h 178"/>
              <a:gd name="T92" fmla="*/ 96 w 176"/>
              <a:gd name="T93" fmla="*/ 97 h 178"/>
              <a:gd name="T94" fmla="*/ 96 w 176"/>
              <a:gd name="T95" fmla="*/ 93 h 178"/>
              <a:gd name="T96" fmla="*/ 80 w 176"/>
              <a:gd name="T97" fmla="*/ 77 h 178"/>
              <a:gd name="T98" fmla="*/ 96 w 176"/>
              <a:gd name="T99" fmla="*/ 93 h 178"/>
              <a:gd name="T100" fmla="*/ 100 w 176"/>
              <a:gd name="T101" fmla="*/ 113 h 178"/>
              <a:gd name="T102" fmla="*/ 116 w 176"/>
              <a:gd name="T103" fmla="*/ 97 h 178"/>
              <a:gd name="T104" fmla="*/ 116 w 176"/>
              <a:gd name="T105" fmla="*/ 93 h 178"/>
              <a:gd name="T106" fmla="*/ 100 w 176"/>
              <a:gd name="T107" fmla="*/ 77 h 178"/>
              <a:gd name="T108" fmla="*/ 116 w 176"/>
              <a:gd name="T109" fmla="*/ 93 h 178"/>
              <a:gd name="T110" fmla="*/ 100 w 176"/>
              <a:gd name="T111" fmla="*/ 73 h 178"/>
              <a:gd name="T112" fmla="*/ 116 w 176"/>
              <a:gd name="T113" fmla="*/ 57 h 178"/>
              <a:gd name="T114" fmla="*/ 136 w 176"/>
              <a:gd name="T115" fmla="*/ 97 h 178"/>
              <a:gd name="T116" fmla="*/ 120 w 176"/>
              <a:gd name="T117" fmla="*/ 113 h 178"/>
              <a:gd name="T118" fmla="*/ 136 w 176"/>
              <a:gd name="T119" fmla="*/ 9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6" h="178">
                <a:moveTo>
                  <a:pt x="164" y="109"/>
                </a:moveTo>
                <a:cubicBezTo>
                  <a:pt x="162" y="109"/>
                  <a:pt x="160" y="111"/>
                  <a:pt x="160" y="113"/>
                </a:cubicBezTo>
                <a:cubicBezTo>
                  <a:pt x="160" y="119"/>
                  <a:pt x="160" y="119"/>
                  <a:pt x="160" y="119"/>
                </a:cubicBezTo>
                <a:cubicBezTo>
                  <a:pt x="160" y="126"/>
                  <a:pt x="155" y="134"/>
                  <a:pt x="150" y="137"/>
                </a:cubicBezTo>
                <a:cubicBezTo>
                  <a:pt x="98" y="167"/>
                  <a:pt x="98" y="167"/>
                  <a:pt x="98" y="167"/>
                </a:cubicBezTo>
                <a:cubicBezTo>
                  <a:pt x="93" y="170"/>
                  <a:pt x="83" y="170"/>
                  <a:pt x="78" y="167"/>
                </a:cubicBezTo>
                <a:cubicBezTo>
                  <a:pt x="26" y="137"/>
                  <a:pt x="26" y="137"/>
                  <a:pt x="26" y="137"/>
                </a:cubicBezTo>
                <a:cubicBezTo>
                  <a:pt x="21" y="134"/>
                  <a:pt x="16" y="126"/>
                  <a:pt x="16" y="119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16" y="105"/>
                  <a:pt x="16" y="105"/>
                  <a:pt x="16" y="105"/>
                </a:cubicBezTo>
                <a:cubicBezTo>
                  <a:pt x="21" y="103"/>
                  <a:pt x="24" y="99"/>
                  <a:pt x="24" y="93"/>
                </a:cubicBezTo>
                <a:cubicBezTo>
                  <a:pt x="24" y="87"/>
                  <a:pt x="19" y="81"/>
                  <a:pt x="12" y="81"/>
                </a:cubicBezTo>
                <a:cubicBezTo>
                  <a:pt x="5" y="81"/>
                  <a:pt x="0" y="87"/>
                  <a:pt x="0" y="93"/>
                </a:cubicBezTo>
                <a:cubicBezTo>
                  <a:pt x="0" y="99"/>
                  <a:pt x="4" y="103"/>
                  <a:pt x="8" y="105"/>
                </a:cubicBezTo>
                <a:cubicBezTo>
                  <a:pt x="8" y="105"/>
                  <a:pt x="8" y="105"/>
                  <a:pt x="8" y="105"/>
                </a:cubicBezTo>
                <a:cubicBezTo>
                  <a:pt x="8" y="119"/>
                  <a:pt x="8" y="119"/>
                  <a:pt x="8" y="119"/>
                </a:cubicBezTo>
                <a:cubicBezTo>
                  <a:pt x="8" y="129"/>
                  <a:pt x="14" y="139"/>
                  <a:pt x="22" y="144"/>
                </a:cubicBezTo>
                <a:cubicBezTo>
                  <a:pt x="74" y="174"/>
                  <a:pt x="74" y="174"/>
                  <a:pt x="74" y="174"/>
                </a:cubicBezTo>
                <a:cubicBezTo>
                  <a:pt x="78" y="176"/>
                  <a:pt x="83" y="178"/>
                  <a:pt x="88" y="178"/>
                </a:cubicBezTo>
                <a:cubicBezTo>
                  <a:pt x="93" y="178"/>
                  <a:pt x="98" y="176"/>
                  <a:pt x="102" y="174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62" y="139"/>
                  <a:pt x="168" y="129"/>
                  <a:pt x="168" y="119"/>
                </a:cubicBezTo>
                <a:cubicBezTo>
                  <a:pt x="168" y="113"/>
                  <a:pt x="168" y="113"/>
                  <a:pt x="168" y="113"/>
                </a:cubicBezTo>
                <a:cubicBezTo>
                  <a:pt x="168" y="111"/>
                  <a:pt x="166" y="109"/>
                  <a:pt x="164" y="109"/>
                </a:cubicBezTo>
                <a:close/>
                <a:moveTo>
                  <a:pt x="4" y="93"/>
                </a:moveTo>
                <a:cubicBezTo>
                  <a:pt x="4" y="89"/>
                  <a:pt x="8" y="85"/>
                  <a:pt x="12" y="85"/>
                </a:cubicBezTo>
                <a:cubicBezTo>
                  <a:pt x="16" y="85"/>
                  <a:pt x="20" y="89"/>
                  <a:pt x="20" y="93"/>
                </a:cubicBezTo>
                <a:cubicBezTo>
                  <a:pt x="20" y="98"/>
                  <a:pt x="16" y="101"/>
                  <a:pt x="12" y="101"/>
                </a:cubicBezTo>
                <a:cubicBezTo>
                  <a:pt x="8" y="101"/>
                  <a:pt x="4" y="98"/>
                  <a:pt x="4" y="93"/>
                </a:cubicBezTo>
                <a:close/>
                <a:moveTo>
                  <a:pt x="168" y="74"/>
                </a:moveTo>
                <a:cubicBezTo>
                  <a:pt x="168" y="74"/>
                  <a:pt x="168" y="74"/>
                  <a:pt x="168" y="73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0"/>
                  <a:pt x="162" y="39"/>
                  <a:pt x="154" y="35"/>
                </a:cubicBezTo>
                <a:cubicBezTo>
                  <a:pt x="102" y="5"/>
                  <a:pt x="102" y="5"/>
                  <a:pt x="102" y="5"/>
                </a:cubicBezTo>
                <a:cubicBezTo>
                  <a:pt x="94" y="0"/>
                  <a:pt x="82" y="0"/>
                  <a:pt x="74" y="5"/>
                </a:cubicBezTo>
                <a:cubicBezTo>
                  <a:pt x="22" y="35"/>
                  <a:pt x="22" y="35"/>
                  <a:pt x="22" y="35"/>
                </a:cubicBezTo>
                <a:cubicBezTo>
                  <a:pt x="14" y="39"/>
                  <a:pt x="8" y="50"/>
                  <a:pt x="8" y="59"/>
                </a:cubicBezTo>
                <a:cubicBezTo>
                  <a:pt x="8" y="65"/>
                  <a:pt x="8" y="65"/>
                  <a:pt x="8" y="65"/>
                </a:cubicBezTo>
                <a:cubicBezTo>
                  <a:pt x="8" y="68"/>
                  <a:pt x="10" y="69"/>
                  <a:pt x="12" y="69"/>
                </a:cubicBezTo>
                <a:cubicBezTo>
                  <a:pt x="14" y="69"/>
                  <a:pt x="16" y="68"/>
                  <a:pt x="16" y="65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3"/>
                  <a:pt x="21" y="45"/>
                  <a:pt x="26" y="41"/>
                </a:cubicBezTo>
                <a:cubicBezTo>
                  <a:pt x="78" y="12"/>
                  <a:pt x="78" y="12"/>
                  <a:pt x="78" y="12"/>
                </a:cubicBezTo>
                <a:cubicBezTo>
                  <a:pt x="83" y="9"/>
                  <a:pt x="93" y="9"/>
                  <a:pt x="98" y="12"/>
                </a:cubicBezTo>
                <a:cubicBezTo>
                  <a:pt x="150" y="41"/>
                  <a:pt x="150" y="41"/>
                  <a:pt x="150" y="41"/>
                </a:cubicBezTo>
                <a:cubicBezTo>
                  <a:pt x="155" y="45"/>
                  <a:pt x="160" y="53"/>
                  <a:pt x="160" y="59"/>
                </a:cubicBezTo>
                <a:cubicBezTo>
                  <a:pt x="160" y="73"/>
                  <a:pt x="160" y="73"/>
                  <a:pt x="160" y="73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55" y="76"/>
                  <a:pt x="152" y="80"/>
                  <a:pt x="152" y="85"/>
                </a:cubicBezTo>
                <a:cubicBezTo>
                  <a:pt x="152" y="92"/>
                  <a:pt x="157" y="97"/>
                  <a:pt x="164" y="97"/>
                </a:cubicBezTo>
                <a:cubicBezTo>
                  <a:pt x="171" y="97"/>
                  <a:pt x="176" y="92"/>
                  <a:pt x="176" y="85"/>
                </a:cubicBezTo>
                <a:cubicBezTo>
                  <a:pt x="176" y="80"/>
                  <a:pt x="172" y="76"/>
                  <a:pt x="168" y="74"/>
                </a:cubicBezTo>
                <a:close/>
                <a:moveTo>
                  <a:pt x="164" y="93"/>
                </a:moveTo>
                <a:cubicBezTo>
                  <a:pt x="160" y="93"/>
                  <a:pt x="156" y="90"/>
                  <a:pt x="156" y="85"/>
                </a:cubicBezTo>
                <a:cubicBezTo>
                  <a:pt x="156" y="81"/>
                  <a:pt x="160" y="77"/>
                  <a:pt x="164" y="77"/>
                </a:cubicBezTo>
                <a:cubicBezTo>
                  <a:pt x="168" y="77"/>
                  <a:pt x="172" y="81"/>
                  <a:pt x="172" y="85"/>
                </a:cubicBezTo>
                <a:cubicBezTo>
                  <a:pt x="172" y="90"/>
                  <a:pt x="168" y="93"/>
                  <a:pt x="164" y="93"/>
                </a:cubicBezTo>
                <a:close/>
                <a:moveTo>
                  <a:pt x="118" y="53"/>
                </a:moveTo>
                <a:cubicBezTo>
                  <a:pt x="98" y="53"/>
                  <a:pt x="98" y="53"/>
                  <a:pt x="98" y="53"/>
                </a:cubicBezTo>
                <a:cubicBezTo>
                  <a:pt x="97" y="53"/>
                  <a:pt x="96" y="54"/>
                  <a:pt x="96" y="55"/>
                </a:cubicBezTo>
                <a:cubicBezTo>
                  <a:pt x="96" y="73"/>
                  <a:pt x="96" y="73"/>
                  <a:pt x="96" y="73"/>
                </a:cubicBezTo>
                <a:cubicBezTo>
                  <a:pt x="58" y="73"/>
                  <a:pt x="58" y="73"/>
                  <a:pt x="58" y="73"/>
                </a:cubicBezTo>
                <a:cubicBezTo>
                  <a:pt x="57" y="73"/>
                  <a:pt x="56" y="74"/>
                  <a:pt x="56" y="75"/>
                </a:cubicBezTo>
                <a:cubicBezTo>
                  <a:pt x="56" y="93"/>
                  <a:pt x="56" y="93"/>
                  <a:pt x="56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6" y="94"/>
                  <a:pt x="36" y="95"/>
                </a:cubicBezTo>
                <a:cubicBezTo>
                  <a:pt x="36" y="115"/>
                  <a:pt x="36" y="115"/>
                  <a:pt x="36" y="115"/>
                </a:cubicBezTo>
                <a:cubicBezTo>
                  <a:pt x="36" y="117"/>
                  <a:pt x="37" y="117"/>
                  <a:pt x="38" y="117"/>
                </a:cubicBezTo>
                <a:cubicBezTo>
                  <a:pt x="138" y="117"/>
                  <a:pt x="138" y="117"/>
                  <a:pt x="138" y="117"/>
                </a:cubicBezTo>
                <a:cubicBezTo>
                  <a:pt x="139" y="117"/>
                  <a:pt x="140" y="117"/>
                  <a:pt x="140" y="11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4"/>
                  <a:pt x="139" y="93"/>
                  <a:pt x="138" y="93"/>
                </a:cubicBezTo>
                <a:cubicBezTo>
                  <a:pt x="120" y="93"/>
                  <a:pt x="120" y="93"/>
                  <a:pt x="120" y="93"/>
                </a:cubicBezTo>
                <a:cubicBezTo>
                  <a:pt x="120" y="55"/>
                  <a:pt x="120" y="55"/>
                  <a:pt x="120" y="55"/>
                </a:cubicBezTo>
                <a:cubicBezTo>
                  <a:pt x="120" y="54"/>
                  <a:pt x="119" y="53"/>
                  <a:pt x="118" y="53"/>
                </a:cubicBezTo>
                <a:close/>
                <a:moveTo>
                  <a:pt x="56" y="113"/>
                </a:moveTo>
                <a:cubicBezTo>
                  <a:pt x="40" y="113"/>
                  <a:pt x="40" y="113"/>
                  <a:pt x="40" y="113"/>
                </a:cubicBezTo>
                <a:cubicBezTo>
                  <a:pt x="40" y="97"/>
                  <a:pt x="40" y="97"/>
                  <a:pt x="40" y="97"/>
                </a:cubicBezTo>
                <a:cubicBezTo>
                  <a:pt x="56" y="97"/>
                  <a:pt x="56" y="97"/>
                  <a:pt x="56" y="97"/>
                </a:cubicBezTo>
                <a:lnTo>
                  <a:pt x="56" y="113"/>
                </a:lnTo>
                <a:close/>
                <a:moveTo>
                  <a:pt x="76" y="113"/>
                </a:moveTo>
                <a:cubicBezTo>
                  <a:pt x="60" y="113"/>
                  <a:pt x="60" y="113"/>
                  <a:pt x="60" y="113"/>
                </a:cubicBezTo>
                <a:cubicBezTo>
                  <a:pt x="60" y="97"/>
                  <a:pt x="60" y="97"/>
                  <a:pt x="60" y="97"/>
                </a:cubicBezTo>
                <a:cubicBezTo>
                  <a:pt x="76" y="97"/>
                  <a:pt x="76" y="97"/>
                  <a:pt x="76" y="97"/>
                </a:cubicBezTo>
                <a:lnTo>
                  <a:pt x="76" y="113"/>
                </a:lnTo>
                <a:close/>
                <a:moveTo>
                  <a:pt x="76" y="93"/>
                </a:moveTo>
                <a:cubicBezTo>
                  <a:pt x="60" y="93"/>
                  <a:pt x="60" y="93"/>
                  <a:pt x="60" y="93"/>
                </a:cubicBezTo>
                <a:cubicBezTo>
                  <a:pt x="60" y="77"/>
                  <a:pt x="60" y="77"/>
                  <a:pt x="60" y="77"/>
                </a:cubicBezTo>
                <a:cubicBezTo>
                  <a:pt x="76" y="77"/>
                  <a:pt x="76" y="77"/>
                  <a:pt x="76" y="77"/>
                </a:cubicBezTo>
                <a:lnTo>
                  <a:pt x="76" y="93"/>
                </a:lnTo>
                <a:close/>
                <a:moveTo>
                  <a:pt x="96" y="113"/>
                </a:moveTo>
                <a:cubicBezTo>
                  <a:pt x="80" y="113"/>
                  <a:pt x="80" y="113"/>
                  <a:pt x="80" y="113"/>
                </a:cubicBezTo>
                <a:cubicBezTo>
                  <a:pt x="80" y="97"/>
                  <a:pt x="80" y="97"/>
                  <a:pt x="80" y="97"/>
                </a:cubicBezTo>
                <a:cubicBezTo>
                  <a:pt x="96" y="97"/>
                  <a:pt x="96" y="97"/>
                  <a:pt x="96" y="97"/>
                </a:cubicBezTo>
                <a:lnTo>
                  <a:pt x="96" y="113"/>
                </a:lnTo>
                <a:close/>
                <a:moveTo>
                  <a:pt x="96" y="93"/>
                </a:moveTo>
                <a:cubicBezTo>
                  <a:pt x="80" y="93"/>
                  <a:pt x="80" y="93"/>
                  <a:pt x="80" y="93"/>
                </a:cubicBezTo>
                <a:cubicBezTo>
                  <a:pt x="80" y="77"/>
                  <a:pt x="80" y="77"/>
                  <a:pt x="80" y="77"/>
                </a:cubicBezTo>
                <a:cubicBezTo>
                  <a:pt x="96" y="77"/>
                  <a:pt x="96" y="77"/>
                  <a:pt x="96" y="77"/>
                </a:cubicBezTo>
                <a:lnTo>
                  <a:pt x="96" y="93"/>
                </a:lnTo>
                <a:close/>
                <a:moveTo>
                  <a:pt x="116" y="113"/>
                </a:moveTo>
                <a:cubicBezTo>
                  <a:pt x="100" y="113"/>
                  <a:pt x="100" y="113"/>
                  <a:pt x="100" y="113"/>
                </a:cubicBezTo>
                <a:cubicBezTo>
                  <a:pt x="100" y="97"/>
                  <a:pt x="100" y="97"/>
                  <a:pt x="100" y="97"/>
                </a:cubicBezTo>
                <a:cubicBezTo>
                  <a:pt x="116" y="97"/>
                  <a:pt x="116" y="97"/>
                  <a:pt x="116" y="97"/>
                </a:cubicBezTo>
                <a:lnTo>
                  <a:pt x="116" y="113"/>
                </a:lnTo>
                <a:close/>
                <a:moveTo>
                  <a:pt x="116" y="93"/>
                </a:moveTo>
                <a:cubicBezTo>
                  <a:pt x="100" y="93"/>
                  <a:pt x="100" y="93"/>
                  <a:pt x="100" y="93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116" y="77"/>
                  <a:pt x="116" y="77"/>
                  <a:pt x="116" y="77"/>
                </a:cubicBezTo>
                <a:lnTo>
                  <a:pt x="116" y="93"/>
                </a:lnTo>
                <a:close/>
                <a:moveTo>
                  <a:pt x="116" y="73"/>
                </a:moveTo>
                <a:cubicBezTo>
                  <a:pt x="100" y="73"/>
                  <a:pt x="100" y="73"/>
                  <a:pt x="100" y="73"/>
                </a:cubicBezTo>
                <a:cubicBezTo>
                  <a:pt x="100" y="57"/>
                  <a:pt x="100" y="57"/>
                  <a:pt x="100" y="57"/>
                </a:cubicBezTo>
                <a:cubicBezTo>
                  <a:pt x="116" y="57"/>
                  <a:pt x="116" y="57"/>
                  <a:pt x="116" y="57"/>
                </a:cubicBezTo>
                <a:lnTo>
                  <a:pt x="116" y="73"/>
                </a:lnTo>
                <a:close/>
                <a:moveTo>
                  <a:pt x="136" y="97"/>
                </a:moveTo>
                <a:cubicBezTo>
                  <a:pt x="136" y="113"/>
                  <a:pt x="136" y="113"/>
                  <a:pt x="136" y="113"/>
                </a:cubicBezTo>
                <a:cubicBezTo>
                  <a:pt x="120" y="113"/>
                  <a:pt x="120" y="113"/>
                  <a:pt x="120" y="113"/>
                </a:cubicBezTo>
                <a:cubicBezTo>
                  <a:pt x="120" y="97"/>
                  <a:pt x="120" y="97"/>
                  <a:pt x="120" y="97"/>
                </a:cubicBezTo>
                <a:lnTo>
                  <a:pt x="136" y="9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2" name="Freeform 13"/>
          <p:cNvSpPr>
            <a:spLocks noEditPoints="1"/>
          </p:cNvSpPr>
          <p:nvPr/>
        </p:nvSpPr>
        <p:spPr bwMode="auto">
          <a:xfrm>
            <a:off x="3937880" y="3887858"/>
            <a:ext cx="279721" cy="278401"/>
          </a:xfrm>
          <a:custGeom>
            <a:avLst/>
            <a:gdLst>
              <a:gd name="T0" fmla="*/ 96 w 176"/>
              <a:gd name="T1" fmla="*/ 25 h 176"/>
              <a:gd name="T2" fmla="*/ 80 w 176"/>
              <a:gd name="T3" fmla="*/ 25 h 176"/>
              <a:gd name="T4" fmla="*/ 25 w 176"/>
              <a:gd name="T5" fmla="*/ 95 h 176"/>
              <a:gd name="T6" fmla="*/ 88 w 176"/>
              <a:gd name="T7" fmla="*/ 154 h 176"/>
              <a:gd name="T8" fmla="*/ 151 w 176"/>
              <a:gd name="T9" fmla="*/ 95 h 176"/>
              <a:gd name="T10" fmla="*/ 147 w 176"/>
              <a:gd name="T11" fmla="*/ 91 h 176"/>
              <a:gd name="T12" fmla="*/ 88 w 176"/>
              <a:gd name="T13" fmla="*/ 148 h 176"/>
              <a:gd name="T14" fmla="*/ 29 w 176"/>
              <a:gd name="T15" fmla="*/ 91 h 176"/>
              <a:gd name="T16" fmla="*/ 84 w 176"/>
              <a:gd name="T17" fmla="*/ 29 h 176"/>
              <a:gd name="T18" fmla="*/ 92 w 176"/>
              <a:gd name="T19" fmla="*/ 29 h 176"/>
              <a:gd name="T20" fmla="*/ 147 w 176"/>
              <a:gd name="T21" fmla="*/ 91 h 176"/>
              <a:gd name="T22" fmla="*/ 8 w 176"/>
              <a:gd name="T23" fmla="*/ 56 h 176"/>
              <a:gd name="T24" fmla="*/ 20 w 176"/>
              <a:gd name="T25" fmla="*/ 8 h 176"/>
              <a:gd name="T26" fmla="*/ 60 w 176"/>
              <a:gd name="T27" fmla="*/ 4 h 176"/>
              <a:gd name="T28" fmla="*/ 20 w 176"/>
              <a:gd name="T29" fmla="*/ 0 h 176"/>
              <a:gd name="T30" fmla="*/ 0 w 176"/>
              <a:gd name="T31" fmla="*/ 56 h 176"/>
              <a:gd name="T32" fmla="*/ 156 w 176"/>
              <a:gd name="T33" fmla="*/ 0 h 176"/>
              <a:gd name="T34" fmla="*/ 116 w 176"/>
              <a:gd name="T35" fmla="*/ 4 h 176"/>
              <a:gd name="T36" fmla="*/ 156 w 176"/>
              <a:gd name="T37" fmla="*/ 8 h 176"/>
              <a:gd name="T38" fmla="*/ 168 w 176"/>
              <a:gd name="T39" fmla="*/ 56 h 176"/>
              <a:gd name="T40" fmla="*/ 176 w 176"/>
              <a:gd name="T41" fmla="*/ 56 h 176"/>
              <a:gd name="T42" fmla="*/ 156 w 176"/>
              <a:gd name="T43" fmla="*/ 0 h 176"/>
              <a:gd name="T44" fmla="*/ 168 w 176"/>
              <a:gd name="T45" fmla="*/ 120 h 176"/>
              <a:gd name="T46" fmla="*/ 156 w 176"/>
              <a:gd name="T47" fmla="*/ 168 h 176"/>
              <a:gd name="T48" fmla="*/ 116 w 176"/>
              <a:gd name="T49" fmla="*/ 172 h 176"/>
              <a:gd name="T50" fmla="*/ 156 w 176"/>
              <a:gd name="T51" fmla="*/ 176 h 176"/>
              <a:gd name="T52" fmla="*/ 176 w 176"/>
              <a:gd name="T53" fmla="*/ 120 h 176"/>
              <a:gd name="T54" fmla="*/ 56 w 176"/>
              <a:gd name="T55" fmla="*/ 168 h 176"/>
              <a:gd name="T56" fmla="*/ 8 w 176"/>
              <a:gd name="T57" fmla="*/ 156 h 176"/>
              <a:gd name="T58" fmla="*/ 4 w 176"/>
              <a:gd name="T59" fmla="*/ 116 h 176"/>
              <a:gd name="T60" fmla="*/ 0 w 176"/>
              <a:gd name="T61" fmla="*/ 156 h 176"/>
              <a:gd name="T62" fmla="*/ 56 w 176"/>
              <a:gd name="T63" fmla="*/ 176 h 176"/>
              <a:gd name="T64" fmla="*/ 56 w 176"/>
              <a:gd name="T65" fmla="*/ 16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76">
                <a:moveTo>
                  <a:pt x="151" y="80"/>
                </a:moveTo>
                <a:cubicBezTo>
                  <a:pt x="96" y="25"/>
                  <a:pt x="96" y="25"/>
                  <a:pt x="96" y="25"/>
                </a:cubicBezTo>
                <a:cubicBezTo>
                  <a:pt x="94" y="23"/>
                  <a:pt x="91" y="22"/>
                  <a:pt x="88" y="22"/>
                </a:cubicBezTo>
                <a:cubicBezTo>
                  <a:pt x="85" y="22"/>
                  <a:pt x="82" y="23"/>
                  <a:pt x="80" y="25"/>
                </a:cubicBezTo>
                <a:cubicBezTo>
                  <a:pt x="25" y="80"/>
                  <a:pt x="25" y="80"/>
                  <a:pt x="25" y="80"/>
                </a:cubicBezTo>
                <a:cubicBezTo>
                  <a:pt x="21" y="84"/>
                  <a:pt x="21" y="90"/>
                  <a:pt x="25" y="95"/>
                </a:cubicBezTo>
                <a:cubicBezTo>
                  <a:pt x="81" y="150"/>
                  <a:pt x="81" y="150"/>
                  <a:pt x="81" y="150"/>
                </a:cubicBezTo>
                <a:cubicBezTo>
                  <a:pt x="83" y="152"/>
                  <a:pt x="85" y="154"/>
                  <a:pt x="88" y="154"/>
                </a:cubicBezTo>
                <a:cubicBezTo>
                  <a:pt x="91" y="154"/>
                  <a:pt x="93" y="152"/>
                  <a:pt x="95" y="150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5" y="90"/>
                  <a:pt x="155" y="84"/>
                  <a:pt x="151" y="80"/>
                </a:cubicBezTo>
                <a:close/>
                <a:moveTo>
                  <a:pt x="147" y="91"/>
                </a:moveTo>
                <a:cubicBezTo>
                  <a:pt x="91" y="146"/>
                  <a:pt x="91" y="146"/>
                  <a:pt x="91" y="146"/>
                </a:cubicBezTo>
                <a:cubicBezTo>
                  <a:pt x="90" y="147"/>
                  <a:pt x="89" y="148"/>
                  <a:pt x="88" y="148"/>
                </a:cubicBezTo>
                <a:cubicBezTo>
                  <a:pt x="87" y="148"/>
                  <a:pt x="86" y="147"/>
                  <a:pt x="85" y="146"/>
                </a:cubicBezTo>
                <a:cubicBezTo>
                  <a:pt x="29" y="91"/>
                  <a:pt x="29" y="91"/>
                  <a:pt x="29" y="91"/>
                </a:cubicBezTo>
                <a:cubicBezTo>
                  <a:pt x="27" y="89"/>
                  <a:pt x="27" y="86"/>
                  <a:pt x="29" y="84"/>
                </a:cubicBezTo>
                <a:cubicBezTo>
                  <a:pt x="84" y="29"/>
                  <a:pt x="84" y="29"/>
                  <a:pt x="84" y="29"/>
                </a:cubicBezTo>
                <a:cubicBezTo>
                  <a:pt x="85" y="28"/>
                  <a:pt x="86" y="27"/>
                  <a:pt x="88" y="27"/>
                </a:cubicBezTo>
                <a:cubicBezTo>
                  <a:pt x="90" y="27"/>
                  <a:pt x="91" y="28"/>
                  <a:pt x="92" y="29"/>
                </a:cubicBezTo>
                <a:cubicBezTo>
                  <a:pt x="147" y="84"/>
                  <a:pt x="147" y="84"/>
                  <a:pt x="147" y="84"/>
                </a:cubicBezTo>
                <a:cubicBezTo>
                  <a:pt x="149" y="86"/>
                  <a:pt x="149" y="89"/>
                  <a:pt x="147" y="91"/>
                </a:cubicBezTo>
                <a:close/>
                <a:moveTo>
                  <a:pt x="4" y="60"/>
                </a:moveTo>
                <a:cubicBezTo>
                  <a:pt x="6" y="60"/>
                  <a:pt x="8" y="58"/>
                  <a:pt x="8" y="56"/>
                </a:cubicBezTo>
                <a:cubicBezTo>
                  <a:pt x="8" y="19"/>
                  <a:pt x="8" y="19"/>
                  <a:pt x="8" y="19"/>
                </a:cubicBezTo>
                <a:cubicBezTo>
                  <a:pt x="8" y="13"/>
                  <a:pt x="13" y="8"/>
                  <a:pt x="20" y="8"/>
                </a:cubicBezTo>
                <a:cubicBezTo>
                  <a:pt x="56" y="8"/>
                  <a:pt x="56" y="8"/>
                  <a:pt x="56" y="8"/>
                </a:cubicBezTo>
                <a:cubicBezTo>
                  <a:pt x="58" y="8"/>
                  <a:pt x="60" y="6"/>
                  <a:pt x="60" y="4"/>
                </a:cubicBezTo>
                <a:cubicBezTo>
                  <a:pt x="60" y="1"/>
                  <a:pt x="58" y="0"/>
                  <a:pt x="56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9" y="0"/>
                  <a:pt x="0" y="8"/>
                  <a:pt x="0" y="1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8"/>
                  <a:pt x="2" y="60"/>
                  <a:pt x="4" y="60"/>
                </a:cubicBezTo>
                <a:close/>
                <a:moveTo>
                  <a:pt x="156" y="0"/>
                </a:moveTo>
                <a:cubicBezTo>
                  <a:pt x="120" y="0"/>
                  <a:pt x="120" y="0"/>
                  <a:pt x="120" y="0"/>
                </a:cubicBezTo>
                <a:cubicBezTo>
                  <a:pt x="118" y="0"/>
                  <a:pt x="116" y="1"/>
                  <a:pt x="116" y="4"/>
                </a:cubicBezTo>
                <a:cubicBezTo>
                  <a:pt x="116" y="6"/>
                  <a:pt x="118" y="8"/>
                  <a:pt x="120" y="8"/>
                </a:cubicBezTo>
                <a:cubicBezTo>
                  <a:pt x="156" y="8"/>
                  <a:pt x="156" y="8"/>
                  <a:pt x="156" y="8"/>
                </a:cubicBezTo>
                <a:cubicBezTo>
                  <a:pt x="163" y="8"/>
                  <a:pt x="168" y="13"/>
                  <a:pt x="168" y="19"/>
                </a:cubicBezTo>
                <a:cubicBezTo>
                  <a:pt x="168" y="56"/>
                  <a:pt x="168" y="56"/>
                  <a:pt x="168" y="56"/>
                </a:cubicBezTo>
                <a:cubicBezTo>
                  <a:pt x="168" y="58"/>
                  <a:pt x="170" y="60"/>
                  <a:pt x="172" y="60"/>
                </a:cubicBezTo>
                <a:cubicBezTo>
                  <a:pt x="174" y="60"/>
                  <a:pt x="176" y="58"/>
                  <a:pt x="176" y="56"/>
                </a:cubicBezTo>
                <a:cubicBezTo>
                  <a:pt x="176" y="19"/>
                  <a:pt x="176" y="19"/>
                  <a:pt x="176" y="19"/>
                </a:cubicBezTo>
                <a:cubicBezTo>
                  <a:pt x="176" y="8"/>
                  <a:pt x="167" y="0"/>
                  <a:pt x="156" y="0"/>
                </a:cubicBezTo>
                <a:close/>
                <a:moveTo>
                  <a:pt x="172" y="116"/>
                </a:moveTo>
                <a:cubicBezTo>
                  <a:pt x="170" y="116"/>
                  <a:pt x="168" y="117"/>
                  <a:pt x="168" y="120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62"/>
                  <a:pt x="163" y="168"/>
                  <a:pt x="156" y="168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18" y="168"/>
                  <a:pt x="116" y="169"/>
                  <a:pt x="116" y="172"/>
                </a:cubicBezTo>
                <a:cubicBezTo>
                  <a:pt x="116" y="174"/>
                  <a:pt x="118" y="176"/>
                  <a:pt x="120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67" y="176"/>
                  <a:pt x="176" y="167"/>
                  <a:pt x="176" y="156"/>
                </a:cubicBezTo>
                <a:cubicBezTo>
                  <a:pt x="176" y="120"/>
                  <a:pt x="176" y="120"/>
                  <a:pt x="176" y="120"/>
                </a:cubicBezTo>
                <a:cubicBezTo>
                  <a:pt x="176" y="117"/>
                  <a:pt x="174" y="116"/>
                  <a:pt x="172" y="116"/>
                </a:cubicBezTo>
                <a:close/>
                <a:moveTo>
                  <a:pt x="56" y="168"/>
                </a:moveTo>
                <a:cubicBezTo>
                  <a:pt x="20" y="168"/>
                  <a:pt x="20" y="168"/>
                  <a:pt x="20" y="168"/>
                </a:cubicBezTo>
                <a:cubicBezTo>
                  <a:pt x="13" y="168"/>
                  <a:pt x="8" y="162"/>
                  <a:pt x="8" y="156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17"/>
                  <a:pt x="6" y="116"/>
                  <a:pt x="4" y="116"/>
                </a:cubicBezTo>
                <a:cubicBezTo>
                  <a:pt x="2" y="116"/>
                  <a:pt x="0" y="117"/>
                  <a:pt x="0" y="12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9" y="176"/>
                  <a:pt x="20" y="176"/>
                </a:cubicBezTo>
                <a:cubicBezTo>
                  <a:pt x="56" y="176"/>
                  <a:pt x="56" y="176"/>
                  <a:pt x="56" y="176"/>
                </a:cubicBezTo>
                <a:cubicBezTo>
                  <a:pt x="58" y="176"/>
                  <a:pt x="60" y="174"/>
                  <a:pt x="60" y="172"/>
                </a:cubicBezTo>
                <a:cubicBezTo>
                  <a:pt x="60" y="169"/>
                  <a:pt x="58" y="168"/>
                  <a:pt x="56" y="16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3" name="Freeform 17"/>
          <p:cNvSpPr>
            <a:spLocks noEditPoints="1"/>
          </p:cNvSpPr>
          <p:nvPr/>
        </p:nvSpPr>
        <p:spPr bwMode="auto">
          <a:xfrm>
            <a:off x="5021818" y="3888188"/>
            <a:ext cx="265867" cy="277741"/>
          </a:xfrm>
          <a:custGeom>
            <a:avLst/>
            <a:gdLst>
              <a:gd name="T0" fmla="*/ 152 w 168"/>
              <a:gd name="T1" fmla="*/ 80 h 175"/>
              <a:gd name="T2" fmla="*/ 142 w 168"/>
              <a:gd name="T3" fmla="*/ 136 h 175"/>
              <a:gd name="T4" fmla="*/ 70 w 168"/>
              <a:gd name="T5" fmla="*/ 165 h 175"/>
              <a:gd name="T6" fmla="*/ 8 w 168"/>
              <a:gd name="T7" fmla="*/ 120 h 175"/>
              <a:gd name="T8" fmla="*/ 18 w 168"/>
              <a:gd name="T9" fmla="*/ 46 h 175"/>
              <a:gd name="T10" fmla="*/ 90 w 168"/>
              <a:gd name="T11" fmla="*/ 18 h 175"/>
              <a:gd name="T12" fmla="*/ 94 w 168"/>
              <a:gd name="T13" fmla="*/ 10 h 175"/>
              <a:gd name="T14" fmla="*/ 14 w 168"/>
              <a:gd name="T15" fmla="*/ 39 h 175"/>
              <a:gd name="T16" fmla="*/ 0 w 168"/>
              <a:gd name="T17" fmla="*/ 120 h 175"/>
              <a:gd name="T18" fmla="*/ 66 w 168"/>
              <a:gd name="T19" fmla="*/ 172 h 175"/>
              <a:gd name="T20" fmla="*/ 94 w 168"/>
              <a:gd name="T21" fmla="*/ 172 h 175"/>
              <a:gd name="T22" fmla="*/ 160 w 168"/>
              <a:gd name="T23" fmla="*/ 120 h 175"/>
              <a:gd name="T24" fmla="*/ 156 w 168"/>
              <a:gd name="T25" fmla="*/ 76 h 175"/>
              <a:gd name="T26" fmla="*/ 160 w 168"/>
              <a:gd name="T27" fmla="*/ 26 h 175"/>
              <a:gd name="T28" fmla="*/ 149 w 168"/>
              <a:gd name="T29" fmla="*/ 34 h 175"/>
              <a:gd name="T30" fmla="*/ 157 w 168"/>
              <a:gd name="T31" fmla="*/ 44 h 175"/>
              <a:gd name="T32" fmla="*/ 160 w 168"/>
              <a:gd name="T33" fmla="*/ 44 h 175"/>
              <a:gd name="T34" fmla="*/ 168 w 168"/>
              <a:gd name="T35" fmla="*/ 34 h 175"/>
              <a:gd name="T36" fmla="*/ 112 w 168"/>
              <a:gd name="T37" fmla="*/ 48 h 175"/>
              <a:gd name="T38" fmla="*/ 118 w 168"/>
              <a:gd name="T39" fmla="*/ 44 h 175"/>
              <a:gd name="T40" fmla="*/ 121 w 168"/>
              <a:gd name="T41" fmla="*/ 57 h 175"/>
              <a:gd name="T42" fmla="*/ 126 w 168"/>
              <a:gd name="T43" fmla="*/ 64 h 175"/>
              <a:gd name="T44" fmla="*/ 81 w 168"/>
              <a:gd name="T45" fmla="*/ 52 h 175"/>
              <a:gd name="T46" fmla="*/ 45 w 168"/>
              <a:gd name="T47" fmla="*/ 71 h 175"/>
              <a:gd name="T48" fmla="*/ 44 w 168"/>
              <a:gd name="T49" fmla="*/ 110 h 175"/>
              <a:gd name="T50" fmla="*/ 79 w 168"/>
              <a:gd name="T51" fmla="*/ 131 h 175"/>
              <a:gd name="T52" fmla="*/ 80 w 168"/>
              <a:gd name="T53" fmla="*/ 131 h 175"/>
              <a:gd name="T54" fmla="*/ 116 w 168"/>
              <a:gd name="T55" fmla="*/ 110 h 175"/>
              <a:gd name="T56" fmla="*/ 128 w 168"/>
              <a:gd name="T57" fmla="*/ 67 h 175"/>
              <a:gd name="T58" fmla="*/ 134 w 168"/>
              <a:gd name="T59" fmla="*/ 71 h 175"/>
              <a:gd name="T60" fmla="*/ 146 w 168"/>
              <a:gd name="T61" fmla="*/ 60 h 175"/>
              <a:gd name="T62" fmla="*/ 135 w 168"/>
              <a:gd name="T63" fmla="*/ 46 h 175"/>
              <a:gd name="T64" fmla="*/ 129 w 168"/>
              <a:gd name="T65" fmla="*/ 49 h 175"/>
              <a:gd name="T66" fmla="*/ 124 w 168"/>
              <a:gd name="T67" fmla="*/ 36 h 175"/>
              <a:gd name="T68" fmla="*/ 124 w 168"/>
              <a:gd name="T69" fmla="*/ 33 h 175"/>
              <a:gd name="T70" fmla="*/ 128 w 168"/>
              <a:gd name="T71" fmla="*/ 21 h 175"/>
              <a:gd name="T72" fmla="*/ 134 w 168"/>
              <a:gd name="T73" fmla="*/ 26 h 175"/>
              <a:gd name="T74" fmla="*/ 147 w 168"/>
              <a:gd name="T75" fmla="*/ 14 h 175"/>
              <a:gd name="T76" fmla="*/ 136 w 168"/>
              <a:gd name="T77" fmla="*/ 0 h 175"/>
              <a:gd name="T78" fmla="*/ 121 w 168"/>
              <a:gd name="T79" fmla="*/ 11 h 175"/>
              <a:gd name="T80" fmla="*/ 126 w 168"/>
              <a:gd name="T81" fmla="*/ 18 h 175"/>
              <a:gd name="T82" fmla="*/ 113 w 168"/>
              <a:gd name="T83" fmla="*/ 22 h 175"/>
              <a:gd name="T84" fmla="*/ 99 w 168"/>
              <a:gd name="T85" fmla="*/ 33 h 175"/>
              <a:gd name="T86" fmla="*/ 110 w 168"/>
              <a:gd name="T87" fmla="*/ 48 h 175"/>
              <a:gd name="T88" fmla="*/ 48 w 168"/>
              <a:gd name="T89" fmla="*/ 109 h 175"/>
              <a:gd name="T90" fmla="*/ 78 w 168"/>
              <a:gd name="T91" fmla="*/ 93 h 175"/>
              <a:gd name="T92" fmla="*/ 80 w 168"/>
              <a:gd name="T93" fmla="*/ 89 h 175"/>
              <a:gd name="T94" fmla="*/ 80 w 168"/>
              <a:gd name="T95" fmla="*/ 55 h 175"/>
              <a:gd name="T96" fmla="*/ 80 w 168"/>
              <a:gd name="T97" fmla="*/ 89 h 175"/>
              <a:gd name="T98" fmla="*/ 82 w 168"/>
              <a:gd name="T99" fmla="*/ 126 h 175"/>
              <a:gd name="T100" fmla="*/ 112 w 168"/>
              <a:gd name="T101" fmla="*/ 76 h 175"/>
              <a:gd name="T102" fmla="*/ 134 w 168"/>
              <a:gd name="T103" fmla="*/ 50 h 175"/>
              <a:gd name="T104" fmla="*/ 134 w 168"/>
              <a:gd name="T105" fmla="*/ 66 h 175"/>
              <a:gd name="T106" fmla="*/ 134 w 168"/>
              <a:gd name="T107" fmla="*/ 50 h 175"/>
              <a:gd name="T108" fmla="*/ 142 w 168"/>
              <a:gd name="T109" fmla="*/ 12 h 175"/>
              <a:gd name="T110" fmla="*/ 128 w 168"/>
              <a:gd name="T111" fmla="*/ 15 h 175"/>
              <a:gd name="T112" fmla="*/ 134 w 168"/>
              <a:gd name="T113" fmla="*/ 4 h 175"/>
              <a:gd name="T114" fmla="*/ 120 w 168"/>
              <a:gd name="T115" fmla="*/ 35 h 175"/>
              <a:gd name="T116" fmla="*/ 103 w 168"/>
              <a:gd name="T117" fmla="*/ 35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8" h="175">
                <a:moveTo>
                  <a:pt x="156" y="76"/>
                </a:moveTo>
                <a:cubicBezTo>
                  <a:pt x="154" y="76"/>
                  <a:pt x="152" y="77"/>
                  <a:pt x="152" y="80"/>
                </a:cubicBezTo>
                <a:cubicBezTo>
                  <a:pt x="152" y="120"/>
                  <a:pt x="152" y="120"/>
                  <a:pt x="152" y="120"/>
                </a:cubicBezTo>
                <a:cubicBezTo>
                  <a:pt x="152" y="126"/>
                  <a:pt x="147" y="133"/>
                  <a:pt x="142" y="136"/>
                </a:cubicBezTo>
                <a:cubicBezTo>
                  <a:pt x="90" y="165"/>
                  <a:pt x="90" y="165"/>
                  <a:pt x="90" y="165"/>
                </a:cubicBezTo>
                <a:cubicBezTo>
                  <a:pt x="85" y="168"/>
                  <a:pt x="75" y="168"/>
                  <a:pt x="70" y="165"/>
                </a:cubicBezTo>
                <a:cubicBezTo>
                  <a:pt x="18" y="136"/>
                  <a:pt x="18" y="136"/>
                  <a:pt x="18" y="136"/>
                </a:cubicBezTo>
                <a:cubicBezTo>
                  <a:pt x="13" y="133"/>
                  <a:pt x="8" y="126"/>
                  <a:pt x="8" y="120"/>
                </a:cubicBezTo>
                <a:cubicBezTo>
                  <a:pt x="8" y="63"/>
                  <a:pt x="8" y="63"/>
                  <a:pt x="8" y="63"/>
                </a:cubicBezTo>
                <a:cubicBezTo>
                  <a:pt x="8" y="57"/>
                  <a:pt x="13" y="49"/>
                  <a:pt x="18" y="46"/>
                </a:cubicBezTo>
                <a:cubicBezTo>
                  <a:pt x="70" y="18"/>
                  <a:pt x="70" y="18"/>
                  <a:pt x="70" y="18"/>
                </a:cubicBezTo>
                <a:cubicBezTo>
                  <a:pt x="75" y="14"/>
                  <a:pt x="85" y="14"/>
                  <a:pt x="90" y="18"/>
                </a:cubicBezTo>
                <a:cubicBezTo>
                  <a:pt x="92" y="19"/>
                  <a:pt x="95" y="18"/>
                  <a:pt x="96" y="16"/>
                </a:cubicBezTo>
                <a:cubicBezTo>
                  <a:pt x="97" y="14"/>
                  <a:pt x="96" y="12"/>
                  <a:pt x="94" y="10"/>
                </a:cubicBezTo>
                <a:cubicBezTo>
                  <a:pt x="86" y="6"/>
                  <a:pt x="74" y="6"/>
                  <a:pt x="66" y="10"/>
                </a:cubicBezTo>
                <a:cubicBezTo>
                  <a:pt x="14" y="39"/>
                  <a:pt x="14" y="39"/>
                  <a:pt x="14" y="39"/>
                </a:cubicBezTo>
                <a:cubicBezTo>
                  <a:pt x="6" y="43"/>
                  <a:pt x="0" y="54"/>
                  <a:pt x="0" y="63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9"/>
                  <a:pt x="6" y="139"/>
                  <a:pt x="14" y="144"/>
                </a:cubicBezTo>
                <a:cubicBezTo>
                  <a:pt x="66" y="172"/>
                  <a:pt x="66" y="172"/>
                  <a:pt x="66" y="172"/>
                </a:cubicBezTo>
                <a:cubicBezTo>
                  <a:pt x="70" y="174"/>
                  <a:pt x="75" y="175"/>
                  <a:pt x="80" y="175"/>
                </a:cubicBezTo>
                <a:cubicBezTo>
                  <a:pt x="85" y="175"/>
                  <a:pt x="90" y="174"/>
                  <a:pt x="94" y="172"/>
                </a:cubicBezTo>
                <a:cubicBezTo>
                  <a:pt x="146" y="144"/>
                  <a:pt x="146" y="144"/>
                  <a:pt x="146" y="144"/>
                </a:cubicBezTo>
                <a:cubicBezTo>
                  <a:pt x="154" y="139"/>
                  <a:pt x="160" y="129"/>
                  <a:pt x="160" y="120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0" y="78"/>
                  <a:pt x="158" y="76"/>
                  <a:pt x="156" y="76"/>
                </a:cubicBezTo>
                <a:close/>
                <a:moveTo>
                  <a:pt x="168" y="34"/>
                </a:moveTo>
                <a:cubicBezTo>
                  <a:pt x="160" y="26"/>
                  <a:pt x="160" y="26"/>
                  <a:pt x="160" y="26"/>
                </a:cubicBezTo>
                <a:cubicBezTo>
                  <a:pt x="159" y="25"/>
                  <a:pt x="158" y="25"/>
                  <a:pt x="157" y="26"/>
                </a:cubicBezTo>
                <a:cubicBezTo>
                  <a:pt x="149" y="34"/>
                  <a:pt x="149" y="34"/>
                  <a:pt x="149" y="34"/>
                </a:cubicBezTo>
                <a:cubicBezTo>
                  <a:pt x="148" y="34"/>
                  <a:pt x="148" y="36"/>
                  <a:pt x="149" y="36"/>
                </a:cubicBezTo>
                <a:cubicBezTo>
                  <a:pt x="157" y="44"/>
                  <a:pt x="157" y="44"/>
                  <a:pt x="157" y="44"/>
                </a:cubicBezTo>
                <a:cubicBezTo>
                  <a:pt x="157" y="45"/>
                  <a:pt x="158" y="45"/>
                  <a:pt x="158" y="45"/>
                </a:cubicBezTo>
                <a:cubicBezTo>
                  <a:pt x="159" y="45"/>
                  <a:pt x="160" y="45"/>
                  <a:pt x="160" y="44"/>
                </a:cubicBezTo>
                <a:cubicBezTo>
                  <a:pt x="168" y="36"/>
                  <a:pt x="168" y="36"/>
                  <a:pt x="168" y="36"/>
                </a:cubicBezTo>
                <a:cubicBezTo>
                  <a:pt x="168" y="36"/>
                  <a:pt x="168" y="34"/>
                  <a:pt x="168" y="34"/>
                </a:cubicBezTo>
                <a:close/>
                <a:moveTo>
                  <a:pt x="110" y="48"/>
                </a:moveTo>
                <a:cubicBezTo>
                  <a:pt x="110" y="48"/>
                  <a:pt x="111" y="48"/>
                  <a:pt x="112" y="48"/>
                </a:cubicBezTo>
                <a:cubicBezTo>
                  <a:pt x="112" y="48"/>
                  <a:pt x="113" y="48"/>
                  <a:pt x="113" y="48"/>
                </a:cubicBezTo>
                <a:cubicBezTo>
                  <a:pt x="118" y="44"/>
                  <a:pt x="118" y="44"/>
                  <a:pt x="118" y="44"/>
                </a:cubicBezTo>
                <a:cubicBezTo>
                  <a:pt x="126" y="52"/>
                  <a:pt x="126" y="52"/>
                  <a:pt x="126" y="52"/>
                </a:cubicBezTo>
                <a:cubicBezTo>
                  <a:pt x="121" y="57"/>
                  <a:pt x="121" y="57"/>
                  <a:pt x="121" y="57"/>
                </a:cubicBezTo>
                <a:cubicBezTo>
                  <a:pt x="120" y="58"/>
                  <a:pt x="120" y="59"/>
                  <a:pt x="121" y="60"/>
                </a:cubicBezTo>
                <a:cubicBezTo>
                  <a:pt x="126" y="64"/>
                  <a:pt x="126" y="64"/>
                  <a:pt x="126" y="64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81" y="52"/>
                  <a:pt x="81" y="52"/>
                  <a:pt x="81" y="52"/>
                </a:cubicBezTo>
                <a:cubicBezTo>
                  <a:pt x="80" y="51"/>
                  <a:pt x="80" y="51"/>
                  <a:pt x="79" y="52"/>
                </a:cubicBezTo>
                <a:cubicBezTo>
                  <a:pt x="45" y="71"/>
                  <a:pt x="45" y="71"/>
                  <a:pt x="45" y="71"/>
                </a:cubicBezTo>
                <a:cubicBezTo>
                  <a:pt x="44" y="71"/>
                  <a:pt x="44" y="72"/>
                  <a:pt x="44" y="7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4" y="111"/>
                  <a:pt x="44" y="112"/>
                  <a:pt x="45" y="112"/>
                </a:cubicBezTo>
                <a:cubicBezTo>
                  <a:pt x="79" y="131"/>
                  <a:pt x="79" y="131"/>
                  <a:pt x="79" y="131"/>
                </a:cubicBezTo>
                <a:cubicBezTo>
                  <a:pt x="79" y="131"/>
                  <a:pt x="80" y="132"/>
                  <a:pt x="80" y="132"/>
                </a:cubicBezTo>
                <a:cubicBezTo>
                  <a:pt x="80" y="132"/>
                  <a:pt x="80" y="132"/>
                  <a:pt x="80" y="131"/>
                </a:cubicBezTo>
                <a:cubicBezTo>
                  <a:pt x="114" y="112"/>
                  <a:pt x="114" y="112"/>
                  <a:pt x="114" y="112"/>
                </a:cubicBezTo>
                <a:cubicBezTo>
                  <a:pt x="115" y="112"/>
                  <a:pt x="116" y="111"/>
                  <a:pt x="116" y="110"/>
                </a:cubicBezTo>
                <a:cubicBezTo>
                  <a:pt x="116" y="74"/>
                  <a:pt x="116" y="74"/>
                  <a:pt x="116" y="74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2" y="71"/>
                  <a:pt x="132" y="71"/>
                  <a:pt x="132" y="71"/>
                </a:cubicBezTo>
                <a:cubicBezTo>
                  <a:pt x="132" y="71"/>
                  <a:pt x="133" y="71"/>
                  <a:pt x="134" y="71"/>
                </a:cubicBezTo>
                <a:cubicBezTo>
                  <a:pt x="134" y="71"/>
                  <a:pt x="135" y="71"/>
                  <a:pt x="135" y="71"/>
                </a:cubicBezTo>
                <a:cubicBezTo>
                  <a:pt x="146" y="60"/>
                  <a:pt x="146" y="60"/>
                  <a:pt x="146" y="60"/>
                </a:cubicBezTo>
                <a:cubicBezTo>
                  <a:pt x="147" y="59"/>
                  <a:pt x="147" y="58"/>
                  <a:pt x="146" y="57"/>
                </a:cubicBezTo>
                <a:cubicBezTo>
                  <a:pt x="135" y="46"/>
                  <a:pt x="135" y="46"/>
                  <a:pt x="135" y="46"/>
                </a:cubicBezTo>
                <a:cubicBezTo>
                  <a:pt x="134" y="45"/>
                  <a:pt x="133" y="45"/>
                  <a:pt x="132" y="46"/>
                </a:cubicBezTo>
                <a:cubicBezTo>
                  <a:pt x="129" y="49"/>
                  <a:pt x="129" y="49"/>
                  <a:pt x="129" y="49"/>
                </a:cubicBezTo>
                <a:cubicBezTo>
                  <a:pt x="120" y="41"/>
                  <a:pt x="120" y="41"/>
                  <a:pt x="120" y="41"/>
                </a:cubicBezTo>
                <a:cubicBezTo>
                  <a:pt x="124" y="36"/>
                  <a:pt x="124" y="36"/>
                  <a:pt x="124" y="36"/>
                </a:cubicBezTo>
                <a:cubicBezTo>
                  <a:pt x="125" y="36"/>
                  <a:pt x="125" y="36"/>
                  <a:pt x="125" y="35"/>
                </a:cubicBezTo>
                <a:cubicBezTo>
                  <a:pt x="125" y="34"/>
                  <a:pt x="124" y="34"/>
                  <a:pt x="124" y="33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8" y="21"/>
                  <a:pt x="128" y="21"/>
                  <a:pt x="128" y="21"/>
                </a:cubicBezTo>
                <a:cubicBezTo>
                  <a:pt x="133" y="26"/>
                  <a:pt x="133" y="26"/>
                  <a:pt x="133" y="26"/>
                </a:cubicBezTo>
                <a:cubicBezTo>
                  <a:pt x="133" y="26"/>
                  <a:pt x="134" y="26"/>
                  <a:pt x="134" y="26"/>
                </a:cubicBezTo>
                <a:cubicBezTo>
                  <a:pt x="135" y="26"/>
                  <a:pt x="136" y="26"/>
                  <a:pt x="136" y="26"/>
                </a:cubicBezTo>
                <a:cubicBezTo>
                  <a:pt x="147" y="14"/>
                  <a:pt x="147" y="14"/>
                  <a:pt x="147" y="14"/>
                </a:cubicBezTo>
                <a:cubicBezTo>
                  <a:pt x="148" y="14"/>
                  <a:pt x="148" y="12"/>
                  <a:pt x="147" y="12"/>
                </a:cubicBezTo>
                <a:cubicBezTo>
                  <a:pt x="136" y="0"/>
                  <a:pt x="136" y="0"/>
                  <a:pt x="136" y="0"/>
                </a:cubicBezTo>
                <a:cubicBezTo>
                  <a:pt x="135" y="0"/>
                  <a:pt x="134" y="0"/>
                  <a:pt x="133" y="0"/>
                </a:cubicBezTo>
                <a:cubicBezTo>
                  <a:pt x="121" y="11"/>
                  <a:pt x="121" y="11"/>
                  <a:pt x="121" y="11"/>
                </a:cubicBezTo>
                <a:cubicBezTo>
                  <a:pt x="120" y="12"/>
                  <a:pt x="120" y="13"/>
                  <a:pt x="121" y="14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18" y="26"/>
                  <a:pt x="118" y="26"/>
                  <a:pt x="118" y="26"/>
                </a:cubicBezTo>
                <a:cubicBezTo>
                  <a:pt x="113" y="22"/>
                  <a:pt x="113" y="22"/>
                  <a:pt x="113" y="22"/>
                </a:cubicBezTo>
                <a:cubicBezTo>
                  <a:pt x="112" y="21"/>
                  <a:pt x="111" y="21"/>
                  <a:pt x="110" y="22"/>
                </a:cubicBezTo>
                <a:cubicBezTo>
                  <a:pt x="99" y="33"/>
                  <a:pt x="99" y="33"/>
                  <a:pt x="99" y="33"/>
                </a:cubicBezTo>
                <a:cubicBezTo>
                  <a:pt x="98" y="34"/>
                  <a:pt x="98" y="35"/>
                  <a:pt x="99" y="36"/>
                </a:cubicBezTo>
                <a:lnTo>
                  <a:pt x="110" y="48"/>
                </a:lnTo>
                <a:close/>
                <a:moveTo>
                  <a:pt x="78" y="126"/>
                </a:moveTo>
                <a:cubicBezTo>
                  <a:pt x="48" y="109"/>
                  <a:pt x="48" y="109"/>
                  <a:pt x="48" y="109"/>
                </a:cubicBezTo>
                <a:cubicBezTo>
                  <a:pt x="48" y="76"/>
                  <a:pt x="48" y="76"/>
                  <a:pt x="48" y="76"/>
                </a:cubicBezTo>
                <a:cubicBezTo>
                  <a:pt x="78" y="93"/>
                  <a:pt x="78" y="93"/>
                  <a:pt x="78" y="93"/>
                </a:cubicBezTo>
                <a:lnTo>
                  <a:pt x="78" y="126"/>
                </a:lnTo>
                <a:close/>
                <a:moveTo>
                  <a:pt x="80" y="89"/>
                </a:moveTo>
                <a:cubicBezTo>
                  <a:pt x="50" y="72"/>
                  <a:pt x="50" y="72"/>
                  <a:pt x="50" y="72"/>
                </a:cubicBezTo>
                <a:cubicBezTo>
                  <a:pt x="80" y="55"/>
                  <a:pt x="80" y="55"/>
                  <a:pt x="80" y="55"/>
                </a:cubicBezTo>
                <a:cubicBezTo>
                  <a:pt x="110" y="72"/>
                  <a:pt x="110" y="72"/>
                  <a:pt x="110" y="72"/>
                </a:cubicBezTo>
                <a:lnTo>
                  <a:pt x="80" y="89"/>
                </a:lnTo>
                <a:close/>
                <a:moveTo>
                  <a:pt x="112" y="109"/>
                </a:moveTo>
                <a:cubicBezTo>
                  <a:pt x="82" y="126"/>
                  <a:pt x="82" y="126"/>
                  <a:pt x="82" y="126"/>
                </a:cubicBezTo>
                <a:cubicBezTo>
                  <a:pt x="82" y="93"/>
                  <a:pt x="82" y="93"/>
                  <a:pt x="82" y="93"/>
                </a:cubicBezTo>
                <a:cubicBezTo>
                  <a:pt x="112" y="76"/>
                  <a:pt x="112" y="76"/>
                  <a:pt x="112" y="76"/>
                </a:cubicBezTo>
                <a:lnTo>
                  <a:pt x="112" y="109"/>
                </a:lnTo>
                <a:close/>
                <a:moveTo>
                  <a:pt x="134" y="50"/>
                </a:moveTo>
                <a:cubicBezTo>
                  <a:pt x="142" y="58"/>
                  <a:pt x="142" y="58"/>
                  <a:pt x="142" y="58"/>
                </a:cubicBezTo>
                <a:cubicBezTo>
                  <a:pt x="134" y="66"/>
                  <a:pt x="134" y="66"/>
                  <a:pt x="134" y="66"/>
                </a:cubicBezTo>
                <a:cubicBezTo>
                  <a:pt x="126" y="58"/>
                  <a:pt x="126" y="58"/>
                  <a:pt x="126" y="58"/>
                </a:cubicBezTo>
                <a:lnTo>
                  <a:pt x="134" y="50"/>
                </a:lnTo>
                <a:close/>
                <a:moveTo>
                  <a:pt x="134" y="4"/>
                </a:moveTo>
                <a:cubicBezTo>
                  <a:pt x="142" y="12"/>
                  <a:pt x="142" y="12"/>
                  <a:pt x="142" y="12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28" y="15"/>
                  <a:pt x="128" y="15"/>
                  <a:pt x="128" y="15"/>
                </a:cubicBezTo>
                <a:cubicBezTo>
                  <a:pt x="126" y="12"/>
                  <a:pt x="126" y="12"/>
                  <a:pt x="126" y="12"/>
                </a:cubicBezTo>
                <a:lnTo>
                  <a:pt x="134" y="4"/>
                </a:lnTo>
                <a:close/>
                <a:moveTo>
                  <a:pt x="111" y="27"/>
                </a:moveTo>
                <a:cubicBezTo>
                  <a:pt x="120" y="35"/>
                  <a:pt x="120" y="35"/>
                  <a:pt x="120" y="35"/>
                </a:cubicBezTo>
                <a:cubicBezTo>
                  <a:pt x="112" y="44"/>
                  <a:pt x="112" y="44"/>
                  <a:pt x="112" y="44"/>
                </a:cubicBezTo>
                <a:cubicBezTo>
                  <a:pt x="103" y="35"/>
                  <a:pt x="103" y="35"/>
                  <a:pt x="103" y="35"/>
                </a:cubicBezTo>
                <a:lnTo>
                  <a:pt x="111" y="2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4" name="TextBox 102"/>
          <p:cNvSpPr txBox="1"/>
          <p:nvPr/>
        </p:nvSpPr>
        <p:spPr>
          <a:xfrm>
            <a:off x="2832982" y="4177305"/>
            <a:ext cx="471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SWR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5" name="TextBox 102"/>
          <p:cNvSpPr txBox="1"/>
          <p:nvPr/>
        </p:nvSpPr>
        <p:spPr>
          <a:xfrm>
            <a:off x="3863579" y="41773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CCE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TextBox 102"/>
          <p:cNvSpPr txBox="1"/>
          <p:nvPr/>
        </p:nvSpPr>
        <p:spPr>
          <a:xfrm>
            <a:off x="4956620" y="417730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CCI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7" name="直接连接符 256"/>
          <p:cNvCxnSpPr/>
          <p:nvPr/>
        </p:nvCxnSpPr>
        <p:spPr bwMode="auto">
          <a:xfrm>
            <a:off x="1468716" y="5298452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矩形 257"/>
          <p:cNvSpPr/>
          <p:nvPr/>
        </p:nvSpPr>
        <p:spPr>
          <a:xfrm>
            <a:off x="309087" y="5575453"/>
            <a:ext cx="98230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Management &amp; Governance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7" name="TextBox 102"/>
          <p:cNvSpPr txBox="1"/>
          <p:nvPr/>
        </p:nvSpPr>
        <p:spPr>
          <a:xfrm>
            <a:off x="1845177" y="5575453"/>
            <a:ext cx="503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8" name="TextBox 102"/>
          <p:cNvSpPr txBox="1"/>
          <p:nvPr/>
        </p:nvSpPr>
        <p:spPr>
          <a:xfrm>
            <a:off x="2840195" y="5575453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TextBox 102"/>
          <p:cNvSpPr txBox="1"/>
          <p:nvPr/>
        </p:nvSpPr>
        <p:spPr>
          <a:xfrm>
            <a:off x="3838733" y="5575453"/>
            <a:ext cx="478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0" name="TextBox 102"/>
          <p:cNvSpPr txBox="1"/>
          <p:nvPr/>
        </p:nvSpPr>
        <p:spPr>
          <a:xfrm>
            <a:off x="4955818" y="5575454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1" name="Freeform 5"/>
          <p:cNvSpPr>
            <a:spLocks noEditPoints="1"/>
          </p:cNvSpPr>
          <p:nvPr/>
        </p:nvSpPr>
        <p:spPr bwMode="auto">
          <a:xfrm>
            <a:off x="1971294" y="5318490"/>
            <a:ext cx="251428" cy="250777"/>
          </a:xfrm>
          <a:custGeom>
            <a:avLst/>
            <a:gdLst>
              <a:gd name="T0" fmla="*/ 0 w 160"/>
              <a:gd name="T1" fmla="*/ 80 h 160"/>
              <a:gd name="T2" fmla="*/ 160 w 160"/>
              <a:gd name="T3" fmla="*/ 80 h 160"/>
              <a:gd name="T4" fmla="*/ 80 w 160"/>
              <a:gd name="T5" fmla="*/ 152 h 160"/>
              <a:gd name="T6" fmla="*/ 80 w 160"/>
              <a:gd name="T7" fmla="*/ 8 h 160"/>
              <a:gd name="T8" fmla="*/ 80 w 160"/>
              <a:gd name="T9" fmla="*/ 152 h 160"/>
              <a:gd name="T10" fmla="*/ 4 w 160"/>
              <a:gd name="T11" fmla="*/ 32 h 160"/>
              <a:gd name="T12" fmla="*/ 10 w 160"/>
              <a:gd name="T13" fmla="*/ 4 h 160"/>
              <a:gd name="T14" fmla="*/ 34 w 160"/>
              <a:gd name="T15" fmla="*/ 2 h 160"/>
              <a:gd name="T16" fmla="*/ 10 w 160"/>
              <a:gd name="T17" fmla="*/ 0 h 160"/>
              <a:gd name="T18" fmla="*/ 0 w 160"/>
              <a:gd name="T19" fmla="*/ 32 h 160"/>
              <a:gd name="T20" fmla="*/ 152 w 160"/>
              <a:gd name="T21" fmla="*/ 0 h 160"/>
              <a:gd name="T22" fmla="*/ 126 w 160"/>
              <a:gd name="T23" fmla="*/ 2 h 160"/>
              <a:gd name="T24" fmla="*/ 152 w 160"/>
              <a:gd name="T25" fmla="*/ 4 h 160"/>
              <a:gd name="T26" fmla="*/ 156 w 160"/>
              <a:gd name="T27" fmla="*/ 32 h 160"/>
              <a:gd name="T28" fmla="*/ 160 w 160"/>
              <a:gd name="T29" fmla="*/ 32 h 160"/>
              <a:gd name="T30" fmla="*/ 152 w 160"/>
              <a:gd name="T31" fmla="*/ 0 h 160"/>
              <a:gd name="T32" fmla="*/ 156 w 160"/>
              <a:gd name="T33" fmla="*/ 124 h 160"/>
              <a:gd name="T34" fmla="*/ 150 w 160"/>
              <a:gd name="T35" fmla="*/ 156 h 160"/>
              <a:gd name="T36" fmla="*/ 126 w 160"/>
              <a:gd name="T37" fmla="*/ 158 h 160"/>
              <a:gd name="T38" fmla="*/ 150 w 160"/>
              <a:gd name="T39" fmla="*/ 160 h 160"/>
              <a:gd name="T40" fmla="*/ 160 w 160"/>
              <a:gd name="T41" fmla="*/ 124 h 160"/>
              <a:gd name="T42" fmla="*/ 32 w 160"/>
              <a:gd name="T43" fmla="*/ 156 h 160"/>
              <a:gd name="T44" fmla="*/ 4 w 160"/>
              <a:gd name="T45" fmla="*/ 148 h 160"/>
              <a:gd name="T46" fmla="*/ 2 w 160"/>
              <a:gd name="T47" fmla="*/ 126 h 160"/>
              <a:gd name="T48" fmla="*/ 0 w 160"/>
              <a:gd name="T49" fmla="*/ 148 h 160"/>
              <a:gd name="T50" fmla="*/ 32 w 160"/>
              <a:gd name="T51" fmla="*/ 160 h 160"/>
              <a:gd name="T52" fmla="*/ 32 w 160"/>
              <a:gd name="T53" fmla="*/ 156 h 160"/>
              <a:gd name="T54" fmla="*/ 120 w 160"/>
              <a:gd name="T55" fmla="*/ 70 h 160"/>
              <a:gd name="T56" fmla="*/ 96 w 160"/>
              <a:gd name="T57" fmla="*/ 86 h 160"/>
              <a:gd name="T58" fmla="*/ 72 w 160"/>
              <a:gd name="T59" fmla="*/ 70 h 160"/>
              <a:gd name="T60" fmla="*/ 64 w 160"/>
              <a:gd name="T61" fmla="*/ 54 h 160"/>
              <a:gd name="T62" fmla="*/ 56 w 160"/>
              <a:gd name="T63" fmla="*/ 70 h 160"/>
              <a:gd name="T64" fmla="*/ 32 w 160"/>
              <a:gd name="T65" fmla="*/ 86 h 160"/>
              <a:gd name="T66" fmla="*/ 32 w 160"/>
              <a:gd name="T67" fmla="*/ 106 h 160"/>
              <a:gd name="T68" fmla="*/ 40 w 160"/>
              <a:gd name="T69" fmla="*/ 90 h 160"/>
              <a:gd name="T70" fmla="*/ 64 w 160"/>
              <a:gd name="T71" fmla="*/ 74 h 160"/>
              <a:gd name="T72" fmla="*/ 88 w 160"/>
              <a:gd name="T73" fmla="*/ 90 h 160"/>
              <a:gd name="T74" fmla="*/ 97 w 160"/>
              <a:gd name="T75" fmla="*/ 106 h 160"/>
              <a:gd name="T76" fmla="*/ 105 w 160"/>
              <a:gd name="T77" fmla="*/ 90 h 160"/>
              <a:gd name="T78" fmla="*/ 129 w 160"/>
              <a:gd name="T79" fmla="*/ 74 h 160"/>
              <a:gd name="T80" fmla="*/ 129 w 160"/>
              <a:gd name="T81" fmla="*/ 54 h 160"/>
              <a:gd name="T82" fmla="*/ 32 w 160"/>
              <a:gd name="T83" fmla="*/ 102 h 160"/>
              <a:gd name="T84" fmla="*/ 32 w 160"/>
              <a:gd name="T85" fmla="*/ 90 h 160"/>
              <a:gd name="T86" fmla="*/ 32 w 160"/>
              <a:gd name="T87" fmla="*/ 102 h 160"/>
              <a:gd name="T88" fmla="*/ 58 w 160"/>
              <a:gd name="T89" fmla="*/ 64 h 160"/>
              <a:gd name="T90" fmla="*/ 70 w 160"/>
              <a:gd name="T91" fmla="*/ 64 h 160"/>
              <a:gd name="T92" fmla="*/ 96 w 160"/>
              <a:gd name="T93" fmla="*/ 102 h 160"/>
              <a:gd name="T94" fmla="*/ 96 w 160"/>
              <a:gd name="T95" fmla="*/ 90 h 160"/>
              <a:gd name="T96" fmla="*/ 96 w 160"/>
              <a:gd name="T97" fmla="*/ 102 h 160"/>
              <a:gd name="T98" fmla="*/ 128 w 160"/>
              <a:gd name="T99" fmla="*/ 70 h 160"/>
              <a:gd name="T100" fmla="*/ 128 w 160"/>
              <a:gd name="T101" fmla="*/ 5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60">
                <a:moveTo>
                  <a:pt x="80" y="0"/>
                </a:moveTo>
                <a:cubicBezTo>
                  <a:pt x="36" y="0"/>
                  <a:pt x="0" y="36"/>
                  <a:pt x="0" y="80"/>
                </a:cubicBezTo>
                <a:cubicBezTo>
                  <a:pt x="0" y="124"/>
                  <a:pt x="36" y="160"/>
                  <a:pt x="80" y="160"/>
                </a:cubicBezTo>
                <a:cubicBezTo>
                  <a:pt x="124" y="160"/>
                  <a:pt x="160" y="124"/>
                  <a:pt x="160" y="80"/>
                </a:cubicBezTo>
                <a:cubicBezTo>
                  <a:pt x="160" y="36"/>
                  <a:pt x="124" y="0"/>
                  <a:pt x="80" y="0"/>
                </a:cubicBezTo>
                <a:close/>
                <a:moveTo>
                  <a:pt x="80" y="152"/>
                </a:moveTo>
                <a:cubicBezTo>
                  <a:pt x="40" y="152"/>
                  <a:pt x="8" y="120"/>
                  <a:pt x="8" y="80"/>
                </a:cubicBezTo>
                <a:cubicBezTo>
                  <a:pt x="8" y="40"/>
                  <a:pt x="40" y="8"/>
                  <a:pt x="80" y="8"/>
                </a:cubicBezTo>
                <a:cubicBezTo>
                  <a:pt x="120" y="8"/>
                  <a:pt x="152" y="40"/>
                  <a:pt x="152" y="80"/>
                </a:cubicBezTo>
                <a:cubicBezTo>
                  <a:pt x="152" y="120"/>
                  <a:pt x="120" y="152"/>
                  <a:pt x="80" y="152"/>
                </a:cubicBezTo>
                <a:close/>
                <a:moveTo>
                  <a:pt x="2" y="34"/>
                </a:moveTo>
                <a:cubicBezTo>
                  <a:pt x="3" y="34"/>
                  <a:pt x="4" y="33"/>
                  <a:pt x="4" y="32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7"/>
                  <a:pt x="7" y="4"/>
                  <a:pt x="10" y="4"/>
                </a:cubicBezTo>
                <a:cubicBezTo>
                  <a:pt x="32" y="4"/>
                  <a:pt x="32" y="4"/>
                  <a:pt x="32" y="4"/>
                </a:cubicBezTo>
                <a:cubicBezTo>
                  <a:pt x="33" y="4"/>
                  <a:pt x="34" y="3"/>
                  <a:pt x="34" y="2"/>
                </a:cubicBezTo>
                <a:cubicBezTo>
                  <a:pt x="34" y="1"/>
                  <a:pt x="33" y="0"/>
                  <a:pt x="3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1" y="34"/>
                  <a:pt x="2" y="34"/>
                </a:cubicBezTo>
                <a:close/>
                <a:moveTo>
                  <a:pt x="152" y="0"/>
                </a:moveTo>
                <a:cubicBezTo>
                  <a:pt x="128" y="0"/>
                  <a:pt x="128" y="0"/>
                  <a:pt x="128" y="0"/>
                </a:cubicBezTo>
                <a:cubicBezTo>
                  <a:pt x="127" y="0"/>
                  <a:pt x="126" y="1"/>
                  <a:pt x="126" y="2"/>
                </a:cubicBezTo>
                <a:cubicBezTo>
                  <a:pt x="126" y="3"/>
                  <a:pt x="127" y="4"/>
                  <a:pt x="128" y="4"/>
                </a:cubicBezTo>
                <a:cubicBezTo>
                  <a:pt x="152" y="4"/>
                  <a:pt x="152" y="4"/>
                  <a:pt x="152" y="4"/>
                </a:cubicBezTo>
                <a:cubicBezTo>
                  <a:pt x="153" y="4"/>
                  <a:pt x="156" y="4"/>
                  <a:pt x="156" y="10"/>
                </a:cubicBezTo>
                <a:cubicBezTo>
                  <a:pt x="156" y="32"/>
                  <a:pt x="156" y="32"/>
                  <a:pt x="156" y="32"/>
                </a:cubicBezTo>
                <a:cubicBezTo>
                  <a:pt x="156" y="33"/>
                  <a:pt x="157" y="34"/>
                  <a:pt x="158" y="34"/>
                </a:cubicBezTo>
                <a:cubicBezTo>
                  <a:pt x="159" y="34"/>
                  <a:pt x="160" y="33"/>
                  <a:pt x="160" y="32"/>
                </a:cubicBezTo>
                <a:cubicBezTo>
                  <a:pt x="160" y="10"/>
                  <a:pt x="160" y="10"/>
                  <a:pt x="160" y="10"/>
                </a:cubicBezTo>
                <a:cubicBezTo>
                  <a:pt x="160" y="4"/>
                  <a:pt x="157" y="0"/>
                  <a:pt x="152" y="0"/>
                </a:cubicBezTo>
                <a:close/>
                <a:moveTo>
                  <a:pt x="158" y="122"/>
                </a:moveTo>
                <a:cubicBezTo>
                  <a:pt x="157" y="122"/>
                  <a:pt x="156" y="123"/>
                  <a:pt x="156" y="124"/>
                </a:cubicBezTo>
                <a:cubicBezTo>
                  <a:pt x="156" y="148"/>
                  <a:pt x="156" y="148"/>
                  <a:pt x="156" y="148"/>
                </a:cubicBezTo>
                <a:cubicBezTo>
                  <a:pt x="156" y="152"/>
                  <a:pt x="153" y="156"/>
                  <a:pt x="150" y="156"/>
                </a:cubicBezTo>
                <a:cubicBezTo>
                  <a:pt x="128" y="156"/>
                  <a:pt x="128" y="156"/>
                  <a:pt x="128" y="156"/>
                </a:cubicBezTo>
                <a:cubicBezTo>
                  <a:pt x="127" y="156"/>
                  <a:pt x="126" y="157"/>
                  <a:pt x="126" y="158"/>
                </a:cubicBezTo>
                <a:cubicBezTo>
                  <a:pt x="126" y="159"/>
                  <a:pt x="127" y="160"/>
                  <a:pt x="128" y="160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6" y="160"/>
                  <a:pt x="160" y="154"/>
                  <a:pt x="160" y="148"/>
                </a:cubicBezTo>
                <a:cubicBezTo>
                  <a:pt x="160" y="124"/>
                  <a:pt x="160" y="124"/>
                  <a:pt x="160" y="124"/>
                </a:cubicBezTo>
                <a:cubicBezTo>
                  <a:pt x="160" y="123"/>
                  <a:pt x="159" y="122"/>
                  <a:pt x="158" y="122"/>
                </a:cubicBezTo>
                <a:close/>
                <a:moveTo>
                  <a:pt x="32" y="156"/>
                </a:moveTo>
                <a:cubicBezTo>
                  <a:pt x="8" y="156"/>
                  <a:pt x="8" y="156"/>
                  <a:pt x="8" y="156"/>
                </a:cubicBezTo>
                <a:cubicBezTo>
                  <a:pt x="5" y="156"/>
                  <a:pt x="4" y="151"/>
                  <a:pt x="4" y="148"/>
                </a:cubicBezTo>
                <a:cubicBezTo>
                  <a:pt x="4" y="128"/>
                  <a:pt x="4" y="128"/>
                  <a:pt x="4" y="128"/>
                </a:cubicBezTo>
                <a:cubicBezTo>
                  <a:pt x="4" y="127"/>
                  <a:pt x="3" y="126"/>
                  <a:pt x="2" y="126"/>
                </a:cubicBezTo>
                <a:cubicBezTo>
                  <a:pt x="1" y="126"/>
                  <a:pt x="0" y="127"/>
                  <a:pt x="0" y="12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4"/>
                  <a:pt x="2" y="160"/>
                  <a:pt x="8" y="160"/>
                </a:cubicBezTo>
                <a:cubicBezTo>
                  <a:pt x="32" y="160"/>
                  <a:pt x="32" y="160"/>
                  <a:pt x="32" y="160"/>
                </a:cubicBezTo>
                <a:cubicBezTo>
                  <a:pt x="33" y="160"/>
                  <a:pt x="34" y="159"/>
                  <a:pt x="34" y="158"/>
                </a:cubicBezTo>
                <a:cubicBezTo>
                  <a:pt x="34" y="157"/>
                  <a:pt x="33" y="156"/>
                  <a:pt x="32" y="156"/>
                </a:cubicBezTo>
                <a:close/>
                <a:moveTo>
                  <a:pt x="118" y="64"/>
                </a:moveTo>
                <a:cubicBezTo>
                  <a:pt x="118" y="66"/>
                  <a:pt x="119" y="68"/>
                  <a:pt x="120" y="70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0" y="86"/>
                  <a:pt x="98" y="86"/>
                  <a:pt x="96" y="86"/>
                </a:cubicBezTo>
                <a:cubicBezTo>
                  <a:pt x="94" y="86"/>
                  <a:pt x="92" y="87"/>
                  <a:pt x="90" y="88"/>
                </a:cubicBezTo>
                <a:cubicBezTo>
                  <a:pt x="72" y="70"/>
                  <a:pt x="72" y="70"/>
                  <a:pt x="72" y="70"/>
                </a:cubicBezTo>
                <a:cubicBezTo>
                  <a:pt x="74" y="68"/>
                  <a:pt x="74" y="66"/>
                  <a:pt x="74" y="64"/>
                </a:cubicBezTo>
                <a:cubicBezTo>
                  <a:pt x="74" y="58"/>
                  <a:pt x="70" y="54"/>
                  <a:pt x="64" y="54"/>
                </a:cubicBezTo>
                <a:cubicBezTo>
                  <a:pt x="58" y="54"/>
                  <a:pt x="54" y="58"/>
                  <a:pt x="54" y="64"/>
                </a:cubicBezTo>
                <a:cubicBezTo>
                  <a:pt x="54" y="66"/>
                  <a:pt x="55" y="68"/>
                  <a:pt x="56" y="70"/>
                </a:cubicBezTo>
                <a:cubicBezTo>
                  <a:pt x="38" y="88"/>
                  <a:pt x="38" y="88"/>
                  <a:pt x="38" y="88"/>
                </a:cubicBezTo>
                <a:cubicBezTo>
                  <a:pt x="36" y="86"/>
                  <a:pt x="34" y="86"/>
                  <a:pt x="32" y="86"/>
                </a:cubicBezTo>
                <a:cubicBezTo>
                  <a:pt x="26" y="86"/>
                  <a:pt x="22" y="90"/>
                  <a:pt x="22" y="96"/>
                </a:cubicBezTo>
                <a:cubicBezTo>
                  <a:pt x="22" y="102"/>
                  <a:pt x="26" y="106"/>
                  <a:pt x="32" y="106"/>
                </a:cubicBezTo>
                <a:cubicBezTo>
                  <a:pt x="38" y="106"/>
                  <a:pt x="42" y="102"/>
                  <a:pt x="42" y="96"/>
                </a:cubicBezTo>
                <a:cubicBezTo>
                  <a:pt x="42" y="94"/>
                  <a:pt x="41" y="92"/>
                  <a:pt x="40" y="90"/>
                </a:cubicBezTo>
                <a:cubicBezTo>
                  <a:pt x="59" y="72"/>
                  <a:pt x="59" y="72"/>
                  <a:pt x="59" y="72"/>
                </a:cubicBezTo>
                <a:cubicBezTo>
                  <a:pt x="60" y="74"/>
                  <a:pt x="62" y="74"/>
                  <a:pt x="64" y="74"/>
                </a:cubicBezTo>
                <a:cubicBezTo>
                  <a:pt x="66" y="74"/>
                  <a:pt x="68" y="73"/>
                  <a:pt x="70" y="72"/>
                </a:cubicBezTo>
                <a:cubicBezTo>
                  <a:pt x="88" y="90"/>
                  <a:pt x="88" y="90"/>
                  <a:pt x="88" y="90"/>
                </a:cubicBezTo>
                <a:cubicBezTo>
                  <a:pt x="87" y="92"/>
                  <a:pt x="87" y="94"/>
                  <a:pt x="87" y="96"/>
                </a:cubicBezTo>
                <a:cubicBezTo>
                  <a:pt x="87" y="102"/>
                  <a:pt x="91" y="106"/>
                  <a:pt x="97" y="106"/>
                </a:cubicBezTo>
                <a:cubicBezTo>
                  <a:pt x="102" y="106"/>
                  <a:pt x="107" y="102"/>
                  <a:pt x="107" y="96"/>
                </a:cubicBezTo>
                <a:cubicBezTo>
                  <a:pt x="107" y="94"/>
                  <a:pt x="106" y="92"/>
                  <a:pt x="105" y="90"/>
                </a:cubicBezTo>
                <a:cubicBezTo>
                  <a:pt x="123" y="72"/>
                  <a:pt x="123" y="72"/>
                  <a:pt x="123" y="72"/>
                </a:cubicBezTo>
                <a:cubicBezTo>
                  <a:pt x="125" y="74"/>
                  <a:pt x="127" y="74"/>
                  <a:pt x="129" y="74"/>
                </a:cubicBezTo>
                <a:cubicBezTo>
                  <a:pt x="134" y="74"/>
                  <a:pt x="139" y="70"/>
                  <a:pt x="139" y="64"/>
                </a:cubicBezTo>
                <a:cubicBezTo>
                  <a:pt x="139" y="58"/>
                  <a:pt x="134" y="54"/>
                  <a:pt x="129" y="54"/>
                </a:cubicBezTo>
                <a:cubicBezTo>
                  <a:pt x="123" y="54"/>
                  <a:pt x="118" y="58"/>
                  <a:pt x="118" y="64"/>
                </a:cubicBezTo>
                <a:close/>
                <a:moveTo>
                  <a:pt x="32" y="102"/>
                </a:moveTo>
                <a:cubicBezTo>
                  <a:pt x="29" y="102"/>
                  <a:pt x="26" y="99"/>
                  <a:pt x="26" y="96"/>
                </a:cubicBezTo>
                <a:cubicBezTo>
                  <a:pt x="26" y="93"/>
                  <a:pt x="29" y="90"/>
                  <a:pt x="32" y="90"/>
                </a:cubicBezTo>
                <a:cubicBezTo>
                  <a:pt x="35" y="90"/>
                  <a:pt x="38" y="93"/>
                  <a:pt x="38" y="96"/>
                </a:cubicBezTo>
                <a:cubicBezTo>
                  <a:pt x="38" y="99"/>
                  <a:pt x="35" y="102"/>
                  <a:pt x="32" y="102"/>
                </a:cubicBezTo>
                <a:close/>
                <a:moveTo>
                  <a:pt x="64" y="70"/>
                </a:moveTo>
                <a:cubicBezTo>
                  <a:pt x="61" y="70"/>
                  <a:pt x="58" y="67"/>
                  <a:pt x="58" y="64"/>
                </a:cubicBezTo>
                <a:cubicBezTo>
                  <a:pt x="58" y="61"/>
                  <a:pt x="61" y="58"/>
                  <a:pt x="64" y="58"/>
                </a:cubicBezTo>
                <a:cubicBezTo>
                  <a:pt x="67" y="58"/>
                  <a:pt x="70" y="61"/>
                  <a:pt x="70" y="64"/>
                </a:cubicBezTo>
                <a:cubicBezTo>
                  <a:pt x="70" y="67"/>
                  <a:pt x="67" y="70"/>
                  <a:pt x="64" y="70"/>
                </a:cubicBezTo>
                <a:close/>
                <a:moveTo>
                  <a:pt x="96" y="102"/>
                </a:moveTo>
                <a:cubicBezTo>
                  <a:pt x="93" y="102"/>
                  <a:pt x="90" y="99"/>
                  <a:pt x="90" y="96"/>
                </a:cubicBezTo>
                <a:cubicBezTo>
                  <a:pt x="90" y="93"/>
                  <a:pt x="93" y="90"/>
                  <a:pt x="96" y="90"/>
                </a:cubicBezTo>
                <a:cubicBezTo>
                  <a:pt x="99" y="90"/>
                  <a:pt x="102" y="93"/>
                  <a:pt x="102" y="96"/>
                </a:cubicBezTo>
                <a:cubicBezTo>
                  <a:pt x="102" y="99"/>
                  <a:pt x="99" y="102"/>
                  <a:pt x="96" y="102"/>
                </a:cubicBezTo>
                <a:close/>
                <a:moveTo>
                  <a:pt x="134" y="64"/>
                </a:moveTo>
                <a:cubicBezTo>
                  <a:pt x="134" y="67"/>
                  <a:pt x="131" y="70"/>
                  <a:pt x="128" y="70"/>
                </a:cubicBezTo>
                <a:cubicBezTo>
                  <a:pt x="125" y="70"/>
                  <a:pt x="122" y="67"/>
                  <a:pt x="122" y="64"/>
                </a:cubicBezTo>
                <a:cubicBezTo>
                  <a:pt x="122" y="61"/>
                  <a:pt x="125" y="58"/>
                  <a:pt x="128" y="58"/>
                </a:cubicBezTo>
                <a:cubicBezTo>
                  <a:pt x="131" y="58"/>
                  <a:pt x="134" y="61"/>
                  <a:pt x="134" y="6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2" name="Freeform 9"/>
          <p:cNvSpPr>
            <a:spLocks noEditPoints="1"/>
          </p:cNvSpPr>
          <p:nvPr/>
        </p:nvSpPr>
        <p:spPr bwMode="auto">
          <a:xfrm>
            <a:off x="2931019" y="5306114"/>
            <a:ext cx="275529" cy="275529"/>
          </a:xfrm>
          <a:custGeom>
            <a:avLst/>
            <a:gdLst>
              <a:gd name="T0" fmla="*/ 106 w 176"/>
              <a:gd name="T1" fmla="*/ 39 h 176"/>
              <a:gd name="T2" fmla="*/ 94 w 176"/>
              <a:gd name="T3" fmla="*/ 39 h 176"/>
              <a:gd name="T4" fmla="*/ 84 w 176"/>
              <a:gd name="T5" fmla="*/ 25 h 176"/>
              <a:gd name="T6" fmla="*/ 48 w 176"/>
              <a:gd name="T7" fmla="*/ 25 h 176"/>
              <a:gd name="T8" fmla="*/ 32 w 176"/>
              <a:gd name="T9" fmla="*/ 58 h 176"/>
              <a:gd name="T10" fmla="*/ 70 w 176"/>
              <a:gd name="T11" fmla="*/ 122 h 176"/>
              <a:gd name="T12" fmla="*/ 80 w 176"/>
              <a:gd name="T13" fmla="*/ 116 h 176"/>
              <a:gd name="T14" fmla="*/ 92 w 176"/>
              <a:gd name="T15" fmla="*/ 136 h 176"/>
              <a:gd name="T16" fmla="*/ 143 w 176"/>
              <a:gd name="T17" fmla="*/ 107 h 176"/>
              <a:gd name="T18" fmla="*/ 144 w 176"/>
              <a:gd name="T19" fmla="*/ 103 h 176"/>
              <a:gd name="T20" fmla="*/ 71 w 176"/>
              <a:gd name="T21" fmla="*/ 115 h 176"/>
              <a:gd name="T22" fmla="*/ 52 w 176"/>
              <a:gd name="T23" fmla="*/ 29 h 176"/>
              <a:gd name="T24" fmla="*/ 87 w 176"/>
              <a:gd name="T25" fmla="*/ 39 h 176"/>
              <a:gd name="T26" fmla="*/ 71 w 176"/>
              <a:gd name="T27" fmla="*/ 40 h 176"/>
              <a:gd name="T28" fmla="*/ 55 w 176"/>
              <a:gd name="T29" fmla="*/ 72 h 176"/>
              <a:gd name="T30" fmla="*/ 71 w 176"/>
              <a:gd name="T31" fmla="*/ 115 h 176"/>
              <a:gd name="T32" fmla="*/ 60 w 176"/>
              <a:gd name="T33" fmla="*/ 71 h 176"/>
              <a:gd name="T34" fmla="*/ 105 w 176"/>
              <a:gd name="T35" fmla="*/ 45 h 176"/>
              <a:gd name="T36" fmla="*/ 93 w 176"/>
              <a:gd name="T37" fmla="*/ 130 h 176"/>
              <a:gd name="T38" fmla="*/ 58 w 176"/>
              <a:gd name="T39" fmla="*/ 35 h 176"/>
              <a:gd name="T40" fmla="*/ 58 w 176"/>
              <a:gd name="T41" fmla="*/ 45 h 176"/>
              <a:gd name="T42" fmla="*/ 161 w 176"/>
              <a:gd name="T43" fmla="*/ 0 h 176"/>
              <a:gd name="T44" fmla="*/ 0 w 176"/>
              <a:gd name="T45" fmla="*/ 16 h 176"/>
              <a:gd name="T46" fmla="*/ 8 w 176"/>
              <a:gd name="T47" fmla="*/ 134 h 176"/>
              <a:gd name="T48" fmla="*/ 88 w 176"/>
              <a:gd name="T49" fmla="*/ 176 h 176"/>
              <a:gd name="T50" fmla="*/ 168 w 176"/>
              <a:gd name="T51" fmla="*/ 134 h 176"/>
              <a:gd name="T52" fmla="*/ 176 w 176"/>
              <a:gd name="T53" fmla="*/ 16 h 176"/>
              <a:gd name="T54" fmla="*/ 168 w 176"/>
              <a:gd name="T55" fmla="*/ 120 h 176"/>
              <a:gd name="T56" fmla="*/ 92 w 176"/>
              <a:gd name="T57" fmla="*/ 167 h 176"/>
              <a:gd name="T58" fmla="*/ 12 w 176"/>
              <a:gd name="T59" fmla="*/ 127 h 176"/>
              <a:gd name="T60" fmla="*/ 8 w 176"/>
              <a:gd name="T61" fmla="*/ 16 h 176"/>
              <a:gd name="T62" fmla="*/ 161 w 176"/>
              <a:gd name="T63" fmla="*/ 8 h 176"/>
              <a:gd name="T64" fmla="*/ 168 w 176"/>
              <a:gd name="T65" fmla="*/ 120 h 176"/>
              <a:gd name="T66" fmla="*/ 76 w 176"/>
              <a:gd name="T67" fmla="*/ 57 h 176"/>
              <a:gd name="T68" fmla="*/ 89 w 176"/>
              <a:gd name="T6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6" h="176">
                <a:moveTo>
                  <a:pt x="109" y="41"/>
                </a:moveTo>
                <a:cubicBezTo>
                  <a:pt x="108" y="40"/>
                  <a:pt x="107" y="39"/>
                  <a:pt x="106" y="39"/>
                </a:cubicBezTo>
                <a:cubicBezTo>
                  <a:pt x="93" y="39"/>
                  <a:pt x="93" y="39"/>
                  <a:pt x="93" y="39"/>
                </a:cubicBezTo>
                <a:cubicBezTo>
                  <a:pt x="94" y="39"/>
                  <a:pt x="94" y="39"/>
                  <a:pt x="94" y="39"/>
                </a:cubicBezTo>
                <a:cubicBezTo>
                  <a:pt x="86" y="26"/>
                  <a:pt x="86" y="26"/>
                  <a:pt x="86" y="26"/>
                </a:cubicBezTo>
                <a:cubicBezTo>
                  <a:pt x="86" y="26"/>
                  <a:pt x="85" y="25"/>
                  <a:pt x="84" y="25"/>
                </a:cubicBezTo>
                <a:cubicBezTo>
                  <a:pt x="50" y="24"/>
                  <a:pt x="50" y="24"/>
                  <a:pt x="50" y="24"/>
                </a:cubicBezTo>
                <a:cubicBezTo>
                  <a:pt x="50" y="24"/>
                  <a:pt x="49" y="25"/>
                  <a:pt x="48" y="2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7"/>
                  <a:pt x="32" y="58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8" y="121"/>
                  <a:pt x="69" y="122"/>
                  <a:pt x="70" y="122"/>
                </a:cubicBezTo>
                <a:cubicBezTo>
                  <a:pt x="70" y="122"/>
                  <a:pt x="71" y="122"/>
                  <a:pt x="71" y="121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0" y="136"/>
                  <a:pt x="91" y="136"/>
                  <a:pt x="92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143" y="107"/>
                  <a:pt x="143" y="107"/>
                  <a:pt x="143" y="107"/>
                </a:cubicBezTo>
                <a:cubicBezTo>
                  <a:pt x="143" y="106"/>
                  <a:pt x="144" y="106"/>
                  <a:pt x="144" y="105"/>
                </a:cubicBezTo>
                <a:cubicBezTo>
                  <a:pt x="144" y="104"/>
                  <a:pt x="144" y="104"/>
                  <a:pt x="144" y="103"/>
                </a:cubicBezTo>
                <a:lnTo>
                  <a:pt x="109" y="41"/>
                </a:lnTo>
                <a:close/>
                <a:moveTo>
                  <a:pt x="71" y="115"/>
                </a:moveTo>
                <a:cubicBezTo>
                  <a:pt x="38" y="57"/>
                  <a:pt x="38" y="57"/>
                  <a:pt x="38" y="57"/>
                </a:cubicBezTo>
                <a:cubicBezTo>
                  <a:pt x="52" y="29"/>
                  <a:pt x="52" y="29"/>
                  <a:pt x="52" y="29"/>
                </a:cubicBezTo>
                <a:cubicBezTo>
                  <a:pt x="82" y="30"/>
                  <a:pt x="82" y="30"/>
                  <a:pt x="82" y="30"/>
                </a:cubicBezTo>
                <a:cubicBezTo>
                  <a:pt x="87" y="39"/>
                  <a:pt x="87" y="39"/>
                  <a:pt x="87" y="39"/>
                </a:cubicBezTo>
                <a:cubicBezTo>
                  <a:pt x="73" y="38"/>
                  <a:pt x="73" y="38"/>
                  <a:pt x="73" y="38"/>
                </a:cubicBezTo>
                <a:cubicBezTo>
                  <a:pt x="72" y="38"/>
                  <a:pt x="71" y="39"/>
                  <a:pt x="71" y="40"/>
                </a:cubicBezTo>
                <a:cubicBezTo>
                  <a:pt x="55" y="70"/>
                  <a:pt x="55" y="70"/>
                  <a:pt x="55" y="70"/>
                </a:cubicBezTo>
                <a:cubicBezTo>
                  <a:pt x="54" y="71"/>
                  <a:pt x="54" y="72"/>
                  <a:pt x="55" y="72"/>
                </a:cubicBezTo>
                <a:cubicBezTo>
                  <a:pt x="77" y="112"/>
                  <a:pt x="77" y="112"/>
                  <a:pt x="77" y="112"/>
                </a:cubicBezTo>
                <a:lnTo>
                  <a:pt x="71" y="115"/>
                </a:lnTo>
                <a:close/>
                <a:moveTo>
                  <a:pt x="93" y="130"/>
                </a:moveTo>
                <a:cubicBezTo>
                  <a:pt x="60" y="71"/>
                  <a:pt x="60" y="71"/>
                  <a:pt x="60" y="71"/>
                </a:cubicBezTo>
                <a:cubicBezTo>
                  <a:pt x="74" y="44"/>
                  <a:pt x="74" y="44"/>
                  <a:pt x="74" y="44"/>
                </a:cubicBezTo>
                <a:cubicBezTo>
                  <a:pt x="105" y="45"/>
                  <a:pt x="105" y="45"/>
                  <a:pt x="105" y="45"/>
                </a:cubicBezTo>
                <a:cubicBezTo>
                  <a:pt x="138" y="103"/>
                  <a:pt x="138" y="103"/>
                  <a:pt x="138" y="103"/>
                </a:cubicBezTo>
                <a:lnTo>
                  <a:pt x="93" y="130"/>
                </a:lnTo>
                <a:close/>
                <a:moveTo>
                  <a:pt x="63" y="40"/>
                </a:moveTo>
                <a:cubicBezTo>
                  <a:pt x="63" y="38"/>
                  <a:pt x="60" y="35"/>
                  <a:pt x="58" y="35"/>
                </a:cubicBezTo>
                <a:cubicBezTo>
                  <a:pt x="55" y="35"/>
                  <a:pt x="53" y="38"/>
                  <a:pt x="53" y="40"/>
                </a:cubicBezTo>
                <a:cubicBezTo>
                  <a:pt x="53" y="43"/>
                  <a:pt x="55" y="45"/>
                  <a:pt x="58" y="45"/>
                </a:cubicBezTo>
                <a:cubicBezTo>
                  <a:pt x="60" y="45"/>
                  <a:pt x="63" y="43"/>
                  <a:pt x="63" y="40"/>
                </a:cubicBezTo>
                <a:close/>
                <a:moveTo>
                  <a:pt x="16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6"/>
                  <a:pt x="3" y="131"/>
                  <a:pt x="8" y="134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83" y="175"/>
                  <a:pt x="85" y="176"/>
                  <a:pt x="88" y="176"/>
                </a:cubicBezTo>
                <a:cubicBezTo>
                  <a:pt x="91" y="176"/>
                  <a:pt x="93" y="175"/>
                  <a:pt x="95" y="174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73" y="131"/>
                  <a:pt x="176" y="126"/>
                  <a:pt x="176" y="120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1" y="0"/>
                </a:cubicBezTo>
                <a:close/>
                <a:moveTo>
                  <a:pt x="168" y="120"/>
                </a:moveTo>
                <a:cubicBezTo>
                  <a:pt x="168" y="123"/>
                  <a:pt x="167" y="126"/>
                  <a:pt x="164" y="12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89" y="168"/>
                  <a:pt x="87" y="168"/>
                  <a:pt x="84" y="167"/>
                </a:cubicBezTo>
                <a:cubicBezTo>
                  <a:pt x="12" y="127"/>
                  <a:pt x="12" y="127"/>
                  <a:pt x="12" y="127"/>
                </a:cubicBezTo>
                <a:cubicBezTo>
                  <a:pt x="9" y="126"/>
                  <a:pt x="8" y="123"/>
                  <a:pt x="8" y="120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1" y="8"/>
                  <a:pt x="15" y="8"/>
                </a:cubicBezTo>
                <a:cubicBezTo>
                  <a:pt x="161" y="8"/>
                  <a:pt x="161" y="8"/>
                  <a:pt x="161" y="8"/>
                </a:cubicBezTo>
                <a:cubicBezTo>
                  <a:pt x="165" y="8"/>
                  <a:pt x="168" y="11"/>
                  <a:pt x="168" y="16"/>
                </a:cubicBezTo>
                <a:lnTo>
                  <a:pt x="168" y="120"/>
                </a:lnTo>
                <a:close/>
                <a:moveTo>
                  <a:pt x="82" y="51"/>
                </a:moveTo>
                <a:cubicBezTo>
                  <a:pt x="79" y="51"/>
                  <a:pt x="76" y="54"/>
                  <a:pt x="76" y="57"/>
                </a:cubicBezTo>
                <a:cubicBezTo>
                  <a:pt x="76" y="61"/>
                  <a:pt x="79" y="64"/>
                  <a:pt x="82" y="64"/>
                </a:cubicBezTo>
                <a:cubicBezTo>
                  <a:pt x="86" y="64"/>
                  <a:pt x="89" y="61"/>
                  <a:pt x="89" y="57"/>
                </a:cubicBezTo>
                <a:cubicBezTo>
                  <a:pt x="89" y="54"/>
                  <a:pt x="86" y="51"/>
                  <a:pt x="82" y="5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3" name="Freeform 13"/>
          <p:cNvSpPr>
            <a:spLocks noEditPoints="1"/>
          </p:cNvSpPr>
          <p:nvPr/>
        </p:nvSpPr>
        <p:spPr bwMode="auto">
          <a:xfrm>
            <a:off x="3943233" y="5318163"/>
            <a:ext cx="269015" cy="251428"/>
          </a:xfrm>
          <a:custGeom>
            <a:avLst/>
            <a:gdLst>
              <a:gd name="T0" fmla="*/ 14 w 172"/>
              <a:gd name="T1" fmla="*/ 52 h 160"/>
              <a:gd name="T2" fmla="*/ 18 w 172"/>
              <a:gd name="T3" fmla="*/ 8 h 160"/>
              <a:gd name="T4" fmla="*/ 62 w 172"/>
              <a:gd name="T5" fmla="*/ 4 h 160"/>
              <a:gd name="T6" fmla="*/ 18 w 172"/>
              <a:gd name="T7" fmla="*/ 0 h 160"/>
              <a:gd name="T8" fmla="*/ 6 w 172"/>
              <a:gd name="T9" fmla="*/ 52 h 160"/>
              <a:gd name="T10" fmla="*/ 58 w 172"/>
              <a:gd name="T11" fmla="*/ 152 h 160"/>
              <a:gd name="T12" fmla="*/ 14 w 172"/>
              <a:gd name="T13" fmla="*/ 148 h 160"/>
              <a:gd name="T14" fmla="*/ 10 w 172"/>
              <a:gd name="T15" fmla="*/ 104 h 160"/>
              <a:gd name="T16" fmla="*/ 6 w 172"/>
              <a:gd name="T17" fmla="*/ 148 h 160"/>
              <a:gd name="T18" fmla="*/ 58 w 172"/>
              <a:gd name="T19" fmla="*/ 160 h 160"/>
              <a:gd name="T20" fmla="*/ 58 w 172"/>
              <a:gd name="T21" fmla="*/ 152 h 160"/>
              <a:gd name="T22" fmla="*/ 154 w 172"/>
              <a:gd name="T23" fmla="*/ 8 h 160"/>
              <a:gd name="T24" fmla="*/ 158 w 172"/>
              <a:gd name="T25" fmla="*/ 52 h 160"/>
              <a:gd name="T26" fmla="*/ 166 w 172"/>
              <a:gd name="T27" fmla="*/ 52 h 160"/>
              <a:gd name="T28" fmla="*/ 154 w 172"/>
              <a:gd name="T29" fmla="*/ 0 h 160"/>
              <a:gd name="T30" fmla="*/ 110 w 172"/>
              <a:gd name="T31" fmla="*/ 4 h 160"/>
              <a:gd name="T32" fmla="*/ 170 w 172"/>
              <a:gd name="T33" fmla="*/ 76 h 160"/>
              <a:gd name="T34" fmla="*/ 134 w 172"/>
              <a:gd name="T35" fmla="*/ 77 h 160"/>
              <a:gd name="T36" fmla="*/ 106 w 172"/>
              <a:gd name="T37" fmla="*/ 38 h 160"/>
              <a:gd name="T38" fmla="*/ 102 w 172"/>
              <a:gd name="T39" fmla="*/ 37 h 160"/>
              <a:gd name="T40" fmla="*/ 80 w 172"/>
              <a:gd name="T41" fmla="*/ 65 h 160"/>
              <a:gd name="T42" fmla="*/ 76 w 172"/>
              <a:gd name="T43" fmla="*/ 65 h 160"/>
              <a:gd name="T44" fmla="*/ 43 w 172"/>
              <a:gd name="T45" fmla="*/ 50 h 160"/>
              <a:gd name="T46" fmla="*/ 39 w 172"/>
              <a:gd name="T47" fmla="*/ 50 h 160"/>
              <a:gd name="T48" fmla="*/ 2 w 172"/>
              <a:gd name="T49" fmla="*/ 80 h 160"/>
              <a:gd name="T50" fmla="*/ 2 w 172"/>
              <a:gd name="T51" fmla="*/ 84 h 160"/>
              <a:gd name="T52" fmla="*/ 36 w 172"/>
              <a:gd name="T53" fmla="*/ 83 h 160"/>
              <a:gd name="T54" fmla="*/ 58 w 172"/>
              <a:gd name="T55" fmla="*/ 114 h 160"/>
              <a:gd name="T56" fmla="*/ 60 w 172"/>
              <a:gd name="T57" fmla="*/ 116 h 160"/>
              <a:gd name="T58" fmla="*/ 78 w 172"/>
              <a:gd name="T59" fmla="*/ 72 h 160"/>
              <a:gd name="T60" fmla="*/ 88 w 172"/>
              <a:gd name="T61" fmla="*/ 90 h 160"/>
              <a:gd name="T62" fmla="*/ 104 w 172"/>
              <a:gd name="T63" fmla="*/ 45 h 160"/>
              <a:gd name="T64" fmla="*/ 124 w 172"/>
              <a:gd name="T65" fmla="*/ 107 h 160"/>
              <a:gd name="T66" fmla="*/ 138 w 172"/>
              <a:gd name="T67" fmla="*/ 80 h 160"/>
              <a:gd name="T68" fmla="*/ 172 w 172"/>
              <a:gd name="T69" fmla="*/ 78 h 160"/>
              <a:gd name="T70" fmla="*/ 162 w 172"/>
              <a:gd name="T71" fmla="*/ 104 h 160"/>
              <a:gd name="T72" fmla="*/ 158 w 172"/>
              <a:gd name="T73" fmla="*/ 148 h 160"/>
              <a:gd name="T74" fmla="*/ 114 w 172"/>
              <a:gd name="T75" fmla="*/ 152 h 160"/>
              <a:gd name="T76" fmla="*/ 114 w 172"/>
              <a:gd name="T77" fmla="*/ 160 h 160"/>
              <a:gd name="T78" fmla="*/ 166 w 172"/>
              <a:gd name="T79" fmla="*/ 148 h 160"/>
              <a:gd name="T80" fmla="*/ 162 w 172"/>
              <a:gd name="T81" fmla="*/ 10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2" h="160">
                <a:moveTo>
                  <a:pt x="10" y="56"/>
                </a:moveTo>
                <a:cubicBezTo>
                  <a:pt x="12" y="56"/>
                  <a:pt x="14" y="54"/>
                  <a:pt x="14" y="5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0"/>
                  <a:pt x="16" y="8"/>
                  <a:pt x="18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60" y="8"/>
                  <a:pt x="62" y="6"/>
                  <a:pt x="62" y="4"/>
                </a:cubicBezTo>
                <a:cubicBezTo>
                  <a:pt x="62" y="2"/>
                  <a:pt x="60" y="0"/>
                  <a:pt x="5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0"/>
                  <a:pt x="6" y="6"/>
                  <a:pt x="6" y="1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4"/>
                  <a:pt x="8" y="56"/>
                  <a:pt x="10" y="56"/>
                </a:cubicBezTo>
                <a:close/>
                <a:moveTo>
                  <a:pt x="58" y="152"/>
                </a:moveTo>
                <a:cubicBezTo>
                  <a:pt x="18" y="152"/>
                  <a:pt x="18" y="152"/>
                  <a:pt x="18" y="152"/>
                </a:cubicBezTo>
                <a:cubicBezTo>
                  <a:pt x="16" y="152"/>
                  <a:pt x="14" y="150"/>
                  <a:pt x="14" y="148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4" y="106"/>
                  <a:pt x="12" y="104"/>
                  <a:pt x="10" y="104"/>
                </a:cubicBezTo>
                <a:cubicBezTo>
                  <a:pt x="8" y="104"/>
                  <a:pt x="6" y="106"/>
                  <a:pt x="6" y="108"/>
                </a:cubicBezTo>
                <a:cubicBezTo>
                  <a:pt x="6" y="148"/>
                  <a:pt x="6" y="148"/>
                  <a:pt x="6" y="148"/>
                </a:cubicBezTo>
                <a:cubicBezTo>
                  <a:pt x="6" y="154"/>
                  <a:pt x="12" y="160"/>
                  <a:pt x="18" y="160"/>
                </a:cubicBezTo>
                <a:cubicBezTo>
                  <a:pt x="58" y="160"/>
                  <a:pt x="58" y="160"/>
                  <a:pt x="58" y="160"/>
                </a:cubicBezTo>
                <a:cubicBezTo>
                  <a:pt x="60" y="160"/>
                  <a:pt x="62" y="158"/>
                  <a:pt x="62" y="156"/>
                </a:cubicBezTo>
                <a:cubicBezTo>
                  <a:pt x="62" y="154"/>
                  <a:pt x="60" y="152"/>
                  <a:pt x="58" y="152"/>
                </a:cubicBezTo>
                <a:close/>
                <a:moveTo>
                  <a:pt x="114" y="8"/>
                </a:moveTo>
                <a:cubicBezTo>
                  <a:pt x="154" y="8"/>
                  <a:pt x="154" y="8"/>
                  <a:pt x="154" y="8"/>
                </a:cubicBezTo>
                <a:cubicBezTo>
                  <a:pt x="156" y="8"/>
                  <a:pt x="158" y="10"/>
                  <a:pt x="158" y="12"/>
                </a:cubicBezTo>
                <a:cubicBezTo>
                  <a:pt x="158" y="52"/>
                  <a:pt x="158" y="52"/>
                  <a:pt x="158" y="52"/>
                </a:cubicBezTo>
                <a:cubicBezTo>
                  <a:pt x="158" y="54"/>
                  <a:pt x="160" y="56"/>
                  <a:pt x="162" y="56"/>
                </a:cubicBezTo>
                <a:cubicBezTo>
                  <a:pt x="164" y="56"/>
                  <a:pt x="166" y="54"/>
                  <a:pt x="166" y="52"/>
                </a:cubicBezTo>
                <a:cubicBezTo>
                  <a:pt x="166" y="12"/>
                  <a:pt x="166" y="12"/>
                  <a:pt x="166" y="12"/>
                </a:cubicBezTo>
                <a:cubicBezTo>
                  <a:pt x="166" y="6"/>
                  <a:pt x="160" y="0"/>
                  <a:pt x="15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2" y="0"/>
                  <a:pt x="110" y="2"/>
                  <a:pt x="110" y="4"/>
                </a:cubicBezTo>
                <a:cubicBezTo>
                  <a:pt x="110" y="6"/>
                  <a:pt x="112" y="8"/>
                  <a:pt x="114" y="8"/>
                </a:cubicBezTo>
                <a:close/>
                <a:moveTo>
                  <a:pt x="170" y="76"/>
                </a:moveTo>
                <a:cubicBezTo>
                  <a:pt x="136" y="76"/>
                  <a:pt x="136" y="76"/>
                  <a:pt x="136" y="76"/>
                </a:cubicBezTo>
                <a:cubicBezTo>
                  <a:pt x="136" y="76"/>
                  <a:pt x="135" y="76"/>
                  <a:pt x="134" y="77"/>
                </a:cubicBezTo>
                <a:cubicBezTo>
                  <a:pt x="124" y="100"/>
                  <a:pt x="124" y="100"/>
                  <a:pt x="124" y="100"/>
                </a:cubicBezTo>
                <a:cubicBezTo>
                  <a:pt x="106" y="38"/>
                  <a:pt x="106" y="38"/>
                  <a:pt x="106" y="38"/>
                </a:cubicBezTo>
                <a:cubicBezTo>
                  <a:pt x="106" y="37"/>
                  <a:pt x="105" y="36"/>
                  <a:pt x="104" y="36"/>
                </a:cubicBezTo>
                <a:cubicBezTo>
                  <a:pt x="103" y="36"/>
                  <a:pt x="102" y="36"/>
                  <a:pt x="102" y="37"/>
                </a:cubicBezTo>
                <a:cubicBezTo>
                  <a:pt x="88" y="82"/>
                  <a:pt x="88" y="82"/>
                  <a:pt x="88" y="82"/>
                </a:cubicBezTo>
                <a:cubicBezTo>
                  <a:pt x="80" y="65"/>
                  <a:pt x="80" y="65"/>
                  <a:pt x="80" y="65"/>
                </a:cubicBezTo>
                <a:cubicBezTo>
                  <a:pt x="79" y="64"/>
                  <a:pt x="78" y="64"/>
                  <a:pt x="78" y="64"/>
                </a:cubicBezTo>
                <a:cubicBezTo>
                  <a:pt x="77" y="64"/>
                  <a:pt x="76" y="64"/>
                  <a:pt x="76" y="65"/>
                </a:cubicBezTo>
                <a:cubicBezTo>
                  <a:pt x="60" y="106"/>
                  <a:pt x="60" y="106"/>
                  <a:pt x="60" y="106"/>
                </a:cubicBezTo>
                <a:cubicBezTo>
                  <a:pt x="43" y="50"/>
                  <a:pt x="43" y="50"/>
                  <a:pt x="43" y="50"/>
                </a:cubicBezTo>
                <a:cubicBezTo>
                  <a:pt x="43" y="49"/>
                  <a:pt x="42" y="48"/>
                  <a:pt x="41" y="48"/>
                </a:cubicBezTo>
                <a:cubicBezTo>
                  <a:pt x="40" y="48"/>
                  <a:pt x="40" y="49"/>
                  <a:pt x="39" y="50"/>
                </a:cubicBezTo>
                <a:cubicBezTo>
                  <a:pt x="32" y="80"/>
                  <a:pt x="32" y="80"/>
                  <a:pt x="32" y="80"/>
                </a:cubicBezTo>
                <a:cubicBezTo>
                  <a:pt x="2" y="80"/>
                  <a:pt x="2" y="80"/>
                  <a:pt x="2" y="80"/>
                </a:cubicBezTo>
                <a:cubicBezTo>
                  <a:pt x="1" y="80"/>
                  <a:pt x="0" y="81"/>
                  <a:pt x="0" y="82"/>
                </a:cubicBezTo>
                <a:cubicBezTo>
                  <a:pt x="0" y="83"/>
                  <a:pt x="1" y="84"/>
                  <a:pt x="2" y="84"/>
                </a:cubicBezTo>
                <a:cubicBezTo>
                  <a:pt x="34" y="84"/>
                  <a:pt x="34" y="84"/>
                  <a:pt x="34" y="84"/>
                </a:cubicBezTo>
                <a:cubicBezTo>
                  <a:pt x="35" y="84"/>
                  <a:pt x="36" y="84"/>
                  <a:pt x="36" y="83"/>
                </a:cubicBezTo>
                <a:cubicBezTo>
                  <a:pt x="42" y="59"/>
                  <a:pt x="42" y="59"/>
                  <a:pt x="42" y="59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8" y="115"/>
                  <a:pt x="59" y="116"/>
                  <a:pt x="60" y="116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1" y="116"/>
                  <a:pt x="62" y="115"/>
                  <a:pt x="62" y="114"/>
                </a:cubicBezTo>
                <a:cubicBezTo>
                  <a:pt x="78" y="72"/>
                  <a:pt x="78" y="72"/>
                  <a:pt x="78" y="72"/>
                </a:cubicBezTo>
                <a:cubicBezTo>
                  <a:pt x="86" y="89"/>
                  <a:pt x="86" y="89"/>
                  <a:pt x="86" y="89"/>
                </a:cubicBezTo>
                <a:cubicBezTo>
                  <a:pt x="86" y="90"/>
                  <a:pt x="87" y="90"/>
                  <a:pt x="88" y="90"/>
                </a:cubicBezTo>
                <a:cubicBezTo>
                  <a:pt x="89" y="90"/>
                  <a:pt x="90" y="90"/>
                  <a:pt x="90" y="89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122" y="106"/>
                  <a:pt x="122" y="106"/>
                  <a:pt x="122" y="106"/>
                </a:cubicBezTo>
                <a:cubicBezTo>
                  <a:pt x="122" y="106"/>
                  <a:pt x="123" y="107"/>
                  <a:pt x="124" y="107"/>
                </a:cubicBezTo>
                <a:cubicBezTo>
                  <a:pt x="124" y="107"/>
                  <a:pt x="125" y="107"/>
                  <a:pt x="126" y="106"/>
                </a:cubicBezTo>
                <a:cubicBezTo>
                  <a:pt x="138" y="80"/>
                  <a:pt x="138" y="80"/>
                  <a:pt x="138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71" y="80"/>
                  <a:pt x="172" y="79"/>
                  <a:pt x="172" y="78"/>
                </a:cubicBezTo>
                <a:cubicBezTo>
                  <a:pt x="172" y="77"/>
                  <a:pt x="171" y="76"/>
                  <a:pt x="170" y="76"/>
                </a:cubicBezTo>
                <a:close/>
                <a:moveTo>
                  <a:pt x="162" y="104"/>
                </a:moveTo>
                <a:cubicBezTo>
                  <a:pt x="160" y="104"/>
                  <a:pt x="158" y="106"/>
                  <a:pt x="158" y="108"/>
                </a:cubicBezTo>
                <a:cubicBezTo>
                  <a:pt x="158" y="148"/>
                  <a:pt x="158" y="148"/>
                  <a:pt x="158" y="148"/>
                </a:cubicBezTo>
                <a:cubicBezTo>
                  <a:pt x="158" y="150"/>
                  <a:pt x="156" y="152"/>
                  <a:pt x="154" y="152"/>
                </a:cubicBezTo>
                <a:cubicBezTo>
                  <a:pt x="114" y="152"/>
                  <a:pt x="114" y="152"/>
                  <a:pt x="114" y="152"/>
                </a:cubicBezTo>
                <a:cubicBezTo>
                  <a:pt x="112" y="152"/>
                  <a:pt x="110" y="154"/>
                  <a:pt x="110" y="156"/>
                </a:cubicBezTo>
                <a:cubicBezTo>
                  <a:pt x="110" y="158"/>
                  <a:pt x="112" y="160"/>
                  <a:pt x="114" y="160"/>
                </a:cubicBezTo>
                <a:cubicBezTo>
                  <a:pt x="154" y="160"/>
                  <a:pt x="154" y="160"/>
                  <a:pt x="154" y="160"/>
                </a:cubicBezTo>
                <a:cubicBezTo>
                  <a:pt x="160" y="160"/>
                  <a:pt x="166" y="154"/>
                  <a:pt x="166" y="148"/>
                </a:cubicBezTo>
                <a:cubicBezTo>
                  <a:pt x="166" y="108"/>
                  <a:pt x="166" y="108"/>
                  <a:pt x="166" y="108"/>
                </a:cubicBezTo>
                <a:cubicBezTo>
                  <a:pt x="166" y="106"/>
                  <a:pt x="164" y="104"/>
                  <a:pt x="162" y="10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4" name="Freeform 17"/>
          <p:cNvSpPr>
            <a:spLocks noEditPoints="1"/>
          </p:cNvSpPr>
          <p:nvPr/>
        </p:nvSpPr>
        <p:spPr bwMode="auto">
          <a:xfrm>
            <a:off x="5044670" y="5312301"/>
            <a:ext cx="220163" cy="263153"/>
          </a:xfrm>
          <a:custGeom>
            <a:avLst/>
            <a:gdLst>
              <a:gd name="T0" fmla="*/ 27 w 140"/>
              <a:gd name="T1" fmla="*/ 44 h 168"/>
              <a:gd name="T2" fmla="*/ 71 w 140"/>
              <a:gd name="T3" fmla="*/ 44 h 168"/>
              <a:gd name="T4" fmla="*/ 73 w 140"/>
              <a:gd name="T5" fmla="*/ 42 h 168"/>
              <a:gd name="T6" fmla="*/ 71 w 140"/>
              <a:gd name="T7" fmla="*/ 39 h 168"/>
              <a:gd name="T8" fmla="*/ 28 w 140"/>
              <a:gd name="T9" fmla="*/ 39 h 168"/>
              <a:gd name="T10" fmla="*/ 25 w 140"/>
              <a:gd name="T11" fmla="*/ 42 h 168"/>
              <a:gd name="T12" fmla="*/ 27 w 140"/>
              <a:gd name="T13" fmla="*/ 44 h 168"/>
              <a:gd name="T14" fmla="*/ 88 w 140"/>
              <a:gd name="T15" fmla="*/ 0 h 168"/>
              <a:gd name="T16" fmla="*/ 15 w 140"/>
              <a:gd name="T17" fmla="*/ 0 h 168"/>
              <a:gd name="T18" fmla="*/ 0 w 140"/>
              <a:gd name="T19" fmla="*/ 17 h 168"/>
              <a:gd name="T20" fmla="*/ 0 w 140"/>
              <a:gd name="T21" fmla="*/ 150 h 168"/>
              <a:gd name="T22" fmla="*/ 15 w 140"/>
              <a:gd name="T23" fmla="*/ 168 h 168"/>
              <a:gd name="T24" fmla="*/ 122 w 140"/>
              <a:gd name="T25" fmla="*/ 168 h 168"/>
              <a:gd name="T26" fmla="*/ 140 w 140"/>
              <a:gd name="T27" fmla="*/ 150 h 168"/>
              <a:gd name="T28" fmla="*/ 140 w 140"/>
              <a:gd name="T29" fmla="*/ 51 h 168"/>
              <a:gd name="T30" fmla="*/ 88 w 140"/>
              <a:gd name="T31" fmla="*/ 0 h 168"/>
              <a:gd name="T32" fmla="*/ 87 w 140"/>
              <a:gd name="T33" fmla="*/ 10 h 168"/>
              <a:gd name="T34" fmla="*/ 128 w 140"/>
              <a:gd name="T35" fmla="*/ 53 h 168"/>
              <a:gd name="T36" fmla="*/ 96 w 140"/>
              <a:gd name="T37" fmla="*/ 53 h 168"/>
              <a:gd name="T38" fmla="*/ 87 w 140"/>
              <a:gd name="T39" fmla="*/ 42 h 168"/>
              <a:gd name="T40" fmla="*/ 87 w 140"/>
              <a:gd name="T41" fmla="*/ 10 h 168"/>
              <a:gd name="T42" fmla="*/ 131 w 140"/>
              <a:gd name="T43" fmla="*/ 150 h 168"/>
              <a:gd name="T44" fmla="*/ 122 w 140"/>
              <a:gd name="T45" fmla="*/ 159 h 168"/>
              <a:gd name="T46" fmla="*/ 15 w 140"/>
              <a:gd name="T47" fmla="*/ 159 h 168"/>
              <a:gd name="T48" fmla="*/ 9 w 140"/>
              <a:gd name="T49" fmla="*/ 150 h 168"/>
              <a:gd name="T50" fmla="*/ 9 w 140"/>
              <a:gd name="T51" fmla="*/ 17 h 168"/>
              <a:gd name="T52" fmla="*/ 15 w 140"/>
              <a:gd name="T53" fmla="*/ 8 h 168"/>
              <a:gd name="T54" fmla="*/ 83 w 140"/>
              <a:gd name="T55" fmla="*/ 8 h 168"/>
              <a:gd name="T56" fmla="*/ 83 w 140"/>
              <a:gd name="T57" fmla="*/ 42 h 168"/>
              <a:gd name="T58" fmla="*/ 96 w 140"/>
              <a:gd name="T59" fmla="*/ 57 h 168"/>
              <a:gd name="T60" fmla="*/ 131 w 140"/>
              <a:gd name="T61" fmla="*/ 57 h 168"/>
              <a:gd name="T62" fmla="*/ 131 w 140"/>
              <a:gd name="T63" fmla="*/ 150 h 168"/>
              <a:gd name="T64" fmla="*/ 25 w 140"/>
              <a:gd name="T65" fmla="*/ 72 h 168"/>
              <a:gd name="T66" fmla="*/ 28 w 140"/>
              <a:gd name="T67" fmla="*/ 75 h 168"/>
              <a:gd name="T68" fmla="*/ 111 w 140"/>
              <a:gd name="T69" fmla="*/ 75 h 168"/>
              <a:gd name="T70" fmla="*/ 113 w 140"/>
              <a:gd name="T71" fmla="*/ 72 h 168"/>
              <a:gd name="T72" fmla="*/ 111 w 140"/>
              <a:gd name="T73" fmla="*/ 70 h 168"/>
              <a:gd name="T74" fmla="*/ 28 w 140"/>
              <a:gd name="T75" fmla="*/ 70 h 168"/>
              <a:gd name="T76" fmla="*/ 25 w 140"/>
              <a:gd name="T77" fmla="*/ 72 h 168"/>
              <a:gd name="T78" fmla="*/ 74 w 140"/>
              <a:gd name="T79" fmla="*/ 135 h 168"/>
              <a:gd name="T80" fmla="*/ 82 w 140"/>
              <a:gd name="T81" fmla="*/ 114 h 168"/>
              <a:gd name="T82" fmla="*/ 51 w 140"/>
              <a:gd name="T83" fmla="*/ 83 h 168"/>
              <a:gd name="T84" fmla="*/ 21 w 140"/>
              <a:gd name="T85" fmla="*/ 114 h 168"/>
              <a:gd name="T86" fmla="*/ 51 w 140"/>
              <a:gd name="T87" fmla="*/ 145 h 168"/>
              <a:gd name="T88" fmla="*/ 71 w 140"/>
              <a:gd name="T89" fmla="*/ 138 h 168"/>
              <a:gd name="T90" fmla="*/ 82 w 140"/>
              <a:gd name="T91" fmla="*/ 149 h 168"/>
              <a:gd name="T92" fmla="*/ 84 w 140"/>
              <a:gd name="T93" fmla="*/ 149 h 168"/>
              <a:gd name="T94" fmla="*/ 85 w 140"/>
              <a:gd name="T95" fmla="*/ 148 h 168"/>
              <a:gd name="T96" fmla="*/ 85 w 140"/>
              <a:gd name="T97" fmla="*/ 145 h 168"/>
              <a:gd name="T98" fmla="*/ 74 w 140"/>
              <a:gd name="T99" fmla="*/ 135 h 168"/>
              <a:gd name="T100" fmla="*/ 52 w 140"/>
              <a:gd name="T101" fmla="*/ 141 h 168"/>
              <a:gd name="T102" fmla="*/ 25 w 140"/>
              <a:gd name="T103" fmla="*/ 114 h 168"/>
              <a:gd name="T104" fmla="*/ 52 w 140"/>
              <a:gd name="T105" fmla="*/ 88 h 168"/>
              <a:gd name="T106" fmla="*/ 78 w 140"/>
              <a:gd name="T107" fmla="*/ 114 h 168"/>
              <a:gd name="T108" fmla="*/ 52 w 140"/>
              <a:gd name="T109" fmla="*/ 14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0" h="168">
                <a:moveTo>
                  <a:pt x="27" y="44"/>
                </a:moveTo>
                <a:cubicBezTo>
                  <a:pt x="71" y="44"/>
                  <a:pt x="71" y="44"/>
                  <a:pt x="71" y="44"/>
                </a:cubicBezTo>
                <a:cubicBezTo>
                  <a:pt x="72" y="44"/>
                  <a:pt x="73" y="43"/>
                  <a:pt x="73" y="42"/>
                </a:cubicBezTo>
                <a:cubicBezTo>
                  <a:pt x="73" y="40"/>
                  <a:pt x="72" y="39"/>
                  <a:pt x="71" y="39"/>
                </a:cubicBezTo>
                <a:cubicBezTo>
                  <a:pt x="28" y="39"/>
                  <a:pt x="28" y="39"/>
                  <a:pt x="28" y="39"/>
                </a:cubicBezTo>
                <a:cubicBezTo>
                  <a:pt x="26" y="39"/>
                  <a:pt x="25" y="40"/>
                  <a:pt x="25" y="42"/>
                </a:cubicBezTo>
                <a:cubicBezTo>
                  <a:pt x="25" y="43"/>
                  <a:pt x="26" y="44"/>
                  <a:pt x="27" y="44"/>
                </a:cubicBezTo>
                <a:close/>
                <a:moveTo>
                  <a:pt x="88" y="0"/>
                </a:moveTo>
                <a:cubicBezTo>
                  <a:pt x="15" y="0"/>
                  <a:pt x="15" y="0"/>
                  <a:pt x="15" y="0"/>
                </a:cubicBezTo>
                <a:cubicBezTo>
                  <a:pt x="6" y="0"/>
                  <a:pt x="0" y="7"/>
                  <a:pt x="0" y="17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60"/>
                  <a:pt x="6" y="168"/>
                  <a:pt x="15" y="168"/>
                </a:cubicBezTo>
                <a:cubicBezTo>
                  <a:pt x="122" y="168"/>
                  <a:pt x="122" y="168"/>
                  <a:pt x="122" y="168"/>
                </a:cubicBezTo>
                <a:cubicBezTo>
                  <a:pt x="131" y="168"/>
                  <a:pt x="140" y="160"/>
                  <a:pt x="140" y="150"/>
                </a:cubicBezTo>
                <a:cubicBezTo>
                  <a:pt x="140" y="51"/>
                  <a:pt x="140" y="51"/>
                  <a:pt x="140" y="51"/>
                </a:cubicBezTo>
                <a:lnTo>
                  <a:pt x="88" y="0"/>
                </a:lnTo>
                <a:close/>
                <a:moveTo>
                  <a:pt x="87" y="10"/>
                </a:moveTo>
                <a:cubicBezTo>
                  <a:pt x="128" y="53"/>
                  <a:pt x="128" y="53"/>
                  <a:pt x="128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1" y="53"/>
                  <a:pt x="87" y="48"/>
                  <a:pt x="87" y="42"/>
                </a:cubicBezTo>
                <a:lnTo>
                  <a:pt x="87" y="10"/>
                </a:lnTo>
                <a:close/>
                <a:moveTo>
                  <a:pt x="131" y="150"/>
                </a:moveTo>
                <a:cubicBezTo>
                  <a:pt x="131" y="155"/>
                  <a:pt x="126" y="159"/>
                  <a:pt x="122" y="159"/>
                </a:cubicBezTo>
                <a:cubicBezTo>
                  <a:pt x="15" y="159"/>
                  <a:pt x="15" y="159"/>
                  <a:pt x="15" y="159"/>
                </a:cubicBezTo>
                <a:cubicBezTo>
                  <a:pt x="11" y="159"/>
                  <a:pt x="9" y="155"/>
                  <a:pt x="9" y="150"/>
                </a:cubicBezTo>
                <a:cubicBezTo>
                  <a:pt x="9" y="17"/>
                  <a:pt x="9" y="17"/>
                  <a:pt x="9" y="17"/>
                </a:cubicBezTo>
                <a:cubicBezTo>
                  <a:pt x="9" y="12"/>
                  <a:pt x="11" y="8"/>
                  <a:pt x="15" y="8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50"/>
                  <a:pt x="88" y="57"/>
                  <a:pt x="96" y="57"/>
                </a:cubicBezTo>
                <a:cubicBezTo>
                  <a:pt x="131" y="57"/>
                  <a:pt x="131" y="57"/>
                  <a:pt x="131" y="57"/>
                </a:cubicBezTo>
                <a:lnTo>
                  <a:pt x="131" y="150"/>
                </a:lnTo>
                <a:close/>
                <a:moveTo>
                  <a:pt x="25" y="72"/>
                </a:moveTo>
                <a:cubicBezTo>
                  <a:pt x="25" y="74"/>
                  <a:pt x="26" y="75"/>
                  <a:pt x="28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2" y="75"/>
                  <a:pt x="113" y="74"/>
                  <a:pt x="113" y="72"/>
                </a:cubicBezTo>
                <a:cubicBezTo>
                  <a:pt x="113" y="71"/>
                  <a:pt x="112" y="70"/>
                  <a:pt x="111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26" y="70"/>
                  <a:pt x="25" y="71"/>
                  <a:pt x="25" y="72"/>
                </a:cubicBezTo>
                <a:close/>
                <a:moveTo>
                  <a:pt x="74" y="135"/>
                </a:moveTo>
                <a:cubicBezTo>
                  <a:pt x="79" y="129"/>
                  <a:pt x="82" y="122"/>
                  <a:pt x="82" y="114"/>
                </a:cubicBezTo>
                <a:cubicBezTo>
                  <a:pt x="82" y="97"/>
                  <a:pt x="68" y="83"/>
                  <a:pt x="51" y="83"/>
                </a:cubicBezTo>
                <a:cubicBezTo>
                  <a:pt x="34" y="83"/>
                  <a:pt x="21" y="97"/>
                  <a:pt x="21" y="114"/>
                </a:cubicBezTo>
                <a:cubicBezTo>
                  <a:pt x="21" y="132"/>
                  <a:pt x="34" y="145"/>
                  <a:pt x="51" y="145"/>
                </a:cubicBezTo>
                <a:cubicBezTo>
                  <a:pt x="59" y="145"/>
                  <a:pt x="66" y="143"/>
                  <a:pt x="71" y="138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3" y="149"/>
                  <a:pt x="83" y="149"/>
                  <a:pt x="84" y="149"/>
                </a:cubicBezTo>
                <a:cubicBezTo>
                  <a:pt x="84" y="149"/>
                  <a:pt x="85" y="149"/>
                  <a:pt x="85" y="148"/>
                </a:cubicBezTo>
                <a:cubicBezTo>
                  <a:pt x="86" y="148"/>
                  <a:pt x="86" y="146"/>
                  <a:pt x="85" y="145"/>
                </a:cubicBezTo>
                <a:lnTo>
                  <a:pt x="74" y="135"/>
                </a:lnTo>
                <a:close/>
                <a:moveTo>
                  <a:pt x="52" y="141"/>
                </a:moveTo>
                <a:cubicBezTo>
                  <a:pt x="37" y="141"/>
                  <a:pt x="25" y="129"/>
                  <a:pt x="25" y="114"/>
                </a:cubicBezTo>
                <a:cubicBezTo>
                  <a:pt x="25" y="100"/>
                  <a:pt x="37" y="88"/>
                  <a:pt x="52" y="88"/>
                </a:cubicBezTo>
                <a:cubicBezTo>
                  <a:pt x="66" y="88"/>
                  <a:pt x="78" y="100"/>
                  <a:pt x="78" y="114"/>
                </a:cubicBezTo>
                <a:cubicBezTo>
                  <a:pt x="78" y="129"/>
                  <a:pt x="66" y="141"/>
                  <a:pt x="52" y="14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5" name="Freeform 21"/>
          <p:cNvSpPr>
            <a:spLocks noEditPoints="1"/>
          </p:cNvSpPr>
          <p:nvPr/>
        </p:nvSpPr>
        <p:spPr bwMode="auto">
          <a:xfrm>
            <a:off x="6002241" y="5342590"/>
            <a:ext cx="276180" cy="202576"/>
          </a:xfrm>
          <a:custGeom>
            <a:avLst/>
            <a:gdLst>
              <a:gd name="T0" fmla="*/ 73 w 176"/>
              <a:gd name="T1" fmla="*/ 70 h 129"/>
              <a:gd name="T2" fmla="*/ 99 w 176"/>
              <a:gd name="T3" fmla="*/ 37 h 129"/>
              <a:gd name="T4" fmla="*/ 63 w 176"/>
              <a:gd name="T5" fmla="*/ 65 h 129"/>
              <a:gd name="T6" fmla="*/ 92 w 176"/>
              <a:gd name="T7" fmla="*/ 45 h 129"/>
              <a:gd name="T8" fmla="*/ 75 w 176"/>
              <a:gd name="T9" fmla="*/ 66 h 129"/>
              <a:gd name="T10" fmla="*/ 71 w 176"/>
              <a:gd name="T11" fmla="*/ 67 h 129"/>
              <a:gd name="T12" fmla="*/ 67 w 176"/>
              <a:gd name="T13" fmla="*/ 63 h 129"/>
              <a:gd name="T14" fmla="*/ 61 w 176"/>
              <a:gd name="T15" fmla="*/ 58 h 129"/>
              <a:gd name="T16" fmla="*/ 4 w 176"/>
              <a:gd name="T17" fmla="*/ 78 h 129"/>
              <a:gd name="T18" fmla="*/ 10 w 176"/>
              <a:gd name="T19" fmla="*/ 64 h 129"/>
              <a:gd name="T20" fmla="*/ 16 w 176"/>
              <a:gd name="T21" fmla="*/ 48 h 129"/>
              <a:gd name="T22" fmla="*/ 3 w 176"/>
              <a:gd name="T23" fmla="*/ 61 h 129"/>
              <a:gd name="T24" fmla="*/ 4 w 176"/>
              <a:gd name="T25" fmla="*/ 78 h 129"/>
              <a:gd name="T26" fmla="*/ 18 w 176"/>
              <a:gd name="T27" fmla="*/ 106 h 129"/>
              <a:gd name="T28" fmla="*/ 9 w 176"/>
              <a:gd name="T29" fmla="*/ 91 h 129"/>
              <a:gd name="T30" fmla="*/ 2 w 176"/>
              <a:gd name="T31" fmla="*/ 93 h 129"/>
              <a:gd name="T32" fmla="*/ 12 w 176"/>
              <a:gd name="T33" fmla="*/ 111 h 129"/>
              <a:gd name="T34" fmla="*/ 20 w 176"/>
              <a:gd name="T35" fmla="*/ 118 h 129"/>
              <a:gd name="T36" fmla="*/ 23 w 176"/>
              <a:gd name="T37" fmla="*/ 110 h 129"/>
              <a:gd name="T38" fmla="*/ 176 w 176"/>
              <a:gd name="T39" fmla="*/ 79 h 129"/>
              <a:gd name="T40" fmla="*/ 88 w 176"/>
              <a:gd name="T41" fmla="*/ 0 h 129"/>
              <a:gd name="T42" fmla="*/ 25 w 176"/>
              <a:gd name="T43" fmla="*/ 37 h 129"/>
              <a:gd name="T44" fmla="*/ 29 w 176"/>
              <a:gd name="T45" fmla="*/ 44 h 129"/>
              <a:gd name="T46" fmla="*/ 48 w 176"/>
              <a:gd name="T47" fmla="*/ 36 h 129"/>
              <a:gd name="T48" fmla="*/ 128 w 176"/>
              <a:gd name="T49" fmla="*/ 36 h 129"/>
              <a:gd name="T50" fmla="*/ 168 w 176"/>
              <a:gd name="T51" fmla="*/ 79 h 129"/>
              <a:gd name="T52" fmla="*/ 95 w 176"/>
              <a:gd name="T53" fmla="*/ 120 h 129"/>
              <a:gd name="T54" fmla="*/ 69 w 176"/>
              <a:gd name="T55" fmla="*/ 81 h 129"/>
              <a:gd name="T56" fmla="*/ 60 w 176"/>
              <a:gd name="T57" fmla="*/ 90 h 129"/>
              <a:gd name="T58" fmla="*/ 94 w 176"/>
              <a:gd name="T59" fmla="*/ 128 h 129"/>
              <a:gd name="T60" fmla="*/ 100 w 176"/>
              <a:gd name="T61" fmla="*/ 129 h 129"/>
              <a:gd name="T62" fmla="*/ 100 w 176"/>
              <a:gd name="T63" fmla="*/ 128 h 129"/>
              <a:gd name="T64" fmla="*/ 129 w 176"/>
              <a:gd name="T65" fmla="*/ 128 h 129"/>
              <a:gd name="T66" fmla="*/ 130 w 176"/>
              <a:gd name="T67" fmla="*/ 128 h 129"/>
              <a:gd name="T68" fmla="*/ 64 w 176"/>
              <a:gd name="T69" fmla="*/ 120 h 129"/>
              <a:gd name="T70" fmla="*/ 37 w 176"/>
              <a:gd name="T71" fmla="*/ 118 h 129"/>
              <a:gd name="T72" fmla="*/ 34 w 176"/>
              <a:gd name="T73" fmla="*/ 126 h 129"/>
              <a:gd name="T74" fmla="*/ 64 w 176"/>
              <a:gd name="T75" fmla="*/ 128 h 129"/>
              <a:gd name="T76" fmla="*/ 64 w 176"/>
              <a:gd name="T77" fmla="*/ 12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29">
                <a:moveTo>
                  <a:pt x="66" y="75"/>
                </a:moveTo>
                <a:cubicBezTo>
                  <a:pt x="73" y="70"/>
                  <a:pt x="73" y="70"/>
                  <a:pt x="73" y="70"/>
                </a:cubicBezTo>
                <a:cubicBezTo>
                  <a:pt x="85" y="77"/>
                  <a:pt x="85" y="77"/>
                  <a:pt x="85" y="77"/>
                </a:cubicBezTo>
                <a:cubicBezTo>
                  <a:pt x="99" y="37"/>
                  <a:pt x="99" y="37"/>
                  <a:pt x="99" y="37"/>
                </a:cubicBezTo>
                <a:cubicBezTo>
                  <a:pt x="53" y="57"/>
                  <a:pt x="53" y="57"/>
                  <a:pt x="53" y="57"/>
                </a:cubicBezTo>
                <a:cubicBezTo>
                  <a:pt x="63" y="65"/>
                  <a:pt x="63" y="65"/>
                  <a:pt x="63" y="65"/>
                </a:cubicBezTo>
                <a:lnTo>
                  <a:pt x="66" y="75"/>
                </a:lnTo>
                <a:close/>
                <a:moveTo>
                  <a:pt x="92" y="45"/>
                </a:moveTo>
                <a:cubicBezTo>
                  <a:pt x="82" y="71"/>
                  <a:pt x="82" y="71"/>
                  <a:pt x="82" y="71"/>
                </a:cubicBezTo>
                <a:cubicBezTo>
                  <a:pt x="75" y="66"/>
                  <a:pt x="75" y="66"/>
                  <a:pt x="75" y="66"/>
                </a:cubicBezTo>
                <a:cubicBezTo>
                  <a:pt x="74" y="66"/>
                  <a:pt x="74" y="66"/>
                  <a:pt x="73" y="66"/>
                </a:cubicBezTo>
                <a:cubicBezTo>
                  <a:pt x="72" y="66"/>
                  <a:pt x="71" y="66"/>
                  <a:pt x="71" y="67"/>
                </a:cubicBezTo>
                <a:cubicBezTo>
                  <a:pt x="68" y="68"/>
                  <a:pt x="68" y="68"/>
                  <a:pt x="68" y="68"/>
                </a:cubicBezTo>
                <a:cubicBezTo>
                  <a:pt x="67" y="63"/>
                  <a:pt x="67" y="63"/>
                  <a:pt x="67" y="63"/>
                </a:cubicBezTo>
                <a:cubicBezTo>
                  <a:pt x="66" y="63"/>
                  <a:pt x="66" y="62"/>
                  <a:pt x="65" y="61"/>
                </a:cubicBezTo>
                <a:cubicBezTo>
                  <a:pt x="61" y="58"/>
                  <a:pt x="61" y="58"/>
                  <a:pt x="61" y="58"/>
                </a:cubicBezTo>
                <a:lnTo>
                  <a:pt x="92" y="45"/>
                </a:lnTo>
                <a:close/>
                <a:moveTo>
                  <a:pt x="4" y="78"/>
                </a:moveTo>
                <a:cubicBezTo>
                  <a:pt x="6" y="78"/>
                  <a:pt x="7" y="77"/>
                  <a:pt x="8" y="75"/>
                </a:cubicBezTo>
                <a:cubicBezTo>
                  <a:pt x="8" y="71"/>
                  <a:pt x="9" y="67"/>
                  <a:pt x="10" y="64"/>
                </a:cubicBezTo>
                <a:cubicBezTo>
                  <a:pt x="12" y="60"/>
                  <a:pt x="14" y="57"/>
                  <a:pt x="16" y="54"/>
                </a:cubicBezTo>
                <a:cubicBezTo>
                  <a:pt x="18" y="52"/>
                  <a:pt x="18" y="49"/>
                  <a:pt x="16" y="48"/>
                </a:cubicBezTo>
                <a:cubicBezTo>
                  <a:pt x="14" y="47"/>
                  <a:pt x="12" y="47"/>
                  <a:pt x="10" y="49"/>
                </a:cubicBezTo>
                <a:cubicBezTo>
                  <a:pt x="8" y="52"/>
                  <a:pt x="5" y="56"/>
                  <a:pt x="3" y="61"/>
                </a:cubicBezTo>
                <a:cubicBezTo>
                  <a:pt x="2" y="65"/>
                  <a:pt x="0" y="69"/>
                  <a:pt x="0" y="74"/>
                </a:cubicBezTo>
                <a:cubicBezTo>
                  <a:pt x="0" y="76"/>
                  <a:pt x="1" y="78"/>
                  <a:pt x="4" y="78"/>
                </a:cubicBezTo>
                <a:cubicBezTo>
                  <a:pt x="3" y="78"/>
                  <a:pt x="4" y="78"/>
                  <a:pt x="4" y="78"/>
                </a:cubicBezTo>
                <a:close/>
                <a:moveTo>
                  <a:pt x="18" y="106"/>
                </a:moveTo>
                <a:cubicBezTo>
                  <a:pt x="16" y="104"/>
                  <a:pt x="14" y="102"/>
                  <a:pt x="13" y="100"/>
                </a:cubicBezTo>
                <a:cubicBezTo>
                  <a:pt x="12" y="97"/>
                  <a:pt x="10" y="94"/>
                  <a:pt x="9" y="91"/>
                </a:cubicBezTo>
                <a:cubicBezTo>
                  <a:pt x="8" y="89"/>
                  <a:pt x="6" y="88"/>
                  <a:pt x="4" y="88"/>
                </a:cubicBezTo>
                <a:cubicBezTo>
                  <a:pt x="2" y="89"/>
                  <a:pt x="1" y="91"/>
                  <a:pt x="2" y="93"/>
                </a:cubicBezTo>
                <a:cubicBezTo>
                  <a:pt x="3" y="97"/>
                  <a:pt x="4" y="100"/>
                  <a:pt x="6" y="104"/>
                </a:cubicBezTo>
                <a:cubicBezTo>
                  <a:pt x="8" y="106"/>
                  <a:pt x="10" y="109"/>
                  <a:pt x="12" y="111"/>
                </a:cubicBezTo>
                <a:cubicBezTo>
                  <a:pt x="14" y="113"/>
                  <a:pt x="16" y="115"/>
                  <a:pt x="18" y="117"/>
                </a:cubicBezTo>
                <a:cubicBezTo>
                  <a:pt x="18" y="117"/>
                  <a:pt x="19" y="118"/>
                  <a:pt x="20" y="118"/>
                </a:cubicBezTo>
                <a:cubicBezTo>
                  <a:pt x="21" y="118"/>
                  <a:pt x="23" y="117"/>
                  <a:pt x="23" y="116"/>
                </a:cubicBezTo>
                <a:cubicBezTo>
                  <a:pt x="25" y="114"/>
                  <a:pt x="25" y="112"/>
                  <a:pt x="23" y="110"/>
                </a:cubicBezTo>
                <a:cubicBezTo>
                  <a:pt x="21" y="109"/>
                  <a:pt x="20" y="108"/>
                  <a:pt x="18" y="106"/>
                </a:cubicBezTo>
                <a:close/>
                <a:moveTo>
                  <a:pt x="176" y="79"/>
                </a:moveTo>
                <a:cubicBezTo>
                  <a:pt x="176" y="55"/>
                  <a:pt x="158" y="35"/>
                  <a:pt x="134" y="31"/>
                </a:cubicBezTo>
                <a:cubicBezTo>
                  <a:pt x="126" y="12"/>
                  <a:pt x="108" y="0"/>
                  <a:pt x="88" y="0"/>
                </a:cubicBezTo>
                <a:cubicBezTo>
                  <a:pt x="67" y="0"/>
                  <a:pt x="49" y="12"/>
                  <a:pt x="41" y="31"/>
                </a:cubicBezTo>
                <a:cubicBezTo>
                  <a:pt x="35" y="31"/>
                  <a:pt x="30" y="33"/>
                  <a:pt x="25" y="37"/>
                </a:cubicBezTo>
                <a:cubicBezTo>
                  <a:pt x="23" y="38"/>
                  <a:pt x="22" y="40"/>
                  <a:pt x="23" y="42"/>
                </a:cubicBezTo>
                <a:cubicBezTo>
                  <a:pt x="24" y="44"/>
                  <a:pt x="27" y="45"/>
                  <a:pt x="29" y="44"/>
                </a:cubicBezTo>
                <a:cubicBezTo>
                  <a:pt x="34" y="41"/>
                  <a:pt x="39" y="39"/>
                  <a:pt x="45" y="39"/>
                </a:cubicBezTo>
                <a:cubicBezTo>
                  <a:pt x="47" y="39"/>
                  <a:pt x="48" y="37"/>
                  <a:pt x="48" y="36"/>
                </a:cubicBezTo>
                <a:cubicBezTo>
                  <a:pt x="54" y="19"/>
                  <a:pt x="70" y="8"/>
                  <a:pt x="88" y="8"/>
                </a:cubicBezTo>
                <a:cubicBezTo>
                  <a:pt x="106" y="8"/>
                  <a:pt x="121" y="19"/>
                  <a:pt x="128" y="36"/>
                </a:cubicBezTo>
                <a:cubicBezTo>
                  <a:pt x="128" y="37"/>
                  <a:pt x="130" y="38"/>
                  <a:pt x="131" y="39"/>
                </a:cubicBezTo>
                <a:cubicBezTo>
                  <a:pt x="152" y="41"/>
                  <a:pt x="168" y="58"/>
                  <a:pt x="168" y="79"/>
                </a:cubicBezTo>
                <a:cubicBezTo>
                  <a:pt x="168" y="102"/>
                  <a:pt x="149" y="120"/>
                  <a:pt x="126" y="120"/>
                </a:cubicBezTo>
                <a:cubicBezTo>
                  <a:pt x="95" y="120"/>
                  <a:pt x="95" y="120"/>
                  <a:pt x="95" y="120"/>
                </a:cubicBezTo>
                <a:cubicBezTo>
                  <a:pt x="80" y="118"/>
                  <a:pt x="68" y="105"/>
                  <a:pt x="68" y="89"/>
                </a:cubicBezTo>
                <a:cubicBezTo>
                  <a:pt x="68" y="86"/>
                  <a:pt x="68" y="84"/>
                  <a:pt x="69" y="81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82"/>
                  <a:pt x="60" y="86"/>
                  <a:pt x="60" y="90"/>
                </a:cubicBezTo>
                <a:cubicBezTo>
                  <a:pt x="60" y="109"/>
                  <a:pt x="73" y="124"/>
                  <a:pt x="92" y="128"/>
                </a:cubicBezTo>
                <a:cubicBezTo>
                  <a:pt x="92" y="128"/>
                  <a:pt x="93" y="128"/>
                  <a:pt x="94" y="128"/>
                </a:cubicBezTo>
                <a:cubicBezTo>
                  <a:pt x="95" y="128"/>
                  <a:pt x="95" y="128"/>
                  <a:pt x="95" y="128"/>
                </a:cubicBezTo>
                <a:cubicBezTo>
                  <a:pt x="97" y="128"/>
                  <a:pt x="98" y="129"/>
                  <a:pt x="100" y="129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8"/>
                  <a:pt x="100" y="128"/>
                  <a:pt x="100" y="128"/>
                </a:cubicBezTo>
                <a:cubicBezTo>
                  <a:pt x="100" y="128"/>
                  <a:pt x="100" y="128"/>
                  <a:pt x="101" y="128"/>
                </a:cubicBezTo>
                <a:cubicBezTo>
                  <a:pt x="129" y="128"/>
                  <a:pt x="129" y="128"/>
                  <a:pt x="129" y="128"/>
                </a:cubicBezTo>
                <a:cubicBezTo>
                  <a:pt x="130" y="128"/>
                  <a:pt x="130" y="128"/>
                  <a:pt x="130" y="128"/>
                </a:cubicBezTo>
                <a:cubicBezTo>
                  <a:pt x="130" y="128"/>
                  <a:pt x="130" y="128"/>
                  <a:pt x="130" y="128"/>
                </a:cubicBezTo>
                <a:cubicBezTo>
                  <a:pt x="156" y="126"/>
                  <a:pt x="176" y="105"/>
                  <a:pt x="176" y="79"/>
                </a:cubicBezTo>
                <a:close/>
                <a:moveTo>
                  <a:pt x="64" y="120"/>
                </a:moveTo>
                <a:cubicBezTo>
                  <a:pt x="49" y="120"/>
                  <a:pt x="49" y="120"/>
                  <a:pt x="49" y="120"/>
                </a:cubicBezTo>
                <a:cubicBezTo>
                  <a:pt x="45" y="120"/>
                  <a:pt x="41" y="119"/>
                  <a:pt x="37" y="118"/>
                </a:cubicBezTo>
                <a:cubicBezTo>
                  <a:pt x="35" y="117"/>
                  <a:pt x="32" y="118"/>
                  <a:pt x="31" y="121"/>
                </a:cubicBezTo>
                <a:cubicBezTo>
                  <a:pt x="31" y="123"/>
                  <a:pt x="32" y="125"/>
                  <a:pt x="34" y="126"/>
                </a:cubicBezTo>
                <a:cubicBezTo>
                  <a:pt x="39" y="128"/>
                  <a:pt x="44" y="128"/>
                  <a:pt x="49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66" y="128"/>
                  <a:pt x="68" y="127"/>
                  <a:pt x="68" y="124"/>
                </a:cubicBezTo>
                <a:cubicBezTo>
                  <a:pt x="68" y="122"/>
                  <a:pt x="66" y="120"/>
                  <a:pt x="64" y="1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6" name="Freeform 25"/>
          <p:cNvSpPr>
            <a:spLocks noEditPoints="1"/>
          </p:cNvSpPr>
          <p:nvPr/>
        </p:nvSpPr>
        <p:spPr bwMode="auto">
          <a:xfrm>
            <a:off x="6997026" y="5337054"/>
            <a:ext cx="275529" cy="213648"/>
          </a:xfrm>
          <a:custGeom>
            <a:avLst/>
            <a:gdLst>
              <a:gd name="T0" fmla="*/ 88 w 176"/>
              <a:gd name="T1" fmla="*/ 24 h 136"/>
              <a:gd name="T2" fmla="*/ 43 w 176"/>
              <a:gd name="T3" fmla="*/ 68 h 136"/>
              <a:gd name="T4" fmla="*/ 88 w 176"/>
              <a:gd name="T5" fmla="*/ 112 h 136"/>
              <a:gd name="T6" fmla="*/ 133 w 176"/>
              <a:gd name="T7" fmla="*/ 68 h 136"/>
              <a:gd name="T8" fmla="*/ 88 w 176"/>
              <a:gd name="T9" fmla="*/ 24 h 136"/>
              <a:gd name="T10" fmla="*/ 88 w 176"/>
              <a:gd name="T11" fmla="*/ 108 h 136"/>
              <a:gd name="T12" fmla="*/ 47 w 176"/>
              <a:gd name="T13" fmla="*/ 68 h 136"/>
              <a:gd name="T14" fmla="*/ 88 w 176"/>
              <a:gd name="T15" fmla="*/ 28 h 136"/>
              <a:gd name="T16" fmla="*/ 129 w 176"/>
              <a:gd name="T17" fmla="*/ 68 h 136"/>
              <a:gd name="T18" fmla="*/ 88 w 176"/>
              <a:gd name="T19" fmla="*/ 108 h 136"/>
              <a:gd name="T20" fmla="*/ 88 w 176"/>
              <a:gd name="T21" fmla="*/ 0 h 136"/>
              <a:gd name="T22" fmla="*/ 0 w 176"/>
              <a:gd name="T23" fmla="*/ 68 h 136"/>
              <a:gd name="T24" fmla="*/ 88 w 176"/>
              <a:gd name="T25" fmla="*/ 136 h 136"/>
              <a:gd name="T26" fmla="*/ 176 w 176"/>
              <a:gd name="T27" fmla="*/ 68 h 136"/>
              <a:gd name="T28" fmla="*/ 88 w 176"/>
              <a:gd name="T29" fmla="*/ 0 h 136"/>
              <a:gd name="T30" fmla="*/ 88 w 176"/>
              <a:gd name="T31" fmla="*/ 128 h 136"/>
              <a:gd name="T32" fmla="*/ 8 w 176"/>
              <a:gd name="T33" fmla="*/ 68 h 136"/>
              <a:gd name="T34" fmla="*/ 88 w 176"/>
              <a:gd name="T35" fmla="*/ 8 h 136"/>
              <a:gd name="T36" fmla="*/ 168 w 176"/>
              <a:gd name="T37" fmla="*/ 68 h 136"/>
              <a:gd name="T38" fmla="*/ 88 w 176"/>
              <a:gd name="T39" fmla="*/ 128 h 136"/>
              <a:gd name="T40" fmla="*/ 110 w 176"/>
              <a:gd name="T41" fmla="*/ 46 h 136"/>
              <a:gd name="T42" fmla="*/ 110 w 176"/>
              <a:gd name="T43" fmla="*/ 49 h 136"/>
              <a:gd name="T44" fmla="*/ 98 w 176"/>
              <a:gd name="T45" fmla="*/ 61 h 136"/>
              <a:gd name="T46" fmla="*/ 100 w 176"/>
              <a:gd name="T47" fmla="*/ 68 h 136"/>
              <a:gd name="T48" fmla="*/ 88 w 176"/>
              <a:gd name="T49" fmla="*/ 80 h 136"/>
              <a:gd name="T50" fmla="*/ 76 w 176"/>
              <a:gd name="T51" fmla="*/ 68 h 136"/>
              <a:gd name="T52" fmla="*/ 88 w 176"/>
              <a:gd name="T53" fmla="*/ 56 h 136"/>
              <a:gd name="T54" fmla="*/ 95 w 176"/>
              <a:gd name="T55" fmla="*/ 58 h 136"/>
              <a:gd name="T56" fmla="*/ 107 w 176"/>
              <a:gd name="T57" fmla="*/ 46 h 136"/>
              <a:gd name="T58" fmla="*/ 110 w 176"/>
              <a:gd name="T59" fmla="*/ 4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76" h="136">
                <a:moveTo>
                  <a:pt x="88" y="24"/>
                </a:moveTo>
                <a:cubicBezTo>
                  <a:pt x="63" y="24"/>
                  <a:pt x="43" y="43"/>
                  <a:pt x="43" y="68"/>
                </a:cubicBezTo>
                <a:cubicBezTo>
                  <a:pt x="43" y="92"/>
                  <a:pt x="63" y="112"/>
                  <a:pt x="88" y="112"/>
                </a:cubicBezTo>
                <a:cubicBezTo>
                  <a:pt x="113" y="112"/>
                  <a:pt x="133" y="92"/>
                  <a:pt x="133" y="68"/>
                </a:cubicBezTo>
                <a:cubicBezTo>
                  <a:pt x="133" y="43"/>
                  <a:pt x="113" y="24"/>
                  <a:pt x="88" y="24"/>
                </a:cubicBezTo>
                <a:close/>
                <a:moveTo>
                  <a:pt x="88" y="108"/>
                </a:moveTo>
                <a:cubicBezTo>
                  <a:pt x="65" y="108"/>
                  <a:pt x="47" y="90"/>
                  <a:pt x="47" y="68"/>
                </a:cubicBezTo>
                <a:cubicBezTo>
                  <a:pt x="47" y="45"/>
                  <a:pt x="65" y="28"/>
                  <a:pt x="88" y="28"/>
                </a:cubicBezTo>
                <a:cubicBezTo>
                  <a:pt x="111" y="28"/>
                  <a:pt x="129" y="45"/>
                  <a:pt x="129" y="68"/>
                </a:cubicBezTo>
                <a:cubicBezTo>
                  <a:pt x="129" y="90"/>
                  <a:pt x="111" y="108"/>
                  <a:pt x="88" y="108"/>
                </a:cubicBezTo>
                <a:close/>
                <a:moveTo>
                  <a:pt x="88" y="0"/>
                </a:moveTo>
                <a:cubicBezTo>
                  <a:pt x="45" y="0"/>
                  <a:pt x="9" y="29"/>
                  <a:pt x="0" y="68"/>
                </a:cubicBezTo>
                <a:cubicBezTo>
                  <a:pt x="9" y="106"/>
                  <a:pt x="45" y="136"/>
                  <a:pt x="88" y="136"/>
                </a:cubicBezTo>
                <a:cubicBezTo>
                  <a:pt x="131" y="136"/>
                  <a:pt x="167" y="106"/>
                  <a:pt x="176" y="68"/>
                </a:cubicBezTo>
                <a:cubicBezTo>
                  <a:pt x="167" y="29"/>
                  <a:pt x="131" y="0"/>
                  <a:pt x="88" y="0"/>
                </a:cubicBezTo>
                <a:close/>
                <a:moveTo>
                  <a:pt x="88" y="128"/>
                </a:moveTo>
                <a:cubicBezTo>
                  <a:pt x="50" y="128"/>
                  <a:pt x="18" y="103"/>
                  <a:pt x="8" y="68"/>
                </a:cubicBezTo>
                <a:cubicBezTo>
                  <a:pt x="18" y="32"/>
                  <a:pt x="50" y="8"/>
                  <a:pt x="88" y="8"/>
                </a:cubicBezTo>
                <a:cubicBezTo>
                  <a:pt x="126" y="8"/>
                  <a:pt x="158" y="32"/>
                  <a:pt x="168" y="68"/>
                </a:cubicBezTo>
                <a:cubicBezTo>
                  <a:pt x="158" y="103"/>
                  <a:pt x="126" y="128"/>
                  <a:pt x="88" y="128"/>
                </a:cubicBezTo>
                <a:close/>
                <a:moveTo>
                  <a:pt x="110" y="46"/>
                </a:moveTo>
                <a:cubicBezTo>
                  <a:pt x="111" y="47"/>
                  <a:pt x="111" y="48"/>
                  <a:pt x="110" y="49"/>
                </a:cubicBezTo>
                <a:cubicBezTo>
                  <a:pt x="98" y="61"/>
                  <a:pt x="98" y="61"/>
                  <a:pt x="98" y="61"/>
                </a:cubicBezTo>
                <a:cubicBezTo>
                  <a:pt x="99" y="63"/>
                  <a:pt x="100" y="65"/>
                  <a:pt x="100" y="68"/>
                </a:cubicBezTo>
                <a:cubicBezTo>
                  <a:pt x="100" y="74"/>
                  <a:pt x="95" y="80"/>
                  <a:pt x="88" y="80"/>
                </a:cubicBezTo>
                <a:cubicBezTo>
                  <a:pt x="81" y="80"/>
                  <a:pt x="76" y="74"/>
                  <a:pt x="76" y="68"/>
                </a:cubicBezTo>
                <a:cubicBezTo>
                  <a:pt x="76" y="61"/>
                  <a:pt x="81" y="56"/>
                  <a:pt x="88" y="56"/>
                </a:cubicBezTo>
                <a:cubicBezTo>
                  <a:pt x="91" y="56"/>
                  <a:pt x="93" y="56"/>
                  <a:pt x="95" y="58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8" y="45"/>
                  <a:pt x="109" y="45"/>
                  <a:pt x="110" y="4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7" name="Freeform 29"/>
          <p:cNvSpPr>
            <a:spLocks noEditPoints="1"/>
          </p:cNvSpPr>
          <p:nvPr/>
        </p:nvSpPr>
        <p:spPr bwMode="auto">
          <a:xfrm>
            <a:off x="8018741" y="5343568"/>
            <a:ext cx="275529" cy="200621"/>
          </a:xfrm>
          <a:custGeom>
            <a:avLst/>
            <a:gdLst>
              <a:gd name="T0" fmla="*/ 150 w 176"/>
              <a:gd name="T1" fmla="*/ 44 h 128"/>
              <a:gd name="T2" fmla="*/ 92 w 176"/>
              <a:gd name="T3" fmla="*/ 42 h 128"/>
              <a:gd name="T4" fmla="*/ 150 w 176"/>
              <a:gd name="T5" fmla="*/ 40 h 128"/>
              <a:gd name="T6" fmla="*/ 150 w 176"/>
              <a:gd name="T7" fmla="*/ 60 h 128"/>
              <a:gd name="T8" fmla="*/ 92 w 176"/>
              <a:gd name="T9" fmla="*/ 62 h 128"/>
              <a:gd name="T10" fmla="*/ 150 w 176"/>
              <a:gd name="T11" fmla="*/ 64 h 128"/>
              <a:gd name="T12" fmla="*/ 150 w 176"/>
              <a:gd name="T13" fmla="*/ 60 h 128"/>
              <a:gd name="T14" fmla="*/ 94 w 176"/>
              <a:gd name="T15" fmla="*/ 80 h 128"/>
              <a:gd name="T16" fmla="*/ 94 w 176"/>
              <a:gd name="T17" fmla="*/ 84 h 128"/>
              <a:gd name="T18" fmla="*/ 152 w 176"/>
              <a:gd name="T19" fmla="*/ 82 h 128"/>
              <a:gd name="T20" fmla="*/ 84 w 176"/>
              <a:gd name="T21" fmla="*/ 91 h 128"/>
              <a:gd name="T22" fmla="*/ 82 w 176"/>
              <a:gd name="T23" fmla="*/ 100 h 128"/>
              <a:gd name="T24" fmla="*/ 20 w 176"/>
              <a:gd name="T25" fmla="*/ 98 h 128"/>
              <a:gd name="T26" fmla="*/ 35 w 176"/>
              <a:gd name="T27" fmla="*/ 78 h 128"/>
              <a:gd name="T28" fmla="*/ 40 w 176"/>
              <a:gd name="T29" fmla="*/ 75 h 128"/>
              <a:gd name="T30" fmla="*/ 33 w 176"/>
              <a:gd name="T31" fmla="*/ 46 h 128"/>
              <a:gd name="T32" fmla="*/ 71 w 176"/>
              <a:gd name="T33" fmla="*/ 46 h 128"/>
              <a:gd name="T34" fmla="*/ 64 w 176"/>
              <a:gd name="T35" fmla="*/ 75 h 128"/>
              <a:gd name="T36" fmla="*/ 69 w 176"/>
              <a:gd name="T37" fmla="*/ 78 h 128"/>
              <a:gd name="T38" fmla="*/ 80 w 176"/>
              <a:gd name="T39" fmla="*/ 91 h 128"/>
              <a:gd name="T40" fmla="*/ 60 w 176"/>
              <a:gd name="T41" fmla="*/ 77 h 128"/>
              <a:gd name="T42" fmla="*/ 61 w 176"/>
              <a:gd name="T43" fmla="*/ 72 h 128"/>
              <a:gd name="T44" fmla="*/ 67 w 176"/>
              <a:gd name="T45" fmla="*/ 46 h 128"/>
              <a:gd name="T46" fmla="*/ 37 w 176"/>
              <a:gd name="T47" fmla="*/ 46 h 128"/>
              <a:gd name="T48" fmla="*/ 43 w 176"/>
              <a:gd name="T49" fmla="*/ 72 h 128"/>
              <a:gd name="T50" fmla="*/ 44 w 176"/>
              <a:gd name="T51" fmla="*/ 77 h 128"/>
              <a:gd name="T52" fmla="*/ 24 w 176"/>
              <a:gd name="T53" fmla="*/ 91 h 128"/>
              <a:gd name="T54" fmla="*/ 80 w 176"/>
              <a:gd name="T55" fmla="*/ 96 h 128"/>
              <a:gd name="T56" fmla="*/ 176 w 176"/>
              <a:gd name="T57" fmla="*/ 11 h 128"/>
              <a:gd name="T58" fmla="*/ 164 w 176"/>
              <a:gd name="T59" fmla="*/ 128 h 128"/>
              <a:gd name="T60" fmla="*/ 0 w 176"/>
              <a:gd name="T61" fmla="*/ 116 h 128"/>
              <a:gd name="T62" fmla="*/ 12 w 176"/>
              <a:gd name="T63" fmla="*/ 0 h 128"/>
              <a:gd name="T64" fmla="*/ 176 w 176"/>
              <a:gd name="T65" fmla="*/ 11 h 128"/>
              <a:gd name="T66" fmla="*/ 164 w 176"/>
              <a:gd name="T67" fmla="*/ 8 h 128"/>
              <a:gd name="T68" fmla="*/ 8 w 176"/>
              <a:gd name="T69" fmla="*/ 11 h 128"/>
              <a:gd name="T70" fmla="*/ 12 w 176"/>
              <a:gd name="T71" fmla="*/ 120 h 128"/>
              <a:gd name="T72" fmla="*/ 168 w 176"/>
              <a:gd name="T73" fmla="*/ 11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28">
                <a:moveTo>
                  <a:pt x="152" y="42"/>
                </a:moveTo>
                <a:cubicBezTo>
                  <a:pt x="152" y="43"/>
                  <a:pt x="151" y="44"/>
                  <a:pt x="150" y="44"/>
                </a:cubicBezTo>
                <a:cubicBezTo>
                  <a:pt x="94" y="44"/>
                  <a:pt x="94" y="44"/>
                  <a:pt x="94" y="44"/>
                </a:cubicBezTo>
                <a:cubicBezTo>
                  <a:pt x="93" y="44"/>
                  <a:pt x="92" y="43"/>
                  <a:pt x="92" y="42"/>
                </a:cubicBezTo>
                <a:cubicBezTo>
                  <a:pt x="92" y="40"/>
                  <a:pt x="93" y="40"/>
                  <a:pt x="94" y="40"/>
                </a:cubicBezTo>
                <a:cubicBezTo>
                  <a:pt x="150" y="40"/>
                  <a:pt x="150" y="40"/>
                  <a:pt x="150" y="40"/>
                </a:cubicBezTo>
                <a:cubicBezTo>
                  <a:pt x="151" y="40"/>
                  <a:pt x="152" y="40"/>
                  <a:pt x="152" y="42"/>
                </a:cubicBezTo>
                <a:close/>
                <a:moveTo>
                  <a:pt x="150" y="60"/>
                </a:moveTo>
                <a:cubicBezTo>
                  <a:pt x="94" y="60"/>
                  <a:pt x="94" y="60"/>
                  <a:pt x="94" y="60"/>
                </a:cubicBezTo>
                <a:cubicBezTo>
                  <a:pt x="93" y="60"/>
                  <a:pt x="92" y="60"/>
                  <a:pt x="92" y="62"/>
                </a:cubicBezTo>
                <a:cubicBezTo>
                  <a:pt x="92" y="63"/>
                  <a:pt x="93" y="64"/>
                  <a:pt x="94" y="64"/>
                </a:cubicBezTo>
                <a:cubicBezTo>
                  <a:pt x="150" y="64"/>
                  <a:pt x="150" y="64"/>
                  <a:pt x="150" y="64"/>
                </a:cubicBezTo>
                <a:cubicBezTo>
                  <a:pt x="151" y="64"/>
                  <a:pt x="152" y="63"/>
                  <a:pt x="152" y="62"/>
                </a:cubicBezTo>
                <a:cubicBezTo>
                  <a:pt x="152" y="60"/>
                  <a:pt x="151" y="60"/>
                  <a:pt x="150" y="60"/>
                </a:cubicBezTo>
                <a:close/>
                <a:moveTo>
                  <a:pt x="150" y="80"/>
                </a:moveTo>
                <a:cubicBezTo>
                  <a:pt x="94" y="80"/>
                  <a:pt x="94" y="80"/>
                  <a:pt x="94" y="80"/>
                </a:cubicBezTo>
                <a:cubicBezTo>
                  <a:pt x="93" y="80"/>
                  <a:pt x="92" y="80"/>
                  <a:pt x="92" y="82"/>
                </a:cubicBezTo>
                <a:cubicBezTo>
                  <a:pt x="92" y="83"/>
                  <a:pt x="93" y="84"/>
                  <a:pt x="94" y="84"/>
                </a:cubicBezTo>
                <a:cubicBezTo>
                  <a:pt x="150" y="84"/>
                  <a:pt x="150" y="84"/>
                  <a:pt x="150" y="84"/>
                </a:cubicBezTo>
                <a:cubicBezTo>
                  <a:pt x="151" y="84"/>
                  <a:pt x="152" y="83"/>
                  <a:pt x="152" y="82"/>
                </a:cubicBezTo>
                <a:cubicBezTo>
                  <a:pt x="152" y="80"/>
                  <a:pt x="151" y="80"/>
                  <a:pt x="150" y="80"/>
                </a:cubicBezTo>
                <a:close/>
                <a:moveTo>
                  <a:pt x="84" y="91"/>
                </a:moveTo>
                <a:cubicBezTo>
                  <a:pt x="84" y="98"/>
                  <a:pt x="84" y="98"/>
                  <a:pt x="84" y="98"/>
                </a:cubicBezTo>
                <a:cubicBezTo>
                  <a:pt x="84" y="99"/>
                  <a:pt x="83" y="100"/>
                  <a:pt x="82" y="100"/>
                </a:cubicBezTo>
                <a:cubicBezTo>
                  <a:pt x="22" y="100"/>
                  <a:pt x="22" y="100"/>
                  <a:pt x="22" y="100"/>
                </a:cubicBezTo>
                <a:cubicBezTo>
                  <a:pt x="21" y="100"/>
                  <a:pt x="20" y="99"/>
                  <a:pt x="20" y="98"/>
                </a:cubicBezTo>
                <a:cubicBezTo>
                  <a:pt x="20" y="91"/>
                  <a:pt x="20" y="91"/>
                  <a:pt x="20" y="91"/>
                </a:cubicBezTo>
                <a:cubicBezTo>
                  <a:pt x="20" y="83"/>
                  <a:pt x="29" y="80"/>
                  <a:pt x="35" y="78"/>
                </a:cubicBezTo>
                <a:cubicBezTo>
                  <a:pt x="37" y="78"/>
                  <a:pt x="39" y="77"/>
                  <a:pt x="40" y="77"/>
                </a:cubicBezTo>
                <a:cubicBezTo>
                  <a:pt x="40" y="75"/>
                  <a:pt x="40" y="75"/>
                  <a:pt x="40" y="75"/>
                </a:cubicBezTo>
                <a:cubicBezTo>
                  <a:pt x="36" y="71"/>
                  <a:pt x="33" y="66"/>
                  <a:pt x="33" y="60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6"/>
                  <a:pt x="42" y="28"/>
                  <a:pt x="52" y="28"/>
                </a:cubicBezTo>
                <a:cubicBezTo>
                  <a:pt x="62" y="28"/>
                  <a:pt x="71" y="36"/>
                  <a:pt x="71" y="46"/>
                </a:cubicBezTo>
                <a:cubicBezTo>
                  <a:pt x="71" y="60"/>
                  <a:pt x="71" y="60"/>
                  <a:pt x="71" y="60"/>
                </a:cubicBezTo>
                <a:cubicBezTo>
                  <a:pt x="71" y="66"/>
                  <a:pt x="68" y="71"/>
                  <a:pt x="64" y="75"/>
                </a:cubicBezTo>
                <a:cubicBezTo>
                  <a:pt x="64" y="77"/>
                  <a:pt x="64" y="77"/>
                  <a:pt x="64" y="77"/>
                </a:cubicBezTo>
                <a:cubicBezTo>
                  <a:pt x="65" y="77"/>
                  <a:pt x="67" y="78"/>
                  <a:pt x="69" y="78"/>
                </a:cubicBezTo>
                <a:cubicBezTo>
                  <a:pt x="75" y="80"/>
                  <a:pt x="84" y="83"/>
                  <a:pt x="84" y="91"/>
                </a:cubicBezTo>
                <a:close/>
                <a:moveTo>
                  <a:pt x="80" y="91"/>
                </a:moveTo>
                <a:cubicBezTo>
                  <a:pt x="80" y="86"/>
                  <a:pt x="73" y="84"/>
                  <a:pt x="68" y="82"/>
                </a:cubicBezTo>
                <a:cubicBezTo>
                  <a:pt x="63" y="81"/>
                  <a:pt x="60" y="80"/>
                  <a:pt x="60" y="77"/>
                </a:cubicBezTo>
                <a:cubicBezTo>
                  <a:pt x="60" y="74"/>
                  <a:pt x="60" y="74"/>
                  <a:pt x="60" y="74"/>
                </a:cubicBezTo>
                <a:cubicBezTo>
                  <a:pt x="60" y="73"/>
                  <a:pt x="60" y="72"/>
                  <a:pt x="61" y="72"/>
                </a:cubicBezTo>
                <a:cubicBezTo>
                  <a:pt x="65" y="69"/>
                  <a:pt x="67" y="65"/>
                  <a:pt x="67" y="60"/>
                </a:cubicBezTo>
                <a:cubicBezTo>
                  <a:pt x="67" y="46"/>
                  <a:pt x="67" y="46"/>
                  <a:pt x="67" y="46"/>
                </a:cubicBezTo>
                <a:cubicBezTo>
                  <a:pt x="67" y="38"/>
                  <a:pt x="60" y="31"/>
                  <a:pt x="52" y="31"/>
                </a:cubicBezTo>
                <a:cubicBezTo>
                  <a:pt x="44" y="31"/>
                  <a:pt x="37" y="38"/>
                  <a:pt x="37" y="46"/>
                </a:cubicBezTo>
                <a:cubicBezTo>
                  <a:pt x="37" y="60"/>
                  <a:pt x="37" y="60"/>
                  <a:pt x="37" y="60"/>
                </a:cubicBezTo>
                <a:cubicBezTo>
                  <a:pt x="37" y="65"/>
                  <a:pt x="39" y="69"/>
                  <a:pt x="43" y="72"/>
                </a:cubicBezTo>
                <a:cubicBezTo>
                  <a:pt x="44" y="72"/>
                  <a:pt x="44" y="73"/>
                  <a:pt x="44" y="74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80"/>
                  <a:pt x="41" y="81"/>
                  <a:pt x="36" y="82"/>
                </a:cubicBezTo>
                <a:cubicBezTo>
                  <a:pt x="31" y="84"/>
                  <a:pt x="24" y="86"/>
                  <a:pt x="24" y="91"/>
                </a:cubicBezTo>
                <a:cubicBezTo>
                  <a:pt x="24" y="96"/>
                  <a:pt x="24" y="96"/>
                  <a:pt x="24" y="96"/>
                </a:cubicBezTo>
                <a:cubicBezTo>
                  <a:pt x="80" y="96"/>
                  <a:pt x="80" y="96"/>
                  <a:pt x="80" y="96"/>
                </a:cubicBezTo>
                <a:lnTo>
                  <a:pt x="80" y="91"/>
                </a:lnTo>
                <a:close/>
                <a:moveTo>
                  <a:pt x="176" y="11"/>
                </a:moveTo>
                <a:cubicBezTo>
                  <a:pt x="176" y="116"/>
                  <a:pt x="176" y="116"/>
                  <a:pt x="176" y="116"/>
                </a:cubicBezTo>
                <a:cubicBezTo>
                  <a:pt x="176" y="122"/>
                  <a:pt x="171" y="128"/>
                  <a:pt x="164" y="128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5" y="128"/>
                  <a:pt x="0" y="122"/>
                  <a:pt x="0" y="11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2" y="0"/>
                </a:cubicBezTo>
                <a:cubicBezTo>
                  <a:pt x="164" y="0"/>
                  <a:pt x="164" y="0"/>
                  <a:pt x="164" y="0"/>
                </a:cubicBezTo>
                <a:cubicBezTo>
                  <a:pt x="171" y="0"/>
                  <a:pt x="176" y="5"/>
                  <a:pt x="176" y="11"/>
                </a:cubicBezTo>
                <a:close/>
                <a:moveTo>
                  <a:pt x="168" y="11"/>
                </a:moveTo>
                <a:cubicBezTo>
                  <a:pt x="168" y="9"/>
                  <a:pt x="166" y="8"/>
                  <a:pt x="164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1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8"/>
                  <a:pt x="10" y="120"/>
                  <a:pt x="12" y="120"/>
                </a:cubicBezTo>
                <a:cubicBezTo>
                  <a:pt x="164" y="120"/>
                  <a:pt x="164" y="120"/>
                  <a:pt x="164" y="120"/>
                </a:cubicBezTo>
                <a:cubicBezTo>
                  <a:pt x="166" y="120"/>
                  <a:pt x="168" y="118"/>
                  <a:pt x="168" y="116"/>
                </a:cubicBezTo>
                <a:lnTo>
                  <a:pt x="168" y="1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8" name="TextBox 102"/>
          <p:cNvSpPr txBox="1"/>
          <p:nvPr/>
        </p:nvSpPr>
        <p:spPr>
          <a:xfrm>
            <a:off x="5930979" y="5575454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9" name="TextBox 102"/>
          <p:cNvSpPr txBox="1"/>
          <p:nvPr/>
        </p:nvSpPr>
        <p:spPr>
          <a:xfrm>
            <a:off x="6927041" y="55754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0" name="TextBox 102"/>
          <p:cNvSpPr txBox="1"/>
          <p:nvPr/>
        </p:nvSpPr>
        <p:spPr>
          <a:xfrm>
            <a:off x="7937535" y="5575453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1933949" y="1419040"/>
            <a:ext cx="326118" cy="360446"/>
            <a:chOff x="2084388" y="1306513"/>
            <a:chExt cx="663575" cy="7334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171701" y="1423988"/>
              <a:ext cx="488950" cy="468313"/>
            </a:xfrm>
            <a:custGeom>
              <a:avLst/>
              <a:gdLst>
                <a:gd name="T0" fmla="*/ 64 w 128"/>
                <a:gd name="T1" fmla="*/ 0 h 123"/>
                <a:gd name="T2" fmla="*/ 0 w 128"/>
                <a:gd name="T3" fmla="*/ 55 h 123"/>
                <a:gd name="T4" fmla="*/ 12 w 128"/>
                <a:gd name="T5" fmla="*/ 88 h 123"/>
                <a:gd name="T6" fmla="*/ 64 w 128"/>
                <a:gd name="T7" fmla="*/ 119 h 123"/>
                <a:gd name="T8" fmla="*/ 117 w 128"/>
                <a:gd name="T9" fmla="*/ 88 h 123"/>
                <a:gd name="T10" fmla="*/ 128 w 128"/>
                <a:gd name="T11" fmla="*/ 55 h 123"/>
                <a:gd name="T12" fmla="*/ 36 w 128"/>
                <a:gd name="T13" fmla="*/ 23 h 123"/>
                <a:gd name="T14" fmla="*/ 92 w 128"/>
                <a:gd name="T15" fmla="*/ 20 h 123"/>
                <a:gd name="T16" fmla="*/ 57 w 128"/>
                <a:gd name="T17" fmla="*/ 56 h 123"/>
                <a:gd name="T18" fmla="*/ 57 w 128"/>
                <a:gd name="T19" fmla="*/ 57 h 123"/>
                <a:gd name="T20" fmla="*/ 57 w 128"/>
                <a:gd name="T21" fmla="*/ 57 h 123"/>
                <a:gd name="T22" fmla="*/ 57 w 128"/>
                <a:gd name="T23" fmla="*/ 64 h 123"/>
                <a:gd name="T24" fmla="*/ 57 w 128"/>
                <a:gd name="T25" fmla="*/ 64 h 123"/>
                <a:gd name="T26" fmla="*/ 58 w 128"/>
                <a:gd name="T27" fmla="*/ 66 h 123"/>
                <a:gd name="T28" fmla="*/ 40 w 128"/>
                <a:gd name="T29" fmla="*/ 55 h 123"/>
                <a:gd name="T30" fmla="*/ 36 w 128"/>
                <a:gd name="T31" fmla="*/ 23 h 123"/>
                <a:gd name="T32" fmla="*/ 30 w 128"/>
                <a:gd name="T33" fmla="*/ 25 h 123"/>
                <a:gd name="T34" fmla="*/ 29 w 128"/>
                <a:gd name="T35" fmla="*/ 29 h 123"/>
                <a:gd name="T36" fmla="*/ 29 w 128"/>
                <a:gd name="T37" fmla="*/ 35 h 123"/>
                <a:gd name="T38" fmla="*/ 54 w 128"/>
                <a:gd name="T39" fmla="*/ 69 h 123"/>
                <a:gd name="T40" fmla="*/ 61 w 128"/>
                <a:gd name="T41" fmla="*/ 70 h 123"/>
                <a:gd name="T42" fmla="*/ 63 w 128"/>
                <a:gd name="T43" fmla="*/ 71 h 123"/>
                <a:gd name="T44" fmla="*/ 62 w 128"/>
                <a:gd name="T45" fmla="*/ 72 h 123"/>
                <a:gd name="T46" fmla="*/ 47 w 128"/>
                <a:gd name="T47" fmla="*/ 85 h 123"/>
                <a:gd name="T48" fmla="*/ 16 w 128"/>
                <a:gd name="T49" fmla="*/ 79 h 123"/>
                <a:gd name="T50" fmla="*/ 63 w 128"/>
                <a:gd name="T51" fmla="*/ 115 h 123"/>
                <a:gd name="T52" fmla="*/ 16 w 128"/>
                <a:gd name="T53" fmla="*/ 88 h 123"/>
                <a:gd name="T54" fmla="*/ 48 w 128"/>
                <a:gd name="T55" fmla="*/ 89 h 123"/>
                <a:gd name="T56" fmla="*/ 65 w 128"/>
                <a:gd name="T57" fmla="*/ 75 h 123"/>
                <a:gd name="T58" fmla="*/ 68 w 128"/>
                <a:gd name="T59" fmla="*/ 70 h 123"/>
                <a:gd name="T60" fmla="*/ 71 w 128"/>
                <a:gd name="T61" fmla="*/ 69 h 123"/>
                <a:gd name="T62" fmla="*/ 78 w 128"/>
                <a:gd name="T63" fmla="*/ 88 h 123"/>
                <a:gd name="T64" fmla="*/ 81 w 128"/>
                <a:gd name="T65" fmla="*/ 119 h 123"/>
                <a:gd name="T66" fmla="*/ 83 w 128"/>
                <a:gd name="T67" fmla="*/ 88 h 123"/>
                <a:gd name="T68" fmla="*/ 75 w 128"/>
                <a:gd name="T69" fmla="*/ 66 h 123"/>
                <a:gd name="T70" fmla="*/ 69 w 128"/>
                <a:gd name="T71" fmla="*/ 60 h 123"/>
                <a:gd name="T72" fmla="*/ 71 w 128"/>
                <a:gd name="T73" fmla="*/ 59 h 123"/>
                <a:gd name="T74" fmla="*/ 112 w 128"/>
                <a:gd name="T75" fmla="*/ 81 h 123"/>
                <a:gd name="T76" fmla="*/ 113 w 128"/>
                <a:gd name="T77" fmla="*/ 88 h 123"/>
                <a:gd name="T78" fmla="*/ 115 w 128"/>
                <a:gd name="T79" fmla="*/ 77 h 123"/>
                <a:gd name="T80" fmla="*/ 68 w 128"/>
                <a:gd name="T81" fmla="*/ 55 h 123"/>
                <a:gd name="T82" fmla="*/ 63 w 128"/>
                <a:gd name="T83" fmla="*/ 58 h 123"/>
                <a:gd name="T84" fmla="*/ 63 w 128"/>
                <a:gd name="T85" fmla="*/ 58 h 123"/>
                <a:gd name="T86" fmla="*/ 61 w 128"/>
                <a:gd name="T87" fmla="*/ 59 h 123"/>
                <a:gd name="T88" fmla="*/ 61 w 128"/>
                <a:gd name="T89" fmla="*/ 56 h 123"/>
                <a:gd name="T90" fmla="*/ 92 w 128"/>
                <a:gd name="T91" fmla="*/ 25 h 123"/>
                <a:gd name="T92" fmla="*/ 123 w 128"/>
                <a:gd name="T93" fmla="*/ 5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8" h="123">
                  <a:moveTo>
                    <a:pt x="97" y="20"/>
                  </a:moveTo>
                  <a:cubicBezTo>
                    <a:pt x="91" y="8"/>
                    <a:pt x="78" y="0"/>
                    <a:pt x="64" y="0"/>
                  </a:cubicBezTo>
                  <a:cubicBezTo>
                    <a:pt x="51" y="0"/>
                    <a:pt x="38" y="8"/>
                    <a:pt x="32" y="20"/>
                  </a:cubicBezTo>
                  <a:cubicBezTo>
                    <a:pt x="14" y="22"/>
                    <a:pt x="0" y="38"/>
                    <a:pt x="0" y="55"/>
                  </a:cubicBezTo>
                  <a:cubicBezTo>
                    <a:pt x="0" y="65"/>
                    <a:pt x="5" y="75"/>
                    <a:pt x="12" y="82"/>
                  </a:cubicBezTo>
                  <a:cubicBezTo>
                    <a:pt x="12" y="84"/>
                    <a:pt x="12" y="86"/>
                    <a:pt x="12" y="88"/>
                  </a:cubicBezTo>
                  <a:cubicBezTo>
                    <a:pt x="12" y="107"/>
                    <a:pt x="28" y="123"/>
                    <a:pt x="47" y="123"/>
                  </a:cubicBezTo>
                  <a:cubicBezTo>
                    <a:pt x="54" y="123"/>
                    <a:pt x="59" y="122"/>
                    <a:pt x="64" y="119"/>
                  </a:cubicBezTo>
                  <a:cubicBezTo>
                    <a:pt x="70" y="122"/>
                    <a:pt x="76" y="123"/>
                    <a:pt x="81" y="123"/>
                  </a:cubicBezTo>
                  <a:cubicBezTo>
                    <a:pt x="101" y="123"/>
                    <a:pt x="117" y="107"/>
                    <a:pt x="117" y="88"/>
                  </a:cubicBezTo>
                  <a:cubicBezTo>
                    <a:pt x="117" y="85"/>
                    <a:pt x="117" y="83"/>
                    <a:pt x="116" y="81"/>
                  </a:cubicBezTo>
                  <a:cubicBezTo>
                    <a:pt x="123" y="75"/>
                    <a:pt x="128" y="65"/>
                    <a:pt x="128" y="55"/>
                  </a:cubicBezTo>
                  <a:cubicBezTo>
                    <a:pt x="128" y="38"/>
                    <a:pt x="114" y="23"/>
                    <a:pt x="97" y="20"/>
                  </a:cubicBezTo>
                  <a:close/>
                  <a:moveTo>
                    <a:pt x="36" y="23"/>
                  </a:moveTo>
                  <a:cubicBezTo>
                    <a:pt x="41" y="11"/>
                    <a:pt x="52" y="4"/>
                    <a:pt x="64" y="4"/>
                  </a:cubicBezTo>
                  <a:cubicBezTo>
                    <a:pt x="76" y="4"/>
                    <a:pt x="86" y="10"/>
                    <a:pt x="92" y="20"/>
                  </a:cubicBezTo>
                  <a:cubicBezTo>
                    <a:pt x="80" y="20"/>
                    <a:pt x="69" y="26"/>
                    <a:pt x="63" y="36"/>
                  </a:cubicBezTo>
                  <a:cubicBezTo>
                    <a:pt x="59" y="42"/>
                    <a:pt x="57" y="49"/>
                    <a:pt x="57" y="56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7" y="59"/>
                    <a:pt x="57" y="61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57" y="66"/>
                    <a:pt x="57" y="66"/>
                    <a:pt x="56" y="66"/>
                  </a:cubicBezTo>
                  <a:cubicBezTo>
                    <a:pt x="49" y="64"/>
                    <a:pt x="44" y="60"/>
                    <a:pt x="40" y="55"/>
                  </a:cubicBezTo>
                  <a:cubicBezTo>
                    <a:pt x="35" y="49"/>
                    <a:pt x="33" y="43"/>
                    <a:pt x="33" y="36"/>
                  </a:cubicBezTo>
                  <a:cubicBezTo>
                    <a:pt x="33" y="31"/>
                    <a:pt x="34" y="27"/>
                    <a:pt x="36" y="23"/>
                  </a:cubicBezTo>
                  <a:close/>
                  <a:moveTo>
                    <a:pt x="5" y="55"/>
                  </a:moveTo>
                  <a:cubicBezTo>
                    <a:pt x="5" y="40"/>
                    <a:pt x="16" y="28"/>
                    <a:pt x="30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6"/>
                    <a:pt x="29" y="28"/>
                    <a:pt x="29" y="29"/>
                  </a:cubicBezTo>
                  <a:cubicBezTo>
                    <a:pt x="29" y="29"/>
                    <a:pt x="29" y="30"/>
                    <a:pt x="29" y="30"/>
                  </a:cubicBezTo>
                  <a:cubicBezTo>
                    <a:pt x="29" y="32"/>
                    <a:pt x="29" y="33"/>
                    <a:pt x="29" y="35"/>
                  </a:cubicBezTo>
                  <a:cubicBezTo>
                    <a:pt x="29" y="43"/>
                    <a:pt x="31" y="51"/>
                    <a:pt x="36" y="57"/>
                  </a:cubicBezTo>
                  <a:cubicBezTo>
                    <a:pt x="41" y="63"/>
                    <a:pt x="47" y="67"/>
                    <a:pt x="54" y="69"/>
                  </a:cubicBezTo>
                  <a:cubicBezTo>
                    <a:pt x="57" y="69"/>
                    <a:pt x="59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63" y="71"/>
                    <a:pt x="63" y="71"/>
                    <a:pt x="63" y="71"/>
                  </a:cubicBezTo>
                  <a:cubicBezTo>
                    <a:pt x="63" y="71"/>
                    <a:pt x="62" y="72"/>
                    <a:pt x="62" y="72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62" y="72"/>
                    <a:pt x="62" y="72"/>
                    <a:pt x="62" y="72"/>
                  </a:cubicBezTo>
                  <a:cubicBezTo>
                    <a:pt x="59" y="78"/>
                    <a:pt x="54" y="82"/>
                    <a:pt x="47" y="85"/>
                  </a:cubicBezTo>
                  <a:cubicBezTo>
                    <a:pt x="47" y="85"/>
                    <a:pt x="47" y="85"/>
                    <a:pt x="47" y="85"/>
                  </a:cubicBezTo>
                  <a:cubicBezTo>
                    <a:pt x="37" y="88"/>
                    <a:pt x="24" y="86"/>
                    <a:pt x="16" y="79"/>
                  </a:cubicBezTo>
                  <a:cubicBezTo>
                    <a:pt x="9" y="74"/>
                    <a:pt x="5" y="65"/>
                    <a:pt x="5" y="55"/>
                  </a:cubicBezTo>
                  <a:close/>
                  <a:moveTo>
                    <a:pt x="63" y="115"/>
                  </a:moveTo>
                  <a:cubicBezTo>
                    <a:pt x="58" y="118"/>
                    <a:pt x="53" y="119"/>
                    <a:pt x="47" y="119"/>
                  </a:cubicBezTo>
                  <a:cubicBezTo>
                    <a:pt x="30" y="119"/>
                    <a:pt x="16" y="105"/>
                    <a:pt x="16" y="88"/>
                  </a:cubicBezTo>
                  <a:cubicBezTo>
                    <a:pt x="16" y="87"/>
                    <a:pt x="16" y="86"/>
                    <a:pt x="16" y="85"/>
                  </a:cubicBezTo>
                  <a:cubicBezTo>
                    <a:pt x="25" y="92"/>
                    <a:pt x="38" y="93"/>
                    <a:pt x="48" y="89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5" y="86"/>
                    <a:pt x="61" y="82"/>
                    <a:pt x="65" y="75"/>
                  </a:cubicBezTo>
                  <a:cubicBezTo>
                    <a:pt x="65" y="75"/>
                    <a:pt x="65" y="75"/>
                    <a:pt x="65" y="75"/>
                  </a:cubicBezTo>
                  <a:cubicBezTo>
                    <a:pt x="67" y="74"/>
                    <a:pt x="67" y="71"/>
                    <a:pt x="68" y="70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68"/>
                    <a:pt x="71" y="68"/>
                    <a:pt x="71" y="69"/>
                  </a:cubicBezTo>
                  <a:cubicBezTo>
                    <a:pt x="75" y="75"/>
                    <a:pt x="78" y="81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99"/>
                    <a:pt x="73" y="109"/>
                    <a:pt x="63" y="115"/>
                  </a:cubicBezTo>
                  <a:close/>
                  <a:moveTo>
                    <a:pt x="81" y="119"/>
                  </a:moveTo>
                  <a:cubicBezTo>
                    <a:pt x="77" y="119"/>
                    <a:pt x="73" y="118"/>
                    <a:pt x="68" y="117"/>
                  </a:cubicBezTo>
                  <a:cubicBezTo>
                    <a:pt x="77" y="110"/>
                    <a:pt x="83" y="99"/>
                    <a:pt x="83" y="88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2" y="79"/>
                    <a:pt x="80" y="72"/>
                    <a:pt x="75" y="66"/>
                  </a:cubicBezTo>
                  <a:cubicBezTo>
                    <a:pt x="74" y="65"/>
                    <a:pt x="72" y="63"/>
                    <a:pt x="71" y="61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0" y="59"/>
                    <a:pt x="70" y="59"/>
                    <a:pt x="71" y="59"/>
                  </a:cubicBezTo>
                  <a:cubicBezTo>
                    <a:pt x="77" y="56"/>
                    <a:pt x="84" y="56"/>
                    <a:pt x="91" y="58"/>
                  </a:cubicBezTo>
                  <a:cubicBezTo>
                    <a:pt x="101" y="61"/>
                    <a:pt x="110" y="70"/>
                    <a:pt x="112" y="81"/>
                  </a:cubicBezTo>
                  <a:cubicBezTo>
                    <a:pt x="112" y="81"/>
                    <a:pt x="112" y="81"/>
                    <a:pt x="112" y="81"/>
                  </a:cubicBezTo>
                  <a:cubicBezTo>
                    <a:pt x="113" y="83"/>
                    <a:pt x="113" y="86"/>
                    <a:pt x="113" y="88"/>
                  </a:cubicBezTo>
                  <a:cubicBezTo>
                    <a:pt x="113" y="105"/>
                    <a:pt x="99" y="119"/>
                    <a:pt x="81" y="119"/>
                  </a:cubicBezTo>
                  <a:close/>
                  <a:moveTo>
                    <a:pt x="115" y="77"/>
                  </a:moveTo>
                  <a:cubicBezTo>
                    <a:pt x="111" y="66"/>
                    <a:pt x="102" y="57"/>
                    <a:pt x="91" y="54"/>
                  </a:cubicBezTo>
                  <a:cubicBezTo>
                    <a:pt x="84" y="52"/>
                    <a:pt x="76" y="52"/>
                    <a:pt x="68" y="55"/>
                  </a:cubicBezTo>
                  <a:cubicBezTo>
                    <a:pt x="67" y="56"/>
                    <a:pt x="64" y="57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62" y="58"/>
                    <a:pt x="61" y="59"/>
                    <a:pt x="61" y="59"/>
                  </a:cubicBezTo>
                  <a:cubicBezTo>
                    <a:pt x="61" y="58"/>
                    <a:pt x="61" y="58"/>
                    <a:pt x="61" y="57"/>
                  </a:cubicBezTo>
                  <a:cubicBezTo>
                    <a:pt x="61" y="56"/>
                    <a:pt x="61" y="56"/>
                    <a:pt x="61" y="56"/>
                  </a:cubicBezTo>
                  <a:cubicBezTo>
                    <a:pt x="61" y="50"/>
                    <a:pt x="62" y="44"/>
                    <a:pt x="66" y="38"/>
                  </a:cubicBezTo>
                  <a:cubicBezTo>
                    <a:pt x="71" y="30"/>
                    <a:pt x="81" y="25"/>
                    <a:pt x="92" y="25"/>
                  </a:cubicBezTo>
                  <a:cubicBezTo>
                    <a:pt x="93" y="25"/>
                    <a:pt x="94" y="25"/>
                    <a:pt x="95" y="25"/>
                  </a:cubicBezTo>
                  <a:cubicBezTo>
                    <a:pt x="111" y="26"/>
                    <a:pt x="123" y="39"/>
                    <a:pt x="123" y="56"/>
                  </a:cubicBezTo>
                  <a:cubicBezTo>
                    <a:pt x="123" y="63"/>
                    <a:pt x="120" y="71"/>
                    <a:pt x="115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"/>
            <p:cNvSpPr>
              <a:spLocks noEditPoints="1"/>
            </p:cNvSpPr>
            <p:nvPr/>
          </p:nvSpPr>
          <p:spPr bwMode="auto">
            <a:xfrm>
              <a:off x="2084388" y="1306513"/>
              <a:ext cx="663575" cy="733425"/>
            </a:xfrm>
            <a:custGeom>
              <a:avLst/>
              <a:gdLst>
                <a:gd name="T0" fmla="*/ 164 w 174"/>
                <a:gd name="T1" fmla="*/ 40 h 193"/>
                <a:gd name="T2" fmla="*/ 97 w 174"/>
                <a:gd name="T3" fmla="*/ 3 h 193"/>
                <a:gd name="T4" fmla="*/ 77 w 174"/>
                <a:gd name="T5" fmla="*/ 3 h 193"/>
                <a:gd name="T6" fmla="*/ 10 w 174"/>
                <a:gd name="T7" fmla="*/ 40 h 193"/>
                <a:gd name="T8" fmla="*/ 0 w 174"/>
                <a:gd name="T9" fmla="*/ 58 h 193"/>
                <a:gd name="T10" fmla="*/ 0 w 174"/>
                <a:gd name="T11" fmla="*/ 136 h 193"/>
                <a:gd name="T12" fmla="*/ 10 w 174"/>
                <a:gd name="T13" fmla="*/ 153 h 193"/>
                <a:gd name="T14" fmla="*/ 77 w 174"/>
                <a:gd name="T15" fmla="*/ 190 h 193"/>
                <a:gd name="T16" fmla="*/ 87 w 174"/>
                <a:gd name="T17" fmla="*/ 193 h 193"/>
                <a:gd name="T18" fmla="*/ 97 w 174"/>
                <a:gd name="T19" fmla="*/ 190 h 193"/>
                <a:gd name="T20" fmla="*/ 164 w 174"/>
                <a:gd name="T21" fmla="*/ 153 h 193"/>
                <a:gd name="T22" fmla="*/ 174 w 174"/>
                <a:gd name="T23" fmla="*/ 136 h 193"/>
                <a:gd name="T24" fmla="*/ 174 w 174"/>
                <a:gd name="T25" fmla="*/ 58 h 193"/>
                <a:gd name="T26" fmla="*/ 164 w 174"/>
                <a:gd name="T27" fmla="*/ 40 h 193"/>
                <a:gd name="T28" fmla="*/ 165 w 174"/>
                <a:gd name="T29" fmla="*/ 136 h 193"/>
                <a:gd name="T30" fmla="*/ 159 w 174"/>
                <a:gd name="T31" fmla="*/ 146 h 193"/>
                <a:gd name="T32" fmla="*/ 93 w 174"/>
                <a:gd name="T33" fmla="*/ 183 h 193"/>
                <a:gd name="T34" fmla="*/ 81 w 174"/>
                <a:gd name="T35" fmla="*/ 183 h 193"/>
                <a:gd name="T36" fmla="*/ 15 w 174"/>
                <a:gd name="T37" fmla="*/ 146 h 193"/>
                <a:gd name="T38" fmla="*/ 9 w 174"/>
                <a:gd name="T39" fmla="*/ 136 h 193"/>
                <a:gd name="T40" fmla="*/ 9 w 174"/>
                <a:gd name="T41" fmla="*/ 58 h 193"/>
                <a:gd name="T42" fmla="*/ 15 w 174"/>
                <a:gd name="T43" fmla="*/ 48 h 193"/>
                <a:gd name="T44" fmla="*/ 81 w 174"/>
                <a:gd name="T45" fmla="*/ 11 h 193"/>
                <a:gd name="T46" fmla="*/ 87 w 174"/>
                <a:gd name="T47" fmla="*/ 10 h 193"/>
                <a:gd name="T48" fmla="*/ 93 w 174"/>
                <a:gd name="T49" fmla="*/ 11 h 193"/>
                <a:gd name="T50" fmla="*/ 159 w 174"/>
                <a:gd name="T51" fmla="*/ 48 h 193"/>
                <a:gd name="T52" fmla="*/ 165 w 174"/>
                <a:gd name="T53" fmla="*/ 58 h 193"/>
                <a:gd name="T54" fmla="*/ 165 w 174"/>
                <a:gd name="T55" fmla="*/ 13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193">
                  <a:moveTo>
                    <a:pt x="164" y="40"/>
                  </a:moveTo>
                  <a:cubicBezTo>
                    <a:pt x="97" y="3"/>
                    <a:pt x="97" y="3"/>
                    <a:pt x="97" y="3"/>
                  </a:cubicBezTo>
                  <a:cubicBezTo>
                    <a:pt x="91" y="0"/>
                    <a:pt x="82" y="0"/>
                    <a:pt x="77" y="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4" y="44"/>
                    <a:pt x="0" y="51"/>
                    <a:pt x="0" y="58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3"/>
                    <a:pt x="4" y="150"/>
                    <a:pt x="10" y="153"/>
                  </a:cubicBezTo>
                  <a:cubicBezTo>
                    <a:pt x="77" y="190"/>
                    <a:pt x="77" y="190"/>
                    <a:pt x="77" y="190"/>
                  </a:cubicBezTo>
                  <a:cubicBezTo>
                    <a:pt x="80" y="192"/>
                    <a:pt x="84" y="193"/>
                    <a:pt x="87" y="193"/>
                  </a:cubicBezTo>
                  <a:cubicBezTo>
                    <a:pt x="90" y="193"/>
                    <a:pt x="94" y="192"/>
                    <a:pt x="97" y="190"/>
                  </a:cubicBezTo>
                  <a:cubicBezTo>
                    <a:pt x="164" y="153"/>
                    <a:pt x="164" y="153"/>
                    <a:pt x="164" y="153"/>
                  </a:cubicBezTo>
                  <a:cubicBezTo>
                    <a:pt x="169" y="150"/>
                    <a:pt x="174" y="143"/>
                    <a:pt x="174" y="136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51"/>
                    <a:pt x="170" y="44"/>
                    <a:pt x="164" y="40"/>
                  </a:cubicBezTo>
                  <a:close/>
                  <a:moveTo>
                    <a:pt x="165" y="136"/>
                  </a:moveTo>
                  <a:cubicBezTo>
                    <a:pt x="165" y="139"/>
                    <a:pt x="162" y="144"/>
                    <a:pt x="159" y="146"/>
                  </a:cubicBezTo>
                  <a:cubicBezTo>
                    <a:pt x="93" y="183"/>
                    <a:pt x="93" y="183"/>
                    <a:pt x="93" y="183"/>
                  </a:cubicBezTo>
                  <a:cubicBezTo>
                    <a:pt x="90" y="184"/>
                    <a:pt x="84" y="184"/>
                    <a:pt x="81" y="183"/>
                  </a:cubicBezTo>
                  <a:cubicBezTo>
                    <a:pt x="15" y="146"/>
                    <a:pt x="15" y="146"/>
                    <a:pt x="15" y="146"/>
                  </a:cubicBezTo>
                  <a:cubicBezTo>
                    <a:pt x="12" y="144"/>
                    <a:pt x="9" y="139"/>
                    <a:pt x="9" y="136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4"/>
                    <a:pt x="12" y="50"/>
                    <a:pt x="15" y="48"/>
                  </a:cubicBezTo>
                  <a:cubicBezTo>
                    <a:pt x="81" y="11"/>
                    <a:pt x="81" y="11"/>
                    <a:pt x="81" y="11"/>
                  </a:cubicBezTo>
                  <a:cubicBezTo>
                    <a:pt x="83" y="10"/>
                    <a:pt x="85" y="10"/>
                    <a:pt x="87" y="10"/>
                  </a:cubicBezTo>
                  <a:cubicBezTo>
                    <a:pt x="89" y="10"/>
                    <a:pt x="91" y="10"/>
                    <a:pt x="93" y="11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62" y="50"/>
                    <a:pt x="165" y="54"/>
                    <a:pt x="165" y="58"/>
                  </a:cubicBezTo>
                  <a:lnTo>
                    <a:pt x="165" y="1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2918987" y="1434254"/>
            <a:ext cx="299592" cy="330019"/>
            <a:chOff x="2867025" y="1393825"/>
            <a:chExt cx="609600" cy="6715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7" name="Freeform 10"/>
            <p:cNvSpPr>
              <a:spLocks noEditPoints="1"/>
            </p:cNvSpPr>
            <p:nvPr/>
          </p:nvSpPr>
          <p:spPr bwMode="auto">
            <a:xfrm>
              <a:off x="2867025" y="1393825"/>
              <a:ext cx="609600" cy="671513"/>
            </a:xfrm>
            <a:custGeom>
              <a:avLst/>
              <a:gdLst>
                <a:gd name="T0" fmla="*/ 147 w 160"/>
                <a:gd name="T1" fmla="*/ 34 h 176"/>
                <a:gd name="T2" fmla="*/ 93 w 160"/>
                <a:gd name="T3" fmla="*/ 3 h 176"/>
                <a:gd name="T4" fmla="*/ 79 w 160"/>
                <a:gd name="T5" fmla="*/ 0 h 176"/>
                <a:gd name="T6" fmla="*/ 66 w 160"/>
                <a:gd name="T7" fmla="*/ 3 h 176"/>
                <a:gd name="T8" fmla="*/ 13 w 160"/>
                <a:gd name="T9" fmla="*/ 34 h 176"/>
                <a:gd name="T10" fmla="*/ 0 w 160"/>
                <a:gd name="T11" fmla="*/ 57 h 176"/>
                <a:gd name="T12" fmla="*/ 0 w 160"/>
                <a:gd name="T13" fmla="*/ 119 h 176"/>
                <a:gd name="T14" fmla="*/ 13 w 160"/>
                <a:gd name="T15" fmla="*/ 142 h 176"/>
                <a:gd name="T16" fmla="*/ 67 w 160"/>
                <a:gd name="T17" fmla="*/ 173 h 176"/>
                <a:gd name="T18" fmla="*/ 80 w 160"/>
                <a:gd name="T19" fmla="*/ 176 h 176"/>
                <a:gd name="T20" fmla="*/ 93 w 160"/>
                <a:gd name="T21" fmla="*/ 173 h 176"/>
                <a:gd name="T22" fmla="*/ 147 w 160"/>
                <a:gd name="T23" fmla="*/ 142 h 176"/>
                <a:gd name="T24" fmla="*/ 160 w 160"/>
                <a:gd name="T25" fmla="*/ 119 h 176"/>
                <a:gd name="T26" fmla="*/ 160 w 160"/>
                <a:gd name="T27" fmla="*/ 57 h 176"/>
                <a:gd name="T28" fmla="*/ 147 w 160"/>
                <a:gd name="T29" fmla="*/ 34 h 176"/>
                <a:gd name="T30" fmla="*/ 151 w 160"/>
                <a:gd name="T31" fmla="*/ 119 h 176"/>
                <a:gd name="T32" fmla="*/ 142 w 160"/>
                <a:gd name="T33" fmla="*/ 135 h 176"/>
                <a:gd name="T34" fmla="*/ 88 w 160"/>
                <a:gd name="T35" fmla="*/ 166 h 176"/>
                <a:gd name="T36" fmla="*/ 79 w 160"/>
                <a:gd name="T37" fmla="*/ 168 h 176"/>
                <a:gd name="T38" fmla="*/ 70 w 160"/>
                <a:gd name="T39" fmla="*/ 166 h 176"/>
                <a:gd name="T40" fmla="*/ 16 w 160"/>
                <a:gd name="T41" fmla="*/ 135 h 176"/>
                <a:gd name="T42" fmla="*/ 7 w 160"/>
                <a:gd name="T43" fmla="*/ 119 h 176"/>
                <a:gd name="T44" fmla="*/ 7 w 160"/>
                <a:gd name="T45" fmla="*/ 57 h 176"/>
                <a:gd name="T46" fmla="*/ 17 w 160"/>
                <a:gd name="T47" fmla="*/ 41 h 176"/>
                <a:gd name="T48" fmla="*/ 71 w 160"/>
                <a:gd name="T49" fmla="*/ 10 h 176"/>
                <a:gd name="T50" fmla="*/ 79 w 160"/>
                <a:gd name="T51" fmla="*/ 8 h 176"/>
                <a:gd name="T52" fmla="*/ 89 w 160"/>
                <a:gd name="T53" fmla="*/ 10 h 176"/>
                <a:gd name="T54" fmla="*/ 143 w 160"/>
                <a:gd name="T55" fmla="*/ 41 h 176"/>
                <a:gd name="T56" fmla="*/ 151 w 160"/>
                <a:gd name="T57" fmla="*/ 57 h 176"/>
                <a:gd name="T58" fmla="*/ 151 w 160"/>
                <a:gd name="T59" fmla="*/ 1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76">
                  <a:moveTo>
                    <a:pt x="147" y="34"/>
                  </a:moveTo>
                  <a:cubicBezTo>
                    <a:pt x="93" y="3"/>
                    <a:pt x="93" y="3"/>
                    <a:pt x="93" y="3"/>
                  </a:cubicBezTo>
                  <a:cubicBezTo>
                    <a:pt x="89" y="1"/>
                    <a:pt x="84" y="0"/>
                    <a:pt x="79" y="0"/>
                  </a:cubicBezTo>
                  <a:cubicBezTo>
                    <a:pt x="75" y="0"/>
                    <a:pt x="70" y="1"/>
                    <a:pt x="66" y="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8"/>
                    <a:pt x="0" y="48"/>
                    <a:pt x="0" y="57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5" y="137"/>
                    <a:pt x="13" y="142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70" y="175"/>
                    <a:pt x="75" y="176"/>
                    <a:pt x="80" y="176"/>
                  </a:cubicBezTo>
                  <a:cubicBezTo>
                    <a:pt x="85" y="176"/>
                    <a:pt x="89" y="175"/>
                    <a:pt x="93" y="173"/>
                  </a:cubicBezTo>
                  <a:cubicBezTo>
                    <a:pt x="147" y="142"/>
                    <a:pt x="147" y="142"/>
                    <a:pt x="147" y="142"/>
                  </a:cubicBezTo>
                  <a:cubicBezTo>
                    <a:pt x="154" y="137"/>
                    <a:pt x="160" y="128"/>
                    <a:pt x="160" y="119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59" y="48"/>
                    <a:pt x="154" y="38"/>
                    <a:pt x="147" y="34"/>
                  </a:cubicBezTo>
                  <a:close/>
                  <a:moveTo>
                    <a:pt x="151" y="119"/>
                  </a:moveTo>
                  <a:cubicBezTo>
                    <a:pt x="151" y="125"/>
                    <a:pt x="147" y="132"/>
                    <a:pt x="142" y="135"/>
                  </a:cubicBezTo>
                  <a:cubicBezTo>
                    <a:pt x="88" y="166"/>
                    <a:pt x="88" y="166"/>
                    <a:pt x="88" y="166"/>
                  </a:cubicBezTo>
                  <a:cubicBezTo>
                    <a:pt x="86" y="167"/>
                    <a:pt x="83" y="168"/>
                    <a:pt x="79" y="168"/>
                  </a:cubicBezTo>
                  <a:cubicBezTo>
                    <a:pt x="76" y="168"/>
                    <a:pt x="73" y="167"/>
                    <a:pt x="70" y="16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2" y="132"/>
                    <a:pt x="7" y="125"/>
                    <a:pt x="7" y="11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1"/>
                    <a:pt x="12" y="44"/>
                    <a:pt x="17" y="41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3" y="9"/>
                    <a:pt x="76" y="8"/>
                    <a:pt x="79" y="8"/>
                  </a:cubicBezTo>
                  <a:cubicBezTo>
                    <a:pt x="83" y="8"/>
                    <a:pt x="86" y="9"/>
                    <a:pt x="89" y="10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7" y="44"/>
                    <a:pt x="151" y="51"/>
                    <a:pt x="151" y="57"/>
                  </a:cubicBezTo>
                  <a:lnTo>
                    <a:pt x="151" y="1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1"/>
            <p:cNvSpPr>
              <a:spLocks noEditPoints="1"/>
            </p:cNvSpPr>
            <p:nvPr/>
          </p:nvSpPr>
          <p:spPr bwMode="auto">
            <a:xfrm>
              <a:off x="2968625" y="1527175"/>
              <a:ext cx="401638" cy="403225"/>
            </a:xfrm>
            <a:custGeom>
              <a:avLst/>
              <a:gdLst>
                <a:gd name="T0" fmla="*/ 53 w 105"/>
                <a:gd name="T1" fmla="*/ 0 h 106"/>
                <a:gd name="T2" fmla="*/ 51 w 105"/>
                <a:gd name="T3" fmla="*/ 0 h 106"/>
                <a:gd name="T4" fmla="*/ 50 w 105"/>
                <a:gd name="T5" fmla="*/ 0 h 106"/>
                <a:gd name="T6" fmla="*/ 49 w 105"/>
                <a:gd name="T7" fmla="*/ 0 h 106"/>
                <a:gd name="T8" fmla="*/ 0 w 105"/>
                <a:gd name="T9" fmla="*/ 53 h 106"/>
                <a:gd name="T10" fmla="*/ 53 w 105"/>
                <a:gd name="T11" fmla="*/ 106 h 106"/>
                <a:gd name="T12" fmla="*/ 56 w 105"/>
                <a:gd name="T13" fmla="*/ 106 h 106"/>
                <a:gd name="T14" fmla="*/ 56 w 105"/>
                <a:gd name="T15" fmla="*/ 106 h 106"/>
                <a:gd name="T16" fmla="*/ 56 w 105"/>
                <a:gd name="T17" fmla="*/ 106 h 106"/>
                <a:gd name="T18" fmla="*/ 105 w 105"/>
                <a:gd name="T19" fmla="*/ 53 h 106"/>
                <a:gd name="T20" fmla="*/ 53 w 105"/>
                <a:gd name="T21" fmla="*/ 0 h 106"/>
                <a:gd name="T22" fmla="*/ 4 w 105"/>
                <a:gd name="T23" fmla="*/ 53 h 106"/>
                <a:gd name="T24" fmla="*/ 51 w 105"/>
                <a:gd name="T25" fmla="*/ 4 h 106"/>
                <a:gd name="T26" fmla="*/ 74 w 105"/>
                <a:gd name="T27" fmla="*/ 14 h 106"/>
                <a:gd name="T28" fmla="*/ 86 w 105"/>
                <a:gd name="T29" fmla="*/ 43 h 106"/>
                <a:gd name="T30" fmla="*/ 66 w 105"/>
                <a:gd name="T31" fmla="*/ 77 h 106"/>
                <a:gd name="T32" fmla="*/ 58 w 105"/>
                <a:gd name="T33" fmla="*/ 77 h 106"/>
                <a:gd name="T34" fmla="*/ 71 w 105"/>
                <a:gd name="T35" fmla="*/ 53 h 106"/>
                <a:gd name="T36" fmla="*/ 60 w 105"/>
                <a:gd name="T37" fmla="*/ 29 h 106"/>
                <a:gd name="T38" fmla="*/ 40 w 105"/>
                <a:gd name="T39" fmla="*/ 25 h 106"/>
                <a:gd name="T40" fmla="*/ 40 w 105"/>
                <a:gd name="T41" fmla="*/ 25 h 106"/>
                <a:gd name="T42" fmla="*/ 40 w 105"/>
                <a:gd name="T43" fmla="*/ 25 h 106"/>
                <a:gd name="T44" fmla="*/ 40 w 105"/>
                <a:gd name="T45" fmla="*/ 25 h 106"/>
                <a:gd name="T46" fmla="*/ 40 w 105"/>
                <a:gd name="T47" fmla="*/ 25 h 106"/>
                <a:gd name="T48" fmla="*/ 17 w 105"/>
                <a:gd name="T49" fmla="*/ 63 h 106"/>
                <a:gd name="T50" fmla="*/ 37 w 105"/>
                <a:gd name="T51" fmla="*/ 98 h 106"/>
                <a:gd name="T52" fmla="*/ 4 w 105"/>
                <a:gd name="T53" fmla="*/ 53 h 106"/>
                <a:gd name="T54" fmla="*/ 57 w 105"/>
                <a:gd name="T55" fmla="*/ 33 h 106"/>
                <a:gd name="T56" fmla="*/ 67 w 105"/>
                <a:gd name="T57" fmla="*/ 53 h 106"/>
                <a:gd name="T58" fmla="*/ 54 w 105"/>
                <a:gd name="T59" fmla="*/ 75 h 106"/>
                <a:gd name="T60" fmla="*/ 49 w 105"/>
                <a:gd name="T61" fmla="*/ 73 h 106"/>
                <a:gd name="T62" fmla="*/ 40 w 105"/>
                <a:gd name="T63" fmla="*/ 52 h 106"/>
                <a:gd name="T64" fmla="*/ 53 w 105"/>
                <a:gd name="T65" fmla="*/ 30 h 106"/>
                <a:gd name="T66" fmla="*/ 57 w 105"/>
                <a:gd name="T67" fmla="*/ 33 h 106"/>
                <a:gd name="T68" fmla="*/ 56 w 105"/>
                <a:gd name="T69" fmla="*/ 101 h 106"/>
                <a:gd name="T70" fmla="*/ 20 w 105"/>
                <a:gd name="T71" fmla="*/ 63 h 106"/>
                <a:gd name="T72" fmla="*/ 41 w 105"/>
                <a:gd name="T73" fmla="*/ 29 h 106"/>
                <a:gd name="T74" fmla="*/ 47 w 105"/>
                <a:gd name="T75" fmla="*/ 29 h 106"/>
                <a:gd name="T76" fmla="*/ 35 w 105"/>
                <a:gd name="T77" fmla="*/ 52 h 106"/>
                <a:gd name="T78" fmla="*/ 46 w 105"/>
                <a:gd name="T79" fmla="*/ 76 h 106"/>
                <a:gd name="T80" fmla="*/ 61 w 105"/>
                <a:gd name="T81" fmla="*/ 81 h 106"/>
                <a:gd name="T82" fmla="*/ 66 w 105"/>
                <a:gd name="T83" fmla="*/ 81 h 106"/>
                <a:gd name="T84" fmla="*/ 66 w 105"/>
                <a:gd name="T85" fmla="*/ 81 h 106"/>
                <a:gd name="T86" fmla="*/ 66 w 105"/>
                <a:gd name="T87" fmla="*/ 81 h 106"/>
                <a:gd name="T88" fmla="*/ 66 w 105"/>
                <a:gd name="T89" fmla="*/ 81 h 106"/>
                <a:gd name="T90" fmla="*/ 66 w 105"/>
                <a:gd name="T91" fmla="*/ 81 h 106"/>
                <a:gd name="T92" fmla="*/ 89 w 105"/>
                <a:gd name="T93" fmla="*/ 43 h 106"/>
                <a:gd name="T94" fmla="*/ 76 w 105"/>
                <a:gd name="T95" fmla="*/ 11 h 106"/>
                <a:gd name="T96" fmla="*/ 74 w 105"/>
                <a:gd name="T97" fmla="*/ 9 h 106"/>
                <a:gd name="T98" fmla="*/ 101 w 105"/>
                <a:gd name="T99" fmla="*/ 53 h 106"/>
                <a:gd name="T100" fmla="*/ 56 w 105"/>
                <a:gd name="T101" fmla="*/ 101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52" y="0"/>
                    <a:pt x="52" y="0"/>
                    <a:pt x="5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2"/>
                    <a:pt x="0" y="25"/>
                    <a:pt x="0" y="53"/>
                  </a:cubicBezTo>
                  <a:cubicBezTo>
                    <a:pt x="0" y="82"/>
                    <a:pt x="24" y="106"/>
                    <a:pt x="53" y="106"/>
                  </a:cubicBezTo>
                  <a:cubicBezTo>
                    <a:pt x="54" y="106"/>
                    <a:pt x="55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56" y="106"/>
                    <a:pt x="56" y="106"/>
                    <a:pt x="56" y="106"/>
                  </a:cubicBezTo>
                  <a:cubicBezTo>
                    <a:pt x="84" y="104"/>
                    <a:pt x="105" y="81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4" y="53"/>
                  </a:moveTo>
                  <a:cubicBezTo>
                    <a:pt x="4" y="27"/>
                    <a:pt x="25" y="5"/>
                    <a:pt x="51" y="4"/>
                  </a:cubicBezTo>
                  <a:cubicBezTo>
                    <a:pt x="59" y="4"/>
                    <a:pt x="67" y="7"/>
                    <a:pt x="74" y="14"/>
                  </a:cubicBezTo>
                  <a:cubicBezTo>
                    <a:pt x="81" y="21"/>
                    <a:pt x="86" y="32"/>
                    <a:pt x="86" y="43"/>
                  </a:cubicBezTo>
                  <a:cubicBezTo>
                    <a:pt x="86" y="56"/>
                    <a:pt x="80" y="72"/>
                    <a:pt x="66" y="77"/>
                  </a:cubicBezTo>
                  <a:cubicBezTo>
                    <a:pt x="63" y="77"/>
                    <a:pt x="61" y="77"/>
                    <a:pt x="58" y="77"/>
                  </a:cubicBezTo>
                  <a:cubicBezTo>
                    <a:pt x="67" y="69"/>
                    <a:pt x="71" y="62"/>
                    <a:pt x="71" y="53"/>
                  </a:cubicBezTo>
                  <a:cubicBezTo>
                    <a:pt x="71" y="44"/>
                    <a:pt x="67" y="35"/>
                    <a:pt x="60" y="29"/>
                  </a:cubicBezTo>
                  <a:cubicBezTo>
                    <a:pt x="54" y="25"/>
                    <a:pt x="47" y="23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24" y="29"/>
                    <a:pt x="17" y="47"/>
                    <a:pt x="17" y="63"/>
                  </a:cubicBezTo>
                  <a:cubicBezTo>
                    <a:pt x="17" y="77"/>
                    <a:pt x="26" y="91"/>
                    <a:pt x="37" y="98"/>
                  </a:cubicBezTo>
                  <a:cubicBezTo>
                    <a:pt x="18" y="93"/>
                    <a:pt x="4" y="75"/>
                    <a:pt x="4" y="53"/>
                  </a:cubicBezTo>
                  <a:close/>
                  <a:moveTo>
                    <a:pt x="57" y="33"/>
                  </a:moveTo>
                  <a:cubicBezTo>
                    <a:pt x="63" y="38"/>
                    <a:pt x="67" y="45"/>
                    <a:pt x="67" y="53"/>
                  </a:cubicBezTo>
                  <a:cubicBezTo>
                    <a:pt x="67" y="62"/>
                    <a:pt x="63" y="69"/>
                    <a:pt x="54" y="75"/>
                  </a:cubicBezTo>
                  <a:cubicBezTo>
                    <a:pt x="52" y="75"/>
                    <a:pt x="50" y="74"/>
                    <a:pt x="49" y="73"/>
                  </a:cubicBezTo>
                  <a:cubicBezTo>
                    <a:pt x="43" y="68"/>
                    <a:pt x="40" y="60"/>
                    <a:pt x="40" y="52"/>
                  </a:cubicBezTo>
                  <a:cubicBezTo>
                    <a:pt x="40" y="43"/>
                    <a:pt x="44" y="35"/>
                    <a:pt x="53" y="30"/>
                  </a:cubicBezTo>
                  <a:cubicBezTo>
                    <a:pt x="54" y="31"/>
                    <a:pt x="56" y="32"/>
                    <a:pt x="57" y="33"/>
                  </a:cubicBezTo>
                  <a:close/>
                  <a:moveTo>
                    <a:pt x="56" y="101"/>
                  </a:moveTo>
                  <a:cubicBezTo>
                    <a:pt x="40" y="101"/>
                    <a:pt x="21" y="84"/>
                    <a:pt x="20" y="63"/>
                  </a:cubicBezTo>
                  <a:cubicBezTo>
                    <a:pt x="20" y="49"/>
                    <a:pt x="27" y="33"/>
                    <a:pt x="41" y="29"/>
                  </a:cubicBezTo>
                  <a:cubicBezTo>
                    <a:pt x="43" y="29"/>
                    <a:pt x="45" y="28"/>
                    <a:pt x="47" y="29"/>
                  </a:cubicBezTo>
                  <a:cubicBezTo>
                    <a:pt x="40" y="34"/>
                    <a:pt x="35" y="43"/>
                    <a:pt x="35" y="52"/>
                  </a:cubicBezTo>
                  <a:cubicBezTo>
                    <a:pt x="35" y="61"/>
                    <a:pt x="40" y="70"/>
                    <a:pt x="46" y="76"/>
                  </a:cubicBezTo>
                  <a:cubicBezTo>
                    <a:pt x="51" y="79"/>
                    <a:pt x="56" y="81"/>
                    <a:pt x="61" y="81"/>
                  </a:cubicBezTo>
                  <a:cubicBezTo>
                    <a:pt x="63" y="81"/>
                    <a:pt x="64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82" y="75"/>
                    <a:pt x="89" y="58"/>
                    <a:pt x="89" y="43"/>
                  </a:cubicBezTo>
                  <a:cubicBezTo>
                    <a:pt x="89" y="31"/>
                    <a:pt x="84" y="19"/>
                    <a:pt x="76" y="11"/>
                  </a:cubicBezTo>
                  <a:cubicBezTo>
                    <a:pt x="75" y="11"/>
                    <a:pt x="74" y="10"/>
                    <a:pt x="74" y="9"/>
                  </a:cubicBezTo>
                  <a:cubicBezTo>
                    <a:pt x="90" y="17"/>
                    <a:pt x="101" y="34"/>
                    <a:pt x="101" y="53"/>
                  </a:cubicBezTo>
                  <a:cubicBezTo>
                    <a:pt x="101" y="79"/>
                    <a:pt x="82" y="100"/>
                    <a:pt x="56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1" name="Freeform 15"/>
          <p:cNvSpPr>
            <a:spLocks noEditPoints="1"/>
          </p:cNvSpPr>
          <p:nvPr/>
        </p:nvSpPr>
        <p:spPr bwMode="auto">
          <a:xfrm>
            <a:off x="3927554" y="1433083"/>
            <a:ext cx="300372" cy="332360"/>
          </a:xfrm>
          <a:custGeom>
            <a:avLst/>
            <a:gdLst>
              <a:gd name="T0" fmla="*/ 128 w 160"/>
              <a:gd name="T1" fmla="*/ 76 h 177"/>
              <a:gd name="T2" fmla="*/ 117 w 160"/>
              <a:gd name="T3" fmla="*/ 69 h 177"/>
              <a:gd name="T4" fmla="*/ 131 w 160"/>
              <a:gd name="T5" fmla="*/ 61 h 177"/>
              <a:gd name="T6" fmla="*/ 102 w 160"/>
              <a:gd name="T7" fmla="*/ 64 h 177"/>
              <a:gd name="T8" fmla="*/ 101 w 160"/>
              <a:gd name="T9" fmla="*/ 63 h 177"/>
              <a:gd name="T10" fmla="*/ 98 w 160"/>
              <a:gd name="T11" fmla="*/ 63 h 177"/>
              <a:gd name="T12" fmla="*/ 109 w 160"/>
              <a:gd name="T13" fmla="*/ 51 h 177"/>
              <a:gd name="T14" fmla="*/ 81 w 160"/>
              <a:gd name="T15" fmla="*/ 61 h 177"/>
              <a:gd name="T16" fmla="*/ 78 w 160"/>
              <a:gd name="T17" fmla="*/ 61 h 177"/>
              <a:gd name="T18" fmla="*/ 82 w 160"/>
              <a:gd name="T19" fmla="*/ 54 h 177"/>
              <a:gd name="T20" fmla="*/ 78 w 160"/>
              <a:gd name="T21" fmla="*/ 52 h 177"/>
              <a:gd name="T22" fmla="*/ 59 w 160"/>
              <a:gd name="T23" fmla="*/ 65 h 177"/>
              <a:gd name="T24" fmla="*/ 53 w 160"/>
              <a:gd name="T25" fmla="*/ 67 h 177"/>
              <a:gd name="T26" fmla="*/ 16 w 160"/>
              <a:gd name="T27" fmla="*/ 93 h 177"/>
              <a:gd name="T28" fmla="*/ 18 w 160"/>
              <a:gd name="T29" fmla="*/ 97 h 177"/>
              <a:gd name="T30" fmla="*/ 22 w 160"/>
              <a:gd name="T31" fmla="*/ 94 h 177"/>
              <a:gd name="T32" fmla="*/ 51 w 160"/>
              <a:gd name="T33" fmla="*/ 76 h 177"/>
              <a:gd name="T34" fmla="*/ 110 w 160"/>
              <a:gd name="T35" fmla="*/ 76 h 177"/>
              <a:gd name="T36" fmla="*/ 125 w 160"/>
              <a:gd name="T37" fmla="*/ 79 h 177"/>
              <a:gd name="T38" fmla="*/ 142 w 160"/>
              <a:gd name="T39" fmla="*/ 77 h 177"/>
              <a:gd name="T40" fmla="*/ 141 w 160"/>
              <a:gd name="T41" fmla="*/ 74 h 177"/>
              <a:gd name="T42" fmla="*/ 80 w 160"/>
              <a:gd name="T43" fmla="*/ 67 h 177"/>
              <a:gd name="T44" fmla="*/ 87 w 160"/>
              <a:gd name="T45" fmla="*/ 70 h 177"/>
              <a:gd name="T46" fmla="*/ 80 w 160"/>
              <a:gd name="T47" fmla="*/ 83 h 177"/>
              <a:gd name="T48" fmla="*/ 73 w 160"/>
              <a:gd name="T49" fmla="*/ 80 h 177"/>
              <a:gd name="T50" fmla="*/ 81 w 160"/>
              <a:gd name="T51" fmla="*/ 101 h 177"/>
              <a:gd name="T52" fmla="*/ 56 w 160"/>
              <a:gd name="T53" fmla="*/ 70 h 177"/>
              <a:gd name="T54" fmla="*/ 68 w 160"/>
              <a:gd name="T55" fmla="*/ 72 h 177"/>
              <a:gd name="T56" fmla="*/ 64 w 160"/>
              <a:gd name="T57" fmla="*/ 74 h 177"/>
              <a:gd name="T58" fmla="*/ 64 w 160"/>
              <a:gd name="T59" fmla="*/ 78 h 177"/>
              <a:gd name="T60" fmla="*/ 68 w 160"/>
              <a:gd name="T61" fmla="*/ 77 h 177"/>
              <a:gd name="T62" fmla="*/ 72 w 160"/>
              <a:gd name="T63" fmla="*/ 89 h 177"/>
              <a:gd name="T64" fmla="*/ 74 w 160"/>
              <a:gd name="T65" fmla="*/ 92 h 177"/>
              <a:gd name="T66" fmla="*/ 78 w 160"/>
              <a:gd name="T67" fmla="*/ 87 h 177"/>
              <a:gd name="T68" fmla="*/ 80 w 160"/>
              <a:gd name="T69" fmla="*/ 87 h 177"/>
              <a:gd name="T70" fmla="*/ 88 w 160"/>
              <a:gd name="T71" fmla="*/ 89 h 177"/>
              <a:gd name="T72" fmla="*/ 91 w 160"/>
              <a:gd name="T73" fmla="*/ 89 h 177"/>
              <a:gd name="T74" fmla="*/ 89 w 160"/>
              <a:gd name="T75" fmla="*/ 83 h 177"/>
              <a:gd name="T76" fmla="*/ 92 w 160"/>
              <a:gd name="T77" fmla="*/ 77 h 177"/>
              <a:gd name="T78" fmla="*/ 99 w 160"/>
              <a:gd name="T79" fmla="*/ 74 h 177"/>
              <a:gd name="T80" fmla="*/ 92 w 160"/>
              <a:gd name="T81" fmla="*/ 73 h 177"/>
              <a:gd name="T82" fmla="*/ 105 w 160"/>
              <a:gd name="T83" fmla="*/ 68 h 177"/>
              <a:gd name="T84" fmla="*/ 81 w 160"/>
              <a:gd name="T85" fmla="*/ 101 h 177"/>
              <a:gd name="T86" fmla="*/ 124 w 160"/>
              <a:gd name="T87" fmla="*/ 88 h 177"/>
              <a:gd name="T88" fmla="*/ 58 w 160"/>
              <a:gd name="T89" fmla="*/ 107 h 177"/>
              <a:gd name="T90" fmla="*/ 26 w 160"/>
              <a:gd name="T91" fmla="*/ 103 h 177"/>
              <a:gd name="T92" fmla="*/ 57 w 160"/>
              <a:gd name="T93" fmla="*/ 111 h 177"/>
              <a:gd name="T94" fmla="*/ 105 w 160"/>
              <a:gd name="T95" fmla="*/ 113 h 177"/>
              <a:gd name="T96" fmla="*/ 127 w 160"/>
              <a:gd name="T97" fmla="*/ 87 h 177"/>
              <a:gd name="T98" fmla="*/ 94 w 160"/>
              <a:gd name="T99" fmla="*/ 5 h 177"/>
              <a:gd name="T100" fmla="*/ 14 w 160"/>
              <a:gd name="T101" fmla="*/ 34 h 177"/>
              <a:gd name="T102" fmla="*/ 0 w 160"/>
              <a:gd name="T103" fmla="*/ 119 h 177"/>
              <a:gd name="T104" fmla="*/ 66 w 160"/>
              <a:gd name="T105" fmla="*/ 173 h 177"/>
              <a:gd name="T106" fmla="*/ 94 w 160"/>
              <a:gd name="T107" fmla="*/ 173 h 177"/>
              <a:gd name="T108" fmla="*/ 160 w 160"/>
              <a:gd name="T109" fmla="*/ 119 h 177"/>
              <a:gd name="T110" fmla="*/ 146 w 160"/>
              <a:gd name="T111" fmla="*/ 34 h 177"/>
              <a:gd name="T112" fmla="*/ 142 w 160"/>
              <a:gd name="T113" fmla="*/ 137 h 177"/>
              <a:gd name="T114" fmla="*/ 70 w 160"/>
              <a:gd name="T115" fmla="*/ 166 h 177"/>
              <a:gd name="T116" fmla="*/ 8 w 160"/>
              <a:gd name="T117" fmla="*/ 119 h 177"/>
              <a:gd name="T118" fmla="*/ 18 w 160"/>
              <a:gd name="T119" fmla="*/ 41 h 177"/>
              <a:gd name="T120" fmla="*/ 80 w 160"/>
              <a:gd name="T121" fmla="*/ 9 h 177"/>
              <a:gd name="T122" fmla="*/ 142 w 160"/>
              <a:gd name="T123" fmla="*/ 41 h 177"/>
              <a:gd name="T124" fmla="*/ 152 w 160"/>
              <a:gd name="T125" fmla="*/ 11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0" h="177">
                <a:moveTo>
                  <a:pt x="141" y="74"/>
                </a:moveTo>
                <a:cubicBezTo>
                  <a:pt x="136" y="77"/>
                  <a:pt x="130" y="78"/>
                  <a:pt x="128" y="76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5" y="74"/>
                  <a:pt x="122" y="72"/>
                  <a:pt x="117" y="69"/>
                </a:cubicBezTo>
                <a:cubicBezTo>
                  <a:pt x="122" y="69"/>
                  <a:pt x="126" y="67"/>
                  <a:pt x="131" y="63"/>
                </a:cubicBezTo>
                <a:cubicBezTo>
                  <a:pt x="132" y="63"/>
                  <a:pt x="132" y="61"/>
                  <a:pt x="131" y="61"/>
                </a:cubicBezTo>
                <a:cubicBezTo>
                  <a:pt x="130" y="60"/>
                  <a:pt x="129" y="60"/>
                  <a:pt x="128" y="61"/>
                </a:cubicBezTo>
                <a:cubicBezTo>
                  <a:pt x="120" y="68"/>
                  <a:pt x="110" y="66"/>
                  <a:pt x="102" y="64"/>
                </a:cubicBezTo>
                <a:cubicBezTo>
                  <a:pt x="102" y="64"/>
                  <a:pt x="102" y="64"/>
                  <a:pt x="102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1" y="63"/>
                  <a:pt x="101" y="63"/>
                  <a:pt x="101" y="63"/>
                </a:cubicBezTo>
                <a:cubicBezTo>
                  <a:pt x="100" y="63"/>
                  <a:pt x="99" y="63"/>
                  <a:pt x="98" y="63"/>
                </a:cubicBezTo>
                <a:cubicBezTo>
                  <a:pt x="103" y="61"/>
                  <a:pt x="106" y="59"/>
                  <a:pt x="110" y="54"/>
                </a:cubicBezTo>
                <a:cubicBezTo>
                  <a:pt x="110" y="53"/>
                  <a:pt x="110" y="52"/>
                  <a:pt x="109" y="51"/>
                </a:cubicBezTo>
                <a:cubicBezTo>
                  <a:pt x="108" y="51"/>
                  <a:pt x="107" y="51"/>
                  <a:pt x="106" y="52"/>
                </a:cubicBezTo>
                <a:cubicBezTo>
                  <a:pt x="101" y="59"/>
                  <a:pt x="94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1"/>
                  <a:pt x="79" y="61"/>
                  <a:pt x="78" y="61"/>
                </a:cubicBezTo>
                <a:cubicBezTo>
                  <a:pt x="78" y="61"/>
                  <a:pt x="77" y="61"/>
                  <a:pt x="76" y="61"/>
                </a:cubicBezTo>
                <a:cubicBezTo>
                  <a:pt x="78" y="59"/>
                  <a:pt x="80" y="57"/>
                  <a:pt x="82" y="54"/>
                </a:cubicBezTo>
                <a:cubicBezTo>
                  <a:pt x="82" y="53"/>
                  <a:pt x="82" y="52"/>
                  <a:pt x="81" y="51"/>
                </a:cubicBezTo>
                <a:cubicBezTo>
                  <a:pt x="80" y="50"/>
                  <a:pt x="79" y="51"/>
                  <a:pt x="78" y="52"/>
                </a:cubicBezTo>
                <a:cubicBezTo>
                  <a:pt x="75" y="58"/>
                  <a:pt x="70" y="61"/>
                  <a:pt x="60" y="65"/>
                </a:cubicBezTo>
                <a:cubicBezTo>
                  <a:pt x="60" y="65"/>
                  <a:pt x="60" y="65"/>
                  <a:pt x="59" y="65"/>
                </a:cubicBezTo>
                <a:cubicBezTo>
                  <a:pt x="58" y="65"/>
                  <a:pt x="56" y="66"/>
                  <a:pt x="54" y="66"/>
                </a:cubicBezTo>
                <a:cubicBezTo>
                  <a:pt x="54" y="66"/>
                  <a:pt x="54" y="66"/>
                  <a:pt x="53" y="67"/>
                </a:cubicBezTo>
                <a:cubicBezTo>
                  <a:pt x="36" y="73"/>
                  <a:pt x="25" y="84"/>
                  <a:pt x="19" y="90"/>
                </a:cubicBezTo>
                <a:cubicBezTo>
                  <a:pt x="18" y="91"/>
                  <a:pt x="17" y="92"/>
                  <a:pt x="16" y="93"/>
                </a:cubicBezTo>
                <a:cubicBezTo>
                  <a:pt x="16" y="94"/>
                  <a:pt x="16" y="95"/>
                  <a:pt x="16" y="96"/>
                </a:cubicBezTo>
                <a:cubicBezTo>
                  <a:pt x="17" y="97"/>
                  <a:pt x="18" y="97"/>
                  <a:pt x="18" y="97"/>
                </a:cubicBezTo>
                <a:cubicBezTo>
                  <a:pt x="18" y="97"/>
                  <a:pt x="19" y="97"/>
                  <a:pt x="19" y="97"/>
                </a:cubicBezTo>
                <a:cubicBezTo>
                  <a:pt x="20" y="96"/>
                  <a:pt x="21" y="95"/>
                  <a:pt x="22" y="94"/>
                </a:cubicBezTo>
                <a:cubicBezTo>
                  <a:pt x="28" y="88"/>
                  <a:pt x="37" y="79"/>
                  <a:pt x="52" y="72"/>
                </a:cubicBezTo>
                <a:cubicBezTo>
                  <a:pt x="52" y="73"/>
                  <a:pt x="51" y="75"/>
                  <a:pt x="51" y="76"/>
                </a:cubicBezTo>
                <a:cubicBezTo>
                  <a:pt x="51" y="92"/>
                  <a:pt x="64" y="105"/>
                  <a:pt x="80" y="105"/>
                </a:cubicBezTo>
                <a:cubicBezTo>
                  <a:pt x="96" y="105"/>
                  <a:pt x="110" y="92"/>
                  <a:pt x="110" y="76"/>
                </a:cubicBezTo>
                <a:cubicBezTo>
                  <a:pt x="110" y="74"/>
                  <a:pt x="109" y="72"/>
                  <a:pt x="109" y="71"/>
                </a:cubicBezTo>
                <a:cubicBezTo>
                  <a:pt x="116" y="73"/>
                  <a:pt x="121" y="77"/>
                  <a:pt x="125" y="79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9" y="82"/>
                  <a:pt x="137" y="82"/>
                  <a:pt x="142" y="77"/>
                </a:cubicBezTo>
                <a:cubicBezTo>
                  <a:pt x="143" y="76"/>
                  <a:pt x="143" y="75"/>
                  <a:pt x="143" y="74"/>
                </a:cubicBezTo>
                <a:cubicBezTo>
                  <a:pt x="143" y="73"/>
                  <a:pt x="142" y="73"/>
                  <a:pt x="141" y="74"/>
                </a:cubicBezTo>
                <a:close/>
                <a:moveTo>
                  <a:pt x="72" y="73"/>
                </a:moveTo>
                <a:cubicBezTo>
                  <a:pt x="73" y="69"/>
                  <a:pt x="76" y="67"/>
                  <a:pt x="80" y="67"/>
                </a:cubicBezTo>
                <a:cubicBezTo>
                  <a:pt x="81" y="67"/>
                  <a:pt x="82" y="67"/>
                  <a:pt x="82" y="67"/>
                </a:cubicBezTo>
                <a:cubicBezTo>
                  <a:pt x="84" y="67"/>
                  <a:pt x="86" y="68"/>
                  <a:pt x="87" y="70"/>
                </a:cubicBezTo>
                <a:cubicBezTo>
                  <a:pt x="88" y="72"/>
                  <a:pt x="89" y="74"/>
                  <a:pt x="88" y="77"/>
                </a:cubicBezTo>
                <a:cubicBezTo>
                  <a:pt x="88" y="81"/>
                  <a:pt x="84" y="83"/>
                  <a:pt x="80" y="83"/>
                </a:cubicBezTo>
                <a:cubicBezTo>
                  <a:pt x="80" y="83"/>
                  <a:pt x="79" y="83"/>
                  <a:pt x="78" y="83"/>
                </a:cubicBezTo>
                <a:cubicBezTo>
                  <a:pt x="76" y="83"/>
                  <a:pt x="74" y="82"/>
                  <a:pt x="73" y="80"/>
                </a:cubicBezTo>
                <a:cubicBezTo>
                  <a:pt x="72" y="78"/>
                  <a:pt x="72" y="75"/>
                  <a:pt x="72" y="73"/>
                </a:cubicBezTo>
                <a:close/>
                <a:moveTo>
                  <a:pt x="81" y="101"/>
                </a:moveTo>
                <a:cubicBezTo>
                  <a:pt x="67" y="101"/>
                  <a:pt x="56" y="90"/>
                  <a:pt x="56" y="76"/>
                </a:cubicBezTo>
                <a:cubicBezTo>
                  <a:pt x="56" y="74"/>
                  <a:pt x="56" y="72"/>
                  <a:pt x="56" y="70"/>
                </a:cubicBezTo>
                <a:cubicBezTo>
                  <a:pt x="61" y="69"/>
                  <a:pt x="66" y="67"/>
                  <a:pt x="72" y="66"/>
                </a:cubicBezTo>
                <a:cubicBezTo>
                  <a:pt x="70" y="68"/>
                  <a:pt x="69" y="70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64" y="74"/>
                  <a:pt x="64" y="74"/>
                  <a:pt x="64" y="74"/>
                </a:cubicBezTo>
                <a:cubicBezTo>
                  <a:pt x="63" y="74"/>
                  <a:pt x="62" y="75"/>
                  <a:pt x="62" y="76"/>
                </a:cubicBezTo>
                <a:cubicBezTo>
                  <a:pt x="62" y="77"/>
                  <a:pt x="63" y="78"/>
                  <a:pt x="64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8" y="77"/>
                  <a:pt x="68" y="77"/>
                  <a:pt x="68" y="77"/>
                </a:cubicBezTo>
                <a:cubicBezTo>
                  <a:pt x="69" y="81"/>
                  <a:pt x="71" y="83"/>
                  <a:pt x="74" y="85"/>
                </a:cubicBezTo>
                <a:cubicBezTo>
                  <a:pt x="72" y="89"/>
                  <a:pt x="72" y="89"/>
                  <a:pt x="72" y="89"/>
                </a:cubicBezTo>
                <a:cubicBezTo>
                  <a:pt x="72" y="90"/>
                  <a:pt x="72" y="91"/>
                  <a:pt x="73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5" y="92"/>
                  <a:pt x="76" y="91"/>
                  <a:pt x="76" y="91"/>
                </a:cubicBezTo>
                <a:cubicBezTo>
                  <a:pt x="78" y="87"/>
                  <a:pt x="78" y="87"/>
                  <a:pt x="78" y="87"/>
                </a:cubicBezTo>
                <a:cubicBezTo>
                  <a:pt x="78" y="87"/>
                  <a:pt x="78" y="87"/>
                  <a:pt x="78" y="87"/>
                </a:cubicBezTo>
                <a:cubicBezTo>
                  <a:pt x="79" y="87"/>
                  <a:pt x="80" y="87"/>
                  <a:pt x="80" y="87"/>
                </a:cubicBezTo>
                <a:cubicBezTo>
                  <a:pt x="82" y="87"/>
                  <a:pt x="84" y="87"/>
                  <a:pt x="86" y="86"/>
                </a:cubicBezTo>
                <a:cubicBezTo>
                  <a:pt x="88" y="89"/>
                  <a:pt x="88" y="89"/>
                  <a:pt x="88" y="89"/>
                </a:cubicBezTo>
                <a:cubicBezTo>
                  <a:pt x="89" y="89"/>
                  <a:pt x="89" y="90"/>
                  <a:pt x="90" y="90"/>
                </a:cubicBezTo>
                <a:cubicBezTo>
                  <a:pt x="90" y="90"/>
                  <a:pt x="91" y="90"/>
                  <a:pt x="91" y="89"/>
                </a:cubicBezTo>
                <a:cubicBezTo>
                  <a:pt x="92" y="89"/>
                  <a:pt x="92" y="87"/>
                  <a:pt x="92" y="87"/>
                </a:cubicBezTo>
                <a:cubicBezTo>
                  <a:pt x="89" y="83"/>
                  <a:pt x="89" y="83"/>
                  <a:pt x="89" y="83"/>
                </a:cubicBezTo>
                <a:cubicBezTo>
                  <a:pt x="91" y="82"/>
                  <a:pt x="92" y="80"/>
                  <a:pt x="92" y="77"/>
                </a:cubicBezTo>
                <a:cubicBezTo>
                  <a:pt x="92" y="77"/>
                  <a:pt x="92" y="77"/>
                  <a:pt x="92" y="77"/>
                </a:cubicBezTo>
                <a:cubicBezTo>
                  <a:pt x="97" y="76"/>
                  <a:pt x="97" y="76"/>
                  <a:pt x="97" y="76"/>
                </a:cubicBezTo>
                <a:cubicBezTo>
                  <a:pt x="98" y="76"/>
                  <a:pt x="99" y="75"/>
                  <a:pt x="99" y="74"/>
                </a:cubicBezTo>
                <a:cubicBezTo>
                  <a:pt x="99" y="73"/>
                  <a:pt x="98" y="72"/>
                  <a:pt x="97" y="72"/>
                </a:cubicBezTo>
                <a:cubicBezTo>
                  <a:pt x="92" y="73"/>
                  <a:pt x="92" y="73"/>
                  <a:pt x="92" y="73"/>
                </a:cubicBezTo>
                <a:cubicBezTo>
                  <a:pt x="92" y="69"/>
                  <a:pt x="90" y="67"/>
                  <a:pt x="88" y="65"/>
                </a:cubicBezTo>
                <a:cubicBezTo>
                  <a:pt x="94" y="65"/>
                  <a:pt x="100" y="67"/>
                  <a:pt x="105" y="68"/>
                </a:cubicBezTo>
                <a:cubicBezTo>
                  <a:pt x="106" y="71"/>
                  <a:pt x="106" y="73"/>
                  <a:pt x="106" y="76"/>
                </a:cubicBezTo>
                <a:cubicBezTo>
                  <a:pt x="106" y="90"/>
                  <a:pt x="94" y="101"/>
                  <a:pt x="81" y="101"/>
                </a:cubicBezTo>
                <a:close/>
                <a:moveTo>
                  <a:pt x="127" y="87"/>
                </a:moveTo>
                <a:cubicBezTo>
                  <a:pt x="126" y="87"/>
                  <a:pt x="125" y="87"/>
                  <a:pt x="124" y="88"/>
                </a:cubicBezTo>
                <a:cubicBezTo>
                  <a:pt x="121" y="94"/>
                  <a:pt x="114" y="104"/>
                  <a:pt x="103" y="109"/>
                </a:cubicBezTo>
                <a:cubicBezTo>
                  <a:pt x="89" y="116"/>
                  <a:pt x="73" y="111"/>
                  <a:pt x="58" y="107"/>
                </a:cubicBezTo>
                <a:cubicBezTo>
                  <a:pt x="48" y="104"/>
                  <a:pt x="37" y="101"/>
                  <a:pt x="28" y="101"/>
                </a:cubicBezTo>
                <a:cubicBezTo>
                  <a:pt x="26" y="101"/>
                  <a:pt x="26" y="103"/>
                  <a:pt x="26" y="103"/>
                </a:cubicBezTo>
                <a:cubicBezTo>
                  <a:pt x="26" y="105"/>
                  <a:pt x="27" y="105"/>
                  <a:pt x="28" y="105"/>
                </a:cubicBezTo>
                <a:cubicBezTo>
                  <a:pt x="37" y="105"/>
                  <a:pt x="46" y="108"/>
                  <a:pt x="57" y="111"/>
                </a:cubicBezTo>
                <a:cubicBezTo>
                  <a:pt x="67" y="113"/>
                  <a:pt x="77" y="117"/>
                  <a:pt x="87" y="117"/>
                </a:cubicBezTo>
                <a:cubicBezTo>
                  <a:pt x="93" y="117"/>
                  <a:pt x="99" y="115"/>
                  <a:pt x="105" y="113"/>
                </a:cubicBezTo>
                <a:cubicBezTo>
                  <a:pt x="116" y="107"/>
                  <a:pt x="124" y="96"/>
                  <a:pt x="128" y="90"/>
                </a:cubicBezTo>
                <a:cubicBezTo>
                  <a:pt x="128" y="89"/>
                  <a:pt x="128" y="88"/>
                  <a:pt x="127" y="87"/>
                </a:cubicBezTo>
                <a:close/>
                <a:moveTo>
                  <a:pt x="146" y="34"/>
                </a:moveTo>
                <a:cubicBezTo>
                  <a:pt x="94" y="5"/>
                  <a:pt x="94" y="5"/>
                  <a:pt x="94" y="5"/>
                </a:cubicBezTo>
                <a:cubicBezTo>
                  <a:pt x="86" y="0"/>
                  <a:pt x="74" y="0"/>
                  <a:pt x="66" y="5"/>
                </a:cubicBezTo>
                <a:cubicBezTo>
                  <a:pt x="14" y="34"/>
                  <a:pt x="14" y="34"/>
                  <a:pt x="14" y="34"/>
                </a:cubicBezTo>
                <a:cubicBezTo>
                  <a:pt x="6" y="39"/>
                  <a:pt x="0" y="50"/>
                  <a:pt x="0" y="5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8"/>
                  <a:pt x="6" y="139"/>
                  <a:pt x="14" y="143"/>
                </a:cubicBezTo>
                <a:cubicBezTo>
                  <a:pt x="66" y="173"/>
                  <a:pt x="66" y="173"/>
                  <a:pt x="66" y="173"/>
                </a:cubicBezTo>
                <a:cubicBezTo>
                  <a:pt x="70" y="175"/>
                  <a:pt x="75" y="177"/>
                  <a:pt x="80" y="177"/>
                </a:cubicBezTo>
                <a:cubicBezTo>
                  <a:pt x="85" y="177"/>
                  <a:pt x="90" y="175"/>
                  <a:pt x="94" y="173"/>
                </a:cubicBezTo>
                <a:cubicBezTo>
                  <a:pt x="146" y="143"/>
                  <a:pt x="146" y="143"/>
                  <a:pt x="146" y="143"/>
                </a:cubicBezTo>
                <a:cubicBezTo>
                  <a:pt x="154" y="139"/>
                  <a:pt x="160" y="128"/>
                  <a:pt x="160" y="119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60" y="50"/>
                  <a:pt x="154" y="39"/>
                  <a:pt x="146" y="34"/>
                </a:cubicBezTo>
                <a:close/>
                <a:moveTo>
                  <a:pt x="152" y="119"/>
                </a:moveTo>
                <a:cubicBezTo>
                  <a:pt x="152" y="125"/>
                  <a:pt x="147" y="133"/>
                  <a:pt x="142" y="137"/>
                </a:cubicBezTo>
                <a:cubicBezTo>
                  <a:pt x="90" y="166"/>
                  <a:pt x="90" y="166"/>
                  <a:pt x="90" y="166"/>
                </a:cubicBezTo>
                <a:cubicBezTo>
                  <a:pt x="85" y="169"/>
                  <a:pt x="75" y="169"/>
                  <a:pt x="70" y="166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3"/>
                  <a:pt x="8" y="125"/>
                  <a:pt x="8" y="119"/>
                </a:cubicBezTo>
                <a:cubicBezTo>
                  <a:pt x="8" y="59"/>
                  <a:pt x="8" y="59"/>
                  <a:pt x="8" y="59"/>
                </a:cubicBezTo>
                <a:cubicBezTo>
                  <a:pt x="8" y="53"/>
                  <a:pt x="13" y="44"/>
                  <a:pt x="18" y="41"/>
                </a:cubicBezTo>
                <a:cubicBezTo>
                  <a:pt x="70" y="11"/>
                  <a:pt x="70" y="11"/>
                  <a:pt x="70" y="11"/>
                </a:cubicBezTo>
                <a:cubicBezTo>
                  <a:pt x="72" y="10"/>
                  <a:pt x="76" y="9"/>
                  <a:pt x="80" y="9"/>
                </a:cubicBezTo>
                <a:cubicBezTo>
                  <a:pt x="84" y="9"/>
                  <a:pt x="88" y="10"/>
                  <a:pt x="90" y="11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7" y="44"/>
                  <a:pt x="152" y="52"/>
                  <a:pt x="152" y="59"/>
                </a:cubicBezTo>
                <a:lnTo>
                  <a:pt x="152" y="11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19"/>
          <p:cNvSpPr>
            <a:spLocks noEditPoints="1"/>
          </p:cNvSpPr>
          <p:nvPr/>
        </p:nvSpPr>
        <p:spPr bwMode="auto">
          <a:xfrm>
            <a:off x="5004565" y="1434254"/>
            <a:ext cx="300373" cy="330019"/>
          </a:xfrm>
          <a:custGeom>
            <a:avLst/>
            <a:gdLst>
              <a:gd name="T0" fmla="*/ 41 w 160"/>
              <a:gd name="T1" fmla="*/ 85 h 176"/>
              <a:gd name="T2" fmla="*/ 133 w 160"/>
              <a:gd name="T3" fmla="*/ 111 h 176"/>
              <a:gd name="T4" fmla="*/ 108 w 160"/>
              <a:gd name="T5" fmla="*/ 76 h 176"/>
              <a:gd name="T6" fmla="*/ 90 w 160"/>
              <a:gd name="T7" fmla="*/ 56 h 176"/>
              <a:gd name="T8" fmla="*/ 85 w 160"/>
              <a:gd name="T9" fmla="*/ 44 h 176"/>
              <a:gd name="T10" fmla="*/ 70 w 160"/>
              <a:gd name="T11" fmla="*/ 54 h 176"/>
              <a:gd name="T12" fmla="*/ 29 w 160"/>
              <a:gd name="T13" fmla="*/ 88 h 176"/>
              <a:gd name="T14" fmla="*/ 26 w 160"/>
              <a:gd name="T15" fmla="*/ 97 h 176"/>
              <a:gd name="T16" fmla="*/ 53 w 160"/>
              <a:gd name="T17" fmla="*/ 90 h 176"/>
              <a:gd name="T18" fmla="*/ 66 w 160"/>
              <a:gd name="T19" fmla="*/ 97 h 176"/>
              <a:gd name="T20" fmla="*/ 82 w 160"/>
              <a:gd name="T21" fmla="*/ 89 h 176"/>
              <a:gd name="T22" fmla="*/ 109 w 160"/>
              <a:gd name="T23" fmla="*/ 109 h 176"/>
              <a:gd name="T24" fmla="*/ 103 w 160"/>
              <a:gd name="T25" fmla="*/ 126 h 176"/>
              <a:gd name="T26" fmla="*/ 112 w 160"/>
              <a:gd name="T27" fmla="*/ 124 h 176"/>
              <a:gd name="T28" fmla="*/ 125 w 160"/>
              <a:gd name="T29" fmla="*/ 120 h 176"/>
              <a:gd name="T30" fmla="*/ 137 w 160"/>
              <a:gd name="T31" fmla="*/ 118 h 176"/>
              <a:gd name="T32" fmla="*/ 128 w 160"/>
              <a:gd name="T33" fmla="*/ 117 h 176"/>
              <a:gd name="T34" fmla="*/ 108 w 160"/>
              <a:gd name="T35" fmla="*/ 123 h 176"/>
              <a:gd name="T36" fmla="*/ 106 w 160"/>
              <a:gd name="T37" fmla="*/ 120 h 176"/>
              <a:gd name="T38" fmla="*/ 113 w 160"/>
              <a:gd name="T39" fmla="*/ 108 h 176"/>
              <a:gd name="T40" fmla="*/ 102 w 160"/>
              <a:gd name="T41" fmla="*/ 96 h 176"/>
              <a:gd name="T42" fmla="*/ 64 w 160"/>
              <a:gd name="T43" fmla="*/ 84 h 176"/>
              <a:gd name="T44" fmla="*/ 65 w 160"/>
              <a:gd name="T45" fmla="*/ 90 h 176"/>
              <a:gd name="T46" fmla="*/ 65 w 160"/>
              <a:gd name="T47" fmla="*/ 93 h 176"/>
              <a:gd name="T48" fmla="*/ 54 w 160"/>
              <a:gd name="T49" fmla="*/ 86 h 176"/>
              <a:gd name="T50" fmla="*/ 30 w 160"/>
              <a:gd name="T51" fmla="*/ 96 h 176"/>
              <a:gd name="T52" fmla="*/ 30 w 160"/>
              <a:gd name="T53" fmla="*/ 93 h 176"/>
              <a:gd name="T54" fmla="*/ 62 w 160"/>
              <a:gd name="T55" fmla="*/ 61 h 176"/>
              <a:gd name="T56" fmla="*/ 75 w 160"/>
              <a:gd name="T57" fmla="*/ 55 h 176"/>
              <a:gd name="T58" fmla="*/ 88 w 160"/>
              <a:gd name="T59" fmla="*/ 49 h 176"/>
              <a:gd name="T60" fmla="*/ 89 w 160"/>
              <a:gd name="T61" fmla="*/ 64 h 176"/>
              <a:gd name="T62" fmla="*/ 116 w 160"/>
              <a:gd name="T63" fmla="*/ 106 h 176"/>
              <a:gd name="T64" fmla="*/ 130 w 160"/>
              <a:gd name="T65" fmla="*/ 113 h 176"/>
              <a:gd name="T66" fmla="*/ 147 w 160"/>
              <a:gd name="T67" fmla="*/ 34 h 176"/>
              <a:gd name="T68" fmla="*/ 67 w 160"/>
              <a:gd name="T69" fmla="*/ 3 h 176"/>
              <a:gd name="T70" fmla="*/ 0 w 160"/>
              <a:gd name="T71" fmla="*/ 119 h 176"/>
              <a:gd name="T72" fmla="*/ 80 w 160"/>
              <a:gd name="T73" fmla="*/ 176 h 176"/>
              <a:gd name="T74" fmla="*/ 160 w 160"/>
              <a:gd name="T75" fmla="*/ 119 h 176"/>
              <a:gd name="T76" fmla="*/ 152 w 160"/>
              <a:gd name="T77" fmla="*/ 119 h 176"/>
              <a:gd name="T78" fmla="*/ 80 w 160"/>
              <a:gd name="T79" fmla="*/ 168 h 176"/>
              <a:gd name="T80" fmla="*/ 8 w 160"/>
              <a:gd name="T81" fmla="*/ 119 h 176"/>
              <a:gd name="T82" fmla="*/ 71 w 160"/>
              <a:gd name="T83" fmla="*/ 10 h 176"/>
              <a:gd name="T84" fmla="*/ 143 w 160"/>
              <a:gd name="T85" fmla="*/ 4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0" h="176">
                <a:moveTo>
                  <a:pt x="41" y="81"/>
                </a:moveTo>
                <a:cubicBezTo>
                  <a:pt x="40" y="81"/>
                  <a:pt x="39" y="82"/>
                  <a:pt x="39" y="83"/>
                </a:cubicBezTo>
                <a:cubicBezTo>
                  <a:pt x="39" y="84"/>
                  <a:pt x="40" y="85"/>
                  <a:pt x="41" y="85"/>
                </a:cubicBezTo>
                <a:cubicBezTo>
                  <a:pt x="42" y="85"/>
                  <a:pt x="43" y="84"/>
                  <a:pt x="43" y="83"/>
                </a:cubicBezTo>
                <a:cubicBezTo>
                  <a:pt x="43" y="82"/>
                  <a:pt x="42" y="81"/>
                  <a:pt x="41" y="81"/>
                </a:cubicBezTo>
                <a:close/>
                <a:moveTo>
                  <a:pt x="133" y="111"/>
                </a:moveTo>
                <a:cubicBezTo>
                  <a:pt x="128" y="107"/>
                  <a:pt x="123" y="105"/>
                  <a:pt x="120" y="104"/>
                </a:cubicBezTo>
                <a:cubicBezTo>
                  <a:pt x="119" y="102"/>
                  <a:pt x="118" y="97"/>
                  <a:pt x="116" y="91"/>
                </a:cubicBezTo>
                <a:cubicBezTo>
                  <a:pt x="114" y="86"/>
                  <a:pt x="112" y="81"/>
                  <a:pt x="108" y="76"/>
                </a:cubicBezTo>
                <a:cubicBezTo>
                  <a:pt x="104" y="70"/>
                  <a:pt x="98" y="65"/>
                  <a:pt x="91" y="61"/>
                </a:cubicBezTo>
                <a:cubicBezTo>
                  <a:pt x="89" y="60"/>
                  <a:pt x="89" y="59"/>
                  <a:pt x="89" y="58"/>
                </a:cubicBezTo>
                <a:cubicBezTo>
                  <a:pt x="89" y="57"/>
                  <a:pt x="89" y="56"/>
                  <a:pt x="90" y="56"/>
                </a:cubicBezTo>
                <a:cubicBezTo>
                  <a:pt x="90" y="55"/>
                  <a:pt x="93" y="51"/>
                  <a:pt x="92" y="48"/>
                </a:cubicBezTo>
                <a:cubicBezTo>
                  <a:pt x="92" y="46"/>
                  <a:pt x="90" y="44"/>
                  <a:pt x="86" y="44"/>
                </a:cubicBezTo>
                <a:cubicBezTo>
                  <a:pt x="85" y="44"/>
                  <a:pt x="85" y="44"/>
                  <a:pt x="85" y="44"/>
                </a:cubicBezTo>
                <a:cubicBezTo>
                  <a:pt x="82" y="44"/>
                  <a:pt x="76" y="46"/>
                  <a:pt x="71" y="53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0" y="54"/>
                  <a:pt x="70" y="54"/>
                </a:cubicBezTo>
                <a:cubicBezTo>
                  <a:pt x="68" y="55"/>
                  <a:pt x="65" y="56"/>
                  <a:pt x="60" y="57"/>
                </a:cubicBezTo>
                <a:cubicBezTo>
                  <a:pt x="49" y="60"/>
                  <a:pt x="38" y="67"/>
                  <a:pt x="33" y="74"/>
                </a:cubicBezTo>
                <a:cubicBezTo>
                  <a:pt x="28" y="81"/>
                  <a:pt x="28" y="86"/>
                  <a:pt x="29" y="88"/>
                </a:cubicBezTo>
                <a:cubicBezTo>
                  <a:pt x="29" y="88"/>
                  <a:pt x="28" y="89"/>
                  <a:pt x="28" y="89"/>
                </a:cubicBezTo>
                <a:cubicBezTo>
                  <a:pt x="27" y="90"/>
                  <a:pt x="27" y="90"/>
                  <a:pt x="26" y="90"/>
                </a:cubicBezTo>
                <a:cubicBezTo>
                  <a:pt x="26" y="92"/>
                  <a:pt x="24" y="95"/>
                  <a:pt x="26" y="97"/>
                </a:cubicBezTo>
                <a:cubicBezTo>
                  <a:pt x="26" y="99"/>
                  <a:pt x="28" y="100"/>
                  <a:pt x="30" y="100"/>
                </a:cubicBezTo>
                <a:cubicBezTo>
                  <a:pt x="31" y="100"/>
                  <a:pt x="33" y="99"/>
                  <a:pt x="34" y="98"/>
                </a:cubicBezTo>
                <a:cubicBezTo>
                  <a:pt x="42" y="94"/>
                  <a:pt x="49" y="92"/>
                  <a:pt x="53" y="90"/>
                </a:cubicBezTo>
                <a:cubicBezTo>
                  <a:pt x="54" y="92"/>
                  <a:pt x="56" y="93"/>
                  <a:pt x="57" y="94"/>
                </a:cubicBezTo>
                <a:cubicBezTo>
                  <a:pt x="60" y="96"/>
                  <a:pt x="63" y="97"/>
                  <a:pt x="65" y="97"/>
                </a:cubicBezTo>
                <a:cubicBezTo>
                  <a:pt x="66" y="97"/>
                  <a:pt x="66" y="97"/>
                  <a:pt x="66" y="97"/>
                </a:cubicBezTo>
                <a:cubicBezTo>
                  <a:pt x="70" y="96"/>
                  <a:pt x="71" y="94"/>
                  <a:pt x="72" y="93"/>
                </a:cubicBezTo>
                <a:cubicBezTo>
                  <a:pt x="72" y="91"/>
                  <a:pt x="71" y="89"/>
                  <a:pt x="69" y="87"/>
                </a:cubicBezTo>
                <a:cubicBezTo>
                  <a:pt x="72" y="88"/>
                  <a:pt x="77" y="88"/>
                  <a:pt x="82" y="89"/>
                </a:cubicBezTo>
                <a:cubicBezTo>
                  <a:pt x="88" y="90"/>
                  <a:pt x="95" y="93"/>
                  <a:pt x="100" y="98"/>
                </a:cubicBezTo>
                <a:cubicBezTo>
                  <a:pt x="105" y="102"/>
                  <a:pt x="108" y="106"/>
                  <a:pt x="110" y="108"/>
                </a:cubicBezTo>
                <a:cubicBezTo>
                  <a:pt x="110" y="108"/>
                  <a:pt x="109" y="109"/>
                  <a:pt x="109" y="109"/>
                </a:cubicBezTo>
                <a:cubicBezTo>
                  <a:pt x="108" y="110"/>
                  <a:pt x="108" y="112"/>
                  <a:pt x="106" y="113"/>
                </a:cubicBezTo>
                <a:cubicBezTo>
                  <a:pt x="105" y="115"/>
                  <a:pt x="104" y="116"/>
                  <a:pt x="103" y="118"/>
                </a:cubicBezTo>
                <a:cubicBezTo>
                  <a:pt x="103" y="118"/>
                  <a:pt x="101" y="123"/>
                  <a:pt x="103" y="126"/>
                </a:cubicBezTo>
                <a:cubicBezTo>
                  <a:pt x="104" y="127"/>
                  <a:pt x="105" y="127"/>
                  <a:pt x="107" y="127"/>
                </a:cubicBezTo>
                <a:cubicBezTo>
                  <a:pt x="107" y="127"/>
                  <a:pt x="107" y="127"/>
                  <a:pt x="107" y="127"/>
                </a:cubicBezTo>
                <a:cubicBezTo>
                  <a:pt x="109" y="127"/>
                  <a:pt x="111" y="126"/>
                  <a:pt x="112" y="124"/>
                </a:cubicBezTo>
                <a:cubicBezTo>
                  <a:pt x="113" y="123"/>
                  <a:pt x="115" y="122"/>
                  <a:pt x="118" y="121"/>
                </a:cubicBezTo>
                <a:cubicBezTo>
                  <a:pt x="120" y="120"/>
                  <a:pt x="122" y="120"/>
                  <a:pt x="125" y="12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6" y="120"/>
                  <a:pt x="127" y="120"/>
                  <a:pt x="127" y="120"/>
                </a:cubicBezTo>
                <a:cubicBezTo>
                  <a:pt x="128" y="120"/>
                  <a:pt x="130" y="121"/>
                  <a:pt x="132" y="121"/>
                </a:cubicBezTo>
                <a:cubicBezTo>
                  <a:pt x="134" y="121"/>
                  <a:pt x="136" y="120"/>
                  <a:pt x="137" y="118"/>
                </a:cubicBezTo>
                <a:cubicBezTo>
                  <a:pt x="138" y="115"/>
                  <a:pt x="134" y="112"/>
                  <a:pt x="133" y="111"/>
                </a:cubicBezTo>
                <a:close/>
                <a:moveTo>
                  <a:pt x="132" y="118"/>
                </a:moveTo>
                <a:cubicBezTo>
                  <a:pt x="130" y="118"/>
                  <a:pt x="129" y="117"/>
                  <a:pt x="128" y="117"/>
                </a:cubicBezTo>
                <a:cubicBezTo>
                  <a:pt x="127" y="116"/>
                  <a:pt x="126" y="116"/>
                  <a:pt x="124" y="116"/>
                </a:cubicBezTo>
                <a:cubicBezTo>
                  <a:pt x="122" y="116"/>
                  <a:pt x="118" y="117"/>
                  <a:pt x="116" y="118"/>
                </a:cubicBezTo>
                <a:cubicBezTo>
                  <a:pt x="112" y="120"/>
                  <a:pt x="110" y="121"/>
                  <a:pt x="108" y="123"/>
                </a:cubicBezTo>
                <a:cubicBezTo>
                  <a:pt x="107" y="125"/>
                  <a:pt x="106" y="125"/>
                  <a:pt x="106" y="125"/>
                </a:cubicBezTo>
                <a:cubicBezTo>
                  <a:pt x="106" y="125"/>
                  <a:pt x="106" y="125"/>
                  <a:pt x="106" y="125"/>
                </a:cubicBezTo>
                <a:cubicBezTo>
                  <a:pt x="105" y="124"/>
                  <a:pt x="106" y="121"/>
                  <a:pt x="106" y="120"/>
                </a:cubicBezTo>
                <a:cubicBezTo>
                  <a:pt x="106" y="119"/>
                  <a:pt x="108" y="118"/>
                  <a:pt x="109" y="116"/>
                </a:cubicBezTo>
                <a:cubicBezTo>
                  <a:pt x="110" y="115"/>
                  <a:pt x="111" y="113"/>
                  <a:pt x="112" y="112"/>
                </a:cubicBezTo>
                <a:cubicBezTo>
                  <a:pt x="113" y="110"/>
                  <a:pt x="113" y="109"/>
                  <a:pt x="113" y="108"/>
                </a:cubicBezTo>
                <a:cubicBezTo>
                  <a:pt x="113" y="108"/>
                  <a:pt x="113" y="108"/>
                  <a:pt x="113" y="108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1" y="105"/>
                  <a:pt x="108" y="100"/>
                  <a:pt x="102" y="96"/>
                </a:cubicBezTo>
                <a:cubicBezTo>
                  <a:pt x="96" y="90"/>
                  <a:pt x="89" y="86"/>
                  <a:pt x="82" y="86"/>
                </a:cubicBezTo>
                <a:cubicBezTo>
                  <a:pt x="74" y="84"/>
                  <a:pt x="68" y="84"/>
                  <a:pt x="65" y="84"/>
                </a:cubicBezTo>
                <a:cubicBezTo>
                  <a:pt x="64" y="84"/>
                  <a:pt x="64" y="84"/>
                  <a:pt x="64" y="84"/>
                </a:cubicBezTo>
                <a:cubicBezTo>
                  <a:pt x="62" y="84"/>
                  <a:pt x="62" y="84"/>
                  <a:pt x="62" y="84"/>
                </a:cubicBezTo>
                <a:cubicBezTo>
                  <a:pt x="63" y="86"/>
                  <a:pt x="63" y="86"/>
                  <a:pt x="63" y="86"/>
                </a:cubicBezTo>
                <a:cubicBezTo>
                  <a:pt x="63" y="86"/>
                  <a:pt x="63" y="89"/>
                  <a:pt x="65" y="90"/>
                </a:cubicBezTo>
                <a:cubicBezTo>
                  <a:pt x="66" y="91"/>
                  <a:pt x="67" y="92"/>
                  <a:pt x="67" y="92"/>
                </a:cubicBezTo>
                <a:cubicBezTo>
                  <a:pt x="67" y="93"/>
                  <a:pt x="66" y="93"/>
                  <a:pt x="65" y="93"/>
                </a:cubicBezTo>
                <a:cubicBezTo>
                  <a:pt x="65" y="93"/>
                  <a:pt x="65" y="93"/>
                  <a:pt x="65" y="93"/>
                </a:cubicBezTo>
                <a:cubicBezTo>
                  <a:pt x="63" y="93"/>
                  <a:pt x="61" y="92"/>
                  <a:pt x="59" y="91"/>
                </a:cubicBezTo>
                <a:cubicBezTo>
                  <a:pt x="57" y="90"/>
                  <a:pt x="56" y="89"/>
                  <a:pt x="55" y="87"/>
                </a:cubicBezTo>
                <a:cubicBezTo>
                  <a:pt x="54" y="86"/>
                  <a:pt x="54" y="86"/>
                  <a:pt x="54" y="86"/>
                </a:cubicBezTo>
                <a:cubicBezTo>
                  <a:pt x="52" y="86"/>
                  <a:pt x="52" y="86"/>
                  <a:pt x="52" y="86"/>
                </a:cubicBezTo>
                <a:cubicBezTo>
                  <a:pt x="49" y="88"/>
                  <a:pt x="42" y="90"/>
                  <a:pt x="32" y="96"/>
                </a:cubicBezTo>
                <a:cubicBezTo>
                  <a:pt x="31" y="96"/>
                  <a:pt x="30" y="96"/>
                  <a:pt x="30" y="96"/>
                </a:cubicBezTo>
                <a:cubicBezTo>
                  <a:pt x="29" y="96"/>
                  <a:pt x="29" y="96"/>
                  <a:pt x="29" y="96"/>
                </a:cubicBezTo>
                <a:cubicBezTo>
                  <a:pt x="28" y="95"/>
                  <a:pt x="29" y="94"/>
                  <a:pt x="29" y="94"/>
                </a:cubicBezTo>
                <a:cubicBezTo>
                  <a:pt x="29" y="93"/>
                  <a:pt x="30" y="93"/>
                  <a:pt x="30" y="93"/>
                </a:cubicBezTo>
                <a:cubicBezTo>
                  <a:pt x="31" y="92"/>
                  <a:pt x="32" y="90"/>
                  <a:pt x="32" y="88"/>
                </a:cubicBezTo>
                <a:cubicBezTo>
                  <a:pt x="32" y="86"/>
                  <a:pt x="32" y="83"/>
                  <a:pt x="36" y="77"/>
                </a:cubicBezTo>
                <a:cubicBezTo>
                  <a:pt x="41" y="70"/>
                  <a:pt x="51" y="64"/>
                  <a:pt x="62" y="61"/>
                </a:cubicBezTo>
                <a:cubicBezTo>
                  <a:pt x="66" y="60"/>
                  <a:pt x="69" y="59"/>
                  <a:pt x="71" y="58"/>
                </a:cubicBezTo>
                <a:cubicBezTo>
                  <a:pt x="72" y="58"/>
                  <a:pt x="73" y="58"/>
                  <a:pt x="73" y="58"/>
                </a:cubicBezTo>
                <a:cubicBezTo>
                  <a:pt x="74" y="57"/>
                  <a:pt x="74" y="56"/>
                  <a:pt x="75" y="55"/>
                </a:cubicBezTo>
                <a:cubicBezTo>
                  <a:pt x="79" y="50"/>
                  <a:pt x="83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49"/>
                </a:cubicBezTo>
                <a:cubicBezTo>
                  <a:pt x="89" y="50"/>
                  <a:pt x="88" y="51"/>
                  <a:pt x="87" y="52"/>
                </a:cubicBezTo>
                <a:cubicBezTo>
                  <a:pt x="86" y="53"/>
                  <a:pt x="85" y="56"/>
                  <a:pt x="85" y="58"/>
                </a:cubicBezTo>
                <a:cubicBezTo>
                  <a:pt x="86" y="61"/>
                  <a:pt x="87" y="63"/>
                  <a:pt x="89" y="64"/>
                </a:cubicBezTo>
                <a:cubicBezTo>
                  <a:pt x="95" y="68"/>
                  <a:pt x="101" y="73"/>
                  <a:pt x="105" y="78"/>
                </a:cubicBezTo>
                <a:cubicBezTo>
                  <a:pt x="108" y="83"/>
                  <a:pt x="111" y="88"/>
                  <a:pt x="113" y="92"/>
                </a:cubicBezTo>
                <a:cubicBezTo>
                  <a:pt x="115" y="98"/>
                  <a:pt x="116" y="104"/>
                  <a:pt x="116" y="106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7" y="108"/>
                  <a:pt x="117" y="108"/>
                  <a:pt x="117" y="108"/>
                </a:cubicBezTo>
                <a:cubicBezTo>
                  <a:pt x="120" y="108"/>
                  <a:pt x="125" y="109"/>
                  <a:pt x="130" y="113"/>
                </a:cubicBezTo>
                <a:cubicBezTo>
                  <a:pt x="132" y="115"/>
                  <a:pt x="132" y="116"/>
                  <a:pt x="132" y="116"/>
                </a:cubicBezTo>
                <a:cubicBezTo>
                  <a:pt x="132" y="117"/>
                  <a:pt x="132" y="118"/>
                  <a:pt x="132" y="118"/>
                </a:cubicBezTo>
                <a:close/>
                <a:moveTo>
                  <a:pt x="147" y="34"/>
                </a:moveTo>
                <a:cubicBezTo>
                  <a:pt x="93" y="3"/>
                  <a:pt x="93" y="3"/>
                  <a:pt x="93" y="3"/>
                </a:cubicBezTo>
                <a:cubicBezTo>
                  <a:pt x="89" y="1"/>
                  <a:pt x="85" y="0"/>
                  <a:pt x="80" y="0"/>
                </a:cubicBezTo>
                <a:cubicBezTo>
                  <a:pt x="75" y="0"/>
                  <a:pt x="71" y="1"/>
                  <a:pt x="67" y="3"/>
                </a:cubicBezTo>
                <a:cubicBezTo>
                  <a:pt x="13" y="34"/>
                  <a:pt x="13" y="34"/>
                  <a:pt x="13" y="34"/>
                </a:cubicBezTo>
                <a:cubicBezTo>
                  <a:pt x="6" y="38"/>
                  <a:pt x="0" y="48"/>
                  <a:pt x="0" y="5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8"/>
                  <a:pt x="6" y="137"/>
                  <a:pt x="13" y="142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70" y="175"/>
                  <a:pt x="75" y="176"/>
                  <a:pt x="80" y="176"/>
                </a:cubicBezTo>
                <a:cubicBezTo>
                  <a:pt x="85" y="176"/>
                  <a:pt x="89" y="175"/>
                  <a:pt x="93" y="173"/>
                </a:cubicBezTo>
                <a:cubicBezTo>
                  <a:pt x="147" y="142"/>
                  <a:pt x="147" y="142"/>
                  <a:pt x="147" y="142"/>
                </a:cubicBezTo>
                <a:cubicBezTo>
                  <a:pt x="154" y="137"/>
                  <a:pt x="160" y="128"/>
                  <a:pt x="160" y="119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48"/>
                  <a:pt x="154" y="38"/>
                  <a:pt x="147" y="34"/>
                </a:cubicBezTo>
                <a:close/>
                <a:moveTo>
                  <a:pt x="152" y="119"/>
                </a:moveTo>
                <a:cubicBezTo>
                  <a:pt x="152" y="125"/>
                  <a:pt x="148" y="132"/>
                  <a:pt x="143" y="135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67"/>
                  <a:pt x="84" y="168"/>
                  <a:pt x="80" y="168"/>
                </a:cubicBezTo>
                <a:cubicBezTo>
                  <a:pt x="76" y="168"/>
                  <a:pt x="73" y="167"/>
                  <a:pt x="71" y="166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2" y="132"/>
                  <a:pt x="8" y="125"/>
                  <a:pt x="8" y="119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1"/>
                  <a:pt x="12" y="44"/>
                  <a:pt x="17" y="41"/>
                </a:cubicBezTo>
                <a:cubicBezTo>
                  <a:pt x="71" y="10"/>
                  <a:pt x="71" y="10"/>
                  <a:pt x="71" y="10"/>
                </a:cubicBezTo>
                <a:cubicBezTo>
                  <a:pt x="73" y="9"/>
                  <a:pt x="76" y="8"/>
                  <a:pt x="80" y="8"/>
                </a:cubicBezTo>
                <a:cubicBezTo>
                  <a:pt x="84" y="8"/>
                  <a:pt x="87" y="9"/>
                  <a:pt x="89" y="10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8" y="44"/>
                  <a:pt x="152" y="51"/>
                  <a:pt x="152" y="57"/>
                </a:cubicBezTo>
                <a:cubicBezTo>
                  <a:pt x="152" y="119"/>
                  <a:pt x="152" y="119"/>
                  <a:pt x="152" y="1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>
            <a:off x="5922311" y="1434254"/>
            <a:ext cx="300373" cy="330019"/>
            <a:chOff x="7832725" y="1068388"/>
            <a:chExt cx="611188" cy="6715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7832725" y="1068388"/>
              <a:ext cx="611188" cy="631825"/>
            </a:xfrm>
            <a:custGeom>
              <a:avLst/>
              <a:gdLst>
                <a:gd name="T0" fmla="*/ 108 w 160"/>
                <a:gd name="T1" fmla="*/ 166 h 166"/>
                <a:gd name="T2" fmla="*/ 104 w 160"/>
                <a:gd name="T3" fmla="*/ 164 h 166"/>
                <a:gd name="T4" fmla="*/ 106 w 160"/>
                <a:gd name="T5" fmla="*/ 158 h 166"/>
                <a:gd name="T6" fmla="*/ 142 w 160"/>
                <a:gd name="T7" fmla="*/ 138 h 166"/>
                <a:gd name="T8" fmla="*/ 152 w 160"/>
                <a:gd name="T9" fmla="*/ 120 h 166"/>
                <a:gd name="T10" fmla="*/ 152 w 160"/>
                <a:gd name="T11" fmla="*/ 59 h 166"/>
                <a:gd name="T12" fmla="*/ 142 w 160"/>
                <a:gd name="T13" fmla="*/ 42 h 166"/>
                <a:gd name="T14" fmla="*/ 90 w 160"/>
                <a:gd name="T15" fmla="*/ 12 h 166"/>
                <a:gd name="T16" fmla="*/ 70 w 160"/>
                <a:gd name="T17" fmla="*/ 12 h 166"/>
                <a:gd name="T18" fmla="*/ 18 w 160"/>
                <a:gd name="T19" fmla="*/ 42 h 166"/>
                <a:gd name="T20" fmla="*/ 8 w 160"/>
                <a:gd name="T21" fmla="*/ 59 h 166"/>
                <a:gd name="T22" fmla="*/ 8 w 160"/>
                <a:gd name="T23" fmla="*/ 120 h 166"/>
                <a:gd name="T24" fmla="*/ 18 w 160"/>
                <a:gd name="T25" fmla="*/ 137 h 166"/>
                <a:gd name="T26" fmla="*/ 54 w 160"/>
                <a:gd name="T27" fmla="*/ 158 h 166"/>
                <a:gd name="T28" fmla="*/ 56 w 160"/>
                <a:gd name="T29" fmla="*/ 164 h 166"/>
                <a:gd name="T30" fmla="*/ 50 w 160"/>
                <a:gd name="T31" fmla="*/ 165 h 166"/>
                <a:gd name="T32" fmla="*/ 14 w 160"/>
                <a:gd name="T33" fmla="*/ 144 h 166"/>
                <a:gd name="T34" fmla="*/ 0 w 160"/>
                <a:gd name="T35" fmla="*/ 120 h 166"/>
                <a:gd name="T36" fmla="*/ 0 w 160"/>
                <a:gd name="T37" fmla="*/ 59 h 166"/>
                <a:gd name="T38" fmla="*/ 14 w 160"/>
                <a:gd name="T39" fmla="*/ 35 h 166"/>
                <a:gd name="T40" fmla="*/ 66 w 160"/>
                <a:gd name="T41" fmla="*/ 5 h 166"/>
                <a:gd name="T42" fmla="*/ 94 w 160"/>
                <a:gd name="T43" fmla="*/ 5 h 166"/>
                <a:gd name="T44" fmla="*/ 146 w 160"/>
                <a:gd name="T45" fmla="*/ 35 h 166"/>
                <a:gd name="T46" fmla="*/ 160 w 160"/>
                <a:gd name="T47" fmla="*/ 59 h 166"/>
                <a:gd name="T48" fmla="*/ 160 w 160"/>
                <a:gd name="T49" fmla="*/ 120 h 166"/>
                <a:gd name="T50" fmla="*/ 146 w 160"/>
                <a:gd name="T51" fmla="*/ 145 h 166"/>
                <a:gd name="T52" fmla="*/ 110 w 160"/>
                <a:gd name="T53" fmla="*/ 166 h 166"/>
                <a:gd name="T54" fmla="*/ 108 w 160"/>
                <a:gd name="T55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0" h="166">
                  <a:moveTo>
                    <a:pt x="108" y="166"/>
                  </a:moveTo>
                  <a:cubicBezTo>
                    <a:pt x="107" y="166"/>
                    <a:pt x="105" y="165"/>
                    <a:pt x="104" y="164"/>
                  </a:cubicBezTo>
                  <a:cubicBezTo>
                    <a:pt x="103" y="162"/>
                    <a:pt x="104" y="160"/>
                    <a:pt x="106" y="158"/>
                  </a:cubicBezTo>
                  <a:cubicBezTo>
                    <a:pt x="142" y="138"/>
                    <a:pt x="142" y="138"/>
                    <a:pt x="142" y="138"/>
                  </a:cubicBezTo>
                  <a:cubicBezTo>
                    <a:pt x="148" y="134"/>
                    <a:pt x="152" y="127"/>
                    <a:pt x="152" y="120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8" y="46"/>
                    <a:pt x="142" y="4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84" y="9"/>
                    <a:pt x="76" y="9"/>
                    <a:pt x="70" y="1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45"/>
                    <a:pt x="8" y="52"/>
                    <a:pt x="8" y="59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7"/>
                    <a:pt x="12" y="134"/>
                    <a:pt x="18" y="137"/>
                  </a:cubicBezTo>
                  <a:cubicBezTo>
                    <a:pt x="54" y="158"/>
                    <a:pt x="54" y="158"/>
                    <a:pt x="54" y="158"/>
                  </a:cubicBezTo>
                  <a:cubicBezTo>
                    <a:pt x="56" y="159"/>
                    <a:pt x="56" y="162"/>
                    <a:pt x="56" y="164"/>
                  </a:cubicBezTo>
                  <a:cubicBezTo>
                    <a:pt x="54" y="166"/>
                    <a:pt x="52" y="166"/>
                    <a:pt x="50" y="165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5" y="140"/>
                    <a:pt x="0" y="130"/>
                    <a:pt x="0" y="12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9"/>
                    <a:pt x="5" y="40"/>
                    <a:pt x="14" y="35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75" y="0"/>
                    <a:pt x="85" y="0"/>
                    <a:pt x="94" y="5"/>
                  </a:cubicBezTo>
                  <a:cubicBezTo>
                    <a:pt x="146" y="35"/>
                    <a:pt x="146" y="35"/>
                    <a:pt x="146" y="35"/>
                  </a:cubicBezTo>
                  <a:cubicBezTo>
                    <a:pt x="155" y="40"/>
                    <a:pt x="160" y="49"/>
                    <a:pt x="160" y="59"/>
                  </a:cubicBezTo>
                  <a:cubicBezTo>
                    <a:pt x="160" y="120"/>
                    <a:pt x="160" y="120"/>
                    <a:pt x="160" y="120"/>
                  </a:cubicBezTo>
                  <a:cubicBezTo>
                    <a:pt x="160" y="130"/>
                    <a:pt x="155" y="140"/>
                    <a:pt x="146" y="145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09" y="166"/>
                    <a:pt x="109" y="166"/>
                    <a:pt x="108" y="1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0"/>
            <p:cNvSpPr>
              <a:spLocks noEditPoints="1"/>
            </p:cNvSpPr>
            <p:nvPr/>
          </p:nvSpPr>
          <p:spPr bwMode="auto">
            <a:xfrm>
              <a:off x="7996238" y="1243013"/>
              <a:ext cx="268288" cy="496888"/>
            </a:xfrm>
            <a:custGeom>
              <a:avLst/>
              <a:gdLst>
                <a:gd name="T0" fmla="*/ 20 w 70"/>
                <a:gd name="T1" fmla="*/ 4 h 130"/>
                <a:gd name="T2" fmla="*/ 4 w 70"/>
                <a:gd name="T3" fmla="*/ 30 h 130"/>
                <a:gd name="T4" fmla="*/ 26 w 70"/>
                <a:gd name="T5" fmla="*/ 58 h 130"/>
                <a:gd name="T6" fmla="*/ 28 w 70"/>
                <a:gd name="T7" fmla="*/ 60 h 130"/>
                <a:gd name="T8" fmla="*/ 28 w 70"/>
                <a:gd name="T9" fmla="*/ 120 h 130"/>
                <a:gd name="T10" fmla="*/ 33 w 70"/>
                <a:gd name="T11" fmla="*/ 126 h 130"/>
                <a:gd name="T12" fmla="*/ 37 w 70"/>
                <a:gd name="T13" fmla="*/ 126 h 130"/>
                <a:gd name="T14" fmla="*/ 43 w 70"/>
                <a:gd name="T15" fmla="*/ 120 h 130"/>
                <a:gd name="T16" fmla="*/ 43 w 70"/>
                <a:gd name="T17" fmla="*/ 60 h 130"/>
                <a:gd name="T18" fmla="*/ 45 w 70"/>
                <a:gd name="T19" fmla="*/ 58 h 130"/>
                <a:gd name="T20" fmla="*/ 66 w 70"/>
                <a:gd name="T21" fmla="*/ 30 h 130"/>
                <a:gd name="T22" fmla="*/ 51 w 70"/>
                <a:gd name="T23" fmla="*/ 4 h 130"/>
                <a:gd name="T24" fmla="*/ 51 w 70"/>
                <a:gd name="T25" fmla="*/ 24 h 130"/>
                <a:gd name="T26" fmla="*/ 41 w 70"/>
                <a:gd name="T27" fmla="*/ 34 h 130"/>
                <a:gd name="T28" fmla="*/ 30 w 70"/>
                <a:gd name="T29" fmla="*/ 34 h 130"/>
                <a:gd name="T30" fmla="*/ 20 w 70"/>
                <a:gd name="T31" fmla="*/ 24 h 130"/>
                <a:gd name="T32" fmla="*/ 20 w 70"/>
                <a:gd name="T33" fmla="*/ 4 h 130"/>
                <a:gd name="T34" fmla="*/ 37 w 70"/>
                <a:gd name="T35" fmla="*/ 130 h 130"/>
                <a:gd name="T36" fmla="*/ 33 w 70"/>
                <a:gd name="T37" fmla="*/ 130 h 130"/>
                <a:gd name="T38" fmla="*/ 24 w 70"/>
                <a:gd name="T39" fmla="*/ 120 h 130"/>
                <a:gd name="T40" fmla="*/ 24 w 70"/>
                <a:gd name="T41" fmla="*/ 61 h 130"/>
                <a:gd name="T42" fmla="*/ 0 w 70"/>
                <a:gd name="T43" fmla="*/ 30 h 130"/>
                <a:gd name="T44" fmla="*/ 18 w 70"/>
                <a:gd name="T45" fmla="*/ 0 h 130"/>
                <a:gd name="T46" fmla="*/ 22 w 70"/>
                <a:gd name="T47" fmla="*/ 0 h 130"/>
                <a:gd name="T48" fmla="*/ 24 w 70"/>
                <a:gd name="T49" fmla="*/ 4 h 130"/>
                <a:gd name="T50" fmla="*/ 24 w 70"/>
                <a:gd name="T51" fmla="*/ 24 h 130"/>
                <a:gd name="T52" fmla="*/ 30 w 70"/>
                <a:gd name="T53" fmla="*/ 30 h 130"/>
                <a:gd name="T54" fmla="*/ 41 w 70"/>
                <a:gd name="T55" fmla="*/ 30 h 130"/>
                <a:gd name="T56" fmla="*/ 47 w 70"/>
                <a:gd name="T57" fmla="*/ 24 h 130"/>
                <a:gd name="T58" fmla="*/ 47 w 70"/>
                <a:gd name="T59" fmla="*/ 4 h 130"/>
                <a:gd name="T60" fmla="*/ 49 w 70"/>
                <a:gd name="T61" fmla="*/ 0 h 130"/>
                <a:gd name="T62" fmla="*/ 53 w 70"/>
                <a:gd name="T63" fmla="*/ 0 h 130"/>
                <a:gd name="T64" fmla="*/ 70 w 70"/>
                <a:gd name="T65" fmla="*/ 30 h 130"/>
                <a:gd name="T66" fmla="*/ 47 w 70"/>
                <a:gd name="T67" fmla="*/ 61 h 130"/>
                <a:gd name="T68" fmla="*/ 47 w 70"/>
                <a:gd name="T69" fmla="*/ 120 h 130"/>
                <a:gd name="T70" fmla="*/ 37 w 70"/>
                <a:gd name="T71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" h="130">
                  <a:moveTo>
                    <a:pt x="20" y="4"/>
                  </a:moveTo>
                  <a:cubicBezTo>
                    <a:pt x="10" y="10"/>
                    <a:pt x="4" y="20"/>
                    <a:pt x="4" y="30"/>
                  </a:cubicBezTo>
                  <a:cubicBezTo>
                    <a:pt x="4" y="44"/>
                    <a:pt x="13" y="55"/>
                    <a:pt x="26" y="58"/>
                  </a:cubicBezTo>
                  <a:cubicBezTo>
                    <a:pt x="27" y="59"/>
                    <a:pt x="28" y="59"/>
                    <a:pt x="28" y="6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24"/>
                    <a:pt x="30" y="126"/>
                    <a:pt x="33" y="126"/>
                  </a:cubicBezTo>
                  <a:cubicBezTo>
                    <a:pt x="37" y="126"/>
                    <a:pt x="37" y="126"/>
                    <a:pt x="37" y="126"/>
                  </a:cubicBezTo>
                  <a:cubicBezTo>
                    <a:pt x="40" y="126"/>
                    <a:pt x="43" y="124"/>
                    <a:pt x="43" y="12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43" y="59"/>
                    <a:pt x="43" y="58"/>
                    <a:pt x="45" y="58"/>
                  </a:cubicBezTo>
                  <a:cubicBezTo>
                    <a:pt x="58" y="55"/>
                    <a:pt x="66" y="43"/>
                    <a:pt x="66" y="30"/>
                  </a:cubicBezTo>
                  <a:cubicBezTo>
                    <a:pt x="66" y="19"/>
                    <a:pt x="61" y="10"/>
                    <a:pt x="51" y="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30"/>
                    <a:pt x="47" y="34"/>
                    <a:pt x="41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4" y="34"/>
                    <a:pt x="20" y="30"/>
                    <a:pt x="20" y="24"/>
                  </a:cubicBezTo>
                  <a:lnTo>
                    <a:pt x="20" y="4"/>
                  </a:lnTo>
                  <a:close/>
                  <a:moveTo>
                    <a:pt x="37" y="130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28" y="130"/>
                    <a:pt x="24" y="126"/>
                    <a:pt x="24" y="120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10" y="56"/>
                    <a:pt x="0" y="44"/>
                    <a:pt x="0" y="30"/>
                  </a:cubicBezTo>
                  <a:cubicBezTo>
                    <a:pt x="0" y="18"/>
                    <a:pt x="7" y="7"/>
                    <a:pt x="18" y="0"/>
                  </a:cubicBezTo>
                  <a:cubicBezTo>
                    <a:pt x="19" y="0"/>
                    <a:pt x="21" y="0"/>
                    <a:pt x="22" y="0"/>
                  </a:cubicBezTo>
                  <a:cubicBezTo>
                    <a:pt x="23" y="1"/>
                    <a:pt x="24" y="2"/>
                    <a:pt x="24" y="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7"/>
                    <a:pt x="27" y="30"/>
                    <a:pt x="30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4" y="30"/>
                    <a:pt x="47" y="27"/>
                    <a:pt x="47" y="2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7" y="2"/>
                    <a:pt x="48" y="1"/>
                    <a:pt x="49" y="0"/>
                  </a:cubicBezTo>
                  <a:cubicBezTo>
                    <a:pt x="50" y="0"/>
                    <a:pt x="52" y="0"/>
                    <a:pt x="53" y="0"/>
                  </a:cubicBezTo>
                  <a:cubicBezTo>
                    <a:pt x="64" y="6"/>
                    <a:pt x="70" y="18"/>
                    <a:pt x="70" y="30"/>
                  </a:cubicBezTo>
                  <a:cubicBezTo>
                    <a:pt x="70" y="44"/>
                    <a:pt x="61" y="56"/>
                    <a:pt x="47" y="61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7" y="126"/>
                    <a:pt x="43" y="130"/>
                    <a:pt x="37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Freeform 34"/>
          <p:cNvSpPr>
            <a:spLocks noEditPoints="1"/>
          </p:cNvSpPr>
          <p:nvPr/>
        </p:nvSpPr>
        <p:spPr bwMode="auto">
          <a:xfrm>
            <a:off x="6929203" y="1470922"/>
            <a:ext cx="330019" cy="256681"/>
          </a:xfrm>
          <a:custGeom>
            <a:avLst/>
            <a:gdLst>
              <a:gd name="T0" fmla="*/ 166 w 176"/>
              <a:gd name="T1" fmla="*/ 26 h 136"/>
              <a:gd name="T2" fmla="*/ 116 w 176"/>
              <a:gd name="T3" fmla="*/ 0 h 136"/>
              <a:gd name="T4" fmla="*/ 88 w 176"/>
              <a:gd name="T5" fmla="*/ 13 h 136"/>
              <a:gd name="T6" fmla="*/ 60 w 176"/>
              <a:gd name="T7" fmla="*/ 0 h 136"/>
              <a:gd name="T8" fmla="*/ 10 w 176"/>
              <a:gd name="T9" fmla="*/ 26 h 136"/>
              <a:gd name="T10" fmla="*/ 0 w 176"/>
              <a:gd name="T11" fmla="*/ 92 h 136"/>
              <a:gd name="T12" fmla="*/ 51 w 176"/>
              <a:gd name="T13" fmla="*/ 134 h 136"/>
              <a:gd name="T14" fmla="*/ 70 w 176"/>
              <a:gd name="T15" fmla="*/ 134 h 136"/>
              <a:gd name="T16" fmla="*/ 107 w 176"/>
              <a:gd name="T17" fmla="*/ 134 h 136"/>
              <a:gd name="T18" fmla="*/ 126 w 176"/>
              <a:gd name="T19" fmla="*/ 134 h 136"/>
              <a:gd name="T20" fmla="*/ 173 w 176"/>
              <a:gd name="T21" fmla="*/ 102 h 136"/>
              <a:gd name="T22" fmla="*/ 176 w 176"/>
              <a:gd name="T23" fmla="*/ 44 h 136"/>
              <a:gd name="T24" fmla="*/ 163 w 176"/>
              <a:gd name="T25" fmla="*/ 102 h 136"/>
              <a:gd name="T26" fmla="*/ 111 w 176"/>
              <a:gd name="T27" fmla="*/ 127 h 136"/>
              <a:gd name="T28" fmla="*/ 64 w 176"/>
              <a:gd name="T29" fmla="*/ 93 h 136"/>
              <a:gd name="T30" fmla="*/ 63 w 176"/>
              <a:gd name="T31" fmla="*/ 42 h 136"/>
              <a:gd name="T32" fmla="*/ 42 w 176"/>
              <a:gd name="T33" fmla="*/ 67 h 136"/>
              <a:gd name="T34" fmla="*/ 45 w 176"/>
              <a:gd name="T35" fmla="*/ 69 h 136"/>
              <a:gd name="T36" fmla="*/ 60 w 176"/>
              <a:gd name="T37" fmla="*/ 93 h 136"/>
              <a:gd name="T38" fmla="*/ 84 w 176"/>
              <a:gd name="T39" fmla="*/ 115 h 136"/>
              <a:gd name="T40" fmla="*/ 55 w 176"/>
              <a:gd name="T41" fmla="*/ 126 h 136"/>
              <a:gd name="T42" fmla="*/ 12 w 176"/>
              <a:gd name="T43" fmla="*/ 101 h 136"/>
              <a:gd name="T44" fmla="*/ 8 w 176"/>
              <a:gd name="T45" fmla="*/ 52 h 136"/>
              <a:gd name="T46" fmla="*/ 13 w 176"/>
              <a:gd name="T47" fmla="*/ 34 h 136"/>
              <a:gd name="T48" fmla="*/ 55 w 176"/>
              <a:gd name="T49" fmla="*/ 8 h 136"/>
              <a:gd name="T50" fmla="*/ 107 w 176"/>
              <a:gd name="T51" fmla="*/ 34 h 136"/>
              <a:gd name="T52" fmla="*/ 112 w 176"/>
              <a:gd name="T53" fmla="*/ 92 h 136"/>
              <a:gd name="T54" fmla="*/ 115 w 176"/>
              <a:gd name="T55" fmla="*/ 93 h 136"/>
              <a:gd name="T56" fmla="*/ 133 w 176"/>
              <a:gd name="T57" fmla="*/ 66 h 136"/>
              <a:gd name="T58" fmla="*/ 116 w 176"/>
              <a:gd name="T59" fmla="*/ 86 h 136"/>
              <a:gd name="T60" fmla="*/ 109 w 176"/>
              <a:gd name="T61" fmla="*/ 30 h 136"/>
              <a:gd name="T62" fmla="*/ 111 w 176"/>
              <a:gd name="T63" fmla="*/ 9 h 136"/>
              <a:gd name="T64" fmla="*/ 163 w 176"/>
              <a:gd name="T65" fmla="*/ 34 h 136"/>
              <a:gd name="T66" fmla="*/ 168 w 176"/>
              <a:gd name="T67" fmla="*/ 92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36">
                <a:moveTo>
                  <a:pt x="176" y="44"/>
                </a:moveTo>
                <a:cubicBezTo>
                  <a:pt x="176" y="37"/>
                  <a:pt x="172" y="30"/>
                  <a:pt x="166" y="26"/>
                </a:cubicBezTo>
                <a:cubicBezTo>
                  <a:pt x="125" y="2"/>
                  <a:pt x="125" y="2"/>
                  <a:pt x="125" y="2"/>
                </a:cubicBezTo>
                <a:cubicBezTo>
                  <a:pt x="123" y="1"/>
                  <a:pt x="119" y="0"/>
                  <a:pt x="116" y="0"/>
                </a:cubicBezTo>
                <a:cubicBezTo>
                  <a:pt x="112" y="0"/>
                  <a:pt x="109" y="1"/>
                  <a:pt x="106" y="2"/>
                </a:cubicBezTo>
                <a:cubicBezTo>
                  <a:pt x="88" y="13"/>
                  <a:pt x="88" y="13"/>
                  <a:pt x="88" y="13"/>
                </a:cubicBezTo>
                <a:cubicBezTo>
                  <a:pt x="69" y="2"/>
                  <a:pt x="69" y="2"/>
                  <a:pt x="69" y="2"/>
                </a:cubicBezTo>
                <a:cubicBezTo>
                  <a:pt x="67" y="1"/>
                  <a:pt x="63" y="0"/>
                  <a:pt x="60" y="0"/>
                </a:cubicBezTo>
                <a:cubicBezTo>
                  <a:pt x="56" y="0"/>
                  <a:pt x="53" y="1"/>
                  <a:pt x="50" y="2"/>
                </a:cubicBezTo>
                <a:cubicBezTo>
                  <a:pt x="10" y="26"/>
                  <a:pt x="10" y="26"/>
                  <a:pt x="10" y="26"/>
                </a:cubicBezTo>
                <a:cubicBezTo>
                  <a:pt x="4" y="30"/>
                  <a:pt x="0" y="37"/>
                  <a:pt x="0" y="44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99"/>
                  <a:pt x="4" y="106"/>
                  <a:pt x="10" y="110"/>
                </a:cubicBezTo>
                <a:cubicBezTo>
                  <a:pt x="51" y="134"/>
                  <a:pt x="51" y="134"/>
                  <a:pt x="51" y="134"/>
                </a:cubicBezTo>
                <a:cubicBezTo>
                  <a:pt x="53" y="135"/>
                  <a:pt x="57" y="136"/>
                  <a:pt x="60" y="136"/>
                </a:cubicBezTo>
                <a:cubicBezTo>
                  <a:pt x="64" y="136"/>
                  <a:pt x="67" y="135"/>
                  <a:pt x="70" y="134"/>
                </a:cubicBezTo>
                <a:cubicBezTo>
                  <a:pt x="88" y="123"/>
                  <a:pt x="88" y="123"/>
                  <a:pt x="88" y="123"/>
                </a:cubicBezTo>
                <a:cubicBezTo>
                  <a:pt x="107" y="134"/>
                  <a:pt x="107" y="134"/>
                  <a:pt x="107" y="134"/>
                </a:cubicBezTo>
                <a:cubicBezTo>
                  <a:pt x="109" y="135"/>
                  <a:pt x="113" y="136"/>
                  <a:pt x="116" y="136"/>
                </a:cubicBezTo>
                <a:cubicBezTo>
                  <a:pt x="120" y="136"/>
                  <a:pt x="123" y="135"/>
                  <a:pt x="126" y="134"/>
                </a:cubicBezTo>
                <a:cubicBezTo>
                  <a:pt x="166" y="110"/>
                  <a:pt x="166" y="110"/>
                  <a:pt x="166" y="110"/>
                </a:cubicBezTo>
                <a:cubicBezTo>
                  <a:pt x="169" y="108"/>
                  <a:pt x="172" y="105"/>
                  <a:pt x="173" y="102"/>
                </a:cubicBezTo>
                <a:cubicBezTo>
                  <a:pt x="175" y="99"/>
                  <a:pt x="176" y="95"/>
                  <a:pt x="176" y="92"/>
                </a:cubicBezTo>
                <a:lnTo>
                  <a:pt x="176" y="44"/>
                </a:lnTo>
                <a:close/>
                <a:moveTo>
                  <a:pt x="166" y="98"/>
                </a:moveTo>
                <a:cubicBezTo>
                  <a:pt x="165" y="99"/>
                  <a:pt x="164" y="101"/>
                  <a:pt x="163" y="102"/>
                </a:cubicBezTo>
                <a:cubicBezTo>
                  <a:pt x="121" y="127"/>
                  <a:pt x="121" y="127"/>
                  <a:pt x="121" y="127"/>
                </a:cubicBezTo>
                <a:cubicBezTo>
                  <a:pt x="118" y="128"/>
                  <a:pt x="113" y="128"/>
                  <a:pt x="111" y="127"/>
                </a:cubicBezTo>
                <a:cubicBezTo>
                  <a:pt x="69" y="102"/>
                  <a:pt x="69" y="102"/>
                  <a:pt x="69" y="102"/>
                </a:cubicBezTo>
                <a:cubicBezTo>
                  <a:pt x="67" y="100"/>
                  <a:pt x="64" y="96"/>
                  <a:pt x="64" y="93"/>
                </a:cubicBezTo>
                <a:cubicBezTo>
                  <a:pt x="64" y="44"/>
                  <a:pt x="64" y="44"/>
                  <a:pt x="64" y="44"/>
                </a:cubicBezTo>
                <a:cubicBezTo>
                  <a:pt x="64" y="43"/>
                  <a:pt x="63" y="42"/>
                  <a:pt x="63" y="42"/>
                </a:cubicBezTo>
                <a:cubicBezTo>
                  <a:pt x="62" y="41"/>
                  <a:pt x="61" y="42"/>
                  <a:pt x="60" y="43"/>
                </a:cubicBezTo>
                <a:cubicBezTo>
                  <a:pt x="42" y="67"/>
                  <a:pt x="42" y="67"/>
                  <a:pt x="42" y="67"/>
                </a:cubicBezTo>
                <a:cubicBezTo>
                  <a:pt x="41" y="67"/>
                  <a:pt x="42" y="69"/>
                  <a:pt x="42" y="69"/>
                </a:cubicBezTo>
                <a:cubicBezTo>
                  <a:pt x="43" y="70"/>
                  <a:pt x="45" y="70"/>
                  <a:pt x="45" y="69"/>
                </a:cubicBezTo>
                <a:cubicBezTo>
                  <a:pt x="60" y="50"/>
                  <a:pt x="60" y="50"/>
                  <a:pt x="60" y="50"/>
                </a:cubicBezTo>
                <a:cubicBezTo>
                  <a:pt x="60" y="93"/>
                  <a:pt x="60" y="93"/>
                  <a:pt x="60" y="93"/>
                </a:cubicBezTo>
                <a:cubicBezTo>
                  <a:pt x="60" y="97"/>
                  <a:pt x="63" y="103"/>
                  <a:pt x="67" y="105"/>
                </a:cubicBezTo>
                <a:cubicBezTo>
                  <a:pt x="84" y="115"/>
                  <a:pt x="84" y="115"/>
                  <a:pt x="84" y="115"/>
                </a:cubicBezTo>
                <a:cubicBezTo>
                  <a:pt x="65" y="126"/>
                  <a:pt x="65" y="126"/>
                  <a:pt x="65" y="126"/>
                </a:cubicBezTo>
                <a:cubicBezTo>
                  <a:pt x="63" y="128"/>
                  <a:pt x="57" y="128"/>
                  <a:pt x="55" y="126"/>
                </a:cubicBezTo>
                <a:cubicBezTo>
                  <a:pt x="13" y="102"/>
                  <a:pt x="13" y="102"/>
                  <a:pt x="13" y="102"/>
                </a:cubicBezTo>
                <a:cubicBezTo>
                  <a:pt x="12" y="101"/>
                  <a:pt x="12" y="101"/>
                  <a:pt x="12" y="101"/>
                </a:cubicBezTo>
                <a:cubicBezTo>
                  <a:pt x="10" y="99"/>
                  <a:pt x="8" y="95"/>
                  <a:pt x="8" y="92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43"/>
                  <a:pt x="8" y="43"/>
                  <a:pt x="8" y="43"/>
                </a:cubicBezTo>
                <a:cubicBezTo>
                  <a:pt x="8" y="40"/>
                  <a:pt x="10" y="36"/>
                  <a:pt x="13" y="34"/>
                </a:cubicBezTo>
                <a:cubicBezTo>
                  <a:pt x="13" y="33"/>
                  <a:pt x="13" y="33"/>
                  <a:pt x="13" y="33"/>
                </a:cubicBezTo>
                <a:cubicBezTo>
                  <a:pt x="55" y="8"/>
                  <a:pt x="55" y="8"/>
                  <a:pt x="55" y="8"/>
                </a:cubicBezTo>
                <a:cubicBezTo>
                  <a:pt x="58" y="7"/>
                  <a:pt x="63" y="7"/>
                  <a:pt x="65" y="8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9" y="35"/>
                  <a:pt x="112" y="40"/>
                  <a:pt x="112" y="43"/>
                </a:cubicBezTo>
                <a:cubicBezTo>
                  <a:pt x="112" y="92"/>
                  <a:pt x="112" y="92"/>
                  <a:pt x="112" y="92"/>
                </a:cubicBezTo>
                <a:cubicBezTo>
                  <a:pt x="112" y="93"/>
                  <a:pt x="112" y="93"/>
                  <a:pt x="113" y="94"/>
                </a:cubicBezTo>
                <a:cubicBezTo>
                  <a:pt x="114" y="94"/>
                  <a:pt x="115" y="94"/>
                  <a:pt x="115" y="93"/>
                </a:cubicBezTo>
                <a:cubicBezTo>
                  <a:pt x="134" y="69"/>
                  <a:pt x="134" y="69"/>
                  <a:pt x="134" y="69"/>
                </a:cubicBezTo>
                <a:cubicBezTo>
                  <a:pt x="134" y="68"/>
                  <a:pt x="134" y="67"/>
                  <a:pt x="133" y="66"/>
                </a:cubicBezTo>
                <a:cubicBezTo>
                  <a:pt x="132" y="65"/>
                  <a:pt x="131" y="66"/>
                  <a:pt x="130" y="67"/>
                </a:cubicBezTo>
                <a:cubicBezTo>
                  <a:pt x="116" y="86"/>
                  <a:pt x="116" y="86"/>
                  <a:pt x="116" y="86"/>
                </a:cubicBezTo>
                <a:cubicBezTo>
                  <a:pt x="116" y="43"/>
                  <a:pt x="116" y="43"/>
                  <a:pt x="116" y="43"/>
                </a:cubicBezTo>
                <a:cubicBezTo>
                  <a:pt x="116" y="39"/>
                  <a:pt x="113" y="32"/>
                  <a:pt x="109" y="30"/>
                </a:cubicBezTo>
                <a:cubicBezTo>
                  <a:pt x="92" y="20"/>
                  <a:pt x="92" y="20"/>
                  <a:pt x="92" y="20"/>
                </a:cubicBezTo>
                <a:cubicBezTo>
                  <a:pt x="111" y="9"/>
                  <a:pt x="111" y="9"/>
                  <a:pt x="111" y="9"/>
                </a:cubicBezTo>
                <a:cubicBezTo>
                  <a:pt x="113" y="8"/>
                  <a:pt x="119" y="8"/>
                  <a:pt x="121" y="9"/>
                </a:cubicBezTo>
                <a:cubicBezTo>
                  <a:pt x="163" y="34"/>
                  <a:pt x="163" y="34"/>
                  <a:pt x="163" y="34"/>
                </a:cubicBezTo>
                <a:cubicBezTo>
                  <a:pt x="166" y="36"/>
                  <a:pt x="168" y="40"/>
                  <a:pt x="168" y="44"/>
                </a:cubicBezTo>
                <a:cubicBezTo>
                  <a:pt x="168" y="92"/>
                  <a:pt x="168" y="92"/>
                  <a:pt x="168" y="92"/>
                </a:cubicBezTo>
                <a:cubicBezTo>
                  <a:pt x="168" y="94"/>
                  <a:pt x="167" y="96"/>
                  <a:pt x="166" y="9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89" name="组合 188"/>
          <p:cNvGrpSpPr/>
          <p:nvPr/>
        </p:nvGrpSpPr>
        <p:grpSpPr>
          <a:xfrm>
            <a:off x="8069291" y="1432303"/>
            <a:ext cx="299592" cy="333920"/>
            <a:chOff x="9904413" y="1049338"/>
            <a:chExt cx="609601" cy="6794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10429876" y="1470025"/>
              <a:ext cx="84138" cy="120650"/>
            </a:xfrm>
            <a:custGeom>
              <a:avLst/>
              <a:gdLst>
                <a:gd name="T0" fmla="*/ 18 w 22"/>
                <a:gd name="T1" fmla="*/ 16 h 32"/>
                <a:gd name="T2" fmla="*/ 14 w 22"/>
                <a:gd name="T3" fmla="*/ 15 h 32"/>
                <a:gd name="T4" fmla="*/ 18 w 22"/>
                <a:gd name="T5" fmla="*/ 12 h 32"/>
                <a:gd name="T6" fmla="*/ 20 w 22"/>
                <a:gd name="T7" fmla="*/ 7 h 32"/>
                <a:gd name="T8" fmla="*/ 17 w 22"/>
                <a:gd name="T9" fmla="*/ 2 h 32"/>
                <a:gd name="T10" fmla="*/ 10 w 22"/>
                <a:gd name="T11" fmla="*/ 0 h 32"/>
                <a:gd name="T12" fmla="*/ 0 w 22"/>
                <a:gd name="T13" fmla="*/ 0 h 32"/>
                <a:gd name="T14" fmla="*/ 0 w 22"/>
                <a:gd name="T15" fmla="*/ 32 h 32"/>
                <a:gd name="T16" fmla="*/ 11 w 22"/>
                <a:gd name="T17" fmla="*/ 32 h 32"/>
                <a:gd name="T18" fmla="*/ 17 w 22"/>
                <a:gd name="T19" fmla="*/ 30 h 32"/>
                <a:gd name="T20" fmla="*/ 21 w 22"/>
                <a:gd name="T21" fmla="*/ 27 h 32"/>
                <a:gd name="T22" fmla="*/ 22 w 22"/>
                <a:gd name="T23" fmla="*/ 23 h 32"/>
                <a:gd name="T24" fmla="*/ 21 w 22"/>
                <a:gd name="T25" fmla="*/ 19 h 32"/>
                <a:gd name="T26" fmla="*/ 18 w 22"/>
                <a:gd name="T27" fmla="*/ 16 h 32"/>
                <a:gd name="T28" fmla="*/ 6 w 22"/>
                <a:gd name="T29" fmla="*/ 4 h 32"/>
                <a:gd name="T30" fmla="*/ 9 w 22"/>
                <a:gd name="T31" fmla="*/ 4 h 32"/>
                <a:gd name="T32" fmla="*/ 13 w 22"/>
                <a:gd name="T33" fmla="*/ 5 h 32"/>
                <a:gd name="T34" fmla="*/ 15 w 22"/>
                <a:gd name="T35" fmla="*/ 8 h 32"/>
                <a:gd name="T36" fmla="*/ 14 w 22"/>
                <a:gd name="T37" fmla="*/ 10 h 32"/>
                <a:gd name="T38" fmla="*/ 12 w 22"/>
                <a:gd name="T39" fmla="*/ 12 h 32"/>
                <a:gd name="T40" fmla="*/ 9 w 22"/>
                <a:gd name="T41" fmla="*/ 13 h 32"/>
                <a:gd name="T42" fmla="*/ 6 w 22"/>
                <a:gd name="T43" fmla="*/ 13 h 32"/>
                <a:gd name="T44" fmla="*/ 6 w 22"/>
                <a:gd name="T45" fmla="*/ 4 h 32"/>
                <a:gd name="T46" fmla="*/ 15 w 22"/>
                <a:gd name="T47" fmla="*/ 26 h 32"/>
                <a:gd name="T48" fmla="*/ 10 w 22"/>
                <a:gd name="T49" fmla="*/ 27 h 32"/>
                <a:gd name="T50" fmla="*/ 6 w 22"/>
                <a:gd name="T51" fmla="*/ 27 h 32"/>
                <a:gd name="T52" fmla="*/ 6 w 22"/>
                <a:gd name="T53" fmla="*/ 17 h 32"/>
                <a:gd name="T54" fmla="*/ 9 w 22"/>
                <a:gd name="T55" fmla="*/ 17 h 32"/>
                <a:gd name="T56" fmla="*/ 15 w 22"/>
                <a:gd name="T57" fmla="*/ 18 h 32"/>
                <a:gd name="T58" fmla="*/ 16 w 22"/>
                <a:gd name="T59" fmla="*/ 22 h 32"/>
                <a:gd name="T60" fmla="*/ 15 w 22"/>
                <a:gd name="T61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2">
                  <a:moveTo>
                    <a:pt x="18" y="16"/>
                  </a:moveTo>
                  <a:cubicBezTo>
                    <a:pt x="17" y="15"/>
                    <a:pt x="16" y="15"/>
                    <a:pt x="14" y="15"/>
                  </a:cubicBezTo>
                  <a:cubicBezTo>
                    <a:pt x="16" y="14"/>
                    <a:pt x="17" y="13"/>
                    <a:pt x="18" y="12"/>
                  </a:cubicBezTo>
                  <a:cubicBezTo>
                    <a:pt x="19" y="11"/>
                    <a:pt x="20" y="9"/>
                    <a:pt x="20" y="7"/>
                  </a:cubicBezTo>
                  <a:cubicBezTo>
                    <a:pt x="20" y="5"/>
                    <a:pt x="19" y="3"/>
                    <a:pt x="17" y="2"/>
                  </a:cubicBezTo>
                  <a:cubicBezTo>
                    <a:pt x="15" y="0"/>
                    <a:pt x="13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3" y="32"/>
                    <a:pt x="15" y="31"/>
                    <a:pt x="17" y="30"/>
                  </a:cubicBezTo>
                  <a:cubicBezTo>
                    <a:pt x="18" y="30"/>
                    <a:pt x="20" y="29"/>
                    <a:pt x="21" y="27"/>
                  </a:cubicBezTo>
                  <a:cubicBezTo>
                    <a:pt x="22" y="26"/>
                    <a:pt x="22" y="24"/>
                    <a:pt x="22" y="23"/>
                  </a:cubicBezTo>
                  <a:cubicBezTo>
                    <a:pt x="22" y="21"/>
                    <a:pt x="22" y="20"/>
                    <a:pt x="21" y="19"/>
                  </a:cubicBezTo>
                  <a:cubicBezTo>
                    <a:pt x="20" y="17"/>
                    <a:pt x="19" y="17"/>
                    <a:pt x="18" y="16"/>
                  </a:cubicBezTo>
                  <a:close/>
                  <a:moveTo>
                    <a:pt x="6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2" y="4"/>
                    <a:pt x="13" y="5"/>
                  </a:cubicBezTo>
                  <a:cubicBezTo>
                    <a:pt x="14" y="6"/>
                    <a:pt x="15" y="7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3" y="11"/>
                    <a:pt x="13" y="12"/>
                    <a:pt x="12" y="12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6" y="4"/>
                  </a:lnTo>
                  <a:close/>
                  <a:moveTo>
                    <a:pt x="15" y="26"/>
                  </a:moveTo>
                  <a:cubicBezTo>
                    <a:pt x="13" y="27"/>
                    <a:pt x="11" y="28"/>
                    <a:pt x="10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1" y="17"/>
                    <a:pt x="13" y="17"/>
                    <a:pt x="15" y="18"/>
                  </a:cubicBezTo>
                  <a:cubicBezTo>
                    <a:pt x="16" y="19"/>
                    <a:pt x="17" y="21"/>
                    <a:pt x="16" y="22"/>
                  </a:cubicBezTo>
                  <a:cubicBezTo>
                    <a:pt x="17" y="24"/>
                    <a:pt x="16" y="25"/>
                    <a:pt x="1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38"/>
            <p:cNvSpPr>
              <a:spLocks/>
            </p:cNvSpPr>
            <p:nvPr/>
          </p:nvSpPr>
          <p:spPr bwMode="auto">
            <a:xfrm>
              <a:off x="9967913" y="1603375"/>
              <a:ext cx="481013" cy="125413"/>
            </a:xfrm>
            <a:custGeom>
              <a:avLst/>
              <a:gdLst>
                <a:gd name="T0" fmla="*/ 72 w 126"/>
                <a:gd name="T1" fmla="*/ 22 h 33"/>
                <a:gd name="T2" fmla="*/ 71 w 126"/>
                <a:gd name="T3" fmla="*/ 22 h 33"/>
                <a:gd name="T4" fmla="*/ 63 w 126"/>
                <a:gd name="T5" fmla="*/ 24 h 33"/>
                <a:gd name="T6" fmla="*/ 54 w 126"/>
                <a:gd name="T7" fmla="*/ 22 h 33"/>
                <a:gd name="T8" fmla="*/ 16 w 126"/>
                <a:gd name="T9" fmla="*/ 0 h 33"/>
                <a:gd name="T10" fmla="*/ 0 w 126"/>
                <a:gd name="T11" fmla="*/ 0 h 33"/>
                <a:gd name="T12" fmla="*/ 50 w 126"/>
                <a:gd name="T13" fmla="*/ 29 h 33"/>
                <a:gd name="T14" fmla="*/ 51 w 126"/>
                <a:gd name="T15" fmla="*/ 29 h 33"/>
                <a:gd name="T16" fmla="*/ 76 w 126"/>
                <a:gd name="T17" fmla="*/ 29 h 33"/>
                <a:gd name="T18" fmla="*/ 126 w 126"/>
                <a:gd name="T19" fmla="*/ 0 h 33"/>
                <a:gd name="T20" fmla="*/ 110 w 126"/>
                <a:gd name="T21" fmla="*/ 0 h 33"/>
                <a:gd name="T22" fmla="*/ 72 w 126"/>
                <a:gd name="T23" fmla="*/ 2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6" h="33">
                  <a:moveTo>
                    <a:pt x="72" y="22"/>
                  </a:moveTo>
                  <a:cubicBezTo>
                    <a:pt x="71" y="22"/>
                    <a:pt x="71" y="22"/>
                    <a:pt x="71" y="22"/>
                  </a:cubicBezTo>
                  <a:cubicBezTo>
                    <a:pt x="68" y="23"/>
                    <a:pt x="66" y="24"/>
                    <a:pt x="63" y="24"/>
                  </a:cubicBezTo>
                  <a:cubicBezTo>
                    <a:pt x="60" y="24"/>
                    <a:pt x="57" y="23"/>
                    <a:pt x="54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9" y="33"/>
                    <a:pt x="68" y="33"/>
                    <a:pt x="76" y="29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10" y="0"/>
                    <a:pt x="110" y="0"/>
                    <a:pt x="110" y="0"/>
                  </a:cubicBezTo>
                  <a:lnTo>
                    <a:pt x="72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9904413" y="1049338"/>
              <a:ext cx="609600" cy="400050"/>
            </a:xfrm>
            <a:custGeom>
              <a:avLst/>
              <a:gdLst>
                <a:gd name="T0" fmla="*/ 160 w 160"/>
                <a:gd name="T1" fmla="*/ 57 h 105"/>
                <a:gd name="T2" fmla="*/ 147 w 160"/>
                <a:gd name="T3" fmla="*/ 35 h 105"/>
                <a:gd name="T4" fmla="*/ 93 w 160"/>
                <a:gd name="T5" fmla="*/ 4 h 105"/>
                <a:gd name="T6" fmla="*/ 92 w 160"/>
                <a:gd name="T7" fmla="*/ 4 h 105"/>
                <a:gd name="T8" fmla="*/ 67 w 160"/>
                <a:gd name="T9" fmla="*/ 4 h 105"/>
                <a:gd name="T10" fmla="*/ 13 w 160"/>
                <a:gd name="T11" fmla="*/ 35 h 105"/>
                <a:gd name="T12" fmla="*/ 12 w 160"/>
                <a:gd name="T13" fmla="*/ 36 h 105"/>
                <a:gd name="T14" fmla="*/ 0 w 160"/>
                <a:gd name="T15" fmla="*/ 58 h 105"/>
                <a:gd name="T16" fmla="*/ 0 w 160"/>
                <a:gd name="T17" fmla="*/ 105 h 105"/>
                <a:gd name="T18" fmla="*/ 8 w 160"/>
                <a:gd name="T19" fmla="*/ 105 h 105"/>
                <a:gd name="T20" fmla="*/ 8 w 160"/>
                <a:gd name="T21" fmla="*/ 57 h 105"/>
                <a:gd name="T22" fmla="*/ 17 w 160"/>
                <a:gd name="T23" fmla="*/ 42 h 105"/>
                <a:gd name="T24" fmla="*/ 71 w 160"/>
                <a:gd name="T25" fmla="*/ 11 h 105"/>
                <a:gd name="T26" fmla="*/ 72 w 160"/>
                <a:gd name="T27" fmla="*/ 11 h 105"/>
                <a:gd name="T28" fmla="*/ 80 w 160"/>
                <a:gd name="T29" fmla="*/ 9 h 105"/>
                <a:gd name="T30" fmla="*/ 89 w 160"/>
                <a:gd name="T31" fmla="*/ 11 h 105"/>
                <a:gd name="T32" fmla="*/ 143 w 160"/>
                <a:gd name="T33" fmla="*/ 42 h 105"/>
                <a:gd name="T34" fmla="*/ 144 w 160"/>
                <a:gd name="T35" fmla="*/ 43 h 105"/>
                <a:gd name="T36" fmla="*/ 152 w 160"/>
                <a:gd name="T37" fmla="*/ 58 h 105"/>
                <a:gd name="T38" fmla="*/ 152 w 160"/>
                <a:gd name="T39" fmla="*/ 105 h 105"/>
                <a:gd name="T40" fmla="*/ 160 w 160"/>
                <a:gd name="T41" fmla="*/ 105 h 105"/>
                <a:gd name="T42" fmla="*/ 160 w 160"/>
                <a:gd name="T43" fmla="*/ 5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" h="105">
                  <a:moveTo>
                    <a:pt x="160" y="57"/>
                  </a:moveTo>
                  <a:cubicBezTo>
                    <a:pt x="159" y="48"/>
                    <a:pt x="155" y="40"/>
                    <a:pt x="147" y="35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84" y="0"/>
                    <a:pt x="75" y="0"/>
                    <a:pt x="67" y="4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" y="41"/>
                    <a:pt x="0" y="49"/>
                    <a:pt x="0" y="58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1"/>
                    <a:pt x="12" y="46"/>
                    <a:pt x="17" y="42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2" y="11"/>
                    <a:pt x="72" y="11"/>
                    <a:pt x="72" y="11"/>
                  </a:cubicBezTo>
                  <a:cubicBezTo>
                    <a:pt x="75" y="10"/>
                    <a:pt x="77" y="9"/>
                    <a:pt x="80" y="9"/>
                  </a:cubicBezTo>
                  <a:cubicBezTo>
                    <a:pt x="83" y="9"/>
                    <a:pt x="86" y="10"/>
                    <a:pt x="89" y="11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9" y="46"/>
                    <a:pt x="152" y="52"/>
                    <a:pt x="152" y="58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60" y="57"/>
                    <a:pt x="160" y="57"/>
                    <a:pt x="160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0"/>
            <p:cNvSpPr>
              <a:spLocks/>
            </p:cNvSpPr>
            <p:nvPr/>
          </p:nvSpPr>
          <p:spPr bwMode="auto">
            <a:xfrm>
              <a:off x="9904413" y="1465263"/>
              <a:ext cx="98425" cy="125413"/>
            </a:xfrm>
            <a:custGeom>
              <a:avLst/>
              <a:gdLst>
                <a:gd name="T0" fmla="*/ 20 w 26"/>
                <a:gd name="T1" fmla="*/ 32 h 33"/>
                <a:gd name="T2" fmla="*/ 15 w 26"/>
                <a:gd name="T3" fmla="*/ 33 h 33"/>
                <a:gd name="T4" fmla="*/ 7 w 26"/>
                <a:gd name="T5" fmla="*/ 31 h 33"/>
                <a:gd name="T6" fmla="*/ 2 w 26"/>
                <a:gd name="T7" fmla="*/ 25 h 33"/>
                <a:gd name="T8" fmla="*/ 0 w 26"/>
                <a:gd name="T9" fmla="*/ 17 h 33"/>
                <a:gd name="T10" fmla="*/ 2 w 26"/>
                <a:gd name="T11" fmla="*/ 8 h 33"/>
                <a:gd name="T12" fmla="*/ 8 w 26"/>
                <a:gd name="T13" fmla="*/ 2 h 33"/>
                <a:gd name="T14" fmla="*/ 16 w 26"/>
                <a:gd name="T15" fmla="*/ 0 h 33"/>
                <a:gd name="T16" fmla="*/ 21 w 26"/>
                <a:gd name="T17" fmla="*/ 1 h 33"/>
                <a:gd name="T18" fmla="*/ 25 w 26"/>
                <a:gd name="T19" fmla="*/ 3 h 33"/>
                <a:gd name="T20" fmla="*/ 24 w 26"/>
                <a:gd name="T21" fmla="*/ 5 h 33"/>
                <a:gd name="T22" fmla="*/ 20 w 26"/>
                <a:gd name="T23" fmla="*/ 3 h 33"/>
                <a:gd name="T24" fmla="*/ 16 w 26"/>
                <a:gd name="T25" fmla="*/ 3 h 33"/>
                <a:gd name="T26" fmla="*/ 9 w 26"/>
                <a:gd name="T27" fmla="*/ 5 h 33"/>
                <a:gd name="T28" fmla="*/ 4 w 26"/>
                <a:gd name="T29" fmla="*/ 9 h 33"/>
                <a:gd name="T30" fmla="*/ 3 w 26"/>
                <a:gd name="T31" fmla="*/ 17 h 33"/>
                <a:gd name="T32" fmla="*/ 4 w 26"/>
                <a:gd name="T33" fmla="*/ 24 h 33"/>
                <a:gd name="T34" fmla="*/ 8 w 26"/>
                <a:gd name="T35" fmla="*/ 29 h 33"/>
                <a:gd name="T36" fmla="*/ 15 w 26"/>
                <a:gd name="T37" fmla="*/ 31 h 33"/>
                <a:gd name="T38" fmla="*/ 19 w 26"/>
                <a:gd name="T39" fmla="*/ 30 h 33"/>
                <a:gd name="T40" fmla="*/ 23 w 26"/>
                <a:gd name="T41" fmla="*/ 29 h 33"/>
                <a:gd name="T42" fmla="*/ 23 w 26"/>
                <a:gd name="T43" fmla="*/ 21 h 33"/>
                <a:gd name="T44" fmla="*/ 14 w 26"/>
                <a:gd name="T45" fmla="*/ 21 h 33"/>
                <a:gd name="T46" fmla="*/ 14 w 26"/>
                <a:gd name="T47" fmla="*/ 18 h 33"/>
                <a:gd name="T48" fmla="*/ 26 w 26"/>
                <a:gd name="T49" fmla="*/ 18 h 33"/>
                <a:gd name="T50" fmla="*/ 26 w 26"/>
                <a:gd name="T51" fmla="*/ 30 h 33"/>
                <a:gd name="T52" fmla="*/ 20 w 26"/>
                <a:gd name="T53" fmla="*/ 3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20" y="32"/>
                  </a:moveTo>
                  <a:cubicBezTo>
                    <a:pt x="19" y="33"/>
                    <a:pt x="17" y="33"/>
                    <a:pt x="15" y="33"/>
                  </a:cubicBezTo>
                  <a:cubicBezTo>
                    <a:pt x="12" y="33"/>
                    <a:pt x="9" y="32"/>
                    <a:pt x="7" y="31"/>
                  </a:cubicBezTo>
                  <a:cubicBezTo>
                    <a:pt x="5" y="30"/>
                    <a:pt x="3" y="28"/>
                    <a:pt x="2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17" y="0"/>
                    <a:pt x="19" y="1"/>
                    <a:pt x="21" y="1"/>
                  </a:cubicBezTo>
                  <a:cubicBezTo>
                    <a:pt x="22" y="1"/>
                    <a:pt x="24" y="2"/>
                    <a:pt x="25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4"/>
                    <a:pt x="21" y="4"/>
                    <a:pt x="20" y="3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3" y="3"/>
                    <a:pt x="11" y="3"/>
                    <a:pt x="9" y="5"/>
                  </a:cubicBezTo>
                  <a:cubicBezTo>
                    <a:pt x="7" y="6"/>
                    <a:pt x="5" y="7"/>
                    <a:pt x="4" y="9"/>
                  </a:cubicBezTo>
                  <a:cubicBezTo>
                    <a:pt x="3" y="12"/>
                    <a:pt x="3" y="14"/>
                    <a:pt x="3" y="17"/>
                  </a:cubicBezTo>
                  <a:cubicBezTo>
                    <a:pt x="3" y="19"/>
                    <a:pt x="3" y="22"/>
                    <a:pt x="4" y="24"/>
                  </a:cubicBezTo>
                  <a:cubicBezTo>
                    <a:pt x="5" y="26"/>
                    <a:pt x="6" y="28"/>
                    <a:pt x="8" y="29"/>
                  </a:cubicBezTo>
                  <a:cubicBezTo>
                    <a:pt x="10" y="30"/>
                    <a:pt x="12" y="31"/>
                    <a:pt x="15" y="31"/>
                  </a:cubicBezTo>
                  <a:cubicBezTo>
                    <a:pt x="16" y="31"/>
                    <a:pt x="18" y="30"/>
                    <a:pt x="19" y="30"/>
                  </a:cubicBezTo>
                  <a:cubicBezTo>
                    <a:pt x="20" y="30"/>
                    <a:pt x="22" y="30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31"/>
                    <a:pt x="22" y="32"/>
                    <a:pt x="2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1"/>
            <p:cNvSpPr>
              <a:spLocks noEditPoints="1"/>
            </p:cNvSpPr>
            <p:nvPr/>
          </p:nvSpPr>
          <p:spPr bwMode="auto">
            <a:xfrm>
              <a:off x="10013951" y="1500188"/>
              <a:ext cx="69850" cy="90488"/>
            </a:xfrm>
            <a:custGeom>
              <a:avLst/>
              <a:gdLst>
                <a:gd name="T0" fmla="*/ 11 w 18"/>
                <a:gd name="T1" fmla="*/ 10 h 24"/>
                <a:gd name="T2" fmla="*/ 3 w 18"/>
                <a:gd name="T3" fmla="*/ 12 h 24"/>
                <a:gd name="T4" fmla="*/ 0 w 18"/>
                <a:gd name="T5" fmla="*/ 17 h 24"/>
                <a:gd name="T6" fmla="*/ 1 w 18"/>
                <a:gd name="T7" fmla="*/ 21 h 24"/>
                <a:gd name="T8" fmla="*/ 4 w 18"/>
                <a:gd name="T9" fmla="*/ 23 h 24"/>
                <a:gd name="T10" fmla="*/ 7 w 18"/>
                <a:gd name="T11" fmla="*/ 24 h 24"/>
                <a:gd name="T12" fmla="*/ 12 w 18"/>
                <a:gd name="T13" fmla="*/ 23 h 24"/>
                <a:gd name="T14" fmla="*/ 16 w 18"/>
                <a:gd name="T15" fmla="*/ 20 h 24"/>
                <a:gd name="T16" fmla="*/ 16 w 18"/>
                <a:gd name="T17" fmla="*/ 22 h 24"/>
                <a:gd name="T18" fmla="*/ 16 w 18"/>
                <a:gd name="T19" fmla="*/ 24 h 24"/>
                <a:gd name="T20" fmla="*/ 18 w 18"/>
                <a:gd name="T21" fmla="*/ 24 h 24"/>
                <a:gd name="T22" fmla="*/ 18 w 18"/>
                <a:gd name="T23" fmla="*/ 19 h 24"/>
                <a:gd name="T24" fmla="*/ 18 w 18"/>
                <a:gd name="T25" fmla="*/ 10 h 24"/>
                <a:gd name="T26" fmla="*/ 17 w 18"/>
                <a:gd name="T27" fmla="*/ 4 h 24"/>
                <a:gd name="T28" fmla="*/ 14 w 18"/>
                <a:gd name="T29" fmla="*/ 1 h 24"/>
                <a:gd name="T30" fmla="*/ 10 w 18"/>
                <a:gd name="T31" fmla="*/ 0 h 24"/>
                <a:gd name="T32" fmla="*/ 5 w 18"/>
                <a:gd name="T33" fmla="*/ 0 h 24"/>
                <a:gd name="T34" fmla="*/ 2 w 18"/>
                <a:gd name="T35" fmla="*/ 1 h 24"/>
                <a:gd name="T36" fmla="*/ 3 w 18"/>
                <a:gd name="T37" fmla="*/ 4 h 24"/>
                <a:gd name="T38" fmla="*/ 6 w 18"/>
                <a:gd name="T39" fmla="*/ 2 h 24"/>
                <a:gd name="T40" fmla="*/ 10 w 18"/>
                <a:gd name="T41" fmla="*/ 2 h 24"/>
                <a:gd name="T42" fmla="*/ 14 w 18"/>
                <a:gd name="T43" fmla="*/ 4 h 24"/>
                <a:gd name="T44" fmla="*/ 15 w 18"/>
                <a:gd name="T45" fmla="*/ 9 h 24"/>
                <a:gd name="T46" fmla="*/ 15 w 18"/>
                <a:gd name="T47" fmla="*/ 10 h 24"/>
                <a:gd name="T48" fmla="*/ 11 w 18"/>
                <a:gd name="T49" fmla="*/ 10 h 24"/>
                <a:gd name="T50" fmla="*/ 15 w 18"/>
                <a:gd name="T51" fmla="*/ 18 h 24"/>
                <a:gd name="T52" fmla="*/ 13 w 18"/>
                <a:gd name="T53" fmla="*/ 20 h 24"/>
                <a:gd name="T54" fmla="*/ 11 w 18"/>
                <a:gd name="T55" fmla="*/ 21 h 24"/>
                <a:gd name="T56" fmla="*/ 8 w 18"/>
                <a:gd name="T57" fmla="*/ 22 h 24"/>
                <a:gd name="T58" fmla="*/ 4 w 18"/>
                <a:gd name="T59" fmla="*/ 21 h 24"/>
                <a:gd name="T60" fmla="*/ 3 w 18"/>
                <a:gd name="T61" fmla="*/ 17 h 24"/>
                <a:gd name="T62" fmla="*/ 5 w 18"/>
                <a:gd name="T63" fmla="*/ 13 h 24"/>
                <a:gd name="T64" fmla="*/ 11 w 18"/>
                <a:gd name="T65" fmla="*/ 12 h 24"/>
                <a:gd name="T66" fmla="*/ 15 w 18"/>
                <a:gd name="T67" fmla="*/ 12 h 24"/>
                <a:gd name="T68" fmla="*/ 15 w 18"/>
                <a:gd name="T69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24">
                  <a:moveTo>
                    <a:pt x="11" y="10"/>
                  </a:moveTo>
                  <a:cubicBezTo>
                    <a:pt x="8" y="10"/>
                    <a:pt x="5" y="10"/>
                    <a:pt x="3" y="12"/>
                  </a:cubicBezTo>
                  <a:cubicBezTo>
                    <a:pt x="1" y="13"/>
                    <a:pt x="0" y="15"/>
                    <a:pt x="0" y="17"/>
                  </a:cubicBezTo>
                  <a:cubicBezTo>
                    <a:pt x="0" y="19"/>
                    <a:pt x="1" y="20"/>
                    <a:pt x="1" y="21"/>
                  </a:cubicBezTo>
                  <a:cubicBezTo>
                    <a:pt x="2" y="22"/>
                    <a:pt x="3" y="23"/>
                    <a:pt x="4" y="23"/>
                  </a:cubicBezTo>
                  <a:cubicBezTo>
                    <a:pt x="5" y="24"/>
                    <a:pt x="6" y="24"/>
                    <a:pt x="7" y="24"/>
                  </a:cubicBezTo>
                  <a:cubicBezTo>
                    <a:pt x="9" y="24"/>
                    <a:pt x="11" y="24"/>
                    <a:pt x="12" y="23"/>
                  </a:cubicBezTo>
                  <a:cubicBezTo>
                    <a:pt x="13" y="22"/>
                    <a:pt x="15" y="21"/>
                    <a:pt x="16" y="20"/>
                  </a:cubicBezTo>
                  <a:cubicBezTo>
                    <a:pt x="16" y="21"/>
                    <a:pt x="16" y="21"/>
                    <a:pt x="16" y="22"/>
                  </a:cubicBezTo>
                  <a:cubicBezTo>
                    <a:pt x="16" y="23"/>
                    <a:pt x="16" y="23"/>
                    <a:pt x="16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2"/>
                    <a:pt x="18" y="20"/>
                    <a:pt x="18" y="1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8"/>
                    <a:pt x="18" y="6"/>
                    <a:pt x="17" y="4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0"/>
                    <a:pt x="11" y="0"/>
                    <a:pt x="10" y="0"/>
                  </a:cubicBezTo>
                  <a:cubicBezTo>
                    <a:pt x="8" y="0"/>
                    <a:pt x="7" y="0"/>
                    <a:pt x="5" y="0"/>
                  </a:cubicBezTo>
                  <a:cubicBezTo>
                    <a:pt x="4" y="1"/>
                    <a:pt x="3" y="1"/>
                    <a:pt x="2" y="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3"/>
                    <a:pt x="5" y="3"/>
                    <a:pt x="6" y="2"/>
                  </a:cubicBezTo>
                  <a:cubicBezTo>
                    <a:pt x="7" y="2"/>
                    <a:pt x="8" y="2"/>
                    <a:pt x="10" y="2"/>
                  </a:cubicBezTo>
                  <a:cubicBezTo>
                    <a:pt x="11" y="2"/>
                    <a:pt x="13" y="2"/>
                    <a:pt x="14" y="4"/>
                  </a:cubicBezTo>
                  <a:cubicBezTo>
                    <a:pt x="15" y="5"/>
                    <a:pt x="16" y="7"/>
                    <a:pt x="15" y="9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4" y="10"/>
                    <a:pt x="12" y="10"/>
                    <a:pt x="11" y="10"/>
                  </a:cubicBezTo>
                  <a:close/>
                  <a:moveTo>
                    <a:pt x="15" y="18"/>
                  </a:moveTo>
                  <a:cubicBezTo>
                    <a:pt x="15" y="19"/>
                    <a:pt x="14" y="19"/>
                    <a:pt x="13" y="20"/>
                  </a:cubicBezTo>
                  <a:cubicBezTo>
                    <a:pt x="13" y="20"/>
                    <a:pt x="12" y="21"/>
                    <a:pt x="11" y="21"/>
                  </a:cubicBezTo>
                  <a:cubicBezTo>
                    <a:pt x="10" y="21"/>
                    <a:pt x="9" y="22"/>
                    <a:pt x="8" y="22"/>
                  </a:cubicBezTo>
                  <a:cubicBezTo>
                    <a:pt x="6" y="22"/>
                    <a:pt x="5" y="21"/>
                    <a:pt x="4" y="21"/>
                  </a:cubicBezTo>
                  <a:cubicBezTo>
                    <a:pt x="3" y="20"/>
                    <a:pt x="3" y="19"/>
                    <a:pt x="3" y="17"/>
                  </a:cubicBezTo>
                  <a:cubicBezTo>
                    <a:pt x="3" y="16"/>
                    <a:pt x="4" y="14"/>
                    <a:pt x="5" y="13"/>
                  </a:cubicBezTo>
                  <a:cubicBezTo>
                    <a:pt x="7" y="12"/>
                    <a:pt x="9" y="12"/>
                    <a:pt x="11" y="12"/>
                  </a:cubicBezTo>
                  <a:cubicBezTo>
                    <a:pt x="12" y="12"/>
                    <a:pt x="14" y="12"/>
                    <a:pt x="15" y="12"/>
                  </a:cubicBez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0102851" y="1500188"/>
              <a:ext cx="68263" cy="90488"/>
            </a:xfrm>
            <a:custGeom>
              <a:avLst/>
              <a:gdLst>
                <a:gd name="T0" fmla="*/ 3 w 18"/>
                <a:gd name="T1" fmla="*/ 0 h 24"/>
                <a:gd name="T2" fmla="*/ 3 w 18"/>
                <a:gd name="T3" fmla="*/ 15 h 24"/>
                <a:gd name="T4" fmla="*/ 4 w 18"/>
                <a:gd name="T5" fmla="*/ 20 h 24"/>
                <a:gd name="T6" fmla="*/ 8 w 18"/>
                <a:gd name="T7" fmla="*/ 22 h 24"/>
                <a:gd name="T8" fmla="*/ 12 w 18"/>
                <a:gd name="T9" fmla="*/ 21 h 24"/>
                <a:gd name="T10" fmla="*/ 16 w 18"/>
                <a:gd name="T11" fmla="*/ 18 h 24"/>
                <a:gd name="T12" fmla="*/ 16 w 18"/>
                <a:gd name="T13" fmla="*/ 0 h 24"/>
                <a:gd name="T14" fmla="*/ 18 w 18"/>
                <a:gd name="T15" fmla="*/ 0 h 24"/>
                <a:gd name="T16" fmla="*/ 18 w 18"/>
                <a:gd name="T17" fmla="*/ 18 h 24"/>
                <a:gd name="T18" fmla="*/ 18 w 18"/>
                <a:gd name="T19" fmla="*/ 24 h 24"/>
                <a:gd name="T20" fmla="*/ 16 w 18"/>
                <a:gd name="T21" fmla="*/ 24 h 24"/>
                <a:gd name="T22" fmla="*/ 16 w 18"/>
                <a:gd name="T23" fmla="*/ 20 h 24"/>
                <a:gd name="T24" fmla="*/ 12 w 18"/>
                <a:gd name="T25" fmla="*/ 23 h 24"/>
                <a:gd name="T26" fmla="*/ 7 w 18"/>
                <a:gd name="T27" fmla="*/ 24 h 24"/>
                <a:gd name="T28" fmla="*/ 2 w 18"/>
                <a:gd name="T29" fmla="*/ 22 h 24"/>
                <a:gd name="T30" fmla="*/ 0 w 18"/>
                <a:gd name="T31" fmla="*/ 15 h 24"/>
                <a:gd name="T32" fmla="*/ 0 w 18"/>
                <a:gd name="T33" fmla="*/ 0 h 24"/>
                <a:gd name="T34" fmla="*/ 3 w 18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24">
                  <a:moveTo>
                    <a:pt x="3" y="0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1" y="21"/>
                    <a:pt x="12" y="21"/>
                  </a:cubicBezTo>
                  <a:cubicBezTo>
                    <a:pt x="13" y="20"/>
                    <a:pt x="15" y="19"/>
                    <a:pt x="16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8" y="21"/>
                    <a:pt x="1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2"/>
                    <a:pt x="16" y="20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  <a:cubicBezTo>
                    <a:pt x="0" y="20"/>
                    <a:pt x="0" y="17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0182226" y="1500188"/>
              <a:ext cx="60325" cy="90488"/>
            </a:xfrm>
            <a:custGeom>
              <a:avLst/>
              <a:gdLst>
                <a:gd name="T0" fmla="*/ 11 w 16"/>
                <a:gd name="T1" fmla="*/ 21 h 24"/>
                <a:gd name="T2" fmla="*/ 13 w 16"/>
                <a:gd name="T3" fmla="*/ 17 h 24"/>
                <a:gd name="T4" fmla="*/ 12 w 16"/>
                <a:gd name="T5" fmla="*/ 15 h 24"/>
                <a:gd name="T6" fmla="*/ 10 w 16"/>
                <a:gd name="T7" fmla="*/ 14 h 24"/>
                <a:gd name="T8" fmla="*/ 7 w 16"/>
                <a:gd name="T9" fmla="*/ 12 h 24"/>
                <a:gd name="T10" fmla="*/ 4 w 16"/>
                <a:gd name="T11" fmla="*/ 10 h 24"/>
                <a:gd name="T12" fmla="*/ 2 w 16"/>
                <a:gd name="T13" fmla="*/ 8 h 24"/>
                <a:gd name="T14" fmla="*/ 1 w 16"/>
                <a:gd name="T15" fmla="*/ 6 h 24"/>
                <a:gd name="T16" fmla="*/ 2 w 16"/>
                <a:gd name="T17" fmla="*/ 3 h 24"/>
                <a:gd name="T18" fmla="*/ 4 w 16"/>
                <a:gd name="T19" fmla="*/ 0 h 24"/>
                <a:gd name="T20" fmla="*/ 8 w 16"/>
                <a:gd name="T21" fmla="*/ 0 h 24"/>
                <a:gd name="T22" fmla="*/ 15 w 16"/>
                <a:gd name="T23" fmla="*/ 1 h 24"/>
                <a:gd name="T24" fmla="*/ 14 w 16"/>
                <a:gd name="T25" fmla="*/ 3 h 24"/>
                <a:gd name="T26" fmla="*/ 8 w 16"/>
                <a:gd name="T27" fmla="*/ 2 h 24"/>
                <a:gd name="T28" fmla="*/ 5 w 16"/>
                <a:gd name="T29" fmla="*/ 3 h 24"/>
                <a:gd name="T30" fmla="*/ 3 w 16"/>
                <a:gd name="T31" fmla="*/ 5 h 24"/>
                <a:gd name="T32" fmla="*/ 4 w 16"/>
                <a:gd name="T33" fmla="*/ 7 h 24"/>
                <a:gd name="T34" fmla="*/ 6 w 16"/>
                <a:gd name="T35" fmla="*/ 9 h 24"/>
                <a:gd name="T36" fmla="*/ 9 w 16"/>
                <a:gd name="T37" fmla="*/ 10 h 24"/>
                <a:gd name="T38" fmla="*/ 12 w 16"/>
                <a:gd name="T39" fmla="*/ 12 h 24"/>
                <a:gd name="T40" fmla="*/ 15 w 16"/>
                <a:gd name="T41" fmla="*/ 14 h 24"/>
                <a:gd name="T42" fmla="*/ 15 w 16"/>
                <a:gd name="T43" fmla="*/ 17 h 24"/>
                <a:gd name="T44" fmla="*/ 11 w 16"/>
                <a:gd name="T45" fmla="*/ 23 h 24"/>
                <a:gd name="T46" fmla="*/ 7 w 16"/>
                <a:gd name="T47" fmla="*/ 24 h 24"/>
                <a:gd name="T48" fmla="*/ 3 w 16"/>
                <a:gd name="T49" fmla="*/ 24 h 24"/>
                <a:gd name="T50" fmla="*/ 0 w 16"/>
                <a:gd name="T51" fmla="*/ 23 h 24"/>
                <a:gd name="T52" fmla="*/ 1 w 16"/>
                <a:gd name="T53" fmla="*/ 20 h 24"/>
                <a:gd name="T54" fmla="*/ 4 w 16"/>
                <a:gd name="T55" fmla="*/ 21 h 24"/>
                <a:gd name="T56" fmla="*/ 7 w 16"/>
                <a:gd name="T57" fmla="*/ 22 h 24"/>
                <a:gd name="T58" fmla="*/ 11 w 16"/>
                <a:gd name="T5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" h="24">
                  <a:moveTo>
                    <a:pt x="11" y="21"/>
                  </a:move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9" y="13"/>
                    <a:pt x="8" y="13"/>
                    <a:pt x="7" y="12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3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6" y="20"/>
                    <a:pt x="14" y="22"/>
                    <a:pt x="11" y="23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10242551" y="1500188"/>
              <a:ext cx="61913" cy="90488"/>
            </a:xfrm>
            <a:custGeom>
              <a:avLst/>
              <a:gdLst>
                <a:gd name="T0" fmla="*/ 11 w 16"/>
                <a:gd name="T1" fmla="*/ 21 h 24"/>
                <a:gd name="T2" fmla="*/ 13 w 16"/>
                <a:gd name="T3" fmla="*/ 17 h 24"/>
                <a:gd name="T4" fmla="*/ 12 w 16"/>
                <a:gd name="T5" fmla="*/ 15 h 24"/>
                <a:gd name="T6" fmla="*/ 10 w 16"/>
                <a:gd name="T7" fmla="*/ 14 h 24"/>
                <a:gd name="T8" fmla="*/ 7 w 16"/>
                <a:gd name="T9" fmla="*/ 12 h 24"/>
                <a:gd name="T10" fmla="*/ 4 w 16"/>
                <a:gd name="T11" fmla="*/ 10 h 24"/>
                <a:gd name="T12" fmla="*/ 2 w 16"/>
                <a:gd name="T13" fmla="*/ 8 h 24"/>
                <a:gd name="T14" fmla="*/ 1 w 16"/>
                <a:gd name="T15" fmla="*/ 6 h 24"/>
                <a:gd name="T16" fmla="*/ 2 w 16"/>
                <a:gd name="T17" fmla="*/ 3 h 24"/>
                <a:gd name="T18" fmla="*/ 4 w 16"/>
                <a:gd name="T19" fmla="*/ 0 h 24"/>
                <a:gd name="T20" fmla="*/ 8 w 16"/>
                <a:gd name="T21" fmla="*/ 0 h 24"/>
                <a:gd name="T22" fmla="*/ 15 w 16"/>
                <a:gd name="T23" fmla="*/ 1 h 24"/>
                <a:gd name="T24" fmla="*/ 14 w 16"/>
                <a:gd name="T25" fmla="*/ 3 h 24"/>
                <a:gd name="T26" fmla="*/ 8 w 16"/>
                <a:gd name="T27" fmla="*/ 2 h 24"/>
                <a:gd name="T28" fmla="*/ 5 w 16"/>
                <a:gd name="T29" fmla="*/ 3 h 24"/>
                <a:gd name="T30" fmla="*/ 3 w 16"/>
                <a:gd name="T31" fmla="*/ 5 h 24"/>
                <a:gd name="T32" fmla="*/ 4 w 16"/>
                <a:gd name="T33" fmla="*/ 7 h 24"/>
                <a:gd name="T34" fmla="*/ 6 w 16"/>
                <a:gd name="T35" fmla="*/ 9 h 24"/>
                <a:gd name="T36" fmla="*/ 9 w 16"/>
                <a:gd name="T37" fmla="*/ 10 h 24"/>
                <a:gd name="T38" fmla="*/ 12 w 16"/>
                <a:gd name="T39" fmla="*/ 12 h 24"/>
                <a:gd name="T40" fmla="*/ 15 w 16"/>
                <a:gd name="T41" fmla="*/ 14 h 24"/>
                <a:gd name="T42" fmla="*/ 15 w 16"/>
                <a:gd name="T43" fmla="*/ 17 h 24"/>
                <a:gd name="T44" fmla="*/ 11 w 16"/>
                <a:gd name="T45" fmla="*/ 23 h 24"/>
                <a:gd name="T46" fmla="*/ 7 w 16"/>
                <a:gd name="T47" fmla="*/ 24 h 24"/>
                <a:gd name="T48" fmla="*/ 3 w 16"/>
                <a:gd name="T49" fmla="*/ 24 h 24"/>
                <a:gd name="T50" fmla="*/ 0 w 16"/>
                <a:gd name="T51" fmla="*/ 23 h 24"/>
                <a:gd name="T52" fmla="*/ 1 w 16"/>
                <a:gd name="T53" fmla="*/ 20 h 24"/>
                <a:gd name="T54" fmla="*/ 4 w 16"/>
                <a:gd name="T55" fmla="*/ 21 h 24"/>
                <a:gd name="T56" fmla="*/ 7 w 16"/>
                <a:gd name="T57" fmla="*/ 22 h 24"/>
                <a:gd name="T58" fmla="*/ 11 w 16"/>
                <a:gd name="T5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" h="24">
                  <a:moveTo>
                    <a:pt x="11" y="21"/>
                  </a:move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9" y="13"/>
                    <a:pt x="8" y="13"/>
                    <a:pt x="7" y="12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3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6" y="20"/>
                    <a:pt x="14" y="22"/>
                    <a:pt x="11" y="23"/>
                  </a:cubicBezTo>
                  <a:cubicBezTo>
                    <a:pt x="10" y="24"/>
                    <a:pt x="8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10315576" y="1470025"/>
              <a:ext cx="103188" cy="120650"/>
            </a:xfrm>
            <a:custGeom>
              <a:avLst/>
              <a:gdLst>
                <a:gd name="T0" fmla="*/ 0 w 27"/>
                <a:gd name="T1" fmla="*/ 32 h 32"/>
                <a:gd name="T2" fmla="*/ 10 w 27"/>
                <a:gd name="T3" fmla="*/ 32 h 32"/>
                <a:gd name="T4" fmla="*/ 19 w 27"/>
                <a:gd name="T5" fmla="*/ 29 h 32"/>
                <a:gd name="T6" fmla="*/ 24 w 27"/>
                <a:gd name="T7" fmla="*/ 23 h 32"/>
                <a:gd name="T8" fmla="*/ 26 w 27"/>
                <a:gd name="T9" fmla="*/ 15 h 32"/>
                <a:gd name="T10" fmla="*/ 25 w 27"/>
                <a:gd name="T11" fmla="*/ 7 h 32"/>
                <a:gd name="T12" fmla="*/ 19 w 27"/>
                <a:gd name="T13" fmla="*/ 2 h 32"/>
                <a:gd name="T14" fmla="*/ 10 w 27"/>
                <a:gd name="T15" fmla="*/ 0 h 32"/>
                <a:gd name="T16" fmla="*/ 0 w 27"/>
                <a:gd name="T17" fmla="*/ 0 h 32"/>
                <a:gd name="T18" fmla="*/ 0 w 27"/>
                <a:gd name="T19" fmla="*/ 32 h 32"/>
                <a:gd name="T20" fmla="*/ 5 w 27"/>
                <a:gd name="T21" fmla="*/ 4 h 32"/>
                <a:gd name="T22" fmla="*/ 10 w 27"/>
                <a:gd name="T23" fmla="*/ 4 h 32"/>
                <a:gd name="T24" fmla="*/ 18 w 27"/>
                <a:gd name="T25" fmla="*/ 7 h 32"/>
                <a:gd name="T26" fmla="*/ 21 w 27"/>
                <a:gd name="T27" fmla="*/ 15 h 32"/>
                <a:gd name="T28" fmla="*/ 20 w 27"/>
                <a:gd name="T29" fmla="*/ 21 h 32"/>
                <a:gd name="T30" fmla="*/ 16 w 27"/>
                <a:gd name="T31" fmla="*/ 26 h 32"/>
                <a:gd name="T32" fmla="*/ 9 w 27"/>
                <a:gd name="T33" fmla="*/ 27 h 32"/>
                <a:gd name="T34" fmla="*/ 5 w 27"/>
                <a:gd name="T35" fmla="*/ 27 h 32"/>
                <a:gd name="T36" fmla="*/ 5 w 27"/>
                <a:gd name="T37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0" y="32"/>
                  </a:moveTo>
                  <a:cubicBezTo>
                    <a:pt x="10" y="32"/>
                    <a:pt x="10" y="32"/>
                    <a:pt x="10" y="32"/>
                  </a:cubicBezTo>
                  <a:cubicBezTo>
                    <a:pt x="13" y="32"/>
                    <a:pt x="16" y="31"/>
                    <a:pt x="19" y="29"/>
                  </a:cubicBezTo>
                  <a:cubicBezTo>
                    <a:pt x="21" y="28"/>
                    <a:pt x="23" y="26"/>
                    <a:pt x="24" y="23"/>
                  </a:cubicBezTo>
                  <a:cubicBezTo>
                    <a:pt x="26" y="21"/>
                    <a:pt x="27" y="18"/>
                    <a:pt x="26" y="15"/>
                  </a:cubicBezTo>
                  <a:cubicBezTo>
                    <a:pt x="27" y="12"/>
                    <a:pt x="26" y="9"/>
                    <a:pt x="25" y="7"/>
                  </a:cubicBezTo>
                  <a:cubicBezTo>
                    <a:pt x="23" y="4"/>
                    <a:pt x="21" y="3"/>
                    <a:pt x="19" y="2"/>
                  </a:cubicBezTo>
                  <a:cubicBezTo>
                    <a:pt x="16" y="0"/>
                    <a:pt x="13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2"/>
                  </a:lnTo>
                  <a:close/>
                  <a:moveTo>
                    <a:pt x="5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3" y="4"/>
                    <a:pt x="16" y="5"/>
                    <a:pt x="18" y="7"/>
                  </a:cubicBezTo>
                  <a:cubicBezTo>
                    <a:pt x="20" y="9"/>
                    <a:pt x="21" y="12"/>
                    <a:pt x="21" y="15"/>
                  </a:cubicBezTo>
                  <a:cubicBezTo>
                    <a:pt x="21" y="17"/>
                    <a:pt x="21" y="19"/>
                    <a:pt x="20" y="21"/>
                  </a:cubicBezTo>
                  <a:cubicBezTo>
                    <a:pt x="19" y="23"/>
                    <a:pt x="17" y="25"/>
                    <a:pt x="16" y="26"/>
                  </a:cubicBezTo>
                  <a:cubicBezTo>
                    <a:pt x="14" y="27"/>
                    <a:pt x="12" y="27"/>
                    <a:pt x="9" y="27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10071101" y="1174750"/>
              <a:ext cx="255588" cy="263525"/>
            </a:xfrm>
            <a:custGeom>
              <a:avLst/>
              <a:gdLst>
                <a:gd name="T0" fmla="*/ 35 w 67"/>
                <a:gd name="T1" fmla="*/ 19 h 69"/>
                <a:gd name="T2" fmla="*/ 33 w 67"/>
                <a:gd name="T3" fmla="*/ 24 h 69"/>
                <a:gd name="T4" fmla="*/ 32 w 67"/>
                <a:gd name="T5" fmla="*/ 18 h 69"/>
                <a:gd name="T6" fmla="*/ 48 w 67"/>
                <a:gd name="T7" fmla="*/ 7 h 69"/>
                <a:gd name="T8" fmla="*/ 65 w 67"/>
                <a:gd name="T9" fmla="*/ 17 h 69"/>
                <a:gd name="T10" fmla="*/ 67 w 67"/>
                <a:gd name="T11" fmla="*/ 24 h 69"/>
                <a:gd name="T12" fmla="*/ 39 w 67"/>
                <a:gd name="T13" fmla="*/ 42 h 69"/>
                <a:gd name="T14" fmla="*/ 28 w 67"/>
                <a:gd name="T15" fmla="*/ 41 h 69"/>
                <a:gd name="T16" fmla="*/ 0 w 67"/>
                <a:gd name="T17" fmla="*/ 24 h 69"/>
                <a:gd name="T18" fmla="*/ 2 w 67"/>
                <a:gd name="T19" fmla="*/ 17 h 69"/>
                <a:gd name="T20" fmla="*/ 33 w 67"/>
                <a:gd name="T21" fmla="*/ 0 h 69"/>
                <a:gd name="T22" fmla="*/ 33 w 67"/>
                <a:gd name="T23" fmla="*/ 3 h 69"/>
                <a:gd name="T24" fmla="*/ 4 w 67"/>
                <a:gd name="T25" fmla="*/ 20 h 69"/>
                <a:gd name="T26" fmla="*/ 4 w 67"/>
                <a:gd name="T27" fmla="*/ 23 h 69"/>
                <a:gd name="T28" fmla="*/ 37 w 67"/>
                <a:gd name="T29" fmla="*/ 39 h 69"/>
                <a:gd name="T30" fmla="*/ 64 w 67"/>
                <a:gd name="T31" fmla="*/ 21 h 69"/>
                <a:gd name="T32" fmla="*/ 48 w 67"/>
                <a:gd name="T33" fmla="*/ 11 h 69"/>
                <a:gd name="T34" fmla="*/ 2 w 67"/>
                <a:gd name="T35" fmla="*/ 39 h 69"/>
                <a:gd name="T36" fmla="*/ 33 w 67"/>
                <a:gd name="T37" fmla="*/ 56 h 69"/>
                <a:gd name="T38" fmla="*/ 65 w 67"/>
                <a:gd name="T39" fmla="*/ 38 h 69"/>
                <a:gd name="T40" fmla="*/ 66 w 67"/>
                <a:gd name="T41" fmla="*/ 32 h 69"/>
                <a:gd name="T42" fmla="*/ 63 w 67"/>
                <a:gd name="T43" fmla="*/ 36 h 69"/>
                <a:gd name="T44" fmla="*/ 46 w 67"/>
                <a:gd name="T45" fmla="*/ 46 h 69"/>
                <a:gd name="T46" fmla="*/ 42 w 67"/>
                <a:gd name="T47" fmla="*/ 49 h 69"/>
                <a:gd name="T48" fmla="*/ 30 w 67"/>
                <a:gd name="T49" fmla="*/ 52 h 69"/>
                <a:gd name="T50" fmla="*/ 25 w 67"/>
                <a:gd name="T51" fmla="*/ 49 h 69"/>
                <a:gd name="T52" fmla="*/ 0 w 67"/>
                <a:gd name="T53" fmla="*/ 32 h 69"/>
                <a:gd name="T54" fmla="*/ 0 w 67"/>
                <a:gd name="T55" fmla="*/ 50 h 69"/>
                <a:gd name="T56" fmla="*/ 28 w 67"/>
                <a:gd name="T57" fmla="*/ 67 h 69"/>
                <a:gd name="T58" fmla="*/ 39 w 67"/>
                <a:gd name="T59" fmla="*/ 67 h 69"/>
                <a:gd name="T60" fmla="*/ 66 w 67"/>
                <a:gd name="T61" fmla="*/ 50 h 69"/>
                <a:gd name="T62" fmla="*/ 65 w 67"/>
                <a:gd name="T63" fmla="*/ 47 h 69"/>
                <a:gd name="T64" fmla="*/ 63 w 67"/>
                <a:gd name="T65" fmla="*/ 48 h 69"/>
                <a:gd name="T66" fmla="*/ 42 w 67"/>
                <a:gd name="T67" fmla="*/ 61 h 69"/>
                <a:gd name="T68" fmla="*/ 37 w 67"/>
                <a:gd name="T69" fmla="*/ 64 h 69"/>
                <a:gd name="T70" fmla="*/ 25 w 67"/>
                <a:gd name="T71" fmla="*/ 61 h 69"/>
                <a:gd name="T72" fmla="*/ 2 w 67"/>
                <a:gd name="T73" fmla="*/ 47 h 69"/>
                <a:gd name="T74" fmla="*/ 0 w 67"/>
                <a:gd name="T75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" h="69">
                  <a:moveTo>
                    <a:pt x="48" y="11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4" y="19"/>
                    <a:pt x="34" y="19"/>
                  </a:cubicBezTo>
                  <a:cubicBezTo>
                    <a:pt x="33" y="20"/>
                    <a:pt x="32" y="22"/>
                    <a:pt x="33" y="24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2" y="17"/>
                    <a:pt x="33" y="16"/>
                    <a:pt x="33" y="16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65" y="18"/>
                    <a:pt x="66" y="18"/>
                    <a:pt x="67" y="19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6" y="24"/>
                    <a:pt x="66" y="25"/>
                    <a:pt x="65" y="26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37" y="42"/>
                    <a:pt x="35" y="43"/>
                    <a:pt x="33" y="43"/>
                  </a:cubicBezTo>
                  <a:cubicBezTo>
                    <a:pt x="31" y="43"/>
                    <a:pt x="30" y="42"/>
                    <a:pt x="28" y="4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1" y="24"/>
                    <a:pt x="0" y="2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8"/>
                    <a:pt x="1" y="18"/>
                    <a:pt x="2" y="17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0" y="0"/>
                    <a:pt x="31" y="0"/>
                    <a:pt x="33" y="0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3"/>
                    <a:pt x="31" y="3"/>
                    <a:pt x="30" y="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2" y="22"/>
                    <a:pt x="3" y="22"/>
                    <a:pt x="4" y="23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2" y="40"/>
                    <a:pt x="35" y="40"/>
                    <a:pt x="37" y="39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2"/>
                    <a:pt x="64" y="22"/>
                    <a:pt x="64" y="21"/>
                  </a:cubicBezTo>
                  <a:cubicBezTo>
                    <a:pt x="64" y="21"/>
                    <a:pt x="64" y="20"/>
                    <a:pt x="63" y="20"/>
                  </a:cubicBezTo>
                  <a:cubicBezTo>
                    <a:pt x="48" y="11"/>
                    <a:pt x="48" y="11"/>
                    <a:pt x="48" y="11"/>
                  </a:cubicBezTo>
                  <a:moveTo>
                    <a:pt x="0" y="37"/>
                  </a:moveTo>
                  <a:cubicBezTo>
                    <a:pt x="0" y="38"/>
                    <a:pt x="1" y="38"/>
                    <a:pt x="2" y="39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30" y="55"/>
                    <a:pt x="31" y="56"/>
                    <a:pt x="33" y="56"/>
                  </a:cubicBezTo>
                  <a:cubicBezTo>
                    <a:pt x="35" y="56"/>
                    <a:pt x="37" y="55"/>
                    <a:pt x="39" y="54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65" y="38"/>
                    <a:pt x="66" y="37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3"/>
                    <a:pt x="66" y="34"/>
                    <a:pt x="65" y="35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63" y="36"/>
                    <a:pt x="63" y="36"/>
                    <a:pt x="63" y="36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52"/>
                    <a:pt x="37" y="52"/>
                    <a:pt x="37" y="52"/>
                  </a:cubicBezTo>
                  <a:cubicBezTo>
                    <a:pt x="35" y="53"/>
                    <a:pt x="32" y="53"/>
                    <a:pt x="30" y="52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1" y="34"/>
                    <a:pt x="0" y="33"/>
                    <a:pt x="0" y="32"/>
                  </a:cubicBezTo>
                  <a:lnTo>
                    <a:pt x="0" y="37"/>
                  </a:lnTo>
                  <a:close/>
                  <a:moveTo>
                    <a:pt x="0" y="50"/>
                  </a:moveTo>
                  <a:cubicBezTo>
                    <a:pt x="0" y="50"/>
                    <a:pt x="1" y="51"/>
                    <a:pt x="2" y="51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8"/>
                    <a:pt x="31" y="69"/>
                    <a:pt x="33" y="69"/>
                  </a:cubicBezTo>
                  <a:cubicBezTo>
                    <a:pt x="35" y="69"/>
                    <a:pt x="37" y="68"/>
                    <a:pt x="39" y="67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66" y="46"/>
                    <a:pt x="66" y="47"/>
                    <a:pt x="65" y="47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5" y="66"/>
                    <a:pt x="32" y="66"/>
                    <a:pt x="30" y="64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1" y="47"/>
                    <a:pt x="0" y="46"/>
                    <a:pt x="0" y="45"/>
                  </a:cubicBezTo>
                  <a:lnTo>
                    <a:pt x="0" y="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Freeform 51"/>
          <p:cNvSpPr>
            <a:spLocks noEditPoints="1"/>
          </p:cNvSpPr>
          <p:nvPr/>
        </p:nvSpPr>
        <p:spPr bwMode="auto">
          <a:xfrm>
            <a:off x="9147884" y="1433083"/>
            <a:ext cx="301153" cy="332360"/>
          </a:xfrm>
          <a:custGeom>
            <a:avLst/>
            <a:gdLst>
              <a:gd name="T0" fmla="*/ 80 w 160"/>
              <a:gd name="T1" fmla="*/ 71 h 177"/>
              <a:gd name="T2" fmla="*/ 96 w 160"/>
              <a:gd name="T3" fmla="*/ 61 h 177"/>
              <a:gd name="T4" fmla="*/ 82 w 160"/>
              <a:gd name="T5" fmla="*/ 35 h 177"/>
              <a:gd name="T6" fmla="*/ 64 w 160"/>
              <a:gd name="T7" fmla="*/ 46 h 177"/>
              <a:gd name="T8" fmla="*/ 68 w 160"/>
              <a:gd name="T9" fmla="*/ 46 h 177"/>
              <a:gd name="T10" fmla="*/ 92 w 160"/>
              <a:gd name="T11" fmla="*/ 60 h 177"/>
              <a:gd name="T12" fmla="*/ 68 w 160"/>
              <a:gd name="T13" fmla="*/ 46 h 177"/>
              <a:gd name="T14" fmla="*/ 24 w 160"/>
              <a:gd name="T15" fmla="*/ 115 h 177"/>
              <a:gd name="T16" fmla="*/ 43 w 160"/>
              <a:gd name="T17" fmla="*/ 135 h 177"/>
              <a:gd name="T18" fmla="*/ 43 w 160"/>
              <a:gd name="T19" fmla="*/ 106 h 177"/>
              <a:gd name="T20" fmla="*/ 43 w 160"/>
              <a:gd name="T21" fmla="*/ 131 h 177"/>
              <a:gd name="T22" fmla="*/ 28 w 160"/>
              <a:gd name="T23" fmla="*/ 115 h 177"/>
              <a:gd name="T24" fmla="*/ 48 w 160"/>
              <a:gd name="T25" fmla="*/ 115 h 177"/>
              <a:gd name="T26" fmla="*/ 78 w 160"/>
              <a:gd name="T27" fmla="*/ 78 h 177"/>
              <a:gd name="T28" fmla="*/ 82 w 160"/>
              <a:gd name="T29" fmla="*/ 100 h 177"/>
              <a:gd name="T30" fmla="*/ 150 w 160"/>
              <a:gd name="T31" fmla="*/ 37 h 177"/>
              <a:gd name="T32" fmla="*/ 9 w 160"/>
              <a:gd name="T33" fmla="*/ 37 h 177"/>
              <a:gd name="T34" fmla="*/ 9 w 160"/>
              <a:gd name="T35" fmla="*/ 141 h 177"/>
              <a:gd name="T36" fmla="*/ 89 w 160"/>
              <a:gd name="T37" fmla="*/ 175 h 177"/>
              <a:gd name="T38" fmla="*/ 160 w 160"/>
              <a:gd name="T39" fmla="*/ 53 h 177"/>
              <a:gd name="T40" fmla="*/ 146 w 160"/>
              <a:gd name="T41" fmla="*/ 134 h 177"/>
              <a:gd name="T42" fmla="*/ 13 w 160"/>
              <a:gd name="T43" fmla="*/ 134 h 177"/>
              <a:gd name="T44" fmla="*/ 13 w 160"/>
              <a:gd name="T45" fmla="*/ 44 h 177"/>
              <a:gd name="T46" fmla="*/ 85 w 160"/>
              <a:gd name="T47" fmla="*/ 10 h 177"/>
              <a:gd name="T48" fmla="*/ 151 w 160"/>
              <a:gd name="T49" fmla="*/ 125 h 177"/>
              <a:gd name="T50" fmla="*/ 108 w 160"/>
              <a:gd name="T51" fmla="*/ 115 h 177"/>
              <a:gd name="T52" fmla="*/ 127 w 160"/>
              <a:gd name="T53" fmla="*/ 135 h 177"/>
              <a:gd name="T54" fmla="*/ 127 w 160"/>
              <a:gd name="T55" fmla="*/ 106 h 177"/>
              <a:gd name="T56" fmla="*/ 116 w 160"/>
              <a:gd name="T57" fmla="*/ 131 h 177"/>
              <a:gd name="T58" fmla="*/ 116 w 160"/>
              <a:gd name="T59" fmla="*/ 110 h 177"/>
              <a:gd name="T60" fmla="*/ 132 w 160"/>
              <a:gd name="T61" fmla="*/ 126 h 177"/>
              <a:gd name="T62" fmla="*/ 124 w 160"/>
              <a:gd name="T63" fmla="*/ 99 h 177"/>
              <a:gd name="T64" fmla="*/ 95 w 160"/>
              <a:gd name="T65" fmla="*/ 75 h 177"/>
              <a:gd name="T66" fmla="*/ 85 w 160"/>
              <a:gd name="T67" fmla="*/ 106 h 177"/>
              <a:gd name="T68" fmla="*/ 66 w 160"/>
              <a:gd name="T69" fmla="*/ 126 h 177"/>
              <a:gd name="T70" fmla="*/ 94 w 160"/>
              <a:gd name="T71" fmla="*/ 126 h 177"/>
              <a:gd name="T72" fmla="*/ 90 w 160"/>
              <a:gd name="T73" fmla="*/ 126 h 177"/>
              <a:gd name="T74" fmla="*/ 74 w 160"/>
              <a:gd name="T75" fmla="*/ 131 h 177"/>
              <a:gd name="T76" fmla="*/ 74 w 160"/>
              <a:gd name="T77" fmla="*/ 110 h 177"/>
              <a:gd name="T78" fmla="*/ 90 w 160"/>
              <a:gd name="T79" fmla="*/ 126 h 177"/>
              <a:gd name="T80" fmla="*/ 37 w 160"/>
              <a:gd name="T81" fmla="*/ 102 h 177"/>
              <a:gd name="T82" fmla="*/ 65 w 160"/>
              <a:gd name="T83" fmla="*/ 75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77">
                <a:moveTo>
                  <a:pt x="66" y="64"/>
                </a:moveTo>
                <a:cubicBezTo>
                  <a:pt x="78" y="71"/>
                  <a:pt x="78" y="71"/>
                  <a:pt x="78" y="71"/>
                </a:cubicBezTo>
                <a:cubicBezTo>
                  <a:pt x="79" y="71"/>
                  <a:pt x="79" y="71"/>
                  <a:pt x="80" y="71"/>
                </a:cubicBezTo>
                <a:cubicBezTo>
                  <a:pt x="80" y="71"/>
                  <a:pt x="81" y="71"/>
                  <a:pt x="82" y="71"/>
                </a:cubicBezTo>
                <a:cubicBezTo>
                  <a:pt x="94" y="64"/>
                  <a:pt x="94" y="64"/>
                  <a:pt x="94" y="64"/>
                </a:cubicBezTo>
                <a:cubicBezTo>
                  <a:pt x="95" y="63"/>
                  <a:pt x="96" y="62"/>
                  <a:pt x="96" y="61"/>
                </a:cubicBezTo>
                <a:cubicBezTo>
                  <a:pt x="96" y="46"/>
                  <a:pt x="96" y="46"/>
                  <a:pt x="96" y="46"/>
                </a:cubicBezTo>
                <a:cubicBezTo>
                  <a:pt x="96" y="45"/>
                  <a:pt x="95" y="43"/>
                  <a:pt x="94" y="43"/>
                </a:cubicBezTo>
                <a:cubicBezTo>
                  <a:pt x="82" y="35"/>
                  <a:pt x="82" y="35"/>
                  <a:pt x="82" y="35"/>
                </a:cubicBezTo>
                <a:cubicBezTo>
                  <a:pt x="81" y="35"/>
                  <a:pt x="79" y="35"/>
                  <a:pt x="78" y="35"/>
                </a:cubicBezTo>
                <a:cubicBezTo>
                  <a:pt x="66" y="43"/>
                  <a:pt x="66" y="43"/>
                  <a:pt x="66" y="43"/>
                </a:cubicBezTo>
                <a:cubicBezTo>
                  <a:pt x="65" y="43"/>
                  <a:pt x="64" y="45"/>
                  <a:pt x="64" y="46"/>
                </a:cubicBezTo>
                <a:cubicBezTo>
                  <a:pt x="64" y="61"/>
                  <a:pt x="64" y="61"/>
                  <a:pt x="64" y="61"/>
                </a:cubicBezTo>
                <a:cubicBezTo>
                  <a:pt x="64" y="62"/>
                  <a:pt x="65" y="63"/>
                  <a:pt x="66" y="64"/>
                </a:cubicBezTo>
                <a:close/>
                <a:moveTo>
                  <a:pt x="68" y="46"/>
                </a:moveTo>
                <a:cubicBezTo>
                  <a:pt x="80" y="39"/>
                  <a:pt x="80" y="39"/>
                  <a:pt x="80" y="39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60"/>
                  <a:pt x="92" y="60"/>
                  <a:pt x="92" y="60"/>
                </a:cubicBezTo>
                <a:cubicBezTo>
                  <a:pt x="80" y="67"/>
                  <a:pt x="80" y="67"/>
                  <a:pt x="80" y="67"/>
                </a:cubicBezTo>
                <a:cubicBezTo>
                  <a:pt x="68" y="60"/>
                  <a:pt x="68" y="60"/>
                  <a:pt x="68" y="60"/>
                </a:cubicBezTo>
                <a:lnTo>
                  <a:pt x="68" y="46"/>
                </a:lnTo>
                <a:close/>
                <a:moveTo>
                  <a:pt x="43" y="106"/>
                </a:moveTo>
                <a:cubicBezTo>
                  <a:pt x="32" y="106"/>
                  <a:pt x="32" y="106"/>
                  <a:pt x="32" y="106"/>
                </a:cubicBezTo>
                <a:cubicBezTo>
                  <a:pt x="28" y="106"/>
                  <a:pt x="24" y="110"/>
                  <a:pt x="24" y="115"/>
                </a:cubicBezTo>
                <a:cubicBezTo>
                  <a:pt x="24" y="126"/>
                  <a:pt x="24" y="126"/>
                  <a:pt x="24" y="126"/>
                </a:cubicBezTo>
                <a:cubicBezTo>
                  <a:pt x="24" y="131"/>
                  <a:pt x="28" y="135"/>
                  <a:pt x="32" y="135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8" y="135"/>
                  <a:pt x="52" y="131"/>
                  <a:pt x="52" y="126"/>
                </a:cubicBezTo>
                <a:cubicBezTo>
                  <a:pt x="52" y="115"/>
                  <a:pt x="52" y="115"/>
                  <a:pt x="52" y="115"/>
                </a:cubicBezTo>
                <a:cubicBezTo>
                  <a:pt x="52" y="110"/>
                  <a:pt x="48" y="106"/>
                  <a:pt x="43" y="106"/>
                </a:cubicBezTo>
                <a:close/>
                <a:moveTo>
                  <a:pt x="48" y="126"/>
                </a:moveTo>
                <a:cubicBezTo>
                  <a:pt x="48" y="126"/>
                  <a:pt x="48" y="126"/>
                  <a:pt x="48" y="126"/>
                </a:cubicBezTo>
                <a:cubicBezTo>
                  <a:pt x="48" y="129"/>
                  <a:pt x="46" y="131"/>
                  <a:pt x="43" y="131"/>
                </a:cubicBezTo>
                <a:cubicBezTo>
                  <a:pt x="32" y="131"/>
                  <a:pt x="32" y="131"/>
                  <a:pt x="32" y="131"/>
                </a:cubicBezTo>
                <a:cubicBezTo>
                  <a:pt x="30" y="131"/>
                  <a:pt x="28" y="129"/>
                  <a:pt x="28" y="126"/>
                </a:cubicBezTo>
                <a:cubicBezTo>
                  <a:pt x="28" y="115"/>
                  <a:pt x="28" y="115"/>
                  <a:pt x="28" y="115"/>
                </a:cubicBezTo>
                <a:cubicBezTo>
                  <a:pt x="28" y="112"/>
                  <a:pt x="30" y="110"/>
                  <a:pt x="32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6" y="110"/>
                  <a:pt x="48" y="112"/>
                  <a:pt x="48" y="115"/>
                </a:cubicBezTo>
                <a:lnTo>
                  <a:pt x="48" y="126"/>
                </a:lnTo>
                <a:close/>
                <a:moveTo>
                  <a:pt x="80" y="76"/>
                </a:moveTo>
                <a:cubicBezTo>
                  <a:pt x="79" y="76"/>
                  <a:pt x="78" y="77"/>
                  <a:pt x="78" y="78"/>
                </a:cubicBezTo>
                <a:cubicBezTo>
                  <a:pt x="78" y="100"/>
                  <a:pt x="78" y="100"/>
                  <a:pt x="78" y="100"/>
                </a:cubicBezTo>
                <a:cubicBezTo>
                  <a:pt x="78" y="102"/>
                  <a:pt x="79" y="102"/>
                  <a:pt x="80" y="102"/>
                </a:cubicBezTo>
                <a:cubicBezTo>
                  <a:pt x="81" y="102"/>
                  <a:pt x="82" y="102"/>
                  <a:pt x="82" y="100"/>
                </a:cubicBezTo>
                <a:cubicBezTo>
                  <a:pt x="82" y="78"/>
                  <a:pt x="82" y="78"/>
                  <a:pt x="82" y="78"/>
                </a:cubicBezTo>
                <a:cubicBezTo>
                  <a:pt x="82" y="77"/>
                  <a:pt x="81" y="76"/>
                  <a:pt x="80" y="76"/>
                </a:cubicBezTo>
                <a:close/>
                <a:moveTo>
                  <a:pt x="150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0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1"/>
                  <a:pt x="4" y="138"/>
                  <a:pt x="9" y="141"/>
                </a:cubicBezTo>
                <a:cubicBezTo>
                  <a:pt x="70" y="175"/>
                  <a:pt x="70" y="175"/>
                  <a:pt x="70" y="175"/>
                </a:cubicBezTo>
                <a:cubicBezTo>
                  <a:pt x="73" y="176"/>
                  <a:pt x="76" y="177"/>
                  <a:pt x="80" y="177"/>
                </a:cubicBezTo>
                <a:cubicBezTo>
                  <a:pt x="83" y="177"/>
                  <a:pt x="87" y="176"/>
                  <a:pt x="89" y="175"/>
                </a:cubicBezTo>
                <a:cubicBezTo>
                  <a:pt x="150" y="141"/>
                  <a:pt x="150" y="141"/>
                  <a:pt x="150" y="141"/>
                </a:cubicBezTo>
                <a:cubicBezTo>
                  <a:pt x="156" y="138"/>
                  <a:pt x="160" y="131"/>
                  <a:pt x="160" y="125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0" y="37"/>
                </a:cubicBezTo>
                <a:close/>
                <a:moveTo>
                  <a:pt x="151" y="125"/>
                </a:moveTo>
                <a:cubicBezTo>
                  <a:pt x="151" y="128"/>
                  <a:pt x="149" y="132"/>
                  <a:pt x="146" y="134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2" y="169"/>
                  <a:pt x="77" y="169"/>
                  <a:pt x="75" y="168"/>
                </a:cubicBezTo>
                <a:cubicBezTo>
                  <a:pt x="13" y="134"/>
                  <a:pt x="13" y="134"/>
                  <a:pt x="13" y="134"/>
                </a:cubicBezTo>
                <a:cubicBezTo>
                  <a:pt x="11" y="132"/>
                  <a:pt x="8" y="128"/>
                  <a:pt x="8" y="12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0"/>
                  <a:pt x="11" y="46"/>
                  <a:pt x="13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10"/>
                  <a:pt x="78" y="9"/>
                  <a:pt x="80" y="9"/>
                </a:cubicBezTo>
                <a:cubicBezTo>
                  <a:pt x="82" y="9"/>
                  <a:pt x="84" y="10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6"/>
                  <a:pt x="151" y="50"/>
                  <a:pt x="151" y="53"/>
                </a:cubicBezTo>
                <a:lnTo>
                  <a:pt x="151" y="125"/>
                </a:lnTo>
                <a:close/>
                <a:moveTo>
                  <a:pt x="127" y="106"/>
                </a:moveTo>
                <a:cubicBezTo>
                  <a:pt x="116" y="106"/>
                  <a:pt x="116" y="106"/>
                  <a:pt x="116" y="106"/>
                </a:cubicBezTo>
                <a:cubicBezTo>
                  <a:pt x="112" y="106"/>
                  <a:pt x="108" y="110"/>
                  <a:pt x="108" y="115"/>
                </a:cubicBezTo>
                <a:cubicBezTo>
                  <a:pt x="108" y="126"/>
                  <a:pt x="108" y="126"/>
                  <a:pt x="108" y="126"/>
                </a:cubicBezTo>
                <a:cubicBezTo>
                  <a:pt x="108" y="131"/>
                  <a:pt x="112" y="135"/>
                  <a:pt x="116" y="135"/>
                </a:cubicBezTo>
                <a:cubicBezTo>
                  <a:pt x="127" y="135"/>
                  <a:pt x="127" y="135"/>
                  <a:pt x="127" y="135"/>
                </a:cubicBezTo>
                <a:cubicBezTo>
                  <a:pt x="132" y="135"/>
                  <a:pt x="136" y="131"/>
                  <a:pt x="136" y="126"/>
                </a:cubicBezTo>
                <a:cubicBezTo>
                  <a:pt x="136" y="115"/>
                  <a:pt x="136" y="115"/>
                  <a:pt x="136" y="115"/>
                </a:cubicBezTo>
                <a:cubicBezTo>
                  <a:pt x="136" y="110"/>
                  <a:pt x="132" y="106"/>
                  <a:pt x="127" y="106"/>
                </a:cubicBezTo>
                <a:close/>
                <a:moveTo>
                  <a:pt x="132" y="126"/>
                </a:moveTo>
                <a:cubicBezTo>
                  <a:pt x="132" y="129"/>
                  <a:pt x="130" y="131"/>
                  <a:pt x="127" y="131"/>
                </a:cubicBezTo>
                <a:cubicBezTo>
                  <a:pt x="116" y="131"/>
                  <a:pt x="116" y="131"/>
                  <a:pt x="116" y="131"/>
                </a:cubicBezTo>
                <a:cubicBezTo>
                  <a:pt x="114" y="131"/>
                  <a:pt x="112" y="129"/>
                  <a:pt x="112" y="126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12" y="112"/>
                  <a:pt x="114" y="110"/>
                  <a:pt x="116" y="110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30" y="110"/>
                  <a:pt x="132" y="112"/>
                  <a:pt x="132" y="115"/>
                </a:cubicBezTo>
                <a:lnTo>
                  <a:pt x="132" y="126"/>
                </a:lnTo>
                <a:close/>
                <a:moveTo>
                  <a:pt x="122" y="102"/>
                </a:moveTo>
                <a:cubicBezTo>
                  <a:pt x="122" y="102"/>
                  <a:pt x="123" y="102"/>
                  <a:pt x="123" y="102"/>
                </a:cubicBezTo>
                <a:cubicBezTo>
                  <a:pt x="124" y="101"/>
                  <a:pt x="124" y="100"/>
                  <a:pt x="124" y="99"/>
                </a:cubicBezTo>
                <a:cubicBezTo>
                  <a:pt x="123" y="98"/>
                  <a:pt x="113" y="81"/>
                  <a:pt x="97" y="72"/>
                </a:cubicBezTo>
                <a:cubicBezTo>
                  <a:pt x="96" y="71"/>
                  <a:pt x="95" y="72"/>
                  <a:pt x="94" y="73"/>
                </a:cubicBezTo>
                <a:cubicBezTo>
                  <a:pt x="94" y="74"/>
                  <a:pt x="94" y="75"/>
                  <a:pt x="95" y="75"/>
                </a:cubicBezTo>
                <a:cubicBezTo>
                  <a:pt x="110" y="84"/>
                  <a:pt x="120" y="101"/>
                  <a:pt x="120" y="101"/>
                </a:cubicBezTo>
                <a:cubicBezTo>
                  <a:pt x="120" y="102"/>
                  <a:pt x="121" y="102"/>
                  <a:pt x="122" y="102"/>
                </a:cubicBezTo>
                <a:close/>
                <a:moveTo>
                  <a:pt x="85" y="106"/>
                </a:moveTo>
                <a:cubicBezTo>
                  <a:pt x="74" y="106"/>
                  <a:pt x="74" y="106"/>
                  <a:pt x="74" y="106"/>
                </a:cubicBezTo>
                <a:cubicBezTo>
                  <a:pt x="70" y="106"/>
                  <a:pt x="66" y="110"/>
                  <a:pt x="66" y="115"/>
                </a:cubicBezTo>
                <a:cubicBezTo>
                  <a:pt x="66" y="126"/>
                  <a:pt x="66" y="126"/>
                  <a:pt x="66" y="126"/>
                </a:cubicBezTo>
                <a:cubicBezTo>
                  <a:pt x="66" y="131"/>
                  <a:pt x="70" y="135"/>
                  <a:pt x="74" y="135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90" y="135"/>
                  <a:pt x="94" y="131"/>
                  <a:pt x="94" y="126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4" y="110"/>
                  <a:pt x="90" y="106"/>
                  <a:pt x="85" y="106"/>
                </a:cubicBezTo>
                <a:close/>
                <a:moveTo>
                  <a:pt x="90" y="126"/>
                </a:moveTo>
                <a:cubicBezTo>
                  <a:pt x="90" y="126"/>
                  <a:pt x="90" y="126"/>
                  <a:pt x="90" y="126"/>
                </a:cubicBezTo>
                <a:cubicBezTo>
                  <a:pt x="90" y="129"/>
                  <a:pt x="88" y="131"/>
                  <a:pt x="85" y="131"/>
                </a:cubicBezTo>
                <a:cubicBezTo>
                  <a:pt x="74" y="131"/>
                  <a:pt x="74" y="131"/>
                  <a:pt x="74" y="131"/>
                </a:cubicBezTo>
                <a:cubicBezTo>
                  <a:pt x="72" y="131"/>
                  <a:pt x="70" y="129"/>
                  <a:pt x="70" y="126"/>
                </a:cubicBezTo>
                <a:cubicBezTo>
                  <a:pt x="70" y="115"/>
                  <a:pt x="70" y="115"/>
                  <a:pt x="70" y="115"/>
                </a:cubicBezTo>
                <a:cubicBezTo>
                  <a:pt x="70" y="112"/>
                  <a:pt x="72" y="110"/>
                  <a:pt x="74" y="110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88" y="110"/>
                  <a:pt x="90" y="112"/>
                  <a:pt x="90" y="115"/>
                </a:cubicBezTo>
                <a:lnTo>
                  <a:pt x="90" y="126"/>
                </a:lnTo>
                <a:close/>
                <a:moveTo>
                  <a:pt x="63" y="72"/>
                </a:moveTo>
                <a:cubicBezTo>
                  <a:pt x="46" y="81"/>
                  <a:pt x="37" y="98"/>
                  <a:pt x="36" y="99"/>
                </a:cubicBezTo>
                <a:cubicBezTo>
                  <a:pt x="36" y="100"/>
                  <a:pt x="36" y="101"/>
                  <a:pt x="37" y="102"/>
                </a:cubicBezTo>
                <a:cubicBezTo>
                  <a:pt x="37" y="102"/>
                  <a:pt x="38" y="102"/>
                  <a:pt x="38" y="102"/>
                </a:cubicBezTo>
                <a:cubicBezTo>
                  <a:pt x="39" y="102"/>
                  <a:pt x="39" y="102"/>
                  <a:pt x="40" y="101"/>
                </a:cubicBezTo>
                <a:cubicBezTo>
                  <a:pt x="40" y="101"/>
                  <a:pt x="49" y="84"/>
                  <a:pt x="65" y="75"/>
                </a:cubicBezTo>
                <a:cubicBezTo>
                  <a:pt x="66" y="75"/>
                  <a:pt x="66" y="74"/>
                  <a:pt x="66" y="73"/>
                </a:cubicBezTo>
                <a:cubicBezTo>
                  <a:pt x="65" y="72"/>
                  <a:pt x="64" y="71"/>
                  <a:pt x="63" y="7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" name="Freeform 55"/>
          <p:cNvSpPr>
            <a:spLocks noEditPoints="1"/>
          </p:cNvSpPr>
          <p:nvPr/>
        </p:nvSpPr>
        <p:spPr bwMode="auto">
          <a:xfrm>
            <a:off x="10126939" y="1433083"/>
            <a:ext cx="329239" cy="332360"/>
          </a:xfrm>
          <a:custGeom>
            <a:avLst/>
            <a:gdLst>
              <a:gd name="T0" fmla="*/ 134 w 176"/>
              <a:gd name="T1" fmla="*/ 74 h 177"/>
              <a:gd name="T2" fmla="*/ 124 w 176"/>
              <a:gd name="T3" fmla="*/ 18 h 177"/>
              <a:gd name="T4" fmla="*/ 77 w 176"/>
              <a:gd name="T5" fmla="*/ 3 h 177"/>
              <a:gd name="T6" fmla="*/ 41 w 176"/>
              <a:gd name="T7" fmla="*/ 36 h 177"/>
              <a:gd name="T8" fmla="*/ 10 w 176"/>
              <a:gd name="T9" fmla="*/ 92 h 177"/>
              <a:gd name="T10" fmla="*/ 0 w 176"/>
              <a:gd name="T11" fmla="*/ 142 h 177"/>
              <a:gd name="T12" fmla="*/ 36 w 176"/>
              <a:gd name="T13" fmla="*/ 175 h 177"/>
              <a:gd name="T14" fmla="*/ 57 w 176"/>
              <a:gd name="T15" fmla="*/ 175 h 177"/>
              <a:gd name="T16" fmla="*/ 119 w 176"/>
              <a:gd name="T17" fmla="*/ 175 h 177"/>
              <a:gd name="T18" fmla="*/ 140 w 176"/>
              <a:gd name="T19" fmla="*/ 175 h 177"/>
              <a:gd name="T20" fmla="*/ 176 w 176"/>
              <a:gd name="T21" fmla="*/ 142 h 177"/>
              <a:gd name="T22" fmla="*/ 165 w 176"/>
              <a:gd name="T23" fmla="*/ 92 h 177"/>
              <a:gd name="T24" fmla="*/ 88 w 176"/>
              <a:gd name="T25" fmla="*/ 151 h 177"/>
              <a:gd name="T26" fmla="*/ 57 w 176"/>
              <a:gd name="T27" fmla="*/ 26 h 177"/>
              <a:gd name="T28" fmla="*/ 94 w 176"/>
              <a:gd name="T29" fmla="*/ 11 h 177"/>
              <a:gd name="T30" fmla="*/ 125 w 176"/>
              <a:gd name="T31" fmla="*/ 36 h 177"/>
              <a:gd name="T32" fmla="*/ 95 w 176"/>
              <a:gd name="T33" fmla="*/ 94 h 177"/>
              <a:gd name="T34" fmla="*/ 88 w 176"/>
              <a:gd name="T35" fmla="*/ 91 h 177"/>
              <a:gd name="T36" fmla="*/ 81 w 176"/>
              <a:gd name="T37" fmla="*/ 94 h 177"/>
              <a:gd name="T38" fmla="*/ 51 w 176"/>
              <a:gd name="T39" fmla="*/ 77 h 177"/>
              <a:gd name="T40" fmla="*/ 57 w 176"/>
              <a:gd name="T41" fmla="*/ 26 h 177"/>
              <a:gd name="T42" fmla="*/ 40 w 176"/>
              <a:gd name="T43" fmla="*/ 166 h 177"/>
              <a:gd name="T44" fmla="*/ 9 w 176"/>
              <a:gd name="T45" fmla="*/ 142 h 177"/>
              <a:gd name="T46" fmla="*/ 15 w 176"/>
              <a:gd name="T47" fmla="*/ 100 h 177"/>
              <a:gd name="T48" fmla="*/ 48 w 176"/>
              <a:gd name="T49" fmla="*/ 81 h 177"/>
              <a:gd name="T50" fmla="*/ 79 w 176"/>
              <a:gd name="T51" fmla="*/ 98 h 177"/>
              <a:gd name="T52" fmla="*/ 85 w 176"/>
              <a:gd name="T53" fmla="*/ 110 h 177"/>
              <a:gd name="T54" fmla="*/ 85 w 176"/>
              <a:gd name="T55" fmla="*/ 110 h 177"/>
              <a:gd name="T56" fmla="*/ 52 w 176"/>
              <a:gd name="T57" fmla="*/ 166 h 177"/>
              <a:gd name="T58" fmla="*/ 161 w 176"/>
              <a:gd name="T59" fmla="*/ 152 h 177"/>
              <a:gd name="T60" fmla="*/ 124 w 176"/>
              <a:gd name="T61" fmla="*/ 167 h 177"/>
              <a:gd name="T62" fmla="*/ 90 w 176"/>
              <a:gd name="T63" fmla="*/ 147 h 177"/>
              <a:gd name="T64" fmla="*/ 90 w 176"/>
              <a:gd name="T65" fmla="*/ 110 h 177"/>
              <a:gd name="T66" fmla="*/ 97 w 176"/>
              <a:gd name="T67" fmla="*/ 99 h 177"/>
              <a:gd name="T68" fmla="*/ 127 w 176"/>
              <a:gd name="T69" fmla="*/ 81 h 177"/>
              <a:gd name="T70" fmla="*/ 161 w 176"/>
              <a:gd name="T71" fmla="*/ 100 h 177"/>
              <a:gd name="T72" fmla="*/ 166 w 176"/>
              <a:gd name="T73" fmla="*/ 14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76" h="177">
                <a:moveTo>
                  <a:pt x="165" y="92"/>
                </a:moveTo>
                <a:cubicBezTo>
                  <a:pt x="134" y="74"/>
                  <a:pt x="134" y="74"/>
                  <a:pt x="134" y="74"/>
                </a:cubicBezTo>
                <a:cubicBezTo>
                  <a:pt x="134" y="36"/>
                  <a:pt x="134" y="36"/>
                  <a:pt x="134" y="36"/>
                </a:cubicBezTo>
                <a:cubicBezTo>
                  <a:pt x="134" y="29"/>
                  <a:pt x="130" y="21"/>
                  <a:pt x="124" y="18"/>
                </a:cubicBezTo>
                <a:cubicBezTo>
                  <a:pt x="98" y="3"/>
                  <a:pt x="98" y="3"/>
                  <a:pt x="98" y="3"/>
                </a:cubicBezTo>
                <a:cubicBezTo>
                  <a:pt x="92" y="0"/>
                  <a:pt x="83" y="0"/>
                  <a:pt x="77" y="3"/>
                </a:cubicBezTo>
                <a:cubicBezTo>
                  <a:pt x="52" y="18"/>
                  <a:pt x="52" y="18"/>
                  <a:pt x="52" y="18"/>
                </a:cubicBezTo>
                <a:cubicBezTo>
                  <a:pt x="46" y="21"/>
                  <a:pt x="41" y="29"/>
                  <a:pt x="41" y="36"/>
                </a:cubicBezTo>
                <a:cubicBezTo>
                  <a:pt x="41" y="74"/>
                  <a:pt x="41" y="74"/>
                  <a:pt x="41" y="74"/>
                </a:cubicBezTo>
                <a:cubicBezTo>
                  <a:pt x="10" y="92"/>
                  <a:pt x="10" y="92"/>
                  <a:pt x="10" y="92"/>
                </a:cubicBezTo>
                <a:cubicBezTo>
                  <a:pt x="4" y="95"/>
                  <a:pt x="0" y="103"/>
                  <a:pt x="0" y="110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49"/>
                  <a:pt x="4" y="157"/>
                  <a:pt x="10" y="160"/>
                </a:cubicBezTo>
                <a:cubicBezTo>
                  <a:pt x="36" y="175"/>
                  <a:pt x="36" y="175"/>
                  <a:pt x="36" y="175"/>
                </a:cubicBezTo>
                <a:cubicBezTo>
                  <a:pt x="39" y="176"/>
                  <a:pt x="43" y="177"/>
                  <a:pt x="46" y="177"/>
                </a:cubicBezTo>
                <a:cubicBezTo>
                  <a:pt x="50" y="177"/>
                  <a:pt x="53" y="176"/>
                  <a:pt x="57" y="175"/>
                </a:cubicBezTo>
                <a:cubicBezTo>
                  <a:pt x="88" y="157"/>
                  <a:pt x="88" y="157"/>
                  <a:pt x="88" y="157"/>
                </a:cubicBezTo>
                <a:cubicBezTo>
                  <a:pt x="119" y="175"/>
                  <a:pt x="119" y="175"/>
                  <a:pt x="119" y="175"/>
                </a:cubicBezTo>
                <a:cubicBezTo>
                  <a:pt x="122" y="176"/>
                  <a:pt x="126" y="177"/>
                  <a:pt x="130" y="177"/>
                </a:cubicBezTo>
                <a:cubicBezTo>
                  <a:pt x="133" y="177"/>
                  <a:pt x="137" y="176"/>
                  <a:pt x="140" y="175"/>
                </a:cubicBezTo>
                <a:cubicBezTo>
                  <a:pt x="166" y="160"/>
                  <a:pt x="166" y="160"/>
                  <a:pt x="166" y="160"/>
                </a:cubicBezTo>
                <a:cubicBezTo>
                  <a:pt x="172" y="157"/>
                  <a:pt x="176" y="149"/>
                  <a:pt x="176" y="142"/>
                </a:cubicBezTo>
                <a:cubicBezTo>
                  <a:pt x="176" y="110"/>
                  <a:pt x="176" y="110"/>
                  <a:pt x="176" y="110"/>
                </a:cubicBezTo>
                <a:cubicBezTo>
                  <a:pt x="176" y="103"/>
                  <a:pt x="171" y="96"/>
                  <a:pt x="165" y="92"/>
                </a:cubicBezTo>
                <a:close/>
                <a:moveTo>
                  <a:pt x="88" y="151"/>
                </a:moveTo>
                <a:cubicBezTo>
                  <a:pt x="88" y="151"/>
                  <a:pt x="88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lose/>
                <a:moveTo>
                  <a:pt x="57" y="26"/>
                </a:moveTo>
                <a:cubicBezTo>
                  <a:pt x="82" y="11"/>
                  <a:pt x="82" y="11"/>
                  <a:pt x="82" y="11"/>
                </a:cubicBezTo>
                <a:cubicBezTo>
                  <a:pt x="85" y="10"/>
                  <a:pt x="91" y="10"/>
                  <a:pt x="94" y="11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122" y="28"/>
                  <a:pt x="125" y="33"/>
                  <a:pt x="125" y="36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95" y="94"/>
                  <a:pt x="95" y="94"/>
                  <a:pt x="95" y="94"/>
                </a:cubicBezTo>
                <a:cubicBezTo>
                  <a:pt x="95" y="94"/>
                  <a:pt x="95" y="94"/>
                  <a:pt x="94" y="94"/>
                </a:cubicBezTo>
                <a:cubicBezTo>
                  <a:pt x="93" y="92"/>
                  <a:pt x="90" y="91"/>
                  <a:pt x="88" y="91"/>
                </a:cubicBezTo>
                <a:cubicBezTo>
                  <a:pt x="85" y="91"/>
                  <a:pt x="83" y="92"/>
                  <a:pt x="81" y="94"/>
                </a:cubicBezTo>
                <a:cubicBezTo>
                  <a:pt x="81" y="94"/>
                  <a:pt x="81" y="94"/>
                  <a:pt x="81" y="94"/>
                </a:cubicBezTo>
                <a:cubicBezTo>
                  <a:pt x="81" y="94"/>
                  <a:pt x="81" y="94"/>
                  <a:pt x="81" y="94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36"/>
                  <a:pt x="51" y="36"/>
                  <a:pt x="51" y="36"/>
                </a:cubicBezTo>
                <a:cubicBezTo>
                  <a:pt x="51" y="33"/>
                  <a:pt x="53" y="28"/>
                  <a:pt x="57" y="26"/>
                </a:cubicBezTo>
                <a:close/>
                <a:moveTo>
                  <a:pt x="52" y="166"/>
                </a:moveTo>
                <a:cubicBezTo>
                  <a:pt x="49" y="168"/>
                  <a:pt x="43" y="168"/>
                  <a:pt x="40" y="166"/>
                </a:cubicBezTo>
                <a:cubicBezTo>
                  <a:pt x="15" y="151"/>
                  <a:pt x="15" y="151"/>
                  <a:pt x="15" y="151"/>
                </a:cubicBezTo>
                <a:cubicBezTo>
                  <a:pt x="12" y="150"/>
                  <a:pt x="9" y="145"/>
                  <a:pt x="9" y="142"/>
                </a:cubicBezTo>
                <a:cubicBezTo>
                  <a:pt x="9" y="110"/>
                  <a:pt x="9" y="110"/>
                  <a:pt x="9" y="110"/>
                </a:cubicBezTo>
                <a:cubicBezTo>
                  <a:pt x="9" y="107"/>
                  <a:pt x="12" y="102"/>
                  <a:pt x="15" y="100"/>
                </a:cubicBezTo>
                <a:cubicBezTo>
                  <a:pt x="48" y="81"/>
                  <a:pt x="48" y="81"/>
                  <a:pt x="48" y="81"/>
                </a:cubicBezTo>
                <a:cubicBezTo>
                  <a:pt x="48" y="81"/>
                  <a:pt x="48" y="81"/>
                  <a:pt x="48" y="81"/>
                </a:cubicBezTo>
                <a:cubicBezTo>
                  <a:pt x="78" y="98"/>
                  <a:pt x="78" y="98"/>
                  <a:pt x="78" y="98"/>
                </a:cubicBezTo>
                <a:cubicBezTo>
                  <a:pt x="79" y="98"/>
                  <a:pt x="79" y="98"/>
                  <a:pt x="79" y="98"/>
                </a:cubicBezTo>
                <a:cubicBezTo>
                  <a:pt x="78" y="99"/>
                  <a:pt x="78" y="100"/>
                  <a:pt x="78" y="101"/>
                </a:cubicBezTo>
                <a:cubicBezTo>
                  <a:pt x="78" y="105"/>
                  <a:pt x="81" y="109"/>
                  <a:pt x="85" y="110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85" y="147"/>
                  <a:pt x="85" y="147"/>
                  <a:pt x="85" y="147"/>
                </a:cubicBezTo>
                <a:lnTo>
                  <a:pt x="52" y="166"/>
                </a:lnTo>
                <a:close/>
                <a:moveTo>
                  <a:pt x="167" y="142"/>
                </a:moveTo>
                <a:cubicBezTo>
                  <a:pt x="167" y="145"/>
                  <a:pt x="164" y="150"/>
                  <a:pt x="161" y="152"/>
                </a:cubicBezTo>
                <a:cubicBezTo>
                  <a:pt x="135" y="167"/>
                  <a:pt x="135" y="167"/>
                  <a:pt x="135" y="167"/>
                </a:cubicBezTo>
                <a:cubicBezTo>
                  <a:pt x="132" y="168"/>
                  <a:pt x="127" y="168"/>
                  <a:pt x="124" y="16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90" y="147"/>
                  <a:pt x="90" y="147"/>
                  <a:pt x="90" y="147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4" y="109"/>
                  <a:pt x="97" y="105"/>
                  <a:pt x="97" y="101"/>
                </a:cubicBezTo>
                <a:cubicBezTo>
                  <a:pt x="97" y="100"/>
                  <a:pt x="97" y="99"/>
                  <a:pt x="97" y="99"/>
                </a:cubicBezTo>
                <a:cubicBezTo>
                  <a:pt x="97" y="99"/>
                  <a:pt x="97" y="99"/>
                  <a:pt x="97" y="99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27" y="81"/>
                  <a:pt x="127" y="81"/>
                  <a:pt x="127" y="81"/>
                </a:cubicBezTo>
                <a:cubicBezTo>
                  <a:pt x="161" y="100"/>
                  <a:pt x="161" y="100"/>
                  <a:pt x="161" y="100"/>
                </a:cubicBezTo>
                <a:cubicBezTo>
                  <a:pt x="163" y="102"/>
                  <a:pt x="166" y="107"/>
                  <a:pt x="166" y="110"/>
                </a:cubicBezTo>
                <a:cubicBezTo>
                  <a:pt x="166" y="142"/>
                  <a:pt x="166" y="142"/>
                  <a:pt x="166" y="142"/>
                </a:cubicBezTo>
                <a:lnTo>
                  <a:pt x="167" y="14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70"/>
          <p:cNvSpPr>
            <a:spLocks noEditPoints="1"/>
          </p:cNvSpPr>
          <p:nvPr/>
        </p:nvSpPr>
        <p:spPr bwMode="auto">
          <a:xfrm>
            <a:off x="7157224" y="2521855"/>
            <a:ext cx="300373" cy="330019"/>
          </a:xfrm>
          <a:custGeom>
            <a:avLst/>
            <a:gdLst>
              <a:gd name="T0" fmla="*/ 80 w 160"/>
              <a:gd name="T1" fmla="*/ 0 h 176"/>
              <a:gd name="T2" fmla="*/ 0 w 160"/>
              <a:gd name="T3" fmla="*/ 57 h 176"/>
              <a:gd name="T4" fmla="*/ 67 w 160"/>
              <a:gd name="T5" fmla="*/ 173 h 176"/>
              <a:gd name="T6" fmla="*/ 147 w 160"/>
              <a:gd name="T7" fmla="*/ 142 h 176"/>
              <a:gd name="T8" fmla="*/ 147 w 160"/>
              <a:gd name="T9" fmla="*/ 34 h 176"/>
              <a:gd name="T10" fmla="*/ 89 w 160"/>
              <a:gd name="T11" fmla="*/ 166 h 176"/>
              <a:gd name="T12" fmla="*/ 17 w 160"/>
              <a:gd name="T13" fmla="*/ 135 h 176"/>
              <a:gd name="T14" fmla="*/ 17 w 160"/>
              <a:gd name="T15" fmla="*/ 41 h 176"/>
              <a:gd name="T16" fmla="*/ 89 w 160"/>
              <a:gd name="T17" fmla="*/ 10 h 176"/>
              <a:gd name="T18" fmla="*/ 152 w 160"/>
              <a:gd name="T19" fmla="*/ 119 h 176"/>
              <a:gd name="T20" fmla="*/ 69 w 160"/>
              <a:gd name="T21" fmla="*/ 26 h 176"/>
              <a:gd name="T22" fmla="*/ 53 w 160"/>
              <a:gd name="T23" fmla="*/ 49 h 176"/>
              <a:gd name="T24" fmla="*/ 49 w 160"/>
              <a:gd name="T25" fmla="*/ 99 h 176"/>
              <a:gd name="T26" fmla="*/ 35 w 160"/>
              <a:gd name="T27" fmla="*/ 127 h 176"/>
              <a:gd name="T28" fmla="*/ 99 w 160"/>
              <a:gd name="T29" fmla="*/ 106 h 176"/>
              <a:gd name="T30" fmla="*/ 133 w 160"/>
              <a:gd name="T31" fmla="*/ 78 h 176"/>
              <a:gd name="T32" fmla="*/ 92 w 160"/>
              <a:gd name="T33" fmla="*/ 50 h 176"/>
              <a:gd name="T34" fmla="*/ 91 w 160"/>
              <a:gd name="T35" fmla="*/ 64 h 176"/>
              <a:gd name="T36" fmla="*/ 51 w 160"/>
              <a:gd name="T37" fmla="*/ 40 h 176"/>
              <a:gd name="T38" fmla="*/ 59 w 160"/>
              <a:gd name="T39" fmla="*/ 41 h 176"/>
              <a:gd name="T40" fmla="*/ 59 w 160"/>
              <a:gd name="T41" fmla="*/ 49 h 176"/>
              <a:gd name="T42" fmla="*/ 56 w 160"/>
              <a:gd name="T43" fmla="*/ 47 h 176"/>
              <a:gd name="T44" fmla="*/ 59 w 160"/>
              <a:gd name="T45" fmla="*/ 46 h 176"/>
              <a:gd name="T46" fmla="*/ 65 w 160"/>
              <a:gd name="T47" fmla="*/ 53 h 176"/>
              <a:gd name="T48" fmla="*/ 71 w 160"/>
              <a:gd name="T49" fmla="*/ 60 h 176"/>
              <a:gd name="T50" fmla="*/ 85 w 160"/>
              <a:gd name="T51" fmla="*/ 70 h 176"/>
              <a:gd name="T52" fmla="*/ 64 w 160"/>
              <a:gd name="T53" fmla="*/ 101 h 176"/>
              <a:gd name="T54" fmla="*/ 77 w 160"/>
              <a:gd name="T55" fmla="*/ 104 h 176"/>
              <a:gd name="T56" fmla="*/ 76 w 160"/>
              <a:gd name="T57" fmla="*/ 109 h 176"/>
              <a:gd name="T58" fmla="*/ 60 w 160"/>
              <a:gd name="T59" fmla="*/ 114 h 176"/>
              <a:gd name="T60" fmla="*/ 48 w 160"/>
              <a:gd name="T61" fmla="*/ 107 h 176"/>
              <a:gd name="T62" fmla="*/ 39 w 160"/>
              <a:gd name="T63" fmla="*/ 116 h 176"/>
              <a:gd name="T64" fmla="*/ 42 w 160"/>
              <a:gd name="T65" fmla="*/ 129 h 176"/>
              <a:gd name="T66" fmla="*/ 43 w 160"/>
              <a:gd name="T67" fmla="*/ 128 h 176"/>
              <a:gd name="T68" fmla="*/ 64 w 160"/>
              <a:gd name="T69" fmla="*/ 131 h 176"/>
              <a:gd name="T70" fmla="*/ 90 w 160"/>
              <a:gd name="T71" fmla="*/ 135 h 176"/>
              <a:gd name="T72" fmla="*/ 70 w 160"/>
              <a:gd name="T73" fmla="*/ 130 h 176"/>
              <a:gd name="T74" fmla="*/ 94 w 160"/>
              <a:gd name="T75" fmla="*/ 117 h 176"/>
              <a:gd name="T76" fmla="*/ 94 w 160"/>
              <a:gd name="T77" fmla="*/ 101 h 176"/>
              <a:gd name="T78" fmla="*/ 92 w 160"/>
              <a:gd name="T79" fmla="*/ 87 h 176"/>
              <a:gd name="T80" fmla="*/ 84 w 160"/>
              <a:gd name="T81" fmla="*/ 91 h 176"/>
              <a:gd name="T82" fmla="*/ 89 w 160"/>
              <a:gd name="T83" fmla="*/ 70 h 176"/>
              <a:gd name="T84" fmla="*/ 75 w 160"/>
              <a:gd name="T85" fmla="*/ 91 h 176"/>
              <a:gd name="T86" fmla="*/ 114 w 160"/>
              <a:gd name="T87" fmla="*/ 59 h 176"/>
              <a:gd name="T88" fmla="*/ 135 w 160"/>
              <a:gd name="T89" fmla="*/ 75 h 176"/>
              <a:gd name="T90" fmla="*/ 110 w 160"/>
              <a:gd name="T91" fmla="*/ 77 h 176"/>
              <a:gd name="T92" fmla="*/ 135 w 160"/>
              <a:gd name="T93" fmla="*/ 7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0" h="176">
                <a:moveTo>
                  <a:pt x="147" y="34"/>
                </a:moveTo>
                <a:cubicBezTo>
                  <a:pt x="93" y="3"/>
                  <a:pt x="93" y="3"/>
                  <a:pt x="93" y="3"/>
                </a:cubicBezTo>
                <a:cubicBezTo>
                  <a:pt x="89" y="1"/>
                  <a:pt x="85" y="0"/>
                  <a:pt x="80" y="0"/>
                </a:cubicBezTo>
                <a:cubicBezTo>
                  <a:pt x="75" y="0"/>
                  <a:pt x="71" y="1"/>
                  <a:pt x="67" y="3"/>
                </a:cubicBezTo>
                <a:cubicBezTo>
                  <a:pt x="13" y="34"/>
                  <a:pt x="13" y="34"/>
                  <a:pt x="13" y="34"/>
                </a:cubicBezTo>
                <a:cubicBezTo>
                  <a:pt x="6" y="38"/>
                  <a:pt x="0" y="48"/>
                  <a:pt x="0" y="5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8"/>
                  <a:pt x="6" y="137"/>
                  <a:pt x="13" y="142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70" y="175"/>
                  <a:pt x="75" y="176"/>
                  <a:pt x="80" y="176"/>
                </a:cubicBezTo>
                <a:cubicBezTo>
                  <a:pt x="85" y="176"/>
                  <a:pt x="89" y="175"/>
                  <a:pt x="93" y="173"/>
                </a:cubicBezTo>
                <a:cubicBezTo>
                  <a:pt x="147" y="142"/>
                  <a:pt x="147" y="142"/>
                  <a:pt x="147" y="142"/>
                </a:cubicBezTo>
                <a:cubicBezTo>
                  <a:pt x="154" y="137"/>
                  <a:pt x="160" y="128"/>
                  <a:pt x="160" y="119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48"/>
                  <a:pt x="154" y="38"/>
                  <a:pt x="147" y="34"/>
                </a:cubicBezTo>
                <a:close/>
                <a:moveTo>
                  <a:pt x="152" y="119"/>
                </a:moveTo>
                <a:cubicBezTo>
                  <a:pt x="152" y="125"/>
                  <a:pt x="148" y="132"/>
                  <a:pt x="143" y="135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67"/>
                  <a:pt x="84" y="168"/>
                  <a:pt x="80" y="168"/>
                </a:cubicBezTo>
                <a:cubicBezTo>
                  <a:pt x="76" y="168"/>
                  <a:pt x="73" y="167"/>
                  <a:pt x="71" y="166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2" y="132"/>
                  <a:pt x="8" y="125"/>
                  <a:pt x="8" y="119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1"/>
                  <a:pt x="12" y="44"/>
                  <a:pt x="17" y="41"/>
                </a:cubicBezTo>
                <a:cubicBezTo>
                  <a:pt x="71" y="10"/>
                  <a:pt x="71" y="10"/>
                  <a:pt x="71" y="10"/>
                </a:cubicBezTo>
                <a:cubicBezTo>
                  <a:pt x="73" y="9"/>
                  <a:pt x="76" y="8"/>
                  <a:pt x="80" y="8"/>
                </a:cubicBezTo>
                <a:cubicBezTo>
                  <a:pt x="84" y="8"/>
                  <a:pt x="87" y="9"/>
                  <a:pt x="89" y="10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8" y="44"/>
                  <a:pt x="152" y="51"/>
                  <a:pt x="152" y="57"/>
                </a:cubicBezTo>
                <a:cubicBezTo>
                  <a:pt x="152" y="119"/>
                  <a:pt x="152" y="119"/>
                  <a:pt x="152" y="119"/>
                </a:cubicBezTo>
                <a:close/>
                <a:moveTo>
                  <a:pt x="100" y="48"/>
                </a:moveTo>
                <a:cubicBezTo>
                  <a:pt x="96" y="47"/>
                  <a:pt x="90" y="46"/>
                  <a:pt x="84" y="44"/>
                </a:cubicBezTo>
                <a:cubicBezTo>
                  <a:pt x="83" y="41"/>
                  <a:pt x="77" y="25"/>
                  <a:pt x="69" y="26"/>
                </a:cubicBezTo>
                <a:cubicBezTo>
                  <a:pt x="59" y="28"/>
                  <a:pt x="54" y="31"/>
                  <a:pt x="48" y="37"/>
                </a:cubicBezTo>
                <a:cubicBezTo>
                  <a:pt x="47" y="38"/>
                  <a:pt x="47" y="38"/>
                  <a:pt x="47" y="40"/>
                </a:cubicBezTo>
                <a:cubicBezTo>
                  <a:pt x="47" y="43"/>
                  <a:pt x="50" y="46"/>
                  <a:pt x="53" y="49"/>
                </a:cubicBezTo>
                <a:cubicBezTo>
                  <a:pt x="54" y="50"/>
                  <a:pt x="55" y="51"/>
                  <a:pt x="57" y="52"/>
                </a:cubicBezTo>
                <a:cubicBezTo>
                  <a:pt x="65" y="57"/>
                  <a:pt x="69" y="62"/>
                  <a:pt x="70" y="69"/>
                </a:cubicBezTo>
                <a:cubicBezTo>
                  <a:pt x="70" y="81"/>
                  <a:pt x="56" y="94"/>
                  <a:pt x="49" y="99"/>
                </a:cubicBezTo>
                <a:cubicBezTo>
                  <a:pt x="47" y="101"/>
                  <a:pt x="46" y="102"/>
                  <a:pt x="45" y="103"/>
                </a:cubicBezTo>
                <a:cubicBezTo>
                  <a:pt x="37" y="109"/>
                  <a:pt x="34" y="114"/>
                  <a:pt x="32" y="117"/>
                </a:cubicBezTo>
                <a:cubicBezTo>
                  <a:pt x="32" y="118"/>
                  <a:pt x="33" y="123"/>
                  <a:pt x="35" y="127"/>
                </a:cubicBezTo>
                <a:cubicBezTo>
                  <a:pt x="39" y="133"/>
                  <a:pt x="50" y="143"/>
                  <a:pt x="75" y="143"/>
                </a:cubicBezTo>
                <a:cubicBezTo>
                  <a:pt x="78" y="143"/>
                  <a:pt x="80" y="144"/>
                  <a:pt x="83" y="143"/>
                </a:cubicBezTo>
                <a:cubicBezTo>
                  <a:pt x="94" y="142"/>
                  <a:pt x="100" y="130"/>
                  <a:pt x="99" y="106"/>
                </a:cubicBezTo>
                <a:cubicBezTo>
                  <a:pt x="98" y="95"/>
                  <a:pt x="97" y="86"/>
                  <a:pt x="96" y="86"/>
                </a:cubicBezTo>
                <a:cubicBezTo>
                  <a:pt x="96" y="86"/>
                  <a:pt x="96" y="86"/>
                  <a:pt x="96" y="85"/>
                </a:cubicBezTo>
                <a:cubicBezTo>
                  <a:pt x="108" y="80"/>
                  <a:pt x="120" y="77"/>
                  <a:pt x="133" y="78"/>
                </a:cubicBezTo>
                <a:cubicBezTo>
                  <a:pt x="141" y="79"/>
                  <a:pt x="142" y="76"/>
                  <a:pt x="143" y="74"/>
                </a:cubicBezTo>
                <a:cubicBezTo>
                  <a:pt x="144" y="67"/>
                  <a:pt x="119" y="52"/>
                  <a:pt x="100" y="48"/>
                </a:cubicBezTo>
                <a:close/>
                <a:moveTo>
                  <a:pt x="92" y="50"/>
                </a:moveTo>
                <a:cubicBezTo>
                  <a:pt x="94" y="50"/>
                  <a:pt x="97" y="51"/>
                  <a:pt x="100" y="52"/>
                </a:cubicBezTo>
                <a:cubicBezTo>
                  <a:pt x="104" y="52"/>
                  <a:pt x="108" y="54"/>
                  <a:pt x="111" y="55"/>
                </a:cubicBezTo>
                <a:cubicBezTo>
                  <a:pt x="105" y="59"/>
                  <a:pt x="97" y="62"/>
                  <a:pt x="91" y="64"/>
                </a:cubicBezTo>
                <a:cubicBezTo>
                  <a:pt x="92" y="60"/>
                  <a:pt x="92" y="55"/>
                  <a:pt x="92" y="50"/>
                </a:cubicBezTo>
                <a:close/>
                <a:moveTo>
                  <a:pt x="52" y="42"/>
                </a:moveTo>
                <a:cubicBezTo>
                  <a:pt x="51" y="41"/>
                  <a:pt x="51" y="40"/>
                  <a:pt x="51" y="40"/>
                </a:cubicBezTo>
                <a:cubicBezTo>
                  <a:pt x="55" y="35"/>
                  <a:pt x="59" y="32"/>
                  <a:pt x="70" y="30"/>
                </a:cubicBezTo>
                <a:cubicBezTo>
                  <a:pt x="73" y="30"/>
                  <a:pt x="78" y="37"/>
                  <a:pt x="80" y="44"/>
                </a:cubicBezTo>
                <a:cubicBezTo>
                  <a:pt x="72" y="42"/>
                  <a:pt x="64" y="41"/>
                  <a:pt x="59" y="41"/>
                </a:cubicBezTo>
                <a:cubicBezTo>
                  <a:pt x="56" y="41"/>
                  <a:pt x="54" y="42"/>
                  <a:pt x="52" y="42"/>
                </a:cubicBezTo>
                <a:close/>
                <a:moveTo>
                  <a:pt x="65" y="53"/>
                </a:moveTo>
                <a:cubicBezTo>
                  <a:pt x="63" y="52"/>
                  <a:pt x="61" y="50"/>
                  <a:pt x="59" y="49"/>
                </a:cubicBezTo>
                <a:cubicBezTo>
                  <a:pt x="58" y="48"/>
                  <a:pt x="58" y="48"/>
                  <a:pt x="58" y="48"/>
                </a:cubicBezTo>
                <a:cubicBezTo>
                  <a:pt x="57" y="48"/>
                  <a:pt x="56" y="47"/>
                  <a:pt x="56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6"/>
                  <a:pt x="56" y="46"/>
                  <a:pt x="56" y="46"/>
                </a:cubicBezTo>
                <a:cubicBezTo>
                  <a:pt x="55" y="46"/>
                  <a:pt x="55" y="46"/>
                  <a:pt x="55" y="46"/>
                </a:cubicBezTo>
                <a:cubicBezTo>
                  <a:pt x="56" y="46"/>
                  <a:pt x="57" y="46"/>
                  <a:pt x="59" y="46"/>
                </a:cubicBezTo>
                <a:cubicBezTo>
                  <a:pt x="65" y="46"/>
                  <a:pt x="76" y="47"/>
                  <a:pt x="88" y="50"/>
                </a:cubicBezTo>
                <a:cubicBezTo>
                  <a:pt x="89" y="55"/>
                  <a:pt x="88" y="60"/>
                  <a:pt x="87" y="64"/>
                </a:cubicBezTo>
                <a:cubicBezTo>
                  <a:pt x="81" y="60"/>
                  <a:pt x="74" y="56"/>
                  <a:pt x="65" y="53"/>
                </a:cubicBezTo>
                <a:close/>
                <a:moveTo>
                  <a:pt x="83" y="66"/>
                </a:moveTo>
                <a:cubicBezTo>
                  <a:pt x="79" y="67"/>
                  <a:pt x="76" y="68"/>
                  <a:pt x="74" y="68"/>
                </a:cubicBezTo>
                <a:cubicBezTo>
                  <a:pt x="73" y="65"/>
                  <a:pt x="72" y="62"/>
                  <a:pt x="71" y="60"/>
                </a:cubicBezTo>
                <a:cubicBezTo>
                  <a:pt x="75" y="62"/>
                  <a:pt x="80" y="64"/>
                  <a:pt x="83" y="66"/>
                </a:cubicBezTo>
                <a:close/>
                <a:moveTo>
                  <a:pt x="74" y="72"/>
                </a:moveTo>
                <a:cubicBezTo>
                  <a:pt x="76" y="72"/>
                  <a:pt x="80" y="71"/>
                  <a:pt x="85" y="70"/>
                </a:cubicBezTo>
                <a:cubicBezTo>
                  <a:pt x="81" y="79"/>
                  <a:pt x="73" y="87"/>
                  <a:pt x="61" y="94"/>
                </a:cubicBezTo>
                <a:cubicBezTo>
                  <a:pt x="66" y="88"/>
                  <a:pt x="72" y="80"/>
                  <a:pt x="74" y="72"/>
                </a:cubicBezTo>
                <a:close/>
                <a:moveTo>
                  <a:pt x="64" y="101"/>
                </a:moveTo>
                <a:cubicBezTo>
                  <a:pt x="68" y="99"/>
                  <a:pt x="72" y="97"/>
                  <a:pt x="76" y="94"/>
                </a:cubicBezTo>
                <a:cubicBezTo>
                  <a:pt x="78" y="94"/>
                  <a:pt x="79" y="93"/>
                  <a:pt x="80" y="93"/>
                </a:cubicBezTo>
                <a:cubicBezTo>
                  <a:pt x="80" y="96"/>
                  <a:pt x="79" y="100"/>
                  <a:pt x="77" y="104"/>
                </a:cubicBezTo>
                <a:cubicBezTo>
                  <a:pt x="72" y="106"/>
                  <a:pt x="67" y="108"/>
                  <a:pt x="62" y="109"/>
                </a:cubicBezTo>
                <a:cubicBezTo>
                  <a:pt x="63" y="107"/>
                  <a:pt x="64" y="104"/>
                  <a:pt x="64" y="101"/>
                </a:cubicBezTo>
                <a:close/>
                <a:moveTo>
                  <a:pt x="76" y="109"/>
                </a:moveTo>
                <a:cubicBezTo>
                  <a:pt x="73" y="115"/>
                  <a:pt x="70" y="121"/>
                  <a:pt x="67" y="126"/>
                </a:cubicBezTo>
                <a:cubicBezTo>
                  <a:pt x="60" y="128"/>
                  <a:pt x="53" y="129"/>
                  <a:pt x="48" y="129"/>
                </a:cubicBezTo>
                <a:cubicBezTo>
                  <a:pt x="53" y="124"/>
                  <a:pt x="57" y="120"/>
                  <a:pt x="60" y="114"/>
                </a:cubicBezTo>
                <a:cubicBezTo>
                  <a:pt x="65" y="112"/>
                  <a:pt x="70" y="111"/>
                  <a:pt x="76" y="109"/>
                </a:cubicBezTo>
                <a:close/>
                <a:moveTo>
                  <a:pt x="47" y="107"/>
                </a:moveTo>
                <a:cubicBezTo>
                  <a:pt x="47" y="107"/>
                  <a:pt x="47" y="107"/>
                  <a:pt x="48" y="107"/>
                </a:cubicBezTo>
                <a:cubicBezTo>
                  <a:pt x="52" y="106"/>
                  <a:pt x="56" y="105"/>
                  <a:pt x="60" y="103"/>
                </a:cubicBezTo>
                <a:cubicBezTo>
                  <a:pt x="60" y="106"/>
                  <a:pt x="59" y="108"/>
                  <a:pt x="58" y="111"/>
                </a:cubicBezTo>
                <a:cubicBezTo>
                  <a:pt x="50" y="113"/>
                  <a:pt x="43" y="115"/>
                  <a:pt x="39" y="116"/>
                </a:cubicBezTo>
                <a:cubicBezTo>
                  <a:pt x="40" y="113"/>
                  <a:pt x="43" y="110"/>
                  <a:pt x="47" y="107"/>
                </a:cubicBezTo>
                <a:close/>
                <a:moveTo>
                  <a:pt x="42" y="129"/>
                </a:moveTo>
                <a:cubicBezTo>
                  <a:pt x="42" y="129"/>
                  <a:pt x="42" y="129"/>
                  <a:pt x="42" y="129"/>
                </a:cubicBezTo>
                <a:cubicBezTo>
                  <a:pt x="38" y="125"/>
                  <a:pt x="37" y="122"/>
                  <a:pt x="36" y="120"/>
                </a:cubicBezTo>
                <a:cubicBezTo>
                  <a:pt x="40" y="120"/>
                  <a:pt x="46" y="118"/>
                  <a:pt x="54" y="116"/>
                </a:cubicBezTo>
                <a:cubicBezTo>
                  <a:pt x="51" y="120"/>
                  <a:pt x="47" y="124"/>
                  <a:pt x="43" y="128"/>
                </a:cubicBezTo>
                <a:lnTo>
                  <a:pt x="42" y="129"/>
                </a:lnTo>
                <a:close/>
                <a:moveTo>
                  <a:pt x="47" y="133"/>
                </a:moveTo>
                <a:cubicBezTo>
                  <a:pt x="51" y="132"/>
                  <a:pt x="57" y="132"/>
                  <a:pt x="64" y="131"/>
                </a:cubicBezTo>
                <a:cubicBezTo>
                  <a:pt x="62" y="134"/>
                  <a:pt x="61" y="136"/>
                  <a:pt x="59" y="138"/>
                </a:cubicBezTo>
                <a:cubicBezTo>
                  <a:pt x="54" y="136"/>
                  <a:pt x="50" y="135"/>
                  <a:pt x="47" y="133"/>
                </a:cubicBezTo>
                <a:close/>
                <a:moveTo>
                  <a:pt x="90" y="135"/>
                </a:moveTo>
                <a:cubicBezTo>
                  <a:pt x="88" y="138"/>
                  <a:pt x="86" y="139"/>
                  <a:pt x="83" y="139"/>
                </a:cubicBezTo>
                <a:cubicBezTo>
                  <a:pt x="75" y="140"/>
                  <a:pt x="68" y="140"/>
                  <a:pt x="63" y="139"/>
                </a:cubicBezTo>
                <a:cubicBezTo>
                  <a:pt x="65" y="136"/>
                  <a:pt x="68" y="133"/>
                  <a:pt x="70" y="130"/>
                </a:cubicBezTo>
                <a:cubicBezTo>
                  <a:pt x="78" y="128"/>
                  <a:pt x="87" y="126"/>
                  <a:pt x="94" y="122"/>
                </a:cubicBezTo>
                <a:cubicBezTo>
                  <a:pt x="94" y="127"/>
                  <a:pt x="92" y="132"/>
                  <a:pt x="90" y="135"/>
                </a:cubicBezTo>
                <a:close/>
                <a:moveTo>
                  <a:pt x="94" y="117"/>
                </a:moveTo>
                <a:cubicBezTo>
                  <a:pt x="88" y="121"/>
                  <a:pt x="80" y="123"/>
                  <a:pt x="72" y="125"/>
                </a:cubicBezTo>
                <a:cubicBezTo>
                  <a:pt x="75" y="120"/>
                  <a:pt x="78" y="113"/>
                  <a:pt x="80" y="107"/>
                </a:cubicBezTo>
                <a:cubicBezTo>
                  <a:pt x="86" y="105"/>
                  <a:pt x="90" y="103"/>
                  <a:pt x="94" y="101"/>
                </a:cubicBezTo>
                <a:cubicBezTo>
                  <a:pt x="95" y="106"/>
                  <a:pt x="95" y="112"/>
                  <a:pt x="94" y="117"/>
                </a:cubicBezTo>
                <a:close/>
                <a:moveTo>
                  <a:pt x="84" y="91"/>
                </a:moveTo>
                <a:cubicBezTo>
                  <a:pt x="86" y="90"/>
                  <a:pt x="90" y="88"/>
                  <a:pt x="92" y="87"/>
                </a:cubicBezTo>
                <a:cubicBezTo>
                  <a:pt x="93" y="89"/>
                  <a:pt x="93" y="93"/>
                  <a:pt x="94" y="97"/>
                </a:cubicBezTo>
                <a:cubicBezTo>
                  <a:pt x="90" y="99"/>
                  <a:pt x="86" y="101"/>
                  <a:pt x="82" y="102"/>
                </a:cubicBezTo>
                <a:cubicBezTo>
                  <a:pt x="83" y="98"/>
                  <a:pt x="84" y="94"/>
                  <a:pt x="84" y="91"/>
                </a:cubicBezTo>
                <a:close/>
                <a:moveTo>
                  <a:pt x="75" y="91"/>
                </a:moveTo>
                <a:cubicBezTo>
                  <a:pt x="72" y="92"/>
                  <a:pt x="70" y="94"/>
                  <a:pt x="67" y="95"/>
                </a:cubicBezTo>
                <a:cubicBezTo>
                  <a:pt x="78" y="88"/>
                  <a:pt x="85" y="80"/>
                  <a:pt x="89" y="70"/>
                </a:cubicBezTo>
                <a:cubicBezTo>
                  <a:pt x="92" y="72"/>
                  <a:pt x="94" y="74"/>
                  <a:pt x="96" y="76"/>
                </a:cubicBezTo>
                <a:cubicBezTo>
                  <a:pt x="98" y="77"/>
                  <a:pt x="100" y="78"/>
                  <a:pt x="102" y="79"/>
                </a:cubicBezTo>
                <a:cubicBezTo>
                  <a:pt x="92" y="82"/>
                  <a:pt x="83" y="87"/>
                  <a:pt x="75" y="91"/>
                </a:cubicBezTo>
                <a:close/>
                <a:moveTo>
                  <a:pt x="99" y="72"/>
                </a:moveTo>
                <a:cubicBezTo>
                  <a:pt x="97" y="71"/>
                  <a:pt x="95" y="69"/>
                  <a:pt x="93" y="68"/>
                </a:cubicBezTo>
                <a:cubicBezTo>
                  <a:pt x="100" y="66"/>
                  <a:pt x="107" y="63"/>
                  <a:pt x="114" y="59"/>
                </a:cubicBezTo>
                <a:cubicBezTo>
                  <a:pt x="113" y="63"/>
                  <a:pt x="108" y="73"/>
                  <a:pt x="105" y="77"/>
                </a:cubicBezTo>
                <a:cubicBezTo>
                  <a:pt x="103" y="75"/>
                  <a:pt x="101" y="74"/>
                  <a:pt x="99" y="72"/>
                </a:cubicBezTo>
                <a:close/>
                <a:moveTo>
                  <a:pt x="135" y="75"/>
                </a:moveTo>
                <a:cubicBezTo>
                  <a:pt x="134" y="75"/>
                  <a:pt x="134" y="75"/>
                  <a:pt x="133" y="75"/>
                </a:cubicBezTo>
                <a:cubicBezTo>
                  <a:pt x="131" y="75"/>
                  <a:pt x="129" y="74"/>
                  <a:pt x="127" y="74"/>
                </a:cubicBezTo>
                <a:cubicBezTo>
                  <a:pt x="121" y="74"/>
                  <a:pt x="115" y="75"/>
                  <a:pt x="110" y="77"/>
                </a:cubicBezTo>
                <a:cubicBezTo>
                  <a:pt x="113" y="72"/>
                  <a:pt x="117" y="64"/>
                  <a:pt x="118" y="58"/>
                </a:cubicBezTo>
                <a:cubicBezTo>
                  <a:pt x="130" y="64"/>
                  <a:pt x="139" y="72"/>
                  <a:pt x="138" y="74"/>
                </a:cubicBezTo>
                <a:cubicBezTo>
                  <a:pt x="138" y="74"/>
                  <a:pt x="138" y="75"/>
                  <a:pt x="135" y="7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89"/>
          <p:cNvSpPr>
            <a:spLocks noEditPoints="1"/>
          </p:cNvSpPr>
          <p:nvPr/>
        </p:nvSpPr>
        <p:spPr bwMode="auto">
          <a:xfrm>
            <a:off x="5010634" y="2519904"/>
            <a:ext cx="300373" cy="333920"/>
          </a:xfrm>
          <a:custGeom>
            <a:avLst/>
            <a:gdLst>
              <a:gd name="T0" fmla="*/ 152 w 160"/>
              <a:gd name="T1" fmla="*/ 53 h 178"/>
              <a:gd name="T2" fmla="*/ 80 w 160"/>
              <a:gd name="T3" fmla="*/ 9 h 178"/>
              <a:gd name="T4" fmla="*/ 8 w 160"/>
              <a:gd name="T5" fmla="*/ 61 h 178"/>
              <a:gd name="T6" fmla="*/ 10 w 160"/>
              <a:gd name="T7" fmla="*/ 37 h 178"/>
              <a:gd name="T8" fmla="*/ 160 w 160"/>
              <a:gd name="T9" fmla="*/ 53 h 178"/>
              <a:gd name="T10" fmla="*/ 150 w 160"/>
              <a:gd name="T11" fmla="*/ 141 h 178"/>
              <a:gd name="T12" fmla="*/ 0 w 160"/>
              <a:gd name="T13" fmla="*/ 125 h 178"/>
              <a:gd name="T14" fmla="*/ 15 w 160"/>
              <a:gd name="T15" fmla="*/ 111 h 178"/>
              <a:gd name="T16" fmla="*/ 152 w 160"/>
              <a:gd name="T17" fmla="*/ 101 h 178"/>
              <a:gd name="T18" fmla="*/ 72 w 160"/>
              <a:gd name="T19" fmla="*/ 148 h 178"/>
              <a:gd name="T20" fmla="*/ 14 w 160"/>
              <a:gd name="T21" fmla="*/ 134 h 178"/>
              <a:gd name="T22" fmla="*/ 152 w 160"/>
              <a:gd name="T23" fmla="*/ 125 h 178"/>
              <a:gd name="T24" fmla="*/ 20 w 160"/>
              <a:gd name="T25" fmla="*/ 68 h 178"/>
              <a:gd name="T26" fmla="*/ 15 w 160"/>
              <a:gd name="T27" fmla="*/ 65 h 178"/>
              <a:gd name="T28" fmla="*/ 2 w 160"/>
              <a:gd name="T29" fmla="*/ 90 h 178"/>
              <a:gd name="T30" fmla="*/ 26 w 160"/>
              <a:gd name="T31" fmla="*/ 95 h 178"/>
              <a:gd name="T32" fmla="*/ 23 w 160"/>
              <a:gd name="T33" fmla="*/ 86 h 178"/>
              <a:gd name="T34" fmla="*/ 8 w 160"/>
              <a:gd name="T35" fmla="*/ 94 h 178"/>
              <a:gd name="T36" fmla="*/ 9 w 160"/>
              <a:gd name="T37" fmla="*/ 69 h 178"/>
              <a:gd name="T38" fmla="*/ 38 w 160"/>
              <a:gd name="T39" fmla="*/ 76 h 178"/>
              <a:gd name="T40" fmla="*/ 34 w 160"/>
              <a:gd name="T41" fmla="*/ 74 h 178"/>
              <a:gd name="T42" fmla="*/ 47 w 160"/>
              <a:gd name="T43" fmla="*/ 84 h 178"/>
              <a:gd name="T44" fmla="*/ 45 w 160"/>
              <a:gd name="T45" fmla="*/ 96 h 178"/>
              <a:gd name="T46" fmla="*/ 33 w 160"/>
              <a:gd name="T47" fmla="*/ 97 h 178"/>
              <a:gd name="T48" fmla="*/ 40 w 160"/>
              <a:gd name="T49" fmla="*/ 84 h 178"/>
              <a:gd name="T50" fmla="*/ 34 w 160"/>
              <a:gd name="T51" fmla="*/ 87 h 178"/>
              <a:gd name="T52" fmla="*/ 40 w 160"/>
              <a:gd name="T53" fmla="*/ 95 h 178"/>
              <a:gd name="T54" fmla="*/ 52 w 160"/>
              <a:gd name="T55" fmla="*/ 74 h 178"/>
              <a:gd name="T56" fmla="*/ 64 w 160"/>
              <a:gd name="T57" fmla="*/ 97 h 178"/>
              <a:gd name="T58" fmla="*/ 70 w 160"/>
              <a:gd name="T59" fmla="*/ 92 h 178"/>
              <a:gd name="T60" fmla="*/ 64 w 160"/>
              <a:gd name="T61" fmla="*/ 94 h 178"/>
              <a:gd name="T62" fmla="*/ 55 w 160"/>
              <a:gd name="T63" fmla="*/ 74 h 178"/>
              <a:gd name="T64" fmla="*/ 74 w 160"/>
              <a:gd name="T65" fmla="*/ 94 h 178"/>
              <a:gd name="T66" fmla="*/ 85 w 160"/>
              <a:gd name="T67" fmla="*/ 97 h 178"/>
              <a:gd name="T68" fmla="*/ 85 w 160"/>
              <a:gd name="T69" fmla="*/ 86 h 178"/>
              <a:gd name="T70" fmla="*/ 76 w 160"/>
              <a:gd name="T71" fmla="*/ 79 h 178"/>
              <a:gd name="T72" fmla="*/ 88 w 160"/>
              <a:gd name="T73" fmla="*/ 75 h 178"/>
              <a:gd name="T74" fmla="*/ 74 w 160"/>
              <a:gd name="T75" fmla="*/ 80 h 178"/>
              <a:gd name="T76" fmla="*/ 83 w 160"/>
              <a:gd name="T77" fmla="*/ 88 h 178"/>
              <a:gd name="T78" fmla="*/ 80 w 160"/>
              <a:gd name="T79" fmla="*/ 96 h 178"/>
              <a:gd name="T80" fmla="*/ 89 w 160"/>
              <a:gd name="T81" fmla="*/ 96 h 178"/>
              <a:gd name="T82" fmla="*/ 103 w 160"/>
              <a:gd name="T83" fmla="*/ 94 h 178"/>
              <a:gd name="T84" fmla="*/ 98 w 160"/>
              <a:gd name="T85" fmla="*/ 84 h 178"/>
              <a:gd name="T86" fmla="*/ 94 w 160"/>
              <a:gd name="T87" fmla="*/ 77 h 178"/>
              <a:gd name="T88" fmla="*/ 97 w 160"/>
              <a:gd name="T89" fmla="*/ 74 h 178"/>
              <a:gd name="T90" fmla="*/ 90 w 160"/>
              <a:gd name="T91" fmla="*/ 82 h 178"/>
              <a:gd name="T92" fmla="*/ 101 w 160"/>
              <a:gd name="T93" fmla="*/ 89 h 178"/>
              <a:gd name="T94" fmla="*/ 127 w 160"/>
              <a:gd name="T95" fmla="*/ 95 h 178"/>
              <a:gd name="T96" fmla="*/ 118 w 160"/>
              <a:gd name="T97" fmla="*/ 66 h 178"/>
              <a:gd name="T98" fmla="*/ 133 w 160"/>
              <a:gd name="T99" fmla="*/ 89 h 178"/>
              <a:gd name="T100" fmla="*/ 126 w 160"/>
              <a:gd name="T101" fmla="*/ 73 h 178"/>
              <a:gd name="T102" fmla="*/ 117 w 160"/>
              <a:gd name="T103" fmla="*/ 93 h 178"/>
              <a:gd name="T104" fmla="*/ 153 w 160"/>
              <a:gd name="T105" fmla="*/ 80 h 178"/>
              <a:gd name="T106" fmla="*/ 159 w 160"/>
              <a:gd name="T107" fmla="*/ 93 h 178"/>
              <a:gd name="T108" fmla="*/ 138 w 160"/>
              <a:gd name="T109" fmla="*/ 66 h 178"/>
              <a:gd name="T110" fmla="*/ 157 w 160"/>
              <a:gd name="T111" fmla="*/ 78 h 178"/>
              <a:gd name="T112" fmla="*/ 148 w 160"/>
              <a:gd name="T113" fmla="*/ 93 h 178"/>
              <a:gd name="T114" fmla="*/ 147 w 160"/>
              <a:gd name="T115" fmla="*/ 83 h 178"/>
              <a:gd name="T116" fmla="*/ 144 w 160"/>
              <a:gd name="T117" fmla="*/ 70 h 178"/>
              <a:gd name="T118" fmla="*/ 152 w 160"/>
              <a:gd name="T119" fmla="*/ 76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0" h="178">
                <a:moveTo>
                  <a:pt x="160" y="53"/>
                </a:moveTo>
                <a:cubicBezTo>
                  <a:pt x="160" y="61"/>
                  <a:pt x="160" y="61"/>
                  <a:pt x="160" y="61"/>
                </a:cubicBezTo>
                <a:cubicBezTo>
                  <a:pt x="152" y="61"/>
                  <a:pt x="152" y="61"/>
                  <a:pt x="152" y="61"/>
                </a:cubicBezTo>
                <a:cubicBezTo>
                  <a:pt x="152" y="53"/>
                  <a:pt x="152" y="53"/>
                  <a:pt x="152" y="53"/>
                </a:cubicBezTo>
                <a:cubicBezTo>
                  <a:pt x="151" y="49"/>
                  <a:pt x="150" y="46"/>
                  <a:pt x="147" y="44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85" y="10"/>
                  <a:pt x="85" y="10"/>
                  <a:pt x="85" y="10"/>
                </a:cubicBezTo>
                <a:cubicBezTo>
                  <a:pt x="84" y="9"/>
                  <a:pt x="82" y="9"/>
                  <a:pt x="80" y="9"/>
                </a:cubicBezTo>
                <a:cubicBezTo>
                  <a:pt x="78" y="9"/>
                  <a:pt x="76" y="9"/>
                  <a:pt x="75" y="10"/>
                </a:cubicBezTo>
                <a:cubicBezTo>
                  <a:pt x="14" y="44"/>
                  <a:pt x="14" y="44"/>
                  <a:pt x="14" y="44"/>
                </a:cubicBezTo>
                <a:cubicBezTo>
                  <a:pt x="11" y="46"/>
                  <a:pt x="9" y="49"/>
                  <a:pt x="8" y="53"/>
                </a:cubicBezTo>
                <a:cubicBezTo>
                  <a:pt x="8" y="61"/>
                  <a:pt x="8" y="61"/>
                  <a:pt x="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4" y="41"/>
                  <a:pt x="9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70" y="3"/>
                  <a:pt x="70" y="3"/>
                  <a:pt x="70" y="3"/>
                </a:cubicBezTo>
                <a:cubicBezTo>
                  <a:pt x="76" y="0"/>
                  <a:pt x="83" y="0"/>
                  <a:pt x="89" y="3"/>
                </a:cubicBezTo>
                <a:cubicBezTo>
                  <a:pt x="150" y="37"/>
                  <a:pt x="150" y="37"/>
                  <a:pt x="150" y="37"/>
                </a:cubicBezTo>
                <a:cubicBezTo>
                  <a:pt x="156" y="40"/>
                  <a:pt x="160" y="46"/>
                  <a:pt x="160" y="53"/>
                </a:cubicBezTo>
                <a:close/>
                <a:moveTo>
                  <a:pt x="152" y="101"/>
                </a:moveTo>
                <a:cubicBezTo>
                  <a:pt x="160" y="101"/>
                  <a:pt x="160" y="101"/>
                  <a:pt x="160" y="101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60" y="131"/>
                  <a:pt x="156" y="137"/>
                  <a:pt x="150" y="14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3" y="178"/>
                  <a:pt x="77" y="178"/>
                  <a:pt x="71" y="175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4" y="137"/>
                  <a:pt x="0" y="131"/>
                  <a:pt x="0" y="125"/>
                </a:cubicBezTo>
                <a:cubicBezTo>
                  <a:pt x="0" y="101"/>
                  <a:pt x="0" y="101"/>
                  <a:pt x="0" y="101"/>
                </a:cubicBezTo>
                <a:cubicBezTo>
                  <a:pt x="8" y="101"/>
                  <a:pt x="8" y="101"/>
                  <a:pt x="8" y="101"/>
                </a:cubicBezTo>
                <a:cubicBezTo>
                  <a:pt x="9" y="105"/>
                  <a:pt x="11" y="108"/>
                  <a:pt x="14" y="110"/>
                </a:cubicBezTo>
                <a:cubicBezTo>
                  <a:pt x="15" y="111"/>
                  <a:pt x="15" y="111"/>
                  <a:pt x="15" y="111"/>
                </a:cubicBezTo>
                <a:cubicBezTo>
                  <a:pt x="74" y="145"/>
                  <a:pt x="74" y="145"/>
                  <a:pt x="74" y="145"/>
                </a:cubicBezTo>
                <a:cubicBezTo>
                  <a:pt x="77" y="147"/>
                  <a:pt x="82" y="147"/>
                  <a:pt x="86" y="145"/>
                </a:cubicBezTo>
                <a:cubicBezTo>
                  <a:pt x="145" y="111"/>
                  <a:pt x="145" y="111"/>
                  <a:pt x="145" y="111"/>
                </a:cubicBezTo>
                <a:cubicBezTo>
                  <a:pt x="149" y="109"/>
                  <a:pt x="151" y="105"/>
                  <a:pt x="152" y="101"/>
                </a:cubicBezTo>
                <a:close/>
                <a:moveTo>
                  <a:pt x="152" y="111"/>
                </a:moveTo>
                <a:cubicBezTo>
                  <a:pt x="151" y="112"/>
                  <a:pt x="149" y="114"/>
                  <a:pt x="148" y="114"/>
                </a:cubicBezTo>
                <a:cubicBezTo>
                  <a:pt x="88" y="148"/>
                  <a:pt x="88" y="148"/>
                  <a:pt x="88" y="148"/>
                </a:cubicBezTo>
                <a:cubicBezTo>
                  <a:pt x="83" y="151"/>
                  <a:pt x="77" y="151"/>
                  <a:pt x="72" y="148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1" y="114"/>
                  <a:pt x="9" y="112"/>
                  <a:pt x="8" y="111"/>
                </a:cubicBezTo>
                <a:cubicBezTo>
                  <a:pt x="8" y="125"/>
                  <a:pt x="8" y="125"/>
                  <a:pt x="8" y="125"/>
                </a:cubicBezTo>
                <a:cubicBezTo>
                  <a:pt x="9" y="128"/>
                  <a:pt x="11" y="132"/>
                  <a:pt x="14" y="134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8" y="169"/>
                  <a:pt x="82" y="169"/>
                  <a:pt x="85" y="168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49" y="132"/>
                  <a:pt x="151" y="128"/>
                  <a:pt x="152" y="125"/>
                </a:cubicBezTo>
                <a:lnTo>
                  <a:pt x="152" y="111"/>
                </a:lnTo>
                <a:close/>
                <a:moveTo>
                  <a:pt x="9" y="69"/>
                </a:moveTo>
                <a:cubicBezTo>
                  <a:pt x="11" y="68"/>
                  <a:pt x="13" y="68"/>
                  <a:pt x="16" y="68"/>
                </a:cubicBezTo>
                <a:cubicBezTo>
                  <a:pt x="17" y="68"/>
                  <a:pt x="19" y="68"/>
                  <a:pt x="20" y="68"/>
                </a:cubicBezTo>
                <a:cubicBezTo>
                  <a:pt x="21" y="69"/>
                  <a:pt x="23" y="69"/>
                  <a:pt x="24" y="70"/>
                </a:cubicBezTo>
                <a:cubicBezTo>
                  <a:pt x="25" y="68"/>
                  <a:pt x="25" y="68"/>
                  <a:pt x="25" y="68"/>
                </a:cubicBezTo>
                <a:cubicBezTo>
                  <a:pt x="24" y="67"/>
                  <a:pt x="22" y="66"/>
                  <a:pt x="21" y="66"/>
                </a:cubicBezTo>
                <a:cubicBezTo>
                  <a:pt x="19" y="66"/>
                  <a:pt x="17" y="65"/>
                  <a:pt x="15" y="65"/>
                </a:cubicBezTo>
                <a:cubicBezTo>
                  <a:pt x="13" y="65"/>
                  <a:pt x="10" y="66"/>
                  <a:pt x="7" y="67"/>
                </a:cubicBezTo>
                <a:cubicBezTo>
                  <a:pt x="5" y="69"/>
                  <a:pt x="3" y="71"/>
                  <a:pt x="2" y="73"/>
                </a:cubicBezTo>
                <a:cubicBezTo>
                  <a:pt x="1" y="76"/>
                  <a:pt x="0" y="79"/>
                  <a:pt x="0" y="82"/>
                </a:cubicBezTo>
                <a:cubicBezTo>
                  <a:pt x="0" y="85"/>
                  <a:pt x="1" y="88"/>
                  <a:pt x="2" y="90"/>
                </a:cubicBezTo>
                <a:cubicBezTo>
                  <a:pt x="3" y="93"/>
                  <a:pt x="5" y="95"/>
                  <a:pt x="7" y="96"/>
                </a:cubicBezTo>
                <a:cubicBezTo>
                  <a:pt x="9" y="97"/>
                  <a:pt x="12" y="98"/>
                  <a:pt x="15" y="98"/>
                </a:cubicBezTo>
                <a:cubicBezTo>
                  <a:pt x="17" y="98"/>
                  <a:pt x="19" y="98"/>
                  <a:pt x="20" y="97"/>
                </a:cubicBezTo>
                <a:cubicBezTo>
                  <a:pt x="22" y="97"/>
                  <a:pt x="24" y="96"/>
                  <a:pt x="26" y="95"/>
                </a:cubicBezTo>
                <a:cubicBezTo>
                  <a:pt x="26" y="83"/>
                  <a:pt x="26" y="83"/>
                  <a:pt x="26" y="83"/>
                </a:cubicBezTo>
                <a:cubicBezTo>
                  <a:pt x="14" y="83"/>
                  <a:pt x="14" y="83"/>
                  <a:pt x="14" y="83"/>
                </a:cubicBezTo>
                <a:cubicBezTo>
                  <a:pt x="14" y="86"/>
                  <a:pt x="14" y="86"/>
                  <a:pt x="14" y="86"/>
                </a:cubicBezTo>
                <a:cubicBezTo>
                  <a:pt x="23" y="86"/>
                  <a:pt x="23" y="86"/>
                  <a:pt x="23" y="86"/>
                </a:cubicBezTo>
                <a:cubicBezTo>
                  <a:pt x="23" y="94"/>
                  <a:pt x="23" y="94"/>
                  <a:pt x="23" y="94"/>
                </a:cubicBezTo>
                <a:cubicBezTo>
                  <a:pt x="22" y="94"/>
                  <a:pt x="20" y="95"/>
                  <a:pt x="19" y="95"/>
                </a:cubicBezTo>
                <a:cubicBezTo>
                  <a:pt x="18" y="95"/>
                  <a:pt x="16" y="96"/>
                  <a:pt x="15" y="96"/>
                </a:cubicBezTo>
                <a:cubicBezTo>
                  <a:pt x="13" y="96"/>
                  <a:pt x="10" y="95"/>
                  <a:pt x="8" y="94"/>
                </a:cubicBezTo>
                <a:cubicBezTo>
                  <a:pt x="6" y="93"/>
                  <a:pt x="5" y="91"/>
                  <a:pt x="4" y="89"/>
                </a:cubicBezTo>
                <a:cubicBezTo>
                  <a:pt x="3" y="87"/>
                  <a:pt x="3" y="84"/>
                  <a:pt x="3" y="82"/>
                </a:cubicBezTo>
                <a:cubicBezTo>
                  <a:pt x="3" y="79"/>
                  <a:pt x="3" y="77"/>
                  <a:pt x="4" y="74"/>
                </a:cubicBezTo>
                <a:cubicBezTo>
                  <a:pt x="5" y="72"/>
                  <a:pt x="7" y="71"/>
                  <a:pt x="9" y="69"/>
                </a:cubicBezTo>
                <a:close/>
                <a:moveTo>
                  <a:pt x="44" y="84"/>
                </a:moveTo>
                <a:cubicBezTo>
                  <a:pt x="44" y="83"/>
                  <a:pt x="44" y="83"/>
                  <a:pt x="44" y="83"/>
                </a:cubicBezTo>
                <a:cubicBezTo>
                  <a:pt x="45" y="81"/>
                  <a:pt x="44" y="79"/>
                  <a:pt x="43" y="77"/>
                </a:cubicBezTo>
                <a:cubicBezTo>
                  <a:pt x="42" y="76"/>
                  <a:pt x="40" y="76"/>
                  <a:pt x="38" y="76"/>
                </a:cubicBezTo>
                <a:cubicBezTo>
                  <a:pt x="37" y="76"/>
                  <a:pt x="36" y="76"/>
                  <a:pt x="35" y="76"/>
                </a:cubicBezTo>
                <a:cubicBezTo>
                  <a:pt x="34" y="77"/>
                  <a:pt x="33" y="77"/>
                  <a:pt x="32" y="78"/>
                </a:cubicBezTo>
                <a:cubicBezTo>
                  <a:pt x="31" y="75"/>
                  <a:pt x="31" y="75"/>
                  <a:pt x="31" y="75"/>
                </a:cubicBezTo>
                <a:cubicBezTo>
                  <a:pt x="32" y="75"/>
                  <a:pt x="33" y="74"/>
                  <a:pt x="34" y="74"/>
                </a:cubicBezTo>
                <a:cubicBezTo>
                  <a:pt x="36" y="74"/>
                  <a:pt x="37" y="74"/>
                  <a:pt x="39" y="74"/>
                </a:cubicBezTo>
                <a:cubicBezTo>
                  <a:pt x="40" y="74"/>
                  <a:pt x="42" y="74"/>
                  <a:pt x="43" y="75"/>
                </a:cubicBezTo>
                <a:cubicBezTo>
                  <a:pt x="44" y="75"/>
                  <a:pt x="45" y="76"/>
                  <a:pt x="46" y="78"/>
                </a:cubicBezTo>
                <a:cubicBezTo>
                  <a:pt x="47" y="79"/>
                  <a:pt x="47" y="82"/>
                  <a:pt x="47" y="84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4"/>
                  <a:pt x="47" y="95"/>
                  <a:pt x="47" y="97"/>
                </a:cubicBezTo>
                <a:cubicBezTo>
                  <a:pt x="45" y="97"/>
                  <a:pt x="45" y="97"/>
                  <a:pt x="45" y="97"/>
                </a:cubicBezTo>
                <a:cubicBezTo>
                  <a:pt x="45" y="97"/>
                  <a:pt x="45" y="97"/>
                  <a:pt x="45" y="96"/>
                </a:cubicBezTo>
                <a:cubicBezTo>
                  <a:pt x="44" y="95"/>
                  <a:pt x="45" y="95"/>
                  <a:pt x="45" y="94"/>
                </a:cubicBezTo>
                <a:cubicBezTo>
                  <a:pt x="44" y="95"/>
                  <a:pt x="42" y="96"/>
                  <a:pt x="41" y="97"/>
                </a:cubicBezTo>
                <a:cubicBezTo>
                  <a:pt x="39" y="98"/>
                  <a:pt x="38" y="98"/>
                  <a:pt x="36" y="98"/>
                </a:cubicBezTo>
                <a:cubicBezTo>
                  <a:pt x="35" y="98"/>
                  <a:pt x="34" y="98"/>
                  <a:pt x="33" y="97"/>
                </a:cubicBezTo>
                <a:cubicBezTo>
                  <a:pt x="31" y="97"/>
                  <a:pt x="31" y="96"/>
                  <a:pt x="30" y="95"/>
                </a:cubicBezTo>
                <a:cubicBezTo>
                  <a:pt x="29" y="94"/>
                  <a:pt x="29" y="92"/>
                  <a:pt x="29" y="91"/>
                </a:cubicBezTo>
                <a:cubicBezTo>
                  <a:pt x="29" y="89"/>
                  <a:pt x="30" y="87"/>
                  <a:pt x="32" y="86"/>
                </a:cubicBezTo>
                <a:cubicBezTo>
                  <a:pt x="34" y="84"/>
                  <a:pt x="37" y="84"/>
                  <a:pt x="40" y="84"/>
                </a:cubicBezTo>
                <a:cubicBezTo>
                  <a:pt x="41" y="84"/>
                  <a:pt x="43" y="84"/>
                  <a:pt x="44" y="84"/>
                </a:cubicBezTo>
                <a:close/>
                <a:moveTo>
                  <a:pt x="44" y="86"/>
                </a:moveTo>
                <a:cubicBezTo>
                  <a:pt x="43" y="86"/>
                  <a:pt x="41" y="86"/>
                  <a:pt x="40" y="86"/>
                </a:cubicBezTo>
                <a:cubicBezTo>
                  <a:pt x="38" y="85"/>
                  <a:pt x="36" y="86"/>
                  <a:pt x="34" y="87"/>
                </a:cubicBezTo>
                <a:cubicBezTo>
                  <a:pt x="33" y="88"/>
                  <a:pt x="32" y="90"/>
                  <a:pt x="32" y="91"/>
                </a:cubicBezTo>
                <a:cubicBezTo>
                  <a:pt x="32" y="92"/>
                  <a:pt x="32" y="94"/>
                  <a:pt x="33" y="95"/>
                </a:cubicBezTo>
                <a:cubicBezTo>
                  <a:pt x="34" y="95"/>
                  <a:pt x="35" y="96"/>
                  <a:pt x="37" y="96"/>
                </a:cubicBezTo>
                <a:cubicBezTo>
                  <a:pt x="38" y="96"/>
                  <a:pt x="39" y="96"/>
                  <a:pt x="40" y="95"/>
                </a:cubicBezTo>
                <a:cubicBezTo>
                  <a:pt x="41" y="95"/>
                  <a:pt x="42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lnTo>
                  <a:pt x="44" y="86"/>
                </a:lnTo>
                <a:close/>
                <a:moveTo>
                  <a:pt x="52" y="74"/>
                </a:moveTo>
                <a:cubicBezTo>
                  <a:pt x="52" y="89"/>
                  <a:pt x="52" y="89"/>
                  <a:pt x="52" y="89"/>
                </a:cubicBezTo>
                <a:cubicBezTo>
                  <a:pt x="52" y="91"/>
                  <a:pt x="53" y="94"/>
                  <a:pt x="54" y="96"/>
                </a:cubicBezTo>
                <a:cubicBezTo>
                  <a:pt x="55" y="97"/>
                  <a:pt x="57" y="98"/>
                  <a:pt x="59" y="98"/>
                </a:cubicBezTo>
                <a:cubicBezTo>
                  <a:pt x="61" y="98"/>
                  <a:pt x="62" y="97"/>
                  <a:pt x="64" y="97"/>
                </a:cubicBezTo>
                <a:cubicBezTo>
                  <a:pt x="65" y="96"/>
                  <a:pt x="67" y="95"/>
                  <a:pt x="68" y="94"/>
                </a:cubicBezTo>
                <a:cubicBezTo>
                  <a:pt x="68" y="96"/>
                  <a:pt x="68" y="97"/>
                  <a:pt x="68" y="97"/>
                </a:cubicBezTo>
                <a:cubicBezTo>
                  <a:pt x="70" y="97"/>
                  <a:pt x="70" y="97"/>
                  <a:pt x="70" y="97"/>
                </a:cubicBezTo>
                <a:cubicBezTo>
                  <a:pt x="70" y="95"/>
                  <a:pt x="70" y="93"/>
                  <a:pt x="70" y="92"/>
                </a:cubicBezTo>
                <a:cubicBezTo>
                  <a:pt x="70" y="74"/>
                  <a:pt x="70" y="74"/>
                  <a:pt x="70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91"/>
                  <a:pt x="68" y="91"/>
                  <a:pt x="68" y="91"/>
                </a:cubicBezTo>
                <a:cubicBezTo>
                  <a:pt x="67" y="93"/>
                  <a:pt x="65" y="94"/>
                  <a:pt x="64" y="94"/>
                </a:cubicBezTo>
                <a:cubicBezTo>
                  <a:pt x="63" y="95"/>
                  <a:pt x="61" y="96"/>
                  <a:pt x="60" y="96"/>
                </a:cubicBezTo>
                <a:cubicBezTo>
                  <a:pt x="58" y="96"/>
                  <a:pt x="57" y="95"/>
                  <a:pt x="56" y="94"/>
                </a:cubicBezTo>
                <a:cubicBezTo>
                  <a:pt x="55" y="92"/>
                  <a:pt x="55" y="91"/>
                  <a:pt x="55" y="89"/>
                </a:cubicBezTo>
                <a:cubicBezTo>
                  <a:pt x="55" y="74"/>
                  <a:pt x="55" y="74"/>
                  <a:pt x="55" y="74"/>
                </a:cubicBezTo>
                <a:lnTo>
                  <a:pt x="52" y="74"/>
                </a:lnTo>
                <a:close/>
                <a:moveTo>
                  <a:pt x="80" y="96"/>
                </a:moveTo>
                <a:cubicBezTo>
                  <a:pt x="79" y="96"/>
                  <a:pt x="78" y="95"/>
                  <a:pt x="77" y="95"/>
                </a:cubicBezTo>
                <a:cubicBezTo>
                  <a:pt x="76" y="95"/>
                  <a:pt x="75" y="95"/>
                  <a:pt x="74" y="94"/>
                </a:cubicBezTo>
                <a:cubicBezTo>
                  <a:pt x="73" y="96"/>
                  <a:pt x="73" y="96"/>
                  <a:pt x="73" y="96"/>
                </a:cubicBezTo>
                <a:cubicBezTo>
                  <a:pt x="74" y="97"/>
                  <a:pt x="75" y="97"/>
                  <a:pt x="76" y="97"/>
                </a:cubicBezTo>
                <a:cubicBezTo>
                  <a:pt x="78" y="98"/>
                  <a:pt x="79" y="98"/>
                  <a:pt x="80" y="98"/>
                </a:cubicBezTo>
                <a:cubicBezTo>
                  <a:pt x="82" y="98"/>
                  <a:pt x="83" y="97"/>
                  <a:pt x="85" y="97"/>
                </a:cubicBezTo>
                <a:cubicBezTo>
                  <a:pt x="86" y="96"/>
                  <a:pt x="87" y="96"/>
                  <a:pt x="87" y="94"/>
                </a:cubicBezTo>
                <a:cubicBezTo>
                  <a:pt x="88" y="93"/>
                  <a:pt x="88" y="92"/>
                  <a:pt x="88" y="91"/>
                </a:cubicBezTo>
                <a:cubicBezTo>
                  <a:pt x="88" y="90"/>
                  <a:pt x="88" y="89"/>
                  <a:pt x="88" y="88"/>
                </a:cubicBezTo>
                <a:cubicBezTo>
                  <a:pt x="87" y="87"/>
                  <a:pt x="86" y="86"/>
                  <a:pt x="85" y="86"/>
                </a:cubicBezTo>
                <a:cubicBezTo>
                  <a:pt x="84" y="85"/>
                  <a:pt x="83" y="84"/>
                  <a:pt x="82" y="84"/>
                </a:cubicBezTo>
                <a:cubicBezTo>
                  <a:pt x="80" y="83"/>
                  <a:pt x="79" y="83"/>
                  <a:pt x="79" y="82"/>
                </a:cubicBezTo>
                <a:cubicBezTo>
                  <a:pt x="78" y="82"/>
                  <a:pt x="77" y="82"/>
                  <a:pt x="77" y="81"/>
                </a:cubicBezTo>
                <a:cubicBezTo>
                  <a:pt x="77" y="81"/>
                  <a:pt x="76" y="80"/>
                  <a:pt x="76" y="79"/>
                </a:cubicBezTo>
                <a:cubicBezTo>
                  <a:pt x="76" y="78"/>
                  <a:pt x="77" y="77"/>
                  <a:pt x="78" y="77"/>
                </a:cubicBezTo>
                <a:cubicBezTo>
                  <a:pt x="79" y="76"/>
                  <a:pt x="80" y="76"/>
                  <a:pt x="81" y="76"/>
                </a:cubicBezTo>
                <a:cubicBezTo>
                  <a:pt x="83" y="76"/>
                  <a:pt x="85" y="76"/>
                  <a:pt x="87" y="77"/>
                </a:cubicBezTo>
                <a:cubicBezTo>
                  <a:pt x="88" y="75"/>
                  <a:pt x="88" y="75"/>
                  <a:pt x="88" y="75"/>
                </a:cubicBezTo>
                <a:cubicBezTo>
                  <a:pt x="86" y="74"/>
                  <a:pt x="83" y="74"/>
                  <a:pt x="81" y="74"/>
                </a:cubicBezTo>
                <a:cubicBezTo>
                  <a:pt x="80" y="74"/>
                  <a:pt x="78" y="74"/>
                  <a:pt x="77" y="74"/>
                </a:cubicBezTo>
                <a:cubicBezTo>
                  <a:pt x="76" y="75"/>
                  <a:pt x="75" y="76"/>
                  <a:pt x="75" y="76"/>
                </a:cubicBezTo>
                <a:cubicBezTo>
                  <a:pt x="74" y="77"/>
                  <a:pt x="74" y="78"/>
                  <a:pt x="74" y="80"/>
                </a:cubicBezTo>
                <a:cubicBezTo>
                  <a:pt x="74" y="81"/>
                  <a:pt x="74" y="82"/>
                  <a:pt x="74" y="82"/>
                </a:cubicBezTo>
                <a:cubicBezTo>
                  <a:pt x="75" y="83"/>
                  <a:pt x="76" y="84"/>
                  <a:pt x="77" y="84"/>
                </a:cubicBezTo>
                <a:cubicBezTo>
                  <a:pt x="78" y="85"/>
                  <a:pt x="79" y="86"/>
                  <a:pt x="80" y="86"/>
                </a:cubicBezTo>
                <a:cubicBezTo>
                  <a:pt x="82" y="87"/>
                  <a:pt x="83" y="87"/>
                  <a:pt x="83" y="88"/>
                </a:cubicBezTo>
                <a:cubicBezTo>
                  <a:pt x="84" y="88"/>
                  <a:pt x="85" y="89"/>
                  <a:pt x="85" y="89"/>
                </a:cubicBezTo>
                <a:cubicBezTo>
                  <a:pt x="86" y="90"/>
                  <a:pt x="86" y="91"/>
                  <a:pt x="86" y="91"/>
                </a:cubicBezTo>
                <a:cubicBezTo>
                  <a:pt x="86" y="93"/>
                  <a:pt x="85" y="94"/>
                  <a:pt x="84" y="95"/>
                </a:cubicBezTo>
                <a:cubicBezTo>
                  <a:pt x="83" y="95"/>
                  <a:pt x="82" y="96"/>
                  <a:pt x="80" y="96"/>
                </a:cubicBezTo>
                <a:close/>
                <a:moveTo>
                  <a:pt x="96" y="96"/>
                </a:moveTo>
                <a:cubicBezTo>
                  <a:pt x="95" y="96"/>
                  <a:pt x="94" y="95"/>
                  <a:pt x="93" y="95"/>
                </a:cubicBezTo>
                <a:cubicBezTo>
                  <a:pt x="92" y="95"/>
                  <a:pt x="91" y="95"/>
                  <a:pt x="90" y="94"/>
                </a:cubicBezTo>
                <a:cubicBezTo>
                  <a:pt x="89" y="96"/>
                  <a:pt x="89" y="96"/>
                  <a:pt x="89" y="96"/>
                </a:cubicBezTo>
                <a:cubicBezTo>
                  <a:pt x="90" y="97"/>
                  <a:pt x="91" y="97"/>
                  <a:pt x="92" y="97"/>
                </a:cubicBezTo>
                <a:cubicBezTo>
                  <a:pt x="94" y="98"/>
                  <a:pt x="95" y="98"/>
                  <a:pt x="96" y="98"/>
                </a:cubicBezTo>
                <a:cubicBezTo>
                  <a:pt x="98" y="98"/>
                  <a:pt x="99" y="97"/>
                  <a:pt x="101" y="97"/>
                </a:cubicBezTo>
                <a:cubicBezTo>
                  <a:pt x="102" y="96"/>
                  <a:pt x="103" y="96"/>
                  <a:pt x="103" y="94"/>
                </a:cubicBezTo>
                <a:cubicBezTo>
                  <a:pt x="104" y="93"/>
                  <a:pt x="104" y="92"/>
                  <a:pt x="104" y="91"/>
                </a:cubicBezTo>
                <a:cubicBezTo>
                  <a:pt x="104" y="90"/>
                  <a:pt x="104" y="89"/>
                  <a:pt x="104" y="88"/>
                </a:cubicBezTo>
                <a:cubicBezTo>
                  <a:pt x="103" y="87"/>
                  <a:pt x="102" y="86"/>
                  <a:pt x="101" y="86"/>
                </a:cubicBezTo>
                <a:cubicBezTo>
                  <a:pt x="100" y="85"/>
                  <a:pt x="99" y="84"/>
                  <a:pt x="98" y="84"/>
                </a:cubicBezTo>
                <a:cubicBezTo>
                  <a:pt x="96" y="83"/>
                  <a:pt x="95" y="83"/>
                  <a:pt x="95" y="82"/>
                </a:cubicBezTo>
                <a:cubicBezTo>
                  <a:pt x="94" y="82"/>
                  <a:pt x="93" y="82"/>
                  <a:pt x="93" y="81"/>
                </a:cubicBezTo>
                <a:cubicBezTo>
                  <a:pt x="93" y="81"/>
                  <a:pt x="92" y="80"/>
                  <a:pt x="92" y="79"/>
                </a:cubicBezTo>
                <a:cubicBezTo>
                  <a:pt x="92" y="78"/>
                  <a:pt x="93" y="77"/>
                  <a:pt x="94" y="77"/>
                </a:cubicBezTo>
                <a:cubicBezTo>
                  <a:pt x="95" y="76"/>
                  <a:pt x="96" y="76"/>
                  <a:pt x="97" y="76"/>
                </a:cubicBezTo>
                <a:cubicBezTo>
                  <a:pt x="99" y="76"/>
                  <a:pt x="101" y="76"/>
                  <a:pt x="103" y="77"/>
                </a:cubicBezTo>
                <a:cubicBezTo>
                  <a:pt x="104" y="75"/>
                  <a:pt x="104" y="75"/>
                  <a:pt x="104" y="75"/>
                </a:cubicBezTo>
                <a:cubicBezTo>
                  <a:pt x="102" y="74"/>
                  <a:pt x="99" y="74"/>
                  <a:pt x="97" y="74"/>
                </a:cubicBezTo>
                <a:cubicBezTo>
                  <a:pt x="96" y="74"/>
                  <a:pt x="94" y="74"/>
                  <a:pt x="93" y="74"/>
                </a:cubicBezTo>
                <a:cubicBezTo>
                  <a:pt x="92" y="75"/>
                  <a:pt x="91" y="76"/>
                  <a:pt x="91" y="76"/>
                </a:cubicBezTo>
                <a:cubicBezTo>
                  <a:pt x="90" y="77"/>
                  <a:pt x="90" y="78"/>
                  <a:pt x="90" y="80"/>
                </a:cubicBezTo>
                <a:cubicBezTo>
                  <a:pt x="90" y="81"/>
                  <a:pt x="90" y="82"/>
                  <a:pt x="90" y="82"/>
                </a:cubicBezTo>
                <a:cubicBezTo>
                  <a:pt x="91" y="83"/>
                  <a:pt x="92" y="84"/>
                  <a:pt x="93" y="84"/>
                </a:cubicBezTo>
                <a:cubicBezTo>
                  <a:pt x="94" y="85"/>
                  <a:pt x="95" y="86"/>
                  <a:pt x="96" y="86"/>
                </a:cubicBezTo>
                <a:cubicBezTo>
                  <a:pt x="98" y="87"/>
                  <a:pt x="99" y="87"/>
                  <a:pt x="99" y="88"/>
                </a:cubicBezTo>
                <a:cubicBezTo>
                  <a:pt x="100" y="88"/>
                  <a:pt x="101" y="89"/>
                  <a:pt x="101" y="89"/>
                </a:cubicBezTo>
                <a:cubicBezTo>
                  <a:pt x="102" y="90"/>
                  <a:pt x="102" y="91"/>
                  <a:pt x="102" y="91"/>
                </a:cubicBezTo>
                <a:cubicBezTo>
                  <a:pt x="102" y="93"/>
                  <a:pt x="101" y="94"/>
                  <a:pt x="100" y="95"/>
                </a:cubicBezTo>
                <a:cubicBezTo>
                  <a:pt x="99" y="95"/>
                  <a:pt x="98" y="96"/>
                  <a:pt x="96" y="96"/>
                </a:cubicBezTo>
                <a:close/>
                <a:moveTo>
                  <a:pt x="127" y="95"/>
                </a:moveTo>
                <a:cubicBezTo>
                  <a:pt x="124" y="97"/>
                  <a:pt x="121" y="97"/>
                  <a:pt x="118" y="97"/>
                </a:cubicBezTo>
                <a:cubicBezTo>
                  <a:pt x="108" y="97"/>
                  <a:pt x="108" y="97"/>
                  <a:pt x="108" y="97"/>
                </a:cubicBezTo>
                <a:cubicBezTo>
                  <a:pt x="108" y="66"/>
                  <a:pt x="108" y="66"/>
                  <a:pt x="108" y="66"/>
                </a:cubicBezTo>
                <a:cubicBezTo>
                  <a:pt x="118" y="66"/>
                  <a:pt x="118" y="66"/>
                  <a:pt x="118" y="66"/>
                </a:cubicBezTo>
                <a:cubicBezTo>
                  <a:pt x="121" y="66"/>
                  <a:pt x="124" y="66"/>
                  <a:pt x="127" y="67"/>
                </a:cubicBezTo>
                <a:cubicBezTo>
                  <a:pt x="129" y="69"/>
                  <a:pt x="131" y="70"/>
                  <a:pt x="133" y="72"/>
                </a:cubicBezTo>
                <a:cubicBezTo>
                  <a:pt x="134" y="75"/>
                  <a:pt x="135" y="78"/>
                  <a:pt x="135" y="80"/>
                </a:cubicBezTo>
                <a:cubicBezTo>
                  <a:pt x="135" y="83"/>
                  <a:pt x="134" y="86"/>
                  <a:pt x="133" y="89"/>
                </a:cubicBezTo>
                <a:cubicBezTo>
                  <a:pt x="131" y="92"/>
                  <a:pt x="129" y="94"/>
                  <a:pt x="127" y="95"/>
                </a:cubicBezTo>
                <a:close/>
                <a:moveTo>
                  <a:pt x="128" y="87"/>
                </a:moveTo>
                <a:cubicBezTo>
                  <a:pt x="128" y="85"/>
                  <a:pt x="129" y="83"/>
                  <a:pt x="129" y="81"/>
                </a:cubicBezTo>
                <a:cubicBezTo>
                  <a:pt x="129" y="78"/>
                  <a:pt x="128" y="75"/>
                  <a:pt x="126" y="73"/>
                </a:cubicBezTo>
                <a:cubicBezTo>
                  <a:pt x="124" y="71"/>
                  <a:pt x="121" y="70"/>
                  <a:pt x="118" y="70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13" y="93"/>
                  <a:pt x="113" y="93"/>
                  <a:pt x="113" y="93"/>
                </a:cubicBezTo>
                <a:cubicBezTo>
                  <a:pt x="117" y="93"/>
                  <a:pt x="117" y="93"/>
                  <a:pt x="117" y="93"/>
                </a:cubicBezTo>
                <a:cubicBezTo>
                  <a:pt x="119" y="93"/>
                  <a:pt x="122" y="93"/>
                  <a:pt x="124" y="92"/>
                </a:cubicBezTo>
                <a:cubicBezTo>
                  <a:pt x="125" y="91"/>
                  <a:pt x="127" y="89"/>
                  <a:pt x="128" y="87"/>
                </a:cubicBezTo>
                <a:close/>
                <a:moveTo>
                  <a:pt x="157" y="78"/>
                </a:moveTo>
                <a:cubicBezTo>
                  <a:pt x="156" y="79"/>
                  <a:pt x="154" y="80"/>
                  <a:pt x="153" y="80"/>
                </a:cubicBezTo>
                <a:cubicBezTo>
                  <a:pt x="154" y="81"/>
                  <a:pt x="155" y="81"/>
                  <a:pt x="157" y="82"/>
                </a:cubicBezTo>
                <a:cubicBezTo>
                  <a:pt x="158" y="82"/>
                  <a:pt x="159" y="83"/>
                  <a:pt x="159" y="85"/>
                </a:cubicBezTo>
                <a:cubicBezTo>
                  <a:pt x="160" y="86"/>
                  <a:pt x="160" y="87"/>
                  <a:pt x="160" y="89"/>
                </a:cubicBezTo>
                <a:cubicBezTo>
                  <a:pt x="160" y="90"/>
                  <a:pt x="160" y="92"/>
                  <a:pt x="159" y="93"/>
                </a:cubicBezTo>
                <a:cubicBezTo>
                  <a:pt x="158" y="95"/>
                  <a:pt x="156" y="96"/>
                  <a:pt x="155" y="96"/>
                </a:cubicBezTo>
                <a:cubicBezTo>
                  <a:pt x="153" y="97"/>
                  <a:pt x="151" y="97"/>
                  <a:pt x="149" y="9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138" y="66"/>
                  <a:pt x="138" y="66"/>
                  <a:pt x="138" y="66"/>
                </a:cubicBezTo>
                <a:cubicBezTo>
                  <a:pt x="148" y="66"/>
                  <a:pt x="148" y="66"/>
                  <a:pt x="148" y="66"/>
                </a:cubicBezTo>
                <a:cubicBezTo>
                  <a:pt x="151" y="66"/>
                  <a:pt x="153" y="66"/>
                  <a:pt x="156" y="68"/>
                </a:cubicBezTo>
                <a:cubicBezTo>
                  <a:pt x="157" y="69"/>
                  <a:pt x="158" y="71"/>
                  <a:pt x="158" y="73"/>
                </a:cubicBezTo>
                <a:cubicBezTo>
                  <a:pt x="158" y="75"/>
                  <a:pt x="158" y="76"/>
                  <a:pt x="157" y="78"/>
                </a:cubicBezTo>
                <a:close/>
                <a:moveTo>
                  <a:pt x="147" y="83"/>
                </a:moveTo>
                <a:cubicBezTo>
                  <a:pt x="144" y="83"/>
                  <a:pt x="144" y="83"/>
                  <a:pt x="144" y="83"/>
                </a:cubicBezTo>
                <a:cubicBezTo>
                  <a:pt x="144" y="93"/>
                  <a:pt x="144" y="93"/>
                  <a:pt x="144" y="93"/>
                </a:cubicBezTo>
                <a:cubicBezTo>
                  <a:pt x="148" y="93"/>
                  <a:pt x="148" y="93"/>
                  <a:pt x="148" y="93"/>
                </a:cubicBezTo>
                <a:cubicBezTo>
                  <a:pt x="149" y="94"/>
                  <a:pt x="151" y="93"/>
                  <a:pt x="153" y="92"/>
                </a:cubicBezTo>
                <a:cubicBezTo>
                  <a:pt x="155" y="90"/>
                  <a:pt x="155" y="87"/>
                  <a:pt x="153" y="85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1" y="83"/>
                  <a:pt x="149" y="83"/>
                  <a:pt x="147" y="83"/>
                </a:cubicBezTo>
                <a:close/>
                <a:moveTo>
                  <a:pt x="153" y="74"/>
                </a:moveTo>
                <a:cubicBezTo>
                  <a:pt x="153" y="73"/>
                  <a:pt x="152" y="71"/>
                  <a:pt x="151" y="71"/>
                </a:cubicBezTo>
                <a:cubicBezTo>
                  <a:pt x="150" y="70"/>
                  <a:pt x="149" y="70"/>
                  <a:pt x="147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9"/>
                  <a:pt x="144" y="79"/>
                  <a:pt x="144" y="79"/>
                </a:cubicBezTo>
                <a:cubicBezTo>
                  <a:pt x="147" y="79"/>
                  <a:pt x="147" y="79"/>
                  <a:pt x="147" y="79"/>
                </a:cubicBezTo>
                <a:cubicBezTo>
                  <a:pt x="148" y="79"/>
                  <a:pt x="149" y="79"/>
                  <a:pt x="150" y="78"/>
                </a:cubicBezTo>
                <a:cubicBezTo>
                  <a:pt x="151" y="78"/>
                  <a:pt x="152" y="77"/>
                  <a:pt x="152" y="76"/>
                </a:cubicBezTo>
                <a:cubicBezTo>
                  <a:pt x="153" y="75"/>
                  <a:pt x="153" y="75"/>
                  <a:pt x="153" y="7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70" name="组合 169"/>
          <p:cNvGrpSpPr/>
          <p:nvPr/>
        </p:nvGrpSpPr>
        <p:grpSpPr>
          <a:xfrm>
            <a:off x="4036390" y="2521464"/>
            <a:ext cx="299592" cy="330800"/>
            <a:chOff x="5414963" y="2247900"/>
            <a:chExt cx="609601" cy="6731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11" name="Freeform 106"/>
            <p:cNvSpPr>
              <a:spLocks noEditPoints="1"/>
            </p:cNvSpPr>
            <p:nvPr/>
          </p:nvSpPr>
          <p:spPr bwMode="auto">
            <a:xfrm>
              <a:off x="5414963" y="2247900"/>
              <a:ext cx="609600" cy="673100"/>
            </a:xfrm>
            <a:custGeom>
              <a:avLst/>
              <a:gdLst>
                <a:gd name="T0" fmla="*/ 80 w 160"/>
                <a:gd name="T1" fmla="*/ 0 h 176"/>
                <a:gd name="T2" fmla="*/ 92 w 160"/>
                <a:gd name="T3" fmla="*/ 3 h 176"/>
                <a:gd name="T4" fmla="*/ 93 w 160"/>
                <a:gd name="T5" fmla="*/ 3 h 176"/>
                <a:gd name="T6" fmla="*/ 147 w 160"/>
                <a:gd name="T7" fmla="*/ 34 h 176"/>
                <a:gd name="T8" fmla="*/ 160 w 160"/>
                <a:gd name="T9" fmla="*/ 56 h 176"/>
                <a:gd name="T10" fmla="*/ 160 w 160"/>
                <a:gd name="T11" fmla="*/ 57 h 176"/>
                <a:gd name="T12" fmla="*/ 160 w 160"/>
                <a:gd name="T13" fmla="*/ 104 h 176"/>
                <a:gd name="T14" fmla="*/ 152 w 160"/>
                <a:gd name="T15" fmla="*/ 104 h 176"/>
                <a:gd name="T16" fmla="*/ 152 w 160"/>
                <a:gd name="T17" fmla="*/ 57 h 176"/>
                <a:gd name="T18" fmla="*/ 144 w 160"/>
                <a:gd name="T19" fmla="*/ 42 h 176"/>
                <a:gd name="T20" fmla="*/ 143 w 160"/>
                <a:gd name="T21" fmla="*/ 41 h 176"/>
                <a:gd name="T22" fmla="*/ 89 w 160"/>
                <a:gd name="T23" fmla="*/ 10 h 176"/>
                <a:gd name="T24" fmla="*/ 80 w 160"/>
                <a:gd name="T25" fmla="*/ 8 h 176"/>
                <a:gd name="T26" fmla="*/ 72 w 160"/>
                <a:gd name="T27" fmla="*/ 10 h 176"/>
                <a:gd name="T28" fmla="*/ 71 w 160"/>
                <a:gd name="T29" fmla="*/ 10 h 176"/>
                <a:gd name="T30" fmla="*/ 17 w 160"/>
                <a:gd name="T31" fmla="*/ 41 h 176"/>
                <a:gd name="T32" fmla="*/ 8 w 160"/>
                <a:gd name="T33" fmla="*/ 56 h 176"/>
                <a:gd name="T34" fmla="*/ 8 w 160"/>
                <a:gd name="T35" fmla="*/ 57 h 176"/>
                <a:gd name="T36" fmla="*/ 8 w 160"/>
                <a:gd name="T37" fmla="*/ 104 h 176"/>
                <a:gd name="T38" fmla="*/ 0 w 160"/>
                <a:gd name="T39" fmla="*/ 104 h 176"/>
                <a:gd name="T40" fmla="*/ 0 w 160"/>
                <a:gd name="T41" fmla="*/ 57 h 176"/>
                <a:gd name="T42" fmla="*/ 12 w 160"/>
                <a:gd name="T43" fmla="*/ 35 h 176"/>
                <a:gd name="T44" fmla="*/ 13 w 160"/>
                <a:gd name="T45" fmla="*/ 34 h 176"/>
                <a:gd name="T46" fmla="*/ 67 w 160"/>
                <a:gd name="T47" fmla="*/ 3 h 176"/>
                <a:gd name="T48" fmla="*/ 80 w 160"/>
                <a:gd name="T49" fmla="*/ 0 h 176"/>
                <a:gd name="T50" fmla="*/ 143 w 160"/>
                <a:gd name="T51" fmla="*/ 144 h 176"/>
                <a:gd name="T52" fmla="*/ 93 w 160"/>
                <a:gd name="T53" fmla="*/ 173 h 176"/>
                <a:gd name="T54" fmla="*/ 80 w 160"/>
                <a:gd name="T55" fmla="*/ 176 h 176"/>
                <a:gd name="T56" fmla="*/ 68 w 160"/>
                <a:gd name="T57" fmla="*/ 173 h 176"/>
                <a:gd name="T58" fmla="*/ 67 w 160"/>
                <a:gd name="T59" fmla="*/ 173 h 176"/>
                <a:gd name="T60" fmla="*/ 17 w 160"/>
                <a:gd name="T61" fmla="*/ 144 h 176"/>
                <a:gd name="T62" fmla="*/ 33 w 160"/>
                <a:gd name="T63" fmla="*/ 144 h 176"/>
                <a:gd name="T64" fmla="*/ 71 w 160"/>
                <a:gd name="T65" fmla="*/ 166 h 176"/>
                <a:gd name="T66" fmla="*/ 80 w 160"/>
                <a:gd name="T67" fmla="*/ 168 h 176"/>
                <a:gd name="T68" fmla="*/ 88 w 160"/>
                <a:gd name="T69" fmla="*/ 166 h 176"/>
                <a:gd name="T70" fmla="*/ 89 w 160"/>
                <a:gd name="T71" fmla="*/ 166 h 176"/>
                <a:gd name="T72" fmla="*/ 127 w 160"/>
                <a:gd name="T73" fmla="*/ 144 h 176"/>
                <a:gd name="T74" fmla="*/ 143 w 160"/>
                <a:gd name="T75" fmla="*/ 14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76">
                  <a:moveTo>
                    <a:pt x="80" y="0"/>
                  </a:moveTo>
                  <a:cubicBezTo>
                    <a:pt x="84" y="0"/>
                    <a:pt x="88" y="1"/>
                    <a:pt x="92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4" y="38"/>
                    <a:pt x="160" y="48"/>
                    <a:pt x="160" y="56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1"/>
                    <a:pt x="148" y="45"/>
                    <a:pt x="144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4" y="8"/>
                    <a:pt x="80" y="8"/>
                  </a:cubicBezTo>
                  <a:cubicBezTo>
                    <a:pt x="77" y="8"/>
                    <a:pt x="74" y="9"/>
                    <a:pt x="72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3" y="44"/>
                    <a:pt x="8" y="51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9"/>
                    <a:pt x="5" y="39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lose/>
                  <a:moveTo>
                    <a:pt x="143" y="144"/>
                  </a:moveTo>
                  <a:cubicBezTo>
                    <a:pt x="93" y="173"/>
                    <a:pt x="93" y="173"/>
                    <a:pt x="93" y="173"/>
                  </a:cubicBezTo>
                  <a:cubicBezTo>
                    <a:pt x="89" y="175"/>
                    <a:pt x="85" y="176"/>
                    <a:pt x="80" y="176"/>
                  </a:cubicBezTo>
                  <a:cubicBezTo>
                    <a:pt x="76" y="176"/>
                    <a:pt x="71" y="175"/>
                    <a:pt x="68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3" y="167"/>
                    <a:pt x="76" y="168"/>
                    <a:pt x="80" y="168"/>
                  </a:cubicBezTo>
                  <a:cubicBezTo>
                    <a:pt x="83" y="168"/>
                    <a:pt x="86" y="167"/>
                    <a:pt x="88" y="166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127" y="144"/>
                    <a:pt x="127" y="144"/>
                    <a:pt x="127" y="144"/>
                  </a:cubicBezTo>
                  <a:lnTo>
                    <a:pt x="143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Oval 107"/>
            <p:cNvSpPr>
              <a:spLocks noChangeArrowheads="1"/>
            </p:cNvSpPr>
            <p:nvPr/>
          </p:nvSpPr>
          <p:spPr bwMode="auto">
            <a:xfrm>
              <a:off x="5581651" y="2486025"/>
              <a:ext cx="12700" cy="142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8"/>
            <p:cNvSpPr>
              <a:spLocks noEditPoints="1"/>
            </p:cNvSpPr>
            <p:nvPr/>
          </p:nvSpPr>
          <p:spPr bwMode="auto">
            <a:xfrm>
              <a:off x="5532438" y="2370138"/>
              <a:ext cx="355600" cy="260350"/>
            </a:xfrm>
            <a:custGeom>
              <a:avLst/>
              <a:gdLst>
                <a:gd name="T0" fmla="*/ 50 w 93"/>
                <a:gd name="T1" fmla="*/ 3 h 68"/>
                <a:gd name="T2" fmla="*/ 41 w 93"/>
                <a:gd name="T3" fmla="*/ 11 h 68"/>
                <a:gd name="T4" fmla="*/ 31 w 93"/>
                <a:gd name="T5" fmla="*/ 14 h 68"/>
                <a:gd name="T6" fmla="*/ 7 w 93"/>
                <a:gd name="T7" fmla="*/ 36 h 68"/>
                <a:gd name="T8" fmla="*/ 4 w 93"/>
                <a:gd name="T9" fmla="*/ 41 h 68"/>
                <a:gd name="T10" fmla="*/ 5 w 93"/>
                <a:gd name="T11" fmla="*/ 43 h 68"/>
                <a:gd name="T12" fmla="*/ 23 w 93"/>
                <a:gd name="T13" fmla="*/ 35 h 68"/>
                <a:gd name="T14" fmla="*/ 25 w 93"/>
                <a:gd name="T15" fmla="*/ 35 h 68"/>
                <a:gd name="T16" fmla="*/ 34 w 93"/>
                <a:gd name="T17" fmla="*/ 40 h 68"/>
                <a:gd name="T18" fmla="*/ 36 w 93"/>
                <a:gd name="T19" fmla="*/ 40 h 68"/>
                <a:gd name="T20" fmla="*/ 32 w 93"/>
                <a:gd name="T21" fmla="*/ 35 h 68"/>
                <a:gd name="T22" fmla="*/ 33 w 93"/>
                <a:gd name="T23" fmla="*/ 33 h 68"/>
                <a:gd name="T24" fmla="*/ 48 w 93"/>
                <a:gd name="T25" fmla="*/ 34 h 68"/>
                <a:gd name="T26" fmla="*/ 73 w 93"/>
                <a:gd name="T27" fmla="*/ 52 h 68"/>
                <a:gd name="T28" fmla="*/ 73 w 93"/>
                <a:gd name="T29" fmla="*/ 53 h 68"/>
                <a:gd name="T30" fmla="*/ 70 w 93"/>
                <a:gd name="T31" fmla="*/ 59 h 68"/>
                <a:gd name="T32" fmla="*/ 67 w 93"/>
                <a:gd name="T33" fmla="*/ 66 h 68"/>
                <a:gd name="T34" fmla="*/ 68 w 93"/>
                <a:gd name="T35" fmla="*/ 67 h 68"/>
                <a:gd name="T36" fmla="*/ 75 w 93"/>
                <a:gd name="T37" fmla="*/ 61 h 68"/>
                <a:gd name="T38" fmla="*/ 86 w 93"/>
                <a:gd name="T39" fmla="*/ 60 h 68"/>
                <a:gd name="T40" fmla="*/ 89 w 93"/>
                <a:gd name="T41" fmla="*/ 59 h 68"/>
                <a:gd name="T42" fmla="*/ 77 w 93"/>
                <a:gd name="T43" fmla="*/ 52 h 68"/>
                <a:gd name="T44" fmla="*/ 75 w 93"/>
                <a:gd name="T45" fmla="*/ 51 h 68"/>
                <a:gd name="T46" fmla="*/ 66 w 93"/>
                <a:gd name="T47" fmla="*/ 28 h 68"/>
                <a:gd name="T48" fmla="*/ 50 w 93"/>
                <a:gd name="T49" fmla="*/ 12 h 68"/>
                <a:gd name="T50" fmla="*/ 53 w 93"/>
                <a:gd name="T51" fmla="*/ 4 h 68"/>
                <a:gd name="T52" fmla="*/ 51 w 93"/>
                <a:gd name="T53" fmla="*/ 0 h 68"/>
                <a:gd name="T54" fmla="*/ 54 w 93"/>
                <a:gd name="T55" fmla="*/ 10 h 68"/>
                <a:gd name="T56" fmla="*/ 55 w 93"/>
                <a:gd name="T57" fmla="*/ 14 h 68"/>
                <a:gd name="T58" fmla="*/ 76 w 93"/>
                <a:gd name="T59" fmla="*/ 39 h 68"/>
                <a:gd name="T60" fmla="*/ 89 w 93"/>
                <a:gd name="T61" fmla="*/ 55 h 68"/>
                <a:gd name="T62" fmla="*/ 89 w 93"/>
                <a:gd name="T63" fmla="*/ 63 h 68"/>
                <a:gd name="T64" fmla="*/ 83 w 93"/>
                <a:gd name="T65" fmla="*/ 62 h 68"/>
                <a:gd name="T66" fmla="*/ 77 w 93"/>
                <a:gd name="T67" fmla="*/ 63 h 68"/>
                <a:gd name="T68" fmla="*/ 68 w 93"/>
                <a:gd name="T69" fmla="*/ 68 h 68"/>
                <a:gd name="T70" fmla="*/ 65 w 93"/>
                <a:gd name="T71" fmla="*/ 67 h 68"/>
                <a:gd name="T72" fmla="*/ 68 w 93"/>
                <a:gd name="T73" fmla="*/ 57 h 68"/>
                <a:gd name="T74" fmla="*/ 70 w 93"/>
                <a:gd name="T75" fmla="*/ 53 h 68"/>
                <a:gd name="T76" fmla="*/ 48 w 93"/>
                <a:gd name="T77" fmla="*/ 37 h 68"/>
                <a:gd name="T78" fmla="*/ 39 w 93"/>
                <a:gd name="T79" fmla="*/ 40 h 68"/>
                <a:gd name="T80" fmla="*/ 34 w 93"/>
                <a:gd name="T81" fmla="*/ 43 h 68"/>
                <a:gd name="T82" fmla="*/ 24 w 93"/>
                <a:gd name="T83" fmla="*/ 38 h 68"/>
                <a:gd name="T84" fmla="*/ 5 w 93"/>
                <a:gd name="T85" fmla="*/ 46 h 68"/>
                <a:gd name="T86" fmla="*/ 2 w 93"/>
                <a:gd name="T87" fmla="*/ 38 h 68"/>
                <a:gd name="T88" fmla="*/ 4 w 93"/>
                <a:gd name="T89" fmla="*/ 36 h 68"/>
                <a:gd name="T90" fmla="*/ 30 w 93"/>
                <a:gd name="T91" fmla="*/ 11 h 68"/>
                <a:gd name="T92" fmla="*/ 39 w 93"/>
                <a:gd name="T93" fmla="*/ 8 h 68"/>
                <a:gd name="T94" fmla="*/ 50 w 93"/>
                <a:gd name="T9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" h="68">
                  <a:moveTo>
                    <a:pt x="51" y="3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48" y="3"/>
                    <a:pt x="45" y="5"/>
                    <a:pt x="42" y="9"/>
                  </a:cubicBezTo>
                  <a:cubicBezTo>
                    <a:pt x="41" y="10"/>
                    <a:pt x="41" y="11"/>
                    <a:pt x="41" y="11"/>
                  </a:cubicBezTo>
                  <a:cubicBezTo>
                    <a:pt x="40" y="12"/>
                    <a:pt x="40" y="12"/>
                    <a:pt x="39" y="12"/>
                  </a:cubicBezTo>
                  <a:cubicBezTo>
                    <a:pt x="37" y="12"/>
                    <a:pt x="35" y="13"/>
                    <a:pt x="31" y="14"/>
                  </a:cubicBezTo>
                  <a:cubicBezTo>
                    <a:pt x="22" y="17"/>
                    <a:pt x="14" y="22"/>
                    <a:pt x="10" y="27"/>
                  </a:cubicBezTo>
                  <a:cubicBezTo>
                    <a:pt x="7" y="32"/>
                    <a:pt x="7" y="35"/>
                    <a:pt x="7" y="36"/>
                  </a:cubicBezTo>
                  <a:cubicBezTo>
                    <a:pt x="7" y="38"/>
                    <a:pt x="6" y="39"/>
                    <a:pt x="5" y="40"/>
                  </a:cubicBezTo>
                  <a:cubicBezTo>
                    <a:pt x="5" y="40"/>
                    <a:pt x="4" y="40"/>
                    <a:pt x="4" y="41"/>
                  </a:cubicBezTo>
                  <a:cubicBezTo>
                    <a:pt x="4" y="41"/>
                    <a:pt x="4" y="42"/>
                    <a:pt x="4" y="43"/>
                  </a:cubicBezTo>
                  <a:cubicBezTo>
                    <a:pt x="4" y="43"/>
                    <a:pt x="4" y="43"/>
                    <a:pt x="5" y="43"/>
                  </a:cubicBezTo>
                  <a:cubicBezTo>
                    <a:pt x="5" y="43"/>
                    <a:pt x="6" y="43"/>
                    <a:pt x="7" y="42"/>
                  </a:cubicBezTo>
                  <a:cubicBezTo>
                    <a:pt x="15" y="38"/>
                    <a:pt x="20" y="36"/>
                    <a:pt x="23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6" y="37"/>
                    <a:pt x="27" y="38"/>
                    <a:pt x="29" y="39"/>
                  </a:cubicBezTo>
                  <a:cubicBezTo>
                    <a:pt x="30" y="40"/>
                    <a:pt x="32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40"/>
                    <a:pt x="36" y="40"/>
                    <a:pt x="36" y="40"/>
                  </a:cubicBezTo>
                  <a:cubicBezTo>
                    <a:pt x="36" y="39"/>
                    <a:pt x="35" y="38"/>
                    <a:pt x="34" y="38"/>
                  </a:cubicBezTo>
                  <a:cubicBezTo>
                    <a:pt x="32" y="37"/>
                    <a:pt x="32" y="35"/>
                    <a:pt x="32" y="35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3"/>
                    <a:pt x="41" y="33"/>
                    <a:pt x="48" y="34"/>
                  </a:cubicBezTo>
                  <a:cubicBezTo>
                    <a:pt x="54" y="35"/>
                    <a:pt x="59" y="38"/>
                    <a:pt x="65" y="42"/>
                  </a:cubicBezTo>
                  <a:cubicBezTo>
                    <a:pt x="69" y="46"/>
                    <a:pt x="71" y="50"/>
                    <a:pt x="73" y="52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54"/>
                    <a:pt x="73" y="55"/>
                    <a:pt x="72" y="56"/>
                  </a:cubicBezTo>
                  <a:cubicBezTo>
                    <a:pt x="72" y="57"/>
                    <a:pt x="71" y="58"/>
                    <a:pt x="70" y="59"/>
                  </a:cubicBezTo>
                  <a:cubicBezTo>
                    <a:pt x="69" y="60"/>
                    <a:pt x="68" y="62"/>
                    <a:pt x="67" y="62"/>
                  </a:cubicBezTo>
                  <a:cubicBezTo>
                    <a:pt x="67" y="63"/>
                    <a:pt x="67" y="66"/>
                    <a:pt x="67" y="66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7"/>
                    <a:pt x="69" y="67"/>
                    <a:pt x="69" y="65"/>
                  </a:cubicBezTo>
                  <a:cubicBezTo>
                    <a:pt x="71" y="63"/>
                    <a:pt x="73" y="62"/>
                    <a:pt x="75" y="61"/>
                  </a:cubicBezTo>
                  <a:cubicBezTo>
                    <a:pt x="78" y="60"/>
                    <a:pt x="80" y="59"/>
                    <a:pt x="83" y="59"/>
                  </a:cubicBezTo>
                  <a:cubicBezTo>
                    <a:pt x="84" y="59"/>
                    <a:pt x="85" y="59"/>
                    <a:pt x="86" y="60"/>
                  </a:cubicBezTo>
                  <a:cubicBezTo>
                    <a:pt x="86" y="60"/>
                    <a:pt x="88" y="60"/>
                    <a:pt x="88" y="60"/>
                  </a:cubicBezTo>
                  <a:cubicBezTo>
                    <a:pt x="89" y="60"/>
                    <a:pt x="89" y="60"/>
                    <a:pt x="89" y="59"/>
                  </a:cubicBezTo>
                  <a:cubicBezTo>
                    <a:pt x="89" y="59"/>
                    <a:pt x="89" y="58"/>
                    <a:pt x="87" y="57"/>
                  </a:cubicBezTo>
                  <a:cubicBezTo>
                    <a:pt x="83" y="53"/>
                    <a:pt x="79" y="53"/>
                    <a:pt x="77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49"/>
                    <a:pt x="75" y="45"/>
                    <a:pt x="73" y="40"/>
                  </a:cubicBezTo>
                  <a:cubicBezTo>
                    <a:pt x="71" y="36"/>
                    <a:pt x="69" y="32"/>
                    <a:pt x="66" y="28"/>
                  </a:cubicBezTo>
                  <a:cubicBezTo>
                    <a:pt x="63" y="24"/>
                    <a:pt x="59" y="20"/>
                    <a:pt x="53" y="16"/>
                  </a:cubicBezTo>
                  <a:cubicBezTo>
                    <a:pt x="52" y="15"/>
                    <a:pt x="51" y="14"/>
                    <a:pt x="50" y="12"/>
                  </a:cubicBezTo>
                  <a:cubicBezTo>
                    <a:pt x="50" y="10"/>
                    <a:pt x="51" y="8"/>
                    <a:pt x="52" y="7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2" y="3"/>
                    <a:pt x="51" y="3"/>
                  </a:cubicBezTo>
                  <a:close/>
                  <a:moveTo>
                    <a:pt x="51" y="0"/>
                  </a:moveTo>
                  <a:cubicBezTo>
                    <a:pt x="54" y="0"/>
                    <a:pt x="56" y="2"/>
                    <a:pt x="56" y="3"/>
                  </a:cubicBezTo>
                  <a:cubicBezTo>
                    <a:pt x="57" y="6"/>
                    <a:pt x="55" y="9"/>
                    <a:pt x="54" y="10"/>
                  </a:cubicBezTo>
                  <a:cubicBezTo>
                    <a:pt x="54" y="10"/>
                    <a:pt x="53" y="11"/>
                    <a:pt x="53" y="12"/>
                  </a:cubicBezTo>
                  <a:cubicBezTo>
                    <a:pt x="53" y="12"/>
                    <a:pt x="54" y="13"/>
                    <a:pt x="55" y="14"/>
                  </a:cubicBezTo>
                  <a:cubicBezTo>
                    <a:pt x="61" y="17"/>
                    <a:pt x="65" y="21"/>
                    <a:pt x="69" y="26"/>
                  </a:cubicBezTo>
                  <a:cubicBezTo>
                    <a:pt x="72" y="30"/>
                    <a:pt x="74" y="35"/>
                    <a:pt x="76" y="39"/>
                  </a:cubicBezTo>
                  <a:cubicBezTo>
                    <a:pt x="78" y="43"/>
                    <a:pt x="78" y="47"/>
                    <a:pt x="79" y="50"/>
                  </a:cubicBezTo>
                  <a:cubicBezTo>
                    <a:pt x="82" y="50"/>
                    <a:pt x="86" y="52"/>
                    <a:pt x="89" y="55"/>
                  </a:cubicBezTo>
                  <a:cubicBezTo>
                    <a:pt x="91" y="56"/>
                    <a:pt x="93" y="58"/>
                    <a:pt x="93" y="61"/>
                  </a:cubicBezTo>
                  <a:cubicBezTo>
                    <a:pt x="92" y="62"/>
                    <a:pt x="91" y="63"/>
                    <a:pt x="89" y="63"/>
                  </a:cubicBezTo>
                  <a:cubicBezTo>
                    <a:pt x="87" y="63"/>
                    <a:pt x="85" y="63"/>
                    <a:pt x="85" y="62"/>
                  </a:cubicBezTo>
                  <a:cubicBezTo>
                    <a:pt x="85" y="62"/>
                    <a:pt x="84" y="62"/>
                    <a:pt x="83" y="62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0" y="62"/>
                    <a:pt x="79" y="63"/>
                    <a:pt x="77" y="63"/>
                  </a:cubicBezTo>
                  <a:cubicBezTo>
                    <a:pt x="75" y="64"/>
                    <a:pt x="73" y="65"/>
                    <a:pt x="73" y="66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68" y="68"/>
                    <a:pt x="68" y="68"/>
                    <a:pt x="68" y="68"/>
                  </a:cubicBezTo>
                  <a:cubicBezTo>
                    <a:pt x="67" y="68"/>
                    <a:pt x="66" y="68"/>
                    <a:pt x="65" y="67"/>
                  </a:cubicBezTo>
                  <a:cubicBezTo>
                    <a:pt x="63" y="65"/>
                    <a:pt x="65" y="61"/>
                    <a:pt x="65" y="60"/>
                  </a:cubicBezTo>
                  <a:cubicBezTo>
                    <a:pt x="65" y="59"/>
                    <a:pt x="66" y="58"/>
                    <a:pt x="68" y="57"/>
                  </a:cubicBezTo>
                  <a:cubicBezTo>
                    <a:pt x="69" y="56"/>
                    <a:pt x="69" y="55"/>
                    <a:pt x="70" y="54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69" y="51"/>
                    <a:pt x="66" y="48"/>
                    <a:pt x="63" y="44"/>
                  </a:cubicBezTo>
                  <a:cubicBezTo>
                    <a:pt x="58" y="40"/>
                    <a:pt x="53" y="37"/>
                    <a:pt x="48" y="37"/>
                  </a:cubicBezTo>
                  <a:cubicBezTo>
                    <a:pt x="43" y="36"/>
                    <a:pt x="40" y="36"/>
                    <a:pt x="37" y="35"/>
                  </a:cubicBezTo>
                  <a:cubicBezTo>
                    <a:pt x="39" y="37"/>
                    <a:pt x="40" y="38"/>
                    <a:pt x="39" y="40"/>
                  </a:cubicBezTo>
                  <a:cubicBezTo>
                    <a:pt x="39" y="41"/>
                    <a:pt x="38" y="43"/>
                    <a:pt x="35" y="43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32" y="43"/>
                    <a:pt x="30" y="42"/>
                    <a:pt x="27" y="41"/>
                  </a:cubicBezTo>
                  <a:cubicBezTo>
                    <a:pt x="26" y="40"/>
                    <a:pt x="25" y="39"/>
                    <a:pt x="24" y="38"/>
                  </a:cubicBezTo>
                  <a:cubicBezTo>
                    <a:pt x="21" y="39"/>
                    <a:pt x="15" y="41"/>
                    <a:pt x="9" y="45"/>
                  </a:cubicBezTo>
                  <a:cubicBezTo>
                    <a:pt x="7" y="45"/>
                    <a:pt x="6" y="46"/>
                    <a:pt x="5" y="46"/>
                  </a:cubicBezTo>
                  <a:cubicBezTo>
                    <a:pt x="3" y="46"/>
                    <a:pt x="2" y="45"/>
                    <a:pt x="1" y="44"/>
                  </a:cubicBezTo>
                  <a:cubicBezTo>
                    <a:pt x="0" y="42"/>
                    <a:pt x="1" y="39"/>
                    <a:pt x="2" y="38"/>
                  </a:cubicBezTo>
                  <a:cubicBezTo>
                    <a:pt x="2" y="38"/>
                    <a:pt x="3" y="38"/>
                    <a:pt x="3" y="37"/>
                  </a:cubicBezTo>
                  <a:cubicBezTo>
                    <a:pt x="3" y="37"/>
                    <a:pt x="4" y="36"/>
                    <a:pt x="4" y="36"/>
                  </a:cubicBezTo>
                  <a:cubicBezTo>
                    <a:pt x="4" y="35"/>
                    <a:pt x="3" y="31"/>
                    <a:pt x="8" y="25"/>
                  </a:cubicBezTo>
                  <a:cubicBezTo>
                    <a:pt x="12" y="19"/>
                    <a:pt x="20" y="13"/>
                    <a:pt x="30" y="11"/>
                  </a:cubicBezTo>
                  <a:cubicBezTo>
                    <a:pt x="34" y="10"/>
                    <a:pt x="36" y="9"/>
                    <a:pt x="38" y="9"/>
                  </a:cubicBezTo>
                  <a:cubicBezTo>
                    <a:pt x="38" y="9"/>
                    <a:pt x="39" y="8"/>
                    <a:pt x="39" y="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43" y="2"/>
                    <a:pt x="47" y="0"/>
                    <a:pt x="50" y="0"/>
                  </a:cubicBezTo>
                  <a:lnTo>
                    <a:pt x="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9"/>
            <p:cNvSpPr>
              <a:spLocks/>
            </p:cNvSpPr>
            <p:nvPr/>
          </p:nvSpPr>
          <p:spPr bwMode="auto">
            <a:xfrm>
              <a:off x="5414963" y="2660650"/>
              <a:ext cx="98425" cy="127000"/>
            </a:xfrm>
            <a:custGeom>
              <a:avLst/>
              <a:gdLst>
                <a:gd name="T0" fmla="*/ 7 w 26"/>
                <a:gd name="T1" fmla="*/ 31 h 33"/>
                <a:gd name="T2" fmla="*/ 2 w 26"/>
                <a:gd name="T3" fmla="*/ 25 h 33"/>
                <a:gd name="T4" fmla="*/ 0 w 26"/>
                <a:gd name="T5" fmla="*/ 17 h 33"/>
                <a:gd name="T6" fmla="*/ 2 w 26"/>
                <a:gd name="T7" fmla="*/ 8 h 33"/>
                <a:gd name="T8" fmla="*/ 8 w 26"/>
                <a:gd name="T9" fmla="*/ 2 h 33"/>
                <a:gd name="T10" fmla="*/ 16 w 26"/>
                <a:gd name="T11" fmla="*/ 0 h 33"/>
                <a:gd name="T12" fmla="*/ 21 w 26"/>
                <a:gd name="T13" fmla="*/ 1 h 33"/>
                <a:gd name="T14" fmla="*/ 25 w 26"/>
                <a:gd name="T15" fmla="*/ 3 h 33"/>
                <a:gd name="T16" fmla="*/ 24 w 26"/>
                <a:gd name="T17" fmla="*/ 5 h 33"/>
                <a:gd name="T18" fmla="*/ 20 w 26"/>
                <a:gd name="T19" fmla="*/ 3 h 33"/>
                <a:gd name="T20" fmla="*/ 16 w 26"/>
                <a:gd name="T21" fmla="*/ 3 h 33"/>
                <a:gd name="T22" fmla="*/ 9 w 26"/>
                <a:gd name="T23" fmla="*/ 5 h 33"/>
                <a:gd name="T24" fmla="*/ 4 w 26"/>
                <a:gd name="T25" fmla="*/ 9 h 33"/>
                <a:gd name="T26" fmla="*/ 3 w 26"/>
                <a:gd name="T27" fmla="*/ 17 h 33"/>
                <a:gd name="T28" fmla="*/ 4 w 26"/>
                <a:gd name="T29" fmla="*/ 24 h 33"/>
                <a:gd name="T30" fmla="*/ 8 w 26"/>
                <a:gd name="T31" fmla="*/ 29 h 33"/>
                <a:gd name="T32" fmla="*/ 15 w 26"/>
                <a:gd name="T33" fmla="*/ 31 h 33"/>
                <a:gd name="T34" fmla="*/ 19 w 26"/>
                <a:gd name="T35" fmla="*/ 30 h 33"/>
                <a:gd name="T36" fmla="*/ 23 w 26"/>
                <a:gd name="T37" fmla="*/ 29 h 33"/>
                <a:gd name="T38" fmla="*/ 23 w 26"/>
                <a:gd name="T39" fmla="*/ 21 h 33"/>
                <a:gd name="T40" fmla="*/ 14 w 26"/>
                <a:gd name="T41" fmla="*/ 21 h 33"/>
                <a:gd name="T42" fmla="*/ 14 w 26"/>
                <a:gd name="T43" fmla="*/ 18 h 33"/>
                <a:gd name="T44" fmla="*/ 26 w 26"/>
                <a:gd name="T45" fmla="*/ 18 h 33"/>
                <a:gd name="T46" fmla="*/ 26 w 26"/>
                <a:gd name="T47" fmla="*/ 30 h 33"/>
                <a:gd name="T48" fmla="*/ 20 w 26"/>
                <a:gd name="T49" fmla="*/ 32 h 33"/>
                <a:gd name="T50" fmla="*/ 15 w 26"/>
                <a:gd name="T51" fmla="*/ 33 h 33"/>
                <a:gd name="T52" fmla="*/ 7 w 26"/>
                <a:gd name="T53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7" y="31"/>
                  </a:moveTo>
                  <a:cubicBezTo>
                    <a:pt x="4" y="30"/>
                    <a:pt x="3" y="28"/>
                    <a:pt x="2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17" y="0"/>
                    <a:pt x="19" y="1"/>
                    <a:pt x="21" y="1"/>
                  </a:cubicBezTo>
                  <a:cubicBezTo>
                    <a:pt x="22" y="2"/>
                    <a:pt x="24" y="2"/>
                    <a:pt x="25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4"/>
                    <a:pt x="21" y="4"/>
                    <a:pt x="20" y="3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3" y="3"/>
                    <a:pt x="11" y="3"/>
                    <a:pt x="9" y="5"/>
                  </a:cubicBezTo>
                  <a:cubicBezTo>
                    <a:pt x="7" y="6"/>
                    <a:pt x="6" y="7"/>
                    <a:pt x="4" y="9"/>
                  </a:cubicBezTo>
                  <a:cubicBezTo>
                    <a:pt x="3" y="11"/>
                    <a:pt x="3" y="14"/>
                    <a:pt x="3" y="17"/>
                  </a:cubicBezTo>
                  <a:cubicBezTo>
                    <a:pt x="3" y="20"/>
                    <a:pt x="3" y="22"/>
                    <a:pt x="4" y="24"/>
                  </a:cubicBezTo>
                  <a:cubicBezTo>
                    <a:pt x="5" y="26"/>
                    <a:pt x="6" y="28"/>
                    <a:pt x="8" y="29"/>
                  </a:cubicBezTo>
                  <a:cubicBezTo>
                    <a:pt x="10" y="30"/>
                    <a:pt x="12" y="31"/>
                    <a:pt x="15" y="31"/>
                  </a:cubicBezTo>
                  <a:cubicBezTo>
                    <a:pt x="16" y="31"/>
                    <a:pt x="18" y="30"/>
                    <a:pt x="19" y="30"/>
                  </a:cubicBezTo>
                  <a:cubicBezTo>
                    <a:pt x="21" y="30"/>
                    <a:pt x="22" y="30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31"/>
                    <a:pt x="22" y="32"/>
                    <a:pt x="20" y="32"/>
                  </a:cubicBezTo>
                  <a:cubicBezTo>
                    <a:pt x="18" y="33"/>
                    <a:pt x="17" y="33"/>
                    <a:pt x="15" y="33"/>
                  </a:cubicBezTo>
                  <a:cubicBezTo>
                    <a:pt x="12" y="33"/>
                    <a:pt x="9" y="32"/>
                    <a:pt x="7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10"/>
            <p:cNvSpPr>
              <a:spLocks noEditPoints="1"/>
            </p:cNvSpPr>
            <p:nvPr/>
          </p:nvSpPr>
          <p:spPr bwMode="auto">
            <a:xfrm>
              <a:off x="5524501" y="2695575"/>
              <a:ext cx="69850" cy="92075"/>
            </a:xfrm>
            <a:custGeom>
              <a:avLst/>
              <a:gdLst>
                <a:gd name="T0" fmla="*/ 16 w 18"/>
                <a:gd name="T1" fmla="*/ 24 h 24"/>
                <a:gd name="T2" fmla="*/ 16 w 18"/>
                <a:gd name="T3" fmla="*/ 22 h 24"/>
                <a:gd name="T4" fmla="*/ 16 w 18"/>
                <a:gd name="T5" fmla="*/ 20 h 24"/>
                <a:gd name="T6" fmla="*/ 12 w 18"/>
                <a:gd name="T7" fmla="*/ 23 h 24"/>
                <a:gd name="T8" fmla="*/ 7 w 18"/>
                <a:gd name="T9" fmla="*/ 24 h 24"/>
                <a:gd name="T10" fmla="*/ 4 w 18"/>
                <a:gd name="T11" fmla="*/ 23 h 24"/>
                <a:gd name="T12" fmla="*/ 1 w 18"/>
                <a:gd name="T13" fmla="*/ 21 h 24"/>
                <a:gd name="T14" fmla="*/ 0 w 18"/>
                <a:gd name="T15" fmla="*/ 17 h 24"/>
                <a:gd name="T16" fmla="*/ 3 w 18"/>
                <a:gd name="T17" fmla="*/ 12 h 24"/>
                <a:gd name="T18" fmla="*/ 11 w 18"/>
                <a:gd name="T19" fmla="*/ 10 h 24"/>
                <a:gd name="T20" fmla="*/ 15 w 18"/>
                <a:gd name="T21" fmla="*/ 10 h 24"/>
                <a:gd name="T22" fmla="*/ 15 w 18"/>
                <a:gd name="T23" fmla="*/ 9 h 24"/>
                <a:gd name="T24" fmla="*/ 14 w 18"/>
                <a:gd name="T25" fmla="*/ 4 h 24"/>
                <a:gd name="T26" fmla="*/ 9 w 18"/>
                <a:gd name="T27" fmla="*/ 2 h 24"/>
                <a:gd name="T28" fmla="*/ 6 w 18"/>
                <a:gd name="T29" fmla="*/ 2 h 24"/>
                <a:gd name="T30" fmla="*/ 3 w 18"/>
                <a:gd name="T31" fmla="*/ 4 h 24"/>
                <a:gd name="T32" fmla="*/ 2 w 18"/>
                <a:gd name="T33" fmla="*/ 2 h 24"/>
                <a:gd name="T34" fmla="*/ 5 w 18"/>
                <a:gd name="T35" fmla="*/ 0 h 24"/>
                <a:gd name="T36" fmla="*/ 10 w 18"/>
                <a:gd name="T37" fmla="*/ 0 h 24"/>
                <a:gd name="T38" fmla="*/ 14 w 18"/>
                <a:gd name="T39" fmla="*/ 1 h 24"/>
                <a:gd name="T40" fmla="*/ 17 w 18"/>
                <a:gd name="T41" fmla="*/ 4 h 24"/>
                <a:gd name="T42" fmla="*/ 18 w 18"/>
                <a:gd name="T43" fmla="*/ 10 h 24"/>
                <a:gd name="T44" fmla="*/ 18 w 18"/>
                <a:gd name="T45" fmla="*/ 19 h 24"/>
                <a:gd name="T46" fmla="*/ 18 w 18"/>
                <a:gd name="T47" fmla="*/ 24 h 24"/>
                <a:gd name="T48" fmla="*/ 16 w 18"/>
                <a:gd name="T49" fmla="*/ 24 h 24"/>
                <a:gd name="T50" fmla="*/ 11 w 18"/>
                <a:gd name="T51" fmla="*/ 21 h 24"/>
                <a:gd name="T52" fmla="*/ 13 w 18"/>
                <a:gd name="T53" fmla="*/ 20 h 24"/>
                <a:gd name="T54" fmla="*/ 15 w 18"/>
                <a:gd name="T55" fmla="*/ 18 h 24"/>
                <a:gd name="T56" fmla="*/ 15 w 18"/>
                <a:gd name="T57" fmla="*/ 12 h 24"/>
                <a:gd name="T58" fmla="*/ 11 w 18"/>
                <a:gd name="T59" fmla="*/ 12 h 24"/>
                <a:gd name="T60" fmla="*/ 5 w 18"/>
                <a:gd name="T61" fmla="*/ 13 h 24"/>
                <a:gd name="T62" fmla="*/ 3 w 18"/>
                <a:gd name="T63" fmla="*/ 17 h 24"/>
                <a:gd name="T64" fmla="*/ 4 w 18"/>
                <a:gd name="T65" fmla="*/ 21 h 24"/>
                <a:gd name="T66" fmla="*/ 8 w 18"/>
                <a:gd name="T67" fmla="*/ 22 h 24"/>
                <a:gd name="T68" fmla="*/ 11 w 18"/>
                <a:gd name="T6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24">
                  <a:moveTo>
                    <a:pt x="16" y="24"/>
                  </a:moveTo>
                  <a:cubicBezTo>
                    <a:pt x="16" y="23"/>
                    <a:pt x="16" y="23"/>
                    <a:pt x="16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3" y="22"/>
                    <a:pt x="12" y="23"/>
                  </a:cubicBezTo>
                  <a:cubicBezTo>
                    <a:pt x="11" y="24"/>
                    <a:pt x="9" y="24"/>
                    <a:pt x="7" y="24"/>
                  </a:cubicBezTo>
                  <a:cubicBezTo>
                    <a:pt x="6" y="24"/>
                    <a:pt x="5" y="24"/>
                    <a:pt x="4" y="23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4" y="11"/>
                    <a:pt x="7" y="10"/>
                    <a:pt x="11" y="10"/>
                  </a:cubicBezTo>
                  <a:cubicBezTo>
                    <a:pt x="12" y="10"/>
                    <a:pt x="14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5" y="5"/>
                    <a:pt x="14" y="4"/>
                  </a:cubicBezTo>
                  <a:cubicBezTo>
                    <a:pt x="13" y="2"/>
                    <a:pt x="11" y="2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1"/>
                    <a:pt x="16" y="2"/>
                    <a:pt x="17" y="4"/>
                  </a:cubicBezTo>
                  <a:cubicBezTo>
                    <a:pt x="18" y="5"/>
                    <a:pt x="18" y="7"/>
                    <a:pt x="18" y="1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8" y="22"/>
                    <a:pt x="18" y="24"/>
                  </a:cubicBezTo>
                  <a:lnTo>
                    <a:pt x="16" y="24"/>
                  </a:lnTo>
                  <a:close/>
                  <a:moveTo>
                    <a:pt x="11" y="21"/>
                  </a:moveTo>
                  <a:cubicBezTo>
                    <a:pt x="12" y="21"/>
                    <a:pt x="13" y="20"/>
                    <a:pt x="13" y="20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2" y="12"/>
                    <a:pt x="11" y="12"/>
                  </a:cubicBezTo>
                  <a:cubicBezTo>
                    <a:pt x="8" y="12"/>
                    <a:pt x="6" y="12"/>
                    <a:pt x="5" y="13"/>
                  </a:cubicBezTo>
                  <a:cubicBezTo>
                    <a:pt x="3" y="14"/>
                    <a:pt x="3" y="16"/>
                    <a:pt x="3" y="17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0" y="22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11"/>
            <p:cNvSpPr>
              <a:spLocks/>
            </p:cNvSpPr>
            <p:nvPr/>
          </p:nvSpPr>
          <p:spPr bwMode="auto">
            <a:xfrm>
              <a:off x="5613401" y="2695575"/>
              <a:ext cx="68263" cy="92075"/>
            </a:xfrm>
            <a:custGeom>
              <a:avLst/>
              <a:gdLst>
                <a:gd name="T0" fmla="*/ 2 w 18"/>
                <a:gd name="T1" fmla="*/ 22 h 24"/>
                <a:gd name="T2" fmla="*/ 0 w 18"/>
                <a:gd name="T3" fmla="*/ 15 h 24"/>
                <a:gd name="T4" fmla="*/ 0 w 18"/>
                <a:gd name="T5" fmla="*/ 0 h 24"/>
                <a:gd name="T6" fmla="*/ 3 w 18"/>
                <a:gd name="T7" fmla="*/ 0 h 24"/>
                <a:gd name="T8" fmla="*/ 3 w 18"/>
                <a:gd name="T9" fmla="*/ 15 h 24"/>
                <a:gd name="T10" fmla="*/ 4 w 18"/>
                <a:gd name="T11" fmla="*/ 20 h 24"/>
                <a:gd name="T12" fmla="*/ 8 w 18"/>
                <a:gd name="T13" fmla="*/ 22 h 24"/>
                <a:gd name="T14" fmla="*/ 12 w 18"/>
                <a:gd name="T15" fmla="*/ 21 h 24"/>
                <a:gd name="T16" fmla="*/ 16 w 18"/>
                <a:gd name="T17" fmla="*/ 18 h 24"/>
                <a:gd name="T18" fmla="*/ 16 w 18"/>
                <a:gd name="T19" fmla="*/ 0 h 24"/>
                <a:gd name="T20" fmla="*/ 18 w 18"/>
                <a:gd name="T21" fmla="*/ 0 h 24"/>
                <a:gd name="T22" fmla="*/ 18 w 18"/>
                <a:gd name="T23" fmla="*/ 18 h 24"/>
                <a:gd name="T24" fmla="*/ 18 w 18"/>
                <a:gd name="T25" fmla="*/ 24 h 24"/>
                <a:gd name="T26" fmla="*/ 16 w 18"/>
                <a:gd name="T27" fmla="*/ 24 h 24"/>
                <a:gd name="T28" fmla="*/ 16 w 18"/>
                <a:gd name="T29" fmla="*/ 20 h 24"/>
                <a:gd name="T30" fmla="*/ 12 w 18"/>
                <a:gd name="T31" fmla="*/ 23 h 24"/>
                <a:gd name="T32" fmla="*/ 7 w 18"/>
                <a:gd name="T33" fmla="*/ 24 h 24"/>
                <a:gd name="T34" fmla="*/ 2 w 18"/>
                <a:gd name="T3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24">
                  <a:moveTo>
                    <a:pt x="2" y="22"/>
                  </a:moveTo>
                  <a:cubicBezTo>
                    <a:pt x="1" y="20"/>
                    <a:pt x="0" y="18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1" y="21"/>
                    <a:pt x="12" y="21"/>
                  </a:cubicBezTo>
                  <a:cubicBezTo>
                    <a:pt x="13" y="20"/>
                    <a:pt x="15" y="19"/>
                    <a:pt x="16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8" y="21"/>
                    <a:pt x="1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2"/>
                    <a:pt x="16" y="20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12"/>
            <p:cNvSpPr>
              <a:spLocks/>
            </p:cNvSpPr>
            <p:nvPr/>
          </p:nvSpPr>
          <p:spPr bwMode="auto">
            <a:xfrm>
              <a:off x="5692776" y="2695575"/>
              <a:ext cx="57150" cy="92075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5" y="2"/>
                    <a:pt x="5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2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13"/>
            <p:cNvSpPr>
              <a:spLocks/>
            </p:cNvSpPr>
            <p:nvPr/>
          </p:nvSpPr>
          <p:spPr bwMode="auto">
            <a:xfrm>
              <a:off x="5753101" y="2695575"/>
              <a:ext cx="57150" cy="92075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5" y="2"/>
                    <a:pt x="5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2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4"/>
            <p:cNvSpPr>
              <a:spLocks noEditPoints="1"/>
            </p:cNvSpPr>
            <p:nvPr/>
          </p:nvSpPr>
          <p:spPr bwMode="auto">
            <a:xfrm>
              <a:off x="5826126" y="2665413"/>
              <a:ext cx="100013" cy="122238"/>
            </a:xfrm>
            <a:custGeom>
              <a:avLst/>
              <a:gdLst>
                <a:gd name="T0" fmla="*/ 0 w 26"/>
                <a:gd name="T1" fmla="*/ 0 h 32"/>
                <a:gd name="T2" fmla="*/ 10 w 26"/>
                <a:gd name="T3" fmla="*/ 0 h 32"/>
                <a:gd name="T4" fmla="*/ 19 w 26"/>
                <a:gd name="T5" fmla="*/ 2 h 32"/>
                <a:gd name="T6" fmla="*/ 25 w 26"/>
                <a:gd name="T7" fmla="*/ 7 h 32"/>
                <a:gd name="T8" fmla="*/ 26 w 26"/>
                <a:gd name="T9" fmla="*/ 15 h 32"/>
                <a:gd name="T10" fmla="*/ 24 w 26"/>
                <a:gd name="T11" fmla="*/ 23 h 32"/>
                <a:gd name="T12" fmla="*/ 19 w 26"/>
                <a:gd name="T13" fmla="*/ 29 h 32"/>
                <a:gd name="T14" fmla="*/ 10 w 26"/>
                <a:gd name="T15" fmla="*/ 32 h 32"/>
                <a:gd name="T16" fmla="*/ 0 w 26"/>
                <a:gd name="T17" fmla="*/ 32 h 32"/>
                <a:gd name="T18" fmla="*/ 0 w 26"/>
                <a:gd name="T19" fmla="*/ 0 h 32"/>
                <a:gd name="T20" fmla="*/ 9 w 26"/>
                <a:gd name="T21" fmla="*/ 27 h 32"/>
                <a:gd name="T22" fmla="*/ 16 w 26"/>
                <a:gd name="T23" fmla="*/ 26 h 32"/>
                <a:gd name="T24" fmla="*/ 20 w 26"/>
                <a:gd name="T25" fmla="*/ 21 h 32"/>
                <a:gd name="T26" fmla="*/ 21 w 26"/>
                <a:gd name="T27" fmla="*/ 15 h 32"/>
                <a:gd name="T28" fmla="*/ 18 w 26"/>
                <a:gd name="T29" fmla="*/ 7 h 32"/>
                <a:gd name="T30" fmla="*/ 10 w 26"/>
                <a:gd name="T31" fmla="*/ 4 h 32"/>
                <a:gd name="T32" fmla="*/ 5 w 26"/>
                <a:gd name="T33" fmla="*/ 4 h 32"/>
                <a:gd name="T34" fmla="*/ 5 w 26"/>
                <a:gd name="T35" fmla="*/ 27 h 32"/>
                <a:gd name="T36" fmla="*/ 9 w 26"/>
                <a:gd name="T37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1" y="3"/>
                    <a:pt x="23" y="4"/>
                    <a:pt x="25" y="7"/>
                  </a:cubicBezTo>
                  <a:cubicBezTo>
                    <a:pt x="26" y="9"/>
                    <a:pt x="26" y="11"/>
                    <a:pt x="26" y="15"/>
                  </a:cubicBezTo>
                  <a:cubicBezTo>
                    <a:pt x="26" y="18"/>
                    <a:pt x="26" y="21"/>
                    <a:pt x="24" y="23"/>
                  </a:cubicBezTo>
                  <a:cubicBezTo>
                    <a:pt x="23" y="26"/>
                    <a:pt x="21" y="28"/>
                    <a:pt x="19" y="29"/>
                  </a:cubicBezTo>
                  <a:cubicBezTo>
                    <a:pt x="16" y="31"/>
                    <a:pt x="13" y="32"/>
                    <a:pt x="10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9" y="27"/>
                  </a:moveTo>
                  <a:cubicBezTo>
                    <a:pt x="12" y="27"/>
                    <a:pt x="14" y="27"/>
                    <a:pt x="16" y="26"/>
                  </a:cubicBezTo>
                  <a:cubicBezTo>
                    <a:pt x="17" y="25"/>
                    <a:pt x="19" y="23"/>
                    <a:pt x="20" y="21"/>
                  </a:cubicBezTo>
                  <a:cubicBezTo>
                    <a:pt x="20" y="19"/>
                    <a:pt x="21" y="17"/>
                    <a:pt x="21" y="15"/>
                  </a:cubicBezTo>
                  <a:cubicBezTo>
                    <a:pt x="21" y="11"/>
                    <a:pt x="20" y="9"/>
                    <a:pt x="18" y="7"/>
                  </a:cubicBezTo>
                  <a:cubicBezTo>
                    <a:pt x="16" y="5"/>
                    <a:pt x="13" y="4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9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5"/>
            <p:cNvSpPr>
              <a:spLocks noEditPoints="1"/>
            </p:cNvSpPr>
            <p:nvPr/>
          </p:nvSpPr>
          <p:spPr bwMode="auto">
            <a:xfrm>
              <a:off x="5940426" y="2665413"/>
              <a:ext cx="84138" cy="122238"/>
            </a:xfrm>
            <a:custGeom>
              <a:avLst/>
              <a:gdLst>
                <a:gd name="T0" fmla="*/ 18 w 22"/>
                <a:gd name="T1" fmla="*/ 16 h 32"/>
                <a:gd name="T2" fmla="*/ 21 w 22"/>
                <a:gd name="T3" fmla="*/ 19 h 32"/>
                <a:gd name="T4" fmla="*/ 22 w 22"/>
                <a:gd name="T5" fmla="*/ 23 h 32"/>
                <a:gd name="T6" fmla="*/ 20 w 22"/>
                <a:gd name="T7" fmla="*/ 27 h 32"/>
                <a:gd name="T8" fmla="*/ 17 w 22"/>
                <a:gd name="T9" fmla="*/ 30 h 32"/>
                <a:gd name="T10" fmla="*/ 11 w 22"/>
                <a:gd name="T11" fmla="*/ 32 h 32"/>
                <a:gd name="T12" fmla="*/ 0 w 22"/>
                <a:gd name="T13" fmla="*/ 32 h 32"/>
                <a:gd name="T14" fmla="*/ 0 w 22"/>
                <a:gd name="T15" fmla="*/ 0 h 32"/>
                <a:gd name="T16" fmla="*/ 10 w 22"/>
                <a:gd name="T17" fmla="*/ 0 h 32"/>
                <a:gd name="T18" fmla="*/ 18 w 22"/>
                <a:gd name="T19" fmla="*/ 2 h 32"/>
                <a:gd name="T20" fmla="*/ 20 w 22"/>
                <a:gd name="T21" fmla="*/ 7 h 32"/>
                <a:gd name="T22" fmla="*/ 19 w 22"/>
                <a:gd name="T23" fmla="*/ 12 h 32"/>
                <a:gd name="T24" fmla="*/ 14 w 22"/>
                <a:gd name="T25" fmla="*/ 15 h 32"/>
                <a:gd name="T26" fmla="*/ 18 w 22"/>
                <a:gd name="T27" fmla="*/ 16 h 32"/>
                <a:gd name="T28" fmla="*/ 6 w 22"/>
                <a:gd name="T29" fmla="*/ 13 h 32"/>
                <a:gd name="T30" fmla="*/ 9 w 22"/>
                <a:gd name="T31" fmla="*/ 13 h 32"/>
                <a:gd name="T32" fmla="*/ 12 w 22"/>
                <a:gd name="T33" fmla="*/ 12 h 32"/>
                <a:gd name="T34" fmla="*/ 14 w 22"/>
                <a:gd name="T35" fmla="*/ 10 h 32"/>
                <a:gd name="T36" fmla="*/ 15 w 22"/>
                <a:gd name="T37" fmla="*/ 8 h 32"/>
                <a:gd name="T38" fmla="*/ 13 w 22"/>
                <a:gd name="T39" fmla="*/ 5 h 32"/>
                <a:gd name="T40" fmla="*/ 9 w 22"/>
                <a:gd name="T41" fmla="*/ 4 h 32"/>
                <a:gd name="T42" fmla="*/ 6 w 22"/>
                <a:gd name="T43" fmla="*/ 4 h 32"/>
                <a:gd name="T44" fmla="*/ 6 w 22"/>
                <a:gd name="T45" fmla="*/ 13 h 32"/>
                <a:gd name="T46" fmla="*/ 15 w 22"/>
                <a:gd name="T47" fmla="*/ 26 h 32"/>
                <a:gd name="T48" fmla="*/ 16 w 22"/>
                <a:gd name="T49" fmla="*/ 22 h 32"/>
                <a:gd name="T50" fmla="*/ 15 w 22"/>
                <a:gd name="T51" fmla="*/ 18 h 32"/>
                <a:gd name="T52" fmla="*/ 9 w 22"/>
                <a:gd name="T53" fmla="*/ 17 h 32"/>
                <a:gd name="T54" fmla="*/ 6 w 22"/>
                <a:gd name="T55" fmla="*/ 17 h 32"/>
                <a:gd name="T56" fmla="*/ 6 w 22"/>
                <a:gd name="T57" fmla="*/ 28 h 32"/>
                <a:gd name="T58" fmla="*/ 10 w 22"/>
                <a:gd name="T59" fmla="*/ 28 h 32"/>
                <a:gd name="T60" fmla="*/ 15 w 22"/>
                <a:gd name="T61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2">
                  <a:moveTo>
                    <a:pt x="18" y="16"/>
                  </a:moveTo>
                  <a:cubicBezTo>
                    <a:pt x="19" y="17"/>
                    <a:pt x="20" y="18"/>
                    <a:pt x="21" y="19"/>
                  </a:cubicBezTo>
                  <a:cubicBezTo>
                    <a:pt x="21" y="20"/>
                    <a:pt x="22" y="21"/>
                    <a:pt x="22" y="23"/>
                  </a:cubicBezTo>
                  <a:cubicBezTo>
                    <a:pt x="22" y="24"/>
                    <a:pt x="21" y="26"/>
                    <a:pt x="20" y="27"/>
                  </a:cubicBezTo>
                  <a:cubicBezTo>
                    <a:pt x="20" y="29"/>
                    <a:pt x="18" y="30"/>
                    <a:pt x="17" y="30"/>
                  </a:cubicBezTo>
                  <a:cubicBezTo>
                    <a:pt x="15" y="31"/>
                    <a:pt x="13" y="32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3"/>
                    <a:pt x="20" y="5"/>
                    <a:pt x="20" y="7"/>
                  </a:cubicBezTo>
                  <a:cubicBezTo>
                    <a:pt x="20" y="9"/>
                    <a:pt x="20" y="11"/>
                    <a:pt x="19" y="12"/>
                  </a:cubicBezTo>
                  <a:cubicBezTo>
                    <a:pt x="17" y="13"/>
                    <a:pt x="16" y="14"/>
                    <a:pt x="14" y="15"/>
                  </a:cubicBezTo>
                  <a:cubicBezTo>
                    <a:pt x="16" y="15"/>
                    <a:pt x="17" y="15"/>
                    <a:pt x="18" y="16"/>
                  </a:cubicBezTo>
                  <a:close/>
                  <a:moveTo>
                    <a:pt x="6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4" y="6"/>
                    <a:pt x="13" y="5"/>
                  </a:cubicBezTo>
                  <a:cubicBezTo>
                    <a:pt x="12" y="4"/>
                    <a:pt x="11" y="4"/>
                    <a:pt x="9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6" y="13"/>
                  </a:lnTo>
                  <a:close/>
                  <a:moveTo>
                    <a:pt x="15" y="26"/>
                  </a:moveTo>
                  <a:cubicBezTo>
                    <a:pt x="16" y="25"/>
                    <a:pt x="16" y="24"/>
                    <a:pt x="16" y="22"/>
                  </a:cubicBezTo>
                  <a:cubicBezTo>
                    <a:pt x="16" y="21"/>
                    <a:pt x="16" y="19"/>
                    <a:pt x="15" y="18"/>
                  </a:cubicBezTo>
                  <a:cubicBezTo>
                    <a:pt x="13" y="17"/>
                    <a:pt x="12" y="17"/>
                    <a:pt x="9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" y="28"/>
                    <a:pt x="14" y="27"/>
                    <a:pt x="1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2959379" y="2521464"/>
            <a:ext cx="299592" cy="330800"/>
            <a:chOff x="4021138" y="2247900"/>
            <a:chExt cx="609601" cy="6731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4" name="Freeform 119"/>
            <p:cNvSpPr>
              <a:spLocks noEditPoints="1"/>
            </p:cNvSpPr>
            <p:nvPr/>
          </p:nvSpPr>
          <p:spPr bwMode="auto">
            <a:xfrm>
              <a:off x="4021138" y="2247900"/>
              <a:ext cx="609600" cy="673100"/>
            </a:xfrm>
            <a:custGeom>
              <a:avLst/>
              <a:gdLst>
                <a:gd name="T0" fmla="*/ 80 w 160"/>
                <a:gd name="T1" fmla="*/ 0 h 176"/>
                <a:gd name="T2" fmla="*/ 92 w 160"/>
                <a:gd name="T3" fmla="*/ 3 h 176"/>
                <a:gd name="T4" fmla="*/ 93 w 160"/>
                <a:gd name="T5" fmla="*/ 3 h 176"/>
                <a:gd name="T6" fmla="*/ 147 w 160"/>
                <a:gd name="T7" fmla="*/ 34 h 176"/>
                <a:gd name="T8" fmla="*/ 160 w 160"/>
                <a:gd name="T9" fmla="*/ 56 h 176"/>
                <a:gd name="T10" fmla="*/ 160 w 160"/>
                <a:gd name="T11" fmla="*/ 57 h 176"/>
                <a:gd name="T12" fmla="*/ 160 w 160"/>
                <a:gd name="T13" fmla="*/ 104 h 176"/>
                <a:gd name="T14" fmla="*/ 152 w 160"/>
                <a:gd name="T15" fmla="*/ 104 h 176"/>
                <a:gd name="T16" fmla="*/ 152 w 160"/>
                <a:gd name="T17" fmla="*/ 57 h 176"/>
                <a:gd name="T18" fmla="*/ 144 w 160"/>
                <a:gd name="T19" fmla="*/ 42 h 176"/>
                <a:gd name="T20" fmla="*/ 143 w 160"/>
                <a:gd name="T21" fmla="*/ 41 h 176"/>
                <a:gd name="T22" fmla="*/ 89 w 160"/>
                <a:gd name="T23" fmla="*/ 10 h 176"/>
                <a:gd name="T24" fmla="*/ 80 w 160"/>
                <a:gd name="T25" fmla="*/ 8 h 176"/>
                <a:gd name="T26" fmla="*/ 72 w 160"/>
                <a:gd name="T27" fmla="*/ 10 h 176"/>
                <a:gd name="T28" fmla="*/ 71 w 160"/>
                <a:gd name="T29" fmla="*/ 10 h 176"/>
                <a:gd name="T30" fmla="*/ 17 w 160"/>
                <a:gd name="T31" fmla="*/ 41 h 176"/>
                <a:gd name="T32" fmla="*/ 8 w 160"/>
                <a:gd name="T33" fmla="*/ 56 h 176"/>
                <a:gd name="T34" fmla="*/ 8 w 160"/>
                <a:gd name="T35" fmla="*/ 57 h 176"/>
                <a:gd name="T36" fmla="*/ 8 w 160"/>
                <a:gd name="T37" fmla="*/ 104 h 176"/>
                <a:gd name="T38" fmla="*/ 0 w 160"/>
                <a:gd name="T39" fmla="*/ 104 h 176"/>
                <a:gd name="T40" fmla="*/ 0 w 160"/>
                <a:gd name="T41" fmla="*/ 57 h 176"/>
                <a:gd name="T42" fmla="*/ 12 w 160"/>
                <a:gd name="T43" fmla="*/ 35 h 176"/>
                <a:gd name="T44" fmla="*/ 13 w 160"/>
                <a:gd name="T45" fmla="*/ 34 h 176"/>
                <a:gd name="T46" fmla="*/ 67 w 160"/>
                <a:gd name="T47" fmla="*/ 3 h 176"/>
                <a:gd name="T48" fmla="*/ 80 w 160"/>
                <a:gd name="T49" fmla="*/ 0 h 176"/>
                <a:gd name="T50" fmla="*/ 143 w 160"/>
                <a:gd name="T51" fmla="*/ 144 h 176"/>
                <a:gd name="T52" fmla="*/ 93 w 160"/>
                <a:gd name="T53" fmla="*/ 173 h 176"/>
                <a:gd name="T54" fmla="*/ 80 w 160"/>
                <a:gd name="T55" fmla="*/ 176 h 176"/>
                <a:gd name="T56" fmla="*/ 68 w 160"/>
                <a:gd name="T57" fmla="*/ 173 h 176"/>
                <a:gd name="T58" fmla="*/ 67 w 160"/>
                <a:gd name="T59" fmla="*/ 173 h 176"/>
                <a:gd name="T60" fmla="*/ 17 w 160"/>
                <a:gd name="T61" fmla="*/ 144 h 176"/>
                <a:gd name="T62" fmla="*/ 33 w 160"/>
                <a:gd name="T63" fmla="*/ 144 h 176"/>
                <a:gd name="T64" fmla="*/ 71 w 160"/>
                <a:gd name="T65" fmla="*/ 166 h 176"/>
                <a:gd name="T66" fmla="*/ 80 w 160"/>
                <a:gd name="T67" fmla="*/ 168 h 176"/>
                <a:gd name="T68" fmla="*/ 88 w 160"/>
                <a:gd name="T69" fmla="*/ 166 h 176"/>
                <a:gd name="T70" fmla="*/ 89 w 160"/>
                <a:gd name="T71" fmla="*/ 166 h 176"/>
                <a:gd name="T72" fmla="*/ 127 w 160"/>
                <a:gd name="T73" fmla="*/ 144 h 176"/>
                <a:gd name="T74" fmla="*/ 143 w 160"/>
                <a:gd name="T75" fmla="*/ 14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76">
                  <a:moveTo>
                    <a:pt x="80" y="0"/>
                  </a:moveTo>
                  <a:cubicBezTo>
                    <a:pt x="84" y="0"/>
                    <a:pt x="88" y="1"/>
                    <a:pt x="92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4" y="38"/>
                    <a:pt x="160" y="48"/>
                    <a:pt x="160" y="56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1"/>
                    <a:pt x="148" y="45"/>
                    <a:pt x="144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4" y="8"/>
                    <a:pt x="80" y="8"/>
                  </a:cubicBezTo>
                  <a:cubicBezTo>
                    <a:pt x="77" y="8"/>
                    <a:pt x="74" y="9"/>
                    <a:pt x="72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3" y="44"/>
                    <a:pt x="8" y="51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9"/>
                    <a:pt x="5" y="39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lose/>
                  <a:moveTo>
                    <a:pt x="143" y="144"/>
                  </a:moveTo>
                  <a:cubicBezTo>
                    <a:pt x="93" y="173"/>
                    <a:pt x="93" y="173"/>
                    <a:pt x="93" y="173"/>
                  </a:cubicBezTo>
                  <a:cubicBezTo>
                    <a:pt x="89" y="175"/>
                    <a:pt x="85" y="176"/>
                    <a:pt x="80" y="176"/>
                  </a:cubicBezTo>
                  <a:cubicBezTo>
                    <a:pt x="76" y="176"/>
                    <a:pt x="71" y="175"/>
                    <a:pt x="68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3" y="167"/>
                    <a:pt x="76" y="168"/>
                    <a:pt x="80" y="168"/>
                  </a:cubicBezTo>
                  <a:cubicBezTo>
                    <a:pt x="83" y="168"/>
                    <a:pt x="86" y="167"/>
                    <a:pt x="88" y="166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127" y="144"/>
                    <a:pt x="127" y="144"/>
                    <a:pt x="127" y="144"/>
                  </a:cubicBezTo>
                  <a:lnTo>
                    <a:pt x="143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20"/>
            <p:cNvSpPr>
              <a:spLocks/>
            </p:cNvSpPr>
            <p:nvPr/>
          </p:nvSpPr>
          <p:spPr bwMode="auto">
            <a:xfrm>
              <a:off x="4021138" y="2660650"/>
              <a:ext cx="98425" cy="127000"/>
            </a:xfrm>
            <a:custGeom>
              <a:avLst/>
              <a:gdLst>
                <a:gd name="T0" fmla="*/ 7 w 26"/>
                <a:gd name="T1" fmla="*/ 31 h 33"/>
                <a:gd name="T2" fmla="*/ 2 w 26"/>
                <a:gd name="T3" fmla="*/ 25 h 33"/>
                <a:gd name="T4" fmla="*/ 0 w 26"/>
                <a:gd name="T5" fmla="*/ 17 h 33"/>
                <a:gd name="T6" fmla="*/ 2 w 26"/>
                <a:gd name="T7" fmla="*/ 8 h 33"/>
                <a:gd name="T8" fmla="*/ 7 w 26"/>
                <a:gd name="T9" fmla="*/ 2 h 33"/>
                <a:gd name="T10" fmla="*/ 16 w 26"/>
                <a:gd name="T11" fmla="*/ 0 h 33"/>
                <a:gd name="T12" fmla="*/ 21 w 26"/>
                <a:gd name="T13" fmla="*/ 1 h 33"/>
                <a:gd name="T14" fmla="*/ 25 w 26"/>
                <a:gd name="T15" fmla="*/ 3 h 33"/>
                <a:gd name="T16" fmla="*/ 24 w 26"/>
                <a:gd name="T17" fmla="*/ 5 h 33"/>
                <a:gd name="T18" fmla="*/ 20 w 26"/>
                <a:gd name="T19" fmla="*/ 3 h 33"/>
                <a:gd name="T20" fmla="*/ 16 w 26"/>
                <a:gd name="T21" fmla="*/ 3 h 33"/>
                <a:gd name="T22" fmla="*/ 9 w 26"/>
                <a:gd name="T23" fmla="*/ 5 h 33"/>
                <a:gd name="T24" fmla="*/ 4 w 26"/>
                <a:gd name="T25" fmla="*/ 9 h 33"/>
                <a:gd name="T26" fmla="*/ 3 w 26"/>
                <a:gd name="T27" fmla="*/ 17 h 33"/>
                <a:gd name="T28" fmla="*/ 4 w 26"/>
                <a:gd name="T29" fmla="*/ 24 h 33"/>
                <a:gd name="T30" fmla="*/ 8 w 26"/>
                <a:gd name="T31" fmla="*/ 29 h 33"/>
                <a:gd name="T32" fmla="*/ 15 w 26"/>
                <a:gd name="T33" fmla="*/ 31 h 33"/>
                <a:gd name="T34" fmla="*/ 19 w 26"/>
                <a:gd name="T35" fmla="*/ 30 h 33"/>
                <a:gd name="T36" fmla="*/ 23 w 26"/>
                <a:gd name="T37" fmla="*/ 29 h 33"/>
                <a:gd name="T38" fmla="*/ 23 w 26"/>
                <a:gd name="T39" fmla="*/ 21 h 33"/>
                <a:gd name="T40" fmla="*/ 14 w 26"/>
                <a:gd name="T41" fmla="*/ 21 h 33"/>
                <a:gd name="T42" fmla="*/ 14 w 26"/>
                <a:gd name="T43" fmla="*/ 18 h 33"/>
                <a:gd name="T44" fmla="*/ 26 w 26"/>
                <a:gd name="T45" fmla="*/ 18 h 33"/>
                <a:gd name="T46" fmla="*/ 26 w 26"/>
                <a:gd name="T47" fmla="*/ 30 h 33"/>
                <a:gd name="T48" fmla="*/ 20 w 26"/>
                <a:gd name="T49" fmla="*/ 32 h 33"/>
                <a:gd name="T50" fmla="*/ 15 w 26"/>
                <a:gd name="T51" fmla="*/ 33 h 33"/>
                <a:gd name="T52" fmla="*/ 7 w 26"/>
                <a:gd name="T53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7" y="31"/>
                  </a:moveTo>
                  <a:cubicBezTo>
                    <a:pt x="4" y="30"/>
                    <a:pt x="3" y="28"/>
                    <a:pt x="2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2" y="8"/>
                  </a:cubicBezTo>
                  <a:cubicBezTo>
                    <a:pt x="3" y="6"/>
                    <a:pt x="5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17" y="0"/>
                    <a:pt x="19" y="1"/>
                    <a:pt x="21" y="1"/>
                  </a:cubicBezTo>
                  <a:cubicBezTo>
                    <a:pt x="22" y="2"/>
                    <a:pt x="24" y="2"/>
                    <a:pt x="25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4"/>
                    <a:pt x="21" y="4"/>
                    <a:pt x="20" y="3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3" y="3"/>
                    <a:pt x="11" y="3"/>
                    <a:pt x="9" y="5"/>
                  </a:cubicBezTo>
                  <a:cubicBezTo>
                    <a:pt x="7" y="6"/>
                    <a:pt x="6" y="7"/>
                    <a:pt x="4" y="9"/>
                  </a:cubicBezTo>
                  <a:cubicBezTo>
                    <a:pt x="3" y="11"/>
                    <a:pt x="3" y="14"/>
                    <a:pt x="3" y="17"/>
                  </a:cubicBezTo>
                  <a:cubicBezTo>
                    <a:pt x="3" y="20"/>
                    <a:pt x="3" y="22"/>
                    <a:pt x="4" y="24"/>
                  </a:cubicBezTo>
                  <a:cubicBezTo>
                    <a:pt x="5" y="26"/>
                    <a:pt x="6" y="28"/>
                    <a:pt x="8" y="29"/>
                  </a:cubicBezTo>
                  <a:cubicBezTo>
                    <a:pt x="10" y="30"/>
                    <a:pt x="12" y="31"/>
                    <a:pt x="15" y="31"/>
                  </a:cubicBezTo>
                  <a:cubicBezTo>
                    <a:pt x="16" y="31"/>
                    <a:pt x="18" y="30"/>
                    <a:pt x="19" y="30"/>
                  </a:cubicBezTo>
                  <a:cubicBezTo>
                    <a:pt x="21" y="30"/>
                    <a:pt x="22" y="30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31"/>
                    <a:pt x="22" y="32"/>
                    <a:pt x="20" y="32"/>
                  </a:cubicBezTo>
                  <a:cubicBezTo>
                    <a:pt x="18" y="33"/>
                    <a:pt x="17" y="33"/>
                    <a:pt x="15" y="33"/>
                  </a:cubicBezTo>
                  <a:cubicBezTo>
                    <a:pt x="12" y="33"/>
                    <a:pt x="9" y="32"/>
                    <a:pt x="7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21"/>
            <p:cNvSpPr>
              <a:spLocks noEditPoints="1"/>
            </p:cNvSpPr>
            <p:nvPr/>
          </p:nvSpPr>
          <p:spPr bwMode="auto">
            <a:xfrm>
              <a:off x="4130676" y="2695575"/>
              <a:ext cx="68263" cy="92075"/>
            </a:xfrm>
            <a:custGeom>
              <a:avLst/>
              <a:gdLst>
                <a:gd name="T0" fmla="*/ 16 w 18"/>
                <a:gd name="T1" fmla="*/ 24 h 24"/>
                <a:gd name="T2" fmla="*/ 16 w 18"/>
                <a:gd name="T3" fmla="*/ 22 h 24"/>
                <a:gd name="T4" fmla="*/ 16 w 18"/>
                <a:gd name="T5" fmla="*/ 20 h 24"/>
                <a:gd name="T6" fmla="*/ 12 w 18"/>
                <a:gd name="T7" fmla="*/ 23 h 24"/>
                <a:gd name="T8" fmla="*/ 7 w 18"/>
                <a:gd name="T9" fmla="*/ 24 h 24"/>
                <a:gd name="T10" fmla="*/ 4 w 18"/>
                <a:gd name="T11" fmla="*/ 23 h 24"/>
                <a:gd name="T12" fmla="*/ 1 w 18"/>
                <a:gd name="T13" fmla="*/ 21 h 24"/>
                <a:gd name="T14" fmla="*/ 0 w 18"/>
                <a:gd name="T15" fmla="*/ 17 h 24"/>
                <a:gd name="T16" fmla="*/ 3 w 18"/>
                <a:gd name="T17" fmla="*/ 12 h 24"/>
                <a:gd name="T18" fmla="*/ 11 w 18"/>
                <a:gd name="T19" fmla="*/ 10 h 24"/>
                <a:gd name="T20" fmla="*/ 15 w 18"/>
                <a:gd name="T21" fmla="*/ 10 h 24"/>
                <a:gd name="T22" fmla="*/ 15 w 18"/>
                <a:gd name="T23" fmla="*/ 9 h 24"/>
                <a:gd name="T24" fmla="*/ 14 w 18"/>
                <a:gd name="T25" fmla="*/ 4 h 24"/>
                <a:gd name="T26" fmla="*/ 9 w 18"/>
                <a:gd name="T27" fmla="*/ 2 h 24"/>
                <a:gd name="T28" fmla="*/ 6 w 18"/>
                <a:gd name="T29" fmla="*/ 2 h 24"/>
                <a:gd name="T30" fmla="*/ 3 w 18"/>
                <a:gd name="T31" fmla="*/ 4 h 24"/>
                <a:gd name="T32" fmla="*/ 2 w 18"/>
                <a:gd name="T33" fmla="*/ 2 h 24"/>
                <a:gd name="T34" fmla="*/ 5 w 18"/>
                <a:gd name="T35" fmla="*/ 0 h 24"/>
                <a:gd name="T36" fmla="*/ 10 w 18"/>
                <a:gd name="T37" fmla="*/ 0 h 24"/>
                <a:gd name="T38" fmla="*/ 14 w 18"/>
                <a:gd name="T39" fmla="*/ 1 h 24"/>
                <a:gd name="T40" fmla="*/ 17 w 18"/>
                <a:gd name="T41" fmla="*/ 4 h 24"/>
                <a:gd name="T42" fmla="*/ 18 w 18"/>
                <a:gd name="T43" fmla="*/ 10 h 24"/>
                <a:gd name="T44" fmla="*/ 18 w 18"/>
                <a:gd name="T45" fmla="*/ 19 h 24"/>
                <a:gd name="T46" fmla="*/ 18 w 18"/>
                <a:gd name="T47" fmla="*/ 24 h 24"/>
                <a:gd name="T48" fmla="*/ 16 w 18"/>
                <a:gd name="T49" fmla="*/ 24 h 24"/>
                <a:gd name="T50" fmla="*/ 11 w 18"/>
                <a:gd name="T51" fmla="*/ 21 h 24"/>
                <a:gd name="T52" fmla="*/ 13 w 18"/>
                <a:gd name="T53" fmla="*/ 20 h 24"/>
                <a:gd name="T54" fmla="*/ 15 w 18"/>
                <a:gd name="T55" fmla="*/ 18 h 24"/>
                <a:gd name="T56" fmla="*/ 15 w 18"/>
                <a:gd name="T57" fmla="*/ 12 h 24"/>
                <a:gd name="T58" fmla="*/ 11 w 18"/>
                <a:gd name="T59" fmla="*/ 12 h 24"/>
                <a:gd name="T60" fmla="*/ 5 w 18"/>
                <a:gd name="T61" fmla="*/ 13 h 24"/>
                <a:gd name="T62" fmla="*/ 3 w 18"/>
                <a:gd name="T63" fmla="*/ 17 h 24"/>
                <a:gd name="T64" fmla="*/ 4 w 18"/>
                <a:gd name="T65" fmla="*/ 21 h 24"/>
                <a:gd name="T66" fmla="*/ 8 w 18"/>
                <a:gd name="T67" fmla="*/ 22 h 24"/>
                <a:gd name="T68" fmla="*/ 11 w 18"/>
                <a:gd name="T6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24">
                  <a:moveTo>
                    <a:pt x="16" y="24"/>
                  </a:moveTo>
                  <a:cubicBezTo>
                    <a:pt x="16" y="23"/>
                    <a:pt x="16" y="23"/>
                    <a:pt x="16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3" y="22"/>
                    <a:pt x="12" y="23"/>
                  </a:cubicBezTo>
                  <a:cubicBezTo>
                    <a:pt x="11" y="24"/>
                    <a:pt x="9" y="24"/>
                    <a:pt x="7" y="24"/>
                  </a:cubicBezTo>
                  <a:cubicBezTo>
                    <a:pt x="6" y="24"/>
                    <a:pt x="5" y="24"/>
                    <a:pt x="4" y="23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4" y="11"/>
                    <a:pt x="7" y="10"/>
                    <a:pt x="11" y="10"/>
                  </a:cubicBezTo>
                  <a:cubicBezTo>
                    <a:pt x="12" y="10"/>
                    <a:pt x="14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5" y="5"/>
                    <a:pt x="14" y="4"/>
                  </a:cubicBezTo>
                  <a:cubicBezTo>
                    <a:pt x="13" y="2"/>
                    <a:pt x="11" y="2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1"/>
                    <a:pt x="16" y="2"/>
                    <a:pt x="17" y="4"/>
                  </a:cubicBezTo>
                  <a:cubicBezTo>
                    <a:pt x="18" y="5"/>
                    <a:pt x="18" y="7"/>
                    <a:pt x="18" y="1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8" y="22"/>
                    <a:pt x="18" y="24"/>
                  </a:cubicBezTo>
                  <a:lnTo>
                    <a:pt x="16" y="24"/>
                  </a:lnTo>
                  <a:close/>
                  <a:moveTo>
                    <a:pt x="11" y="21"/>
                  </a:moveTo>
                  <a:cubicBezTo>
                    <a:pt x="12" y="21"/>
                    <a:pt x="13" y="20"/>
                    <a:pt x="13" y="20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2" y="12"/>
                    <a:pt x="11" y="12"/>
                  </a:cubicBezTo>
                  <a:cubicBezTo>
                    <a:pt x="8" y="12"/>
                    <a:pt x="6" y="12"/>
                    <a:pt x="5" y="13"/>
                  </a:cubicBezTo>
                  <a:cubicBezTo>
                    <a:pt x="3" y="14"/>
                    <a:pt x="3" y="16"/>
                    <a:pt x="3" y="17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0" y="22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22"/>
            <p:cNvSpPr>
              <a:spLocks/>
            </p:cNvSpPr>
            <p:nvPr/>
          </p:nvSpPr>
          <p:spPr bwMode="auto">
            <a:xfrm>
              <a:off x="4219576" y="2695575"/>
              <a:ext cx="68263" cy="92075"/>
            </a:xfrm>
            <a:custGeom>
              <a:avLst/>
              <a:gdLst>
                <a:gd name="T0" fmla="*/ 2 w 18"/>
                <a:gd name="T1" fmla="*/ 22 h 24"/>
                <a:gd name="T2" fmla="*/ 0 w 18"/>
                <a:gd name="T3" fmla="*/ 15 h 24"/>
                <a:gd name="T4" fmla="*/ 0 w 18"/>
                <a:gd name="T5" fmla="*/ 0 h 24"/>
                <a:gd name="T6" fmla="*/ 3 w 18"/>
                <a:gd name="T7" fmla="*/ 0 h 24"/>
                <a:gd name="T8" fmla="*/ 3 w 18"/>
                <a:gd name="T9" fmla="*/ 15 h 24"/>
                <a:gd name="T10" fmla="*/ 4 w 18"/>
                <a:gd name="T11" fmla="*/ 20 h 24"/>
                <a:gd name="T12" fmla="*/ 8 w 18"/>
                <a:gd name="T13" fmla="*/ 22 h 24"/>
                <a:gd name="T14" fmla="*/ 12 w 18"/>
                <a:gd name="T15" fmla="*/ 21 h 24"/>
                <a:gd name="T16" fmla="*/ 16 w 18"/>
                <a:gd name="T17" fmla="*/ 18 h 24"/>
                <a:gd name="T18" fmla="*/ 16 w 18"/>
                <a:gd name="T19" fmla="*/ 0 h 24"/>
                <a:gd name="T20" fmla="*/ 18 w 18"/>
                <a:gd name="T21" fmla="*/ 0 h 24"/>
                <a:gd name="T22" fmla="*/ 18 w 18"/>
                <a:gd name="T23" fmla="*/ 18 h 24"/>
                <a:gd name="T24" fmla="*/ 18 w 18"/>
                <a:gd name="T25" fmla="*/ 24 h 24"/>
                <a:gd name="T26" fmla="*/ 16 w 18"/>
                <a:gd name="T27" fmla="*/ 24 h 24"/>
                <a:gd name="T28" fmla="*/ 16 w 18"/>
                <a:gd name="T29" fmla="*/ 20 h 24"/>
                <a:gd name="T30" fmla="*/ 12 w 18"/>
                <a:gd name="T31" fmla="*/ 23 h 24"/>
                <a:gd name="T32" fmla="*/ 7 w 18"/>
                <a:gd name="T33" fmla="*/ 24 h 24"/>
                <a:gd name="T34" fmla="*/ 2 w 18"/>
                <a:gd name="T3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24">
                  <a:moveTo>
                    <a:pt x="2" y="22"/>
                  </a:moveTo>
                  <a:cubicBezTo>
                    <a:pt x="1" y="20"/>
                    <a:pt x="0" y="18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1" y="21"/>
                    <a:pt x="12" y="21"/>
                  </a:cubicBezTo>
                  <a:cubicBezTo>
                    <a:pt x="13" y="20"/>
                    <a:pt x="15" y="19"/>
                    <a:pt x="16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8" y="21"/>
                    <a:pt x="1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2"/>
                    <a:pt x="16" y="20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23"/>
            <p:cNvSpPr>
              <a:spLocks/>
            </p:cNvSpPr>
            <p:nvPr/>
          </p:nvSpPr>
          <p:spPr bwMode="auto">
            <a:xfrm>
              <a:off x="4298951" y="2695575"/>
              <a:ext cx="57150" cy="92075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5" y="2"/>
                    <a:pt x="5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2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24"/>
            <p:cNvSpPr>
              <a:spLocks/>
            </p:cNvSpPr>
            <p:nvPr/>
          </p:nvSpPr>
          <p:spPr bwMode="auto">
            <a:xfrm>
              <a:off x="4359276" y="2695575"/>
              <a:ext cx="57150" cy="92075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5" y="2"/>
                    <a:pt x="5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2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25"/>
            <p:cNvSpPr>
              <a:spLocks noEditPoints="1"/>
            </p:cNvSpPr>
            <p:nvPr/>
          </p:nvSpPr>
          <p:spPr bwMode="auto">
            <a:xfrm>
              <a:off x="4432301" y="2665413"/>
              <a:ext cx="100013" cy="122238"/>
            </a:xfrm>
            <a:custGeom>
              <a:avLst/>
              <a:gdLst>
                <a:gd name="T0" fmla="*/ 0 w 26"/>
                <a:gd name="T1" fmla="*/ 0 h 32"/>
                <a:gd name="T2" fmla="*/ 10 w 26"/>
                <a:gd name="T3" fmla="*/ 0 h 32"/>
                <a:gd name="T4" fmla="*/ 19 w 26"/>
                <a:gd name="T5" fmla="*/ 2 h 32"/>
                <a:gd name="T6" fmla="*/ 25 w 26"/>
                <a:gd name="T7" fmla="*/ 7 h 32"/>
                <a:gd name="T8" fmla="*/ 26 w 26"/>
                <a:gd name="T9" fmla="*/ 15 h 32"/>
                <a:gd name="T10" fmla="*/ 24 w 26"/>
                <a:gd name="T11" fmla="*/ 23 h 32"/>
                <a:gd name="T12" fmla="*/ 19 w 26"/>
                <a:gd name="T13" fmla="*/ 29 h 32"/>
                <a:gd name="T14" fmla="*/ 10 w 26"/>
                <a:gd name="T15" fmla="*/ 32 h 32"/>
                <a:gd name="T16" fmla="*/ 0 w 26"/>
                <a:gd name="T17" fmla="*/ 32 h 32"/>
                <a:gd name="T18" fmla="*/ 0 w 26"/>
                <a:gd name="T19" fmla="*/ 0 h 32"/>
                <a:gd name="T20" fmla="*/ 9 w 26"/>
                <a:gd name="T21" fmla="*/ 27 h 32"/>
                <a:gd name="T22" fmla="*/ 16 w 26"/>
                <a:gd name="T23" fmla="*/ 26 h 32"/>
                <a:gd name="T24" fmla="*/ 20 w 26"/>
                <a:gd name="T25" fmla="*/ 21 h 32"/>
                <a:gd name="T26" fmla="*/ 21 w 26"/>
                <a:gd name="T27" fmla="*/ 15 h 32"/>
                <a:gd name="T28" fmla="*/ 18 w 26"/>
                <a:gd name="T29" fmla="*/ 7 h 32"/>
                <a:gd name="T30" fmla="*/ 10 w 26"/>
                <a:gd name="T31" fmla="*/ 4 h 32"/>
                <a:gd name="T32" fmla="*/ 5 w 26"/>
                <a:gd name="T33" fmla="*/ 4 h 32"/>
                <a:gd name="T34" fmla="*/ 5 w 26"/>
                <a:gd name="T35" fmla="*/ 27 h 32"/>
                <a:gd name="T36" fmla="*/ 9 w 26"/>
                <a:gd name="T37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1" y="3"/>
                    <a:pt x="23" y="4"/>
                    <a:pt x="25" y="7"/>
                  </a:cubicBezTo>
                  <a:cubicBezTo>
                    <a:pt x="26" y="9"/>
                    <a:pt x="26" y="11"/>
                    <a:pt x="26" y="15"/>
                  </a:cubicBezTo>
                  <a:cubicBezTo>
                    <a:pt x="26" y="18"/>
                    <a:pt x="26" y="21"/>
                    <a:pt x="24" y="23"/>
                  </a:cubicBezTo>
                  <a:cubicBezTo>
                    <a:pt x="23" y="26"/>
                    <a:pt x="21" y="28"/>
                    <a:pt x="19" y="29"/>
                  </a:cubicBezTo>
                  <a:cubicBezTo>
                    <a:pt x="16" y="31"/>
                    <a:pt x="13" y="32"/>
                    <a:pt x="10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9" y="27"/>
                  </a:moveTo>
                  <a:cubicBezTo>
                    <a:pt x="12" y="27"/>
                    <a:pt x="14" y="27"/>
                    <a:pt x="16" y="26"/>
                  </a:cubicBezTo>
                  <a:cubicBezTo>
                    <a:pt x="17" y="25"/>
                    <a:pt x="19" y="23"/>
                    <a:pt x="20" y="21"/>
                  </a:cubicBezTo>
                  <a:cubicBezTo>
                    <a:pt x="20" y="19"/>
                    <a:pt x="21" y="17"/>
                    <a:pt x="21" y="15"/>
                  </a:cubicBezTo>
                  <a:cubicBezTo>
                    <a:pt x="21" y="11"/>
                    <a:pt x="20" y="9"/>
                    <a:pt x="18" y="7"/>
                  </a:cubicBezTo>
                  <a:cubicBezTo>
                    <a:pt x="16" y="5"/>
                    <a:pt x="13" y="4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9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26"/>
            <p:cNvSpPr>
              <a:spLocks noEditPoints="1"/>
            </p:cNvSpPr>
            <p:nvPr/>
          </p:nvSpPr>
          <p:spPr bwMode="auto">
            <a:xfrm>
              <a:off x="4546601" y="2665413"/>
              <a:ext cx="84138" cy="122238"/>
            </a:xfrm>
            <a:custGeom>
              <a:avLst/>
              <a:gdLst>
                <a:gd name="T0" fmla="*/ 18 w 22"/>
                <a:gd name="T1" fmla="*/ 16 h 32"/>
                <a:gd name="T2" fmla="*/ 21 w 22"/>
                <a:gd name="T3" fmla="*/ 19 h 32"/>
                <a:gd name="T4" fmla="*/ 22 w 22"/>
                <a:gd name="T5" fmla="*/ 23 h 32"/>
                <a:gd name="T6" fmla="*/ 20 w 22"/>
                <a:gd name="T7" fmla="*/ 27 h 32"/>
                <a:gd name="T8" fmla="*/ 17 w 22"/>
                <a:gd name="T9" fmla="*/ 30 h 32"/>
                <a:gd name="T10" fmla="*/ 11 w 22"/>
                <a:gd name="T11" fmla="*/ 32 h 32"/>
                <a:gd name="T12" fmla="*/ 0 w 22"/>
                <a:gd name="T13" fmla="*/ 32 h 32"/>
                <a:gd name="T14" fmla="*/ 0 w 22"/>
                <a:gd name="T15" fmla="*/ 0 h 32"/>
                <a:gd name="T16" fmla="*/ 10 w 22"/>
                <a:gd name="T17" fmla="*/ 0 h 32"/>
                <a:gd name="T18" fmla="*/ 18 w 22"/>
                <a:gd name="T19" fmla="*/ 2 h 32"/>
                <a:gd name="T20" fmla="*/ 20 w 22"/>
                <a:gd name="T21" fmla="*/ 7 h 32"/>
                <a:gd name="T22" fmla="*/ 19 w 22"/>
                <a:gd name="T23" fmla="*/ 12 h 32"/>
                <a:gd name="T24" fmla="*/ 14 w 22"/>
                <a:gd name="T25" fmla="*/ 15 h 32"/>
                <a:gd name="T26" fmla="*/ 18 w 22"/>
                <a:gd name="T27" fmla="*/ 16 h 32"/>
                <a:gd name="T28" fmla="*/ 6 w 22"/>
                <a:gd name="T29" fmla="*/ 13 h 32"/>
                <a:gd name="T30" fmla="*/ 9 w 22"/>
                <a:gd name="T31" fmla="*/ 13 h 32"/>
                <a:gd name="T32" fmla="*/ 12 w 22"/>
                <a:gd name="T33" fmla="*/ 12 h 32"/>
                <a:gd name="T34" fmla="*/ 14 w 22"/>
                <a:gd name="T35" fmla="*/ 10 h 32"/>
                <a:gd name="T36" fmla="*/ 15 w 22"/>
                <a:gd name="T37" fmla="*/ 8 h 32"/>
                <a:gd name="T38" fmla="*/ 13 w 22"/>
                <a:gd name="T39" fmla="*/ 5 h 32"/>
                <a:gd name="T40" fmla="*/ 9 w 22"/>
                <a:gd name="T41" fmla="*/ 4 h 32"/>
                <a:gd name="T42" fmla="*/ 6 w 22"/>
                <a:gd name="T43" fmla="*/ 4 h 32"/>
                <a:gd name="T44" fmla="*/ 6 w 22"/>
                <a:gd name="T45" fmla="*/ 13 h 32"/>
                <a:gd name="T46" fmla="*/ 15 w 22"/>
                <a:gd name="T47" fmla="*/ 26 h 32"/>
                <a:gd name="T48" fmla="*/ 16 w 22"/>
                <a:gd name="T49" fmla="*/ 22 h 32"/>
                <a:gd name="T50" fmla="*/ 15 w 22"/>
                <a:gd name="T51" fmla="*/ 18 h 32"/>
                <a:gd name="T52" fmla="*/ 9 w 22"/>
                <a:gd name="T53" fmla="*/ 17 h 32"/>
                <a:gd name="T54" fmla="*/ 6 w 22"/>
                <a:gd name="T55" fmla="*/ 17 h 32"/>
                <a:gd name="T56" fmla="*/ 6 w 22"/>
                <a:gd name="T57" fmla="*/ 28 h 32"/>
                <a:gd name="T58" fmla="*/ 10 w 22"/>
                <a:gd name="T59" fmla="*/ 28 h 32"/>
                <a:gd name="T60" fmla="*/ 15 w 22"/>
                <a:gd name="T61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2">
                  <a:moveTo>
                    <a:pt x="18" y="16"/>
                  </a:moveTo>
                  <a:cubicBezTo>
                    <a:pt x="19" y="17"/>
                    <a:pt x="20" y="18"/>
                    <a:pt x="21" y="19"/>
                  </a:cubicBezTo>
                  <a:cubicBezTo>
                    <a:pt x="21" y="20"/>
                    <a:pt x="22" y="21"/>
                    <a:pt x="22" y="23"/>
                  </a:cubicBezTo>
                  <a:cubicBezTo>
                    <a:pt x="22" y="24"/>
                    <a:pt x="21" y="26"/>
                    <a:pt x="20" y="27"/>
                  </a:cubicBezTo>
                  <a:cubicBezTo>
                    <a:pt x="20" y="29"/>
                    <a:pt x="18" y="30"/>
                    <a:pt x="17" y="30"/>
                  </a:cubicBezTo>
                  <a:cubicBezTo>
                    <a:pt x="15" y="31"/>
                    <a:pt x="13" y="32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3"/>
                    <a:pt x="20" y="5"/>
                    <a:pt x="20" y="7"/>
                  </a:cubicBezTo>
                  <a:cubicBezTo>
                    <a:pt x="20" y="9"/>
                    <a:pt x="20" y="11"/>
                    <a:pt x="19" y="12"/>
                  </a:cubicBezTo>
                  <a:cubicBezTo>
                    <a:pt x="17" y="13"/>
                    <a:pt x="16" y="14"/>
                    <a:pt x="14" y="15"/>
                  </a:cubicBezTo>
                  <a:cubicBezTo>
                    <a:pt x="16" y="15"/>
                    <a:pt x="17" y="15"/>
                    <a:pt x="18" y="16"/>
                  </a:cubicBezTo>
                  <a:close/>
                  <a:moveTo>
                    <a:pt x="6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4" y="6"/>
                    <a:pt x="13" y="5"/>
                  </a:cubicBezTo>
                  <a:cubicBezTo>
                    <a:pt x="12" y="4"/>
                    <a:pt x="11" y="4"/>
                    <a:pt x="9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6" y="13"/>
                  </a:lnTo>
                  <a:close/>
                  <a:moveTo>
                    <a:pt x="15" y="26"/>
                  </a:moveTo>
                  <a:cubicBezTo>
                    <a:pt x="16" y="25"/>
                    <a:pt x="16" y="24"/>
                    <a:pt x="16" y="22"/>
                  </a:cubicBezTo>
                  <a:cubicBezTo>
                    <a:pt x="16" y="21"/>
                    <a:pt x="16" y="19"/>
                    <a:pt x="15" y="18"/>
                  </a:cubicBezTo>
                  <a:cubicBezTo>
                    <a:pt x="13" y="17"/>
                    <a:pt x="12" y="17"/>
                    <a:pt x="9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" y="28"/>
                    <a:pt x="14" y="27"/>
                    <a:pt x="1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27"/>
            <p:cNvSpPr>
              <a:spLocks noEditPoints="1"/>
            </p:cNvSpPr>
            <p:nvPr/>
          </p:nvSpPr>
          <p:spPr bwMode="auto">
            <a:xfrm>
              <a:off x="4127501" y="2386013"/>
              <a:ext cx="381000" cy="165100"/>
            </a:xfrm>
            <a:custGeom>
              <a:avLst/>
              <a:gdLst>
                <a:gd name="T0" fmla="*/ 50 w 100"/>
                <a:gd name="T1" fmla="*/ 12 h 43"/>
                <a:gd name="T2" fmla="*/ 45 w 100"/>
                <a:gd name="T3" fmla="*/ 23 h 43"/>
                <a:gd name="T4" fmla="*/ 50 w 100"/>
                <a:gd name="T5" fmla="*/ 26 h 43"/>
                <a:gd name="T6" fmla="*/ 56 w 100"/>
                <a:gd name="T7" fmla="*/ 15 h 43"/>
                <a:gd name="T8" fmla="*/ 56 w 100"/>
                <a:gd name="T9" fmla="*/ 11 h 43"/>
                <a:gd name="T10" fmla="*/ 63 w 100"/>
                <a:gd name="T11" fmla="*/ 17 h 43"/>
                <a:gd name="T12" fmla="*/ 63 w 100"/>
                <a:gd name="T13" fmla="*/ 20 h 43"/>
                <a:gd name="T14" fmla="*/ 60 w 100"/>
                <a:gd name="T15" fmla="*/ 21 h 43"/>
                <a:gd name="T16" fmla="*/ 59 w 100"/>
                <a:gd name="T17" fmla="*/ 28 h 43"/>
                <a:gd name="T18" fmla="*/ 58 w 100"/>
                <a:gd name="T19" fmla="*/ 31 h 43"/>
                <a:gd name="T20" fmla="*/ 55 w 100"/>
                <a:gd name="T21" fmla="*/ 27 h 43"/>
                <a:gd name="T22" fmla="*/ 49 w 100"/>
                <a:gd name="T23" fmla="*/ 28 h 43"/>
                <a:gd name="T24" fmla="*/ 47 w 100"/>
                <a:gd name="T25" fmla="*/ 31 h 43"/>
                <a:gd name="T26" fmla="*/ 45 w 100"/>
                <a:gd name="T27" fmla="*/ 32 h 43"/>
                <a:gd name="T28" fmla="*/ 45 w 100"/>
                <a:gd name="T29" fmla="*/ 27 h 43"/>
                <a:gd name="T30" fmla="*/ 38 w 100"/>
                <a:gd name="T31" fmla="*/ 21 h 43"/>
                <a:gd name="T32" fmla="*/ 36 w 100"/>
                <a:gd name="T33" fmla="*/ 20 h 43"/>
                <a:gd name="T34" fmla="*/ 41 w 100"/>
                <a:gd name="T35" fmla="*/ 18 h 43"/>
                <a:gd name="T36" fmla="*/ 44 w 100"/>
                <a:gd name="T37" fmla="*/ 12 h 43"/>
                <a:gd name="T38" fmla="*/ 31 w 100"/>
                <a:gd name="T39" fmla="*/ 20 h 43"/>
                <a:gd name="T40" fmla="*/ 70 w 100"/>
                <a:gd name="T41" fmla="*/ 20 h 43"/>
                <a:gd name="T42" fmla="*/ 56 w 100"/>
                <a:gd name="T43" fmla="*/ 11 h 43"/>
                <a:gd name="T44" fmla="*/ 51 w 100"/>
                <a:gd name="T45" fmla="*/ 0 h 43"/>
                <a:gd name="T46" fmla="*/ 47 w 100"/>
                <a:gd name="T47" fmla="*/ 8 h 43"/>
                <a:gd name="T48" fmla="*/ 51 w 100"/>
                <a:gd name="T49" fmla="*/ 8 h 43"/>
                <a:gd name="T50" fmla="*/ 71 w 100"/>
                <a:gd name="T51" fmla="*/ 1 h 43"/>
                <a:gd name="T52" fmla="*/ 73 w 100"/>
                <a:gd name="T53" fmla="*/ 3 h 43"/>
                <a:gd name="T54" fmla="*/ 67 w 100"/>
                <a:gd name="T55" fmla="*/ 10 h 43"/>
                <a:gd name="T56" fmla="*/ 68 w 100"/>
                <a:gd name="T57" fmla="*/ 10 h 43"/>
                <a:gd name="T58" fmla="*/ 90 w 100"/>
                <a:gd name="T59" fmla="*/ 8 h 43"/>
                <a:gd name="T60" fmla="*/ 79 w 100"/>
                <a:gd name="T61" fmla="*/ 15 h 43"/>
                <a:gd name="T62" fmla="*/ 88 w 100"/>
                <a:gd name="T63" fmla="*/ 20 h 43"/>
                <a:gd name="T64" fmla="*/ 99 w 100"/>
                <a:gd name="T65" fmla="*/ 18 h 43"/>
                <a:gd name="T66" fmla="*/ 85 w 100"/>
                <a:gd name="T67" fmla="*/ 23 h 43"/>
                <a:gd name="T68" fmla="*/ 73 w 100"/>
                <a:gd name="T69" fmla="*/ 16 h 43"/>
                <a:gd name="T70" fmla="*/ 50 w 100"/>
                <a:gd name="T71" fmla="*/ 43 h 43"/>
                <a:gd name="T72" fmla="*/ 28 w 100"/>
                <a:gd name="T73" fmla="*/ 17 h 43"/>
                <a:gd name="T74" fmla="*/ 3 w 100"/>
                <a:gd name="T75" fmla="*/ 36 h 43"/>
                <a:gd name="T76" fmla="*/ 0 w 100"/>
                <a:gd name="T77" fmla="*/ 35 h 43"/>
                <a:gd name="T78" fmla="*/ 3 w 100"/>
                <a:gd name="T79" fmla="*/ 31 h 43"/>
                <a:gd name="T80" fmla="*/ 30 w 100"/>
                <a:gd name="T81" fmla="*/ 12 h 43"/>
                <a:gd name="T82" fmla="*/ 34 w 100"/>
                <a:gd name="T8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" h="43">
                  <a:moveTo>
                    <a:pt x="52" y="12"/>
                  </a:moveTo>
                  <a:cubicBezTo>
                    <a:pt x="50" y="12"/>
                    <a:pt x="50" y="12"/>
                    <a:pt x="50" y="12"/>
                  </a:cubicBezTo>
                  <a:cubicBezTo>
                    <a:pt x="47" y="12"/>
                    <a:pt x="45" y="15"/>
                    <a:pt x="44" y="18"/>
                  </a:cubicBezTo>
                  <a:cubicBezTo>
                    <a:pt x="44" y="19"/>
                    <a:pt x="44" y="21"/>
                    <a:pt x="45" y="23"/>
                  </a:cubicBezTo>
                  <a:cubicBezTo>
                    <a:pt x="46" y="24"/>
                    <a:pt x="47" y="25"/>
                    <a:pt x="49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3" y="26"/>
                    <a:pt x="56" y="23"/>
                    <a:pt x="57" y="20"/>
                  </a:cubicBezTo>
                  <a:cubicBezTo>
                    <a:pt x="57" y="18"/>
                    <a:pt x="57" y="17"/>
                    <a:pt x="56" y="15"/>
                  </a:cubicBezTo>
                  <a:cubicBezTo>
                    <a:pt x="55" y="14"/>
                    <a:pt x="53" y="13"/>
                    <a:pt x="52" y="12"/>
                  </a:cubicBezTo>
                  <a:moveTo>
                    <a:pt x="56" y="11"/>
                  </a:moveTo>
                  <a:cubicBezTo>
                    <a:pt x="58" y="13"/>
                    <a:pt x="60" y="15"/>
                    <a:pt x="60" y="17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7"/>
                    <a:pt x="65" y="17"/>
                    <a:pt x="65" y="18"/>
                  </a:cubicBezTo>
                  <a:cubicBezTo>
                    <a:pt x="65" y="19"/>
                    <a:pt x="64" y="20"/>
                    <a:pt x="63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0" y="23"/>
                    <a:pt x="59" y="24"/>
                    <a:pt x="57" y="2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0" y="30"/>
                    <a:pt x="59" y="30"/>
                  </a:cubicBezTo>
                  <a:cubicBezTo>
                    <a:pt x="59" y="31"/>
                    <a:pt x="58" y="31"/>
                    <a:pt x="58" y="31"/>
                  </a:cubicBezTo>
                  <a:cubicBezTo>
                    <a:pt x="57" y="31"/>
                    <a:pt x="57" y="30"/>
                    <a:pt x="57" y="30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8"/>
                    <a:pt x="52" y="29"/>
                    <a:pt x="50" y="29"/>
                  </a:cubicBezTo>
                  <a:cubicBezTo>
                    <a:pt x="50" y="29"/>
                    <a:pt x="49" y="28"/>
                    <a:pt x="49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7" y="32"/>
                    <a:pt x="46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4" y="32"/>
                    <a:pt x="44" y="31"/>
                    <a:pt x="44" y="30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3" y="26"/>
                    <a:pt x="42" y="23"/>
                    <a:pt x="41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37" y="21"/>
                    <a:pt x="36" y="20"/>
                    <a:pt x="36" y="20"/>
                  </a:cubicBezTo>
                  <a:cubicBezTo>
                    <a:pt x="36" y="19"/>
                    <a:pt x="37" y="18"/>
                    <a:pt x="38" y="18"/>
                  </a:cubicBezTo>
                  <a:cubicBezTo>
                    <a:pt x="41" y="18"/>
                    <a:pt x="41" y="18"/>
                    <a:pt x="41" y="18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41" y="15"/>
                    <a:pt x="42" y="13"/>
                    <a:pt x="44" y="12"/>
                  </a:cubicBezTo>
                  <a:cubicBezTo>
                    <a:pt x="39" y="13"/>
                    <a:pt x="35" y="14"/>
                    <a:pt x="32" y="15"/>
                  </a:cubicBezTo>
                  <a:cubicBezTo>
                    <a:pt x="31" y="17"/>
                    <a:pt x="31" y="18"/>
                    <a:pt x="31" y="20"/>
                  </a:cubicBezTo>
                  <a:cubicBezTo>
                    <a:pt x="31" y="31"/>
                    <a:pt x="40" y="39"/>
                    <a:pt x="51" y="39"/>
                  </a:cubicBezTo>
                  <a:cubicBezTo>
                    <a:pt x="61" y="39"/>
                    <a:pt x="70" y="31"/>
                    <a:pt x="70" y="20"/>
                  </a:cubicBezTo>
                  <a:cubicBezTo>
                    <a:pt x="70" y="17"/>
                    <a:pt x="70" y="16"/>
                    <a:pt x="70" y="14"/>
                  </a:cubicBezTo>
                  <a:cubicBezTo>
                    <a:pt x="65" y="12"/>
                    <a:pt x="61" y="12"/>
                    <a:pt x="56" y="11"/>
                  </a:cubicBezTo>
                  <a:moveTo>
                    <a:pt x="49" y="1"/>
                  </a:moveTo>
                  <a:cubicBezTo>
                    <a:pt x="50" y="0"/>
                    <a:pt x="50" y="0"/>
                    <a:pt x="51" y="0"/>
                  </a:cubicBezTo>
                  <a:cubicBezTo>
                    <a:pt x="52" y="1"/>
                    <a:pt x="52" y="2"/>
                    <a:pt x="52" y="2"/>
                  </a:cubicBezTo>
                  <a:cubicBezTo>
                    <a:pt x="50" y="5"/>
                    <a:pt x="49" y="7"/>
                    <a:pt x="47" y="8"/>
                  </a:cubicBezTo>
                  <a:cubicBezTo>
                    <a:pt x="48" y="8"/>
                    <a:pt x="48" y="8"/>
                    <a:pt x="49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61" y="8"/>
                    <a:pt x="67" y="7"/>
                    <a:pt x="71" y="1"/>
                  </a:cubicBezTo>
                  <a:cubicBezTo>
                    <a:pt x="71" y="0"/>
                    <a:pt x="72" y="0"/>
                    <a:pt x="73" y="1"/>
                  </a:cubicBezTo>
                  <a:cubicBezTo>
                    <a:pt x="74" y="1"/>
                    <a:pt x="74" y="2"/>
                    <a:pt x="73" y="3"/>
                  </a:cubicBezTo>
                  <a:cubicBezTo>
                    <a:pt x="71" y="6"/>
                    <a:pt x="68" y="8"/>
                    <a:pt x="65" y="9"/>
                  </a:cubicBezTo>
                  <a:cubicBezTo>
                    <a:pt x="65" y="10"/>
                    <a:pt x="66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0"/>
                    <a:pt x="68" y="10"/>
                  </a:cubicBezTo>
                  <a:cubicBezTo>
                    <a:pt x="74" y="12"/>
                    <a:pt x="81" y="14"/>
                    <a:pt x="88" y="8"/>
                  </a:cubicBezTo>
                  <a:cubicBezTo>
                    <a:pt x="89" y="7"/>
                    <a:pt x="90" y="7"/>
                    <a:pt x="90" y="8"/>
                  </a:cubicBezTo>
                  <a:cubicBezTo>
                    <a:pt x="91" y="8"/>
                    <a:pt x="91" y="9"/>
                    <a:pt x="90" y="10"/>
                  </a:cubicBezTo>
                  <a:cubicBezTo>
                    <a:pt x="86" y="13"/>
                    <a:pt x="83" y="14"/>
                    <a:pt x="79" y="15"/>
                  </a:cubicBezTo>
                  <a:cubicBezTo>
                    <a:pt x="83" y="17"/>
                    <a:pt x="85" y="18"/>
                    <a:pt x="87" y="20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90" y="21"/>
                    <a:pt x="94" y="21"/>
                    <a:pt x="98" y="18"/>
                  </a:cubicBezTo>
                  <a:cubicBezTo>
                    <a:pt x="98" y="17"/>
                    <a:pt x="99" y="17"/>
                    <a:pt x="99" y="18"/>
                  </a:cubicBezTo>
                  <a:cubicBezTo>
                    <a:pt x="100" y="19"/>
                    <a:pt x="100" y="20"/>
                    <a:pt x="99" y="21"/>
                  </a:cubicBezTo>
                  <a:cubicBezTo>
                    <a:pt x="95" y="24"/>
                    <a:pt x="89" y="25"/>
                    <a:pt x="85" y="23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2" y="21"/>
                    <a:pt x="78" y="18"/>
                    <a:pt x="73" y="16"/>
                  </a:cubicBezTo>
                  <a:cubicBezTo>
                    <a:pt x="73" y="17"/>
                    <a:pt x="73" y="18"/>
                    <a:pt x="73" y="20"/>
                  </a:cubicBezTo>
                  <a:cubicBezTo>
                    <a:pt x="73" y="32"/>
                    <a:pt x="63" y="43"/>
                    <a:pt x="50" y="43"/>
                  </a:cubicBezTo>
                  <a:cubicBezTo>
                    <a:pt x="38" y="43"/>
                    <a:pt x="28" y="32"/>
                    <a:pt x="28" y="20"/>
                  </a:cubicBezTo>
                  <a:cubicBezTo>
                    <a:pt x="28" y="19"/>
                    <a:pt x="28" y="18"/>
                    <a:pt x="28" y="17"/>
                  </a:cubicBezTo>
                  <a:cubicBezTo>
                    <a:pt x="16" y="22"/>
                    <a:pt x="9" y="29"/>
                    <a:pt x="5" y="34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1" y="36"/>
                    <a:pt x="1" y="36"/>
                    <a:pt x="0" y="35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7" y="26"/>
                    <a:pt x="15" y="18"/>
                    <a:pt x="29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1" y="12"/>
                    <a:pt x="33" y="11"/>
                    <a:pt x="34" y="11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43" y="8"/>
                    <a:pt x="46" y="6"/>
                    <a:pt x="49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28"/>
            <p:cNvSpPr>
              <a:spLocks/>
            </p:cNvSpPr>
            <p:nvPr/>
          </p:nvSpPr>
          <p:spPr bwMode="auto">
            <a:xfrm>
              <a:off x="4157663" y="2492375"/>
              <a:ext cx="304800" cy="92075"/>
            </a:xfrm>
            <a:custGeom>
              <a:avLst/>
              <a:gdLst>
                <a:gd name="T0" fmla="*/ 79 w 80"/>
                <a:gd name="T1" fmla="*/ 1 h 24"/>
                <a:gd name="T2" fmla="*/ 77 w 80"/>
                <a:gd name="T3" fmla="*/ 1 h 24"/>
                <a:gd name="T4" fmla="*/ 60 w 80"/>
                <a:gd name="T5" fmla="*/ 18 h 24"/>
                <a:gd name="T6" fmla="*/ 25 w 80"/>
                <a:gd name="T7" fmla="*/ 16 h 24"/>
                <a:gd name="T8" fmla="*/ 1 w 80"/>
                <a:gd name="T9" fmla="*/ 12 h 24"/>
                <a:gd name="T10" fmla="*/ 0 w 80"/>
                <a:gd name="T11" fmla="*/ 13 h 24"/>
                <a:gd name="T12" fmla="*/ 1 w 80"/>
                <a:gd name="T13" fmla="*/ 15 h 24"/>
                <a:gd name="T14" fmla="*/ 24 w 80"/>
                <a:gd name="T15" fmla="*/ 19 h 24"/>
                <a:gd name="T16" fmla="*/ 47 w 80"/>
                <a:gd name="T17" fmla="*/ 24 h 24"/>
                <a:gd name="T18" fmla="*/ 62 w 80"/>
                <a:gd name="T19" fmla="*/ 20 h 24"/>
                <a:gd name="T20" fmla="*/ 79 w 80"/>
                <a:gd name="T21" fmla="*/ 3 h 24"/>
                <a:gd name="T22" fmla="*/ 79 w 80"/>
                <a:gd name="T23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24">
                  <a:moveTo>
                    <a:pt x="79" y="1"/>
                  </a:moveTo>
                  <a:cubicBezTo>
                    <a:pt x="78" y="0"/>
                    <a:pt x="77" y="0"/>
                    <a:pt x="77" y="1"/>
                  </a:cubicBezTo>
                  <a:cubicBezTo>
                    <a:pt x="74" y="6"/>
                    <a:pt x="68" y="14"/>
                    <a:pt x="60" y="18"/>
                  </a:cubicBezTo>
                  <a:cubicBezTo>
                    <a:pt x="49" y="23"/>
                    <a:pt x="37" y="19"/>
                    <a:pt x="25" y="16"/>
                  </a:cubicBezTo>
                  <a:cubicBezTo>
                    <a:pt x="17" y="14"/>
                    <a:pt x="9" y="11"/>
                    <a:pt x="1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4"/>
                    <a:pt x="1" y="15"/>
                    <a:pt x="1" y="15"/>
                  </a:cubicBezTo>
                  <a:cubicBezTo>
                    <a:pt x="8" y="14"/>
                    <a:pt x="16" y="17"/>
                    <a:pt x="24" y="19"/>
                  </a:cubicBezTo>
                  <a:cubicBezTo>
                    <a:pt x="32" y="21"/>
                    <a:pt x="40" y="24"/>
                    <a:pt x="47" y="24"/>
                  </a:cubicBezTo>
                  <a:cubicBezTo>
                    <a:pt x="52" y="24"/>
                    <a:pt x="57" y="23"/>
                    <a:pt x="62" y="20"/>
                  </a:cubicBezTo>
                  <a:cubicBezTo>
                    <a:pt x="71" y="16"/>
                    <a:pt x="77" y="8"/>
                    <a:pt x="79" y="3"/>
                  </a:cubicBezTo>
                  <a:cubicBezTo>
                    <a:pt x="80" y="2"/>
                    <a:pt x="79" y="1"/>
                    <a:pt x="79" y="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1949642" y="2521855"/>
            <a:ext cx="301153" cy="330019"/>
            <a:chOff x="3059113" y="2262188"/>
            <a:chExt cx="612776" cy="67151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6" name="Freeform 132"/>
            <p:cNvSpPr>
              <a:spLocks noEditPoints="1"/>
            </p:cNvSpPr>
            <p:nvPr/>
          </p:nvSpPr>
          <p:spPr bwMode="auto">
            <a:xfrm>
              <a:off x="3059113" y="2262188"/>
              <a:ext cx="612775" cy="671512"/>
            </a:xfrm>
            <a:custGeom>
              <a:avLst/>
              <a:gdLst>
                <a:gd name="T0" fmla="*/ 80 w 160"/>
                <a:gd name="T1" fmla="*/ 0 h 176"/>
                <a:gd name="T2" fmla="*/ 92 w 160"/>
                <a:gd name="T3" fmla="*/ 3 h 176"/>
                <a:gd name="T4" fmla="*/ 93 w 160"/>
                <a:gd name="T5" fmla="*/ 3 h 176"/>
                <a:gd name="T6" fmla="*/ 147 w 160"/>
                <a:gd name="T7" fmla="*/ 34 h 176"/>
                <a:gd name="T8" fmla="*/ 160 w 160"/>
                <a:gd name="T9" fmla="*/ 56 h 176"/>
                <a:gd name="T10" fmla="*/ 160 w 160"/>
                <a:gd name="T11" fmla="*/ 57 h 176"/>
                <a:gd name="T12" fmla="*/ 160 w 160"/>
                <a:gd name="T13" fmla="*/ 104 h 176"/>
                <a:gd name="T14" fmla="*/ 152 w 160"/>
                <a:gd name="T15" fmla="*/ 104 h 176"/>
                <a:gd name="T16" fmla="*/ 152 w 160"/>
                <a:gd name="T17" fmla="*/ 57 h 176"/>
                <a:gd name="T18" fmla="*/ 144 w 160"/>
                <a:gd name="T19" fmla="*/ 42 h 176"/>
                <a:gd name="T20" fmla="*/ 143 w 160"/>
                <a:gd name="T21" fmla="*/ 41 h 176"/>
                <a:gd name="T22" fmla="*/ 89 w 160"/>
                <a:gd name="T23" fmla="*/ 10 h 176"/>
                <a:gd name="T24" fmla="*/ 80 w 160"/>
                <a:gd name="T25" fmla="*/ 8 h 176"/>
                <a:gd name="T26" fmla="*/ 72 w 160"/>
                <a:gd name="T27" fmla="*/ 10 h 176"/>
                <a:gd name="T28" fmla="*/ 71 w 160"/>
                <a:gd name="T29" fmla="*/ 10 h 176"/>
                <a:gd name="T30" fmla="*/ 17 w 160"/>
                <a:gd name="T31" fmla="*/ 41 h 176"/>
                <a:gd name="T32" fmla="*/ 8 w 160"/>
                <a:gd name="T33" fmla="*/ 56 h 176"/>
                <a:gd name="T34" fmla="*/ 8 w 160"/>
                <a:gd name="T35" fmla="*/ 57 h 176"/>
                <a:gd name="T36" fmla="*/ 8 w 160"/>
                <a:gd name="T37" fmla="*/ 104 h 176"/>
                <a:gd name="T38" fmla="*/ 0 w 160"/>
                <a:gd name="T39" fmla="*/ 104 h 176"/>
                <a:gd name="T40" fmla="*/ 0 w 160"/>
                <a:gd name="T41" fmla="*/ 57 h 176"/>
                <a:gd name="T42" fmla="*/ 12 w 160"/>
                <a:gd name="T43" fmla="*/ 35 h 176"/>
                <a:gd name="T44" fmla="*/ 13 w 160"/>
                <a:gd name="T45" fmla="*/ 34 h 176"/>
                <a:gd name="T46" fmla="*/ 67 w 160"/>
                <a:gd name="T47" fmla="*/ 3 h 176"/>
                <a:gd name="T48" fmla="*/ 80 w 160"/>
                <a:gd name="T49" fmla="*/ 0 h 176"/>
                <a:gd name="T50" fmla="*/ 143 w 160"/>
                <a:gd name="T51" fmla="*/ 144 h 176"/>
                <a:gd name="T52" fmla="*/ 93 w 160"/>
                <a:gd name="T53" fmla="*/ 173 h 176"/>
                <a:gd name="T54" fmla="*/ 80 w 160"/>
                <a:gd name="T55" fmla="*/ 176 h 176"/>
                <a:gd name="T56" fmla="*/ 68 w 160"/>
                <a:gd name="T57" fmla="*/ 173 h 176"/>
                <a:gd name="T58" fmla="*/ 67 w 160"/>
                <a:gd name="T59" fmla="*/ 173 h 176"/>
                <a:gd name="T60" fmla="*/ 17 w 160"/>
                <a:gd name="T61" fmla="*/ 144 h 176"/>
                <a:gd name="T62" fmla="*/ 33 w 160"/>
                <a:gd name="T63" fmla="*/ 144 h 176"/>
                <a:gd name="T64" fmla="*/ 71 w 160"/>
                <a:gd name="T65" fmla="*/ 166 h 176"/>
                <a:gd name="T66" fmla="*/ 80 w 160"/>
                <a:gd name="T67" fmla="*/ 168 h 176"/>
                <a:gd name="T68" fmla="*/ 88 w 160"/>
                <a:gd name="T69" fmla="*/ 166 h 176"/>
                <a:gd name="T70" fmla="*/ 89 w 160"/>
                <a:gd name="T71" fmla="*/ 166 h 176"/>
                <a:gd name="T72" fmla="*/ 127 w 160"/>
                <a:gd name="T73" fmla="*/ 144 h 176"/>
                <a:gd name="T74" fmla="*/ 143 w 160"/>
                <a:gd name="T75" fmla="*/ 14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76">
                  <a:moveTo>
                    <a:pt x="80" y="0"/>
                  </a:moveTo>
                  <a:cubicBezTo>
                    <a:pt x="84" y="0"/>
                    <a:pt x="88" y="1"/>
                    <a:pt x="92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4" y="38"/>
                    <a:pt x="160" y="48"/>
                    <a:pt x="160" y="56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1"/>
                    <a:pt x="148" y="45"/>
                    <a:pt x="144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7" y="9"/>
                    <a:pt x="84" y="8"/>
                    <a:pt x="80" y="8"/>
                  </a:cubicBezTo>
                  <a:cubicBezTo>
                    <a:pt x="77" y="8"/>
                    <a:pt x="74" y="9"/>
                    <a:pt x="72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3" y="44"/>
                    <a:pt x="8" y="51"/>
                    <a:pt x="8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9"/>
                    <a:pt x="5" y="39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lose/>
                  <a:moveTo>
                    <a:pt x="143" y="144"/>
                  </a:moveTo>
                  <a:cubicBezTo>
                    <a:pt x="93" y="173"/>
                    <a:pt x="93" y="173"/>
                    <a:pt x="93" y="173"/>
                  </a:cubicBezTo>
                  <a:cubicBezTo>
                    <a:pt x="89" y="175"/>
                    <a:pt x="85" y="176"/>
                    <a:pt x="80" y="176"/>
                  </a:cubicBezTo>
                  <a:cubicBezTo>
                    <a:pt x="76" y="176"/>
                    <a:pt x="71" y="175"/>
                    <a:pt x="68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3" y="167"/>
                    <a:pt x="76" y="168"/>
                    <a:pt x="80" y="168"/>
                  </a:cubicBezTo>
                  <a:cubicBezTo>
                    <a:pt x="83" y="168"/>
                    <a:pt x="86" y="167"/>
                    <a:pt x="88" y="166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127" y="144"/>
                    <a:pt x="127" y="144"/>
                    <a:pt x="127" y="144"/>
                  </a:cubicBezTo>
                  <a:lnTo>
                    <a:pt x="143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33"/>
            <p:cNvSpPr>
              <a:spLocks/>
            </p:cNvSpPr>
            <p:nvPr/>
          </p:nvSpPr>
          <p:spPr bwMode="auto">
            <a:xfrm>
              <a:off x="3059113" y="2674938"/>
              <a:ext cx="100013" cy="125412"/>
            </a:xfrm>
            <a:custGeom>
              <a:avLst/>
              <a:gdLst>
                <a:gd name="T0" fmla="*/ 7 w 26"/>
                <a:gd name="T1" fmla="*/ 31 h 33"/>
                <a:gd name="T2" fmla="*/ 2 w 26"/>
                <a:gd name="T3" fmla="*/ 25 h 33"/>
                <a:gd name="T4" fmla="*/ 0 w 26"/>
                <a:gd name="T5" fmla="*/ 17 h 33"/>
                <a:gd name="T6" fmla="*/ 2 w 26"/>
                <a:gd name="T7" fmla="*/ 8 h 33"/>
                <a:gd name="T8" fmla="*/ 8 w 26"/>
                <a:gd name="T9" fmla="*/ 2 h 33"/>
                <a:gd name="T10" fmla="*/ 16 w 26"/>
                <a:gd name="T11" fmla="*/ 0 h 33"/>
                <a:gd name="T12" fmla="*/ 21 w 26"/>
                <a:gd name="T13" fmla="*/ 1 h 33"/>
                <a:gd name="T14" fmla="*/ 25 w 26"/>
                <a:gd name="T15" fmla="*/ 3 h 33"/>
                <a:gd name="T16" fmla="*/ 24 w 26"/>
                <a:gd name="T17" fmla="*/ 5 h 33"/>
                <a:gd name="T18" fmla="*/ 20 w 26"/>
                <a:gd name="T19" fmla="*/ 3 h 33"/>
                <a:gd name="T20" fmla="*/ 16 w 26"/>
                <a:gd name="T21" fmla="*/ 3 h 33"/>
                <a:gd name="T22" fmla="*/ 9 w 26"/>
                <a:gd name="T23" fmla="*/ 5 h 33"/>
                <a:gd name="T24" fmla="*/ 4 w 26"/>
                <a:gd name="T25" fmla="*/ 9 h 33"/>
                <a:gd name="T26" fmla="*/ 3 w 26"/>
                <a:gd name="T27" fmla="*/ 17 h 33"/>
                <a:gd name="T28" fmla="*/ 4 w 26"/>
                <a:gd name="T29" fmla="*/ 24 h 33"/>
                <a:gd name="T30" fmla="*/ 8 w 26"/>
                <a:gd name="T31" fmla="*/ 29 h 33"/>
                <a:gd name="T32" fmla="*/ 15 w 26"/>
                <a:gd name="T33" fmla="*/ 31 h 33"/>
                <a:gd name="T34" fmla="*/ 19 w 26"/>
                <a:gd name="T35" fmla="*/ 30 h 33"/>
                <a:gd name="T36" fmla="*/ 23 w 26"/>
                <a:gd name="T37" fmla="*/ 29 h 33"/>
                <a:gd name="T38" fmla="*/ 23 w 26"/>
                <a:gd name="T39" fmla="*/ 21 h 33"/>
                <a:gd name="T40" fmla="*/ 14 w 26"/>
                <a:gd name="T41" fmla="*/ 21 h 33"/>
                <a:gd name="T42" fmla="*/ 14 w 26"/>
                <a:gd name="T43" fmla="*/ 18 h 33"/>
                <a:gd name="T44" fmla="*/ 26 w 26"/>
                <a:gd name="T45" fmla="*/ 18 h 33"/>
                <a:gd name="T46" fmla="*/ 26 w 26"/>
                <a:gd name="T47" fmla="*/ 30 h 33"/>
                <a:gd name="T48" fmla="*/ 20 w 26"/>
                <a:gd name="T49" fmla="*/ 32 h 33"/>
                <a:gd name="T50" fmla="*/ 15 w 26"/>
                <a:gd name="T51" fmla="*/ 33 h 33"/>
                <a:gd name="T52" fmla="*/ 7 w 26"/>
                <a:gd name="T53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7" y="31"/>
                  </a:moveTo>
                  <a:cubicBezTo>
                    <a:pt x="5" y="30"/>
                    <a:pt x="3" y="28"/>
                    <a:pt x="2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17" y="0"/>
                    <a:pt x="19" y="1"/>
                    <a:pt x="21" y="1"/>
                  </a:cubicBezTo>
                  <a:cubicBezTo>
                    <a:pt x="22" y="2"/>
                    <a:pt x="24" y="2"/>
                    <a:pt x="25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4"/>
                    <a:pt x="21" y="4"/>
                    <a:pt x="20" y="3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3" y="3"/>
                    <a:pt x="11" y="3"/>
                    <a:pt x="9" y="5"/>
                  </a:cubicBezTo>
                  <a:cubicBezTo>
                    <a:pt x="7" y="6"/>
                    <a:pt x="6" y="7"/>
                    <a:pt x="4" y="9"/>
                  </a:cubicBezTo>
                  <a:cubicBezTo>
                    <a:pt x="3" y="11"/>
                    <a:pt x="3" y="14"/>
                    <a:pt x="3" y="17"/>
                  </a:cubicBezTo>
                  <a:cubicBezTo>
                    <a:pt x="3" y="20"/>
                    <a:pt x="3" y="22"/>
                    <a:pt x="4" y="24"/>
                  </a:cubicBezTo>
                  <a:cubicBezTo>
                    <a:pt x="5" y="26"/>
                    <a:pt x="6" y="28"/>
                    <a:pt x="8" y="29"/>
                  </a:cubicBezTo>
                  <a:cubicBezTo>
                    <a:pt x="10" y="30"/>
                    <a:pt x="12" y="31"/>
                    <a:pt x="15" y="31"/>
                  </a:cubicBezTo>
                  <a:cubicBezTo>
                    <a:pt x="16" y="31"/>
                    <a:pt x="18" y="30"/>
                    <a:pt x="19" y="30"/>
                  </a:cubicBezTo>
                  <a:cubicBezTo>
                    <a:pt x="21" y="30"/>
                    <a:pt x="22" y="30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31"/>
                    <a:pt x="22" y="32"/>
                    <a:pt x="20" y="32"/>
                  </a:cubicBezTo>
                  <a:cubicBezTo>
                    <a:pt x="18" y="33"/>
                    <a:pt x="17" y="33"/>
                    <a:pt x="15" y="33"/>
                  </a:cubicBezTo>
                  <a:cubicBezTo>
                    <a:pt x="12" y="33"/>
                    <a:pt x="9" y="32"/>
                    <a:pt x="7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34"/>
            <p:cNvSpPr>
              <a:spLocks noEditPoints="1"/>
            </p:cNvSpPr>
            <p:nvPr/>
          </p:nvSpPr>
          <p:spPr bwMode="auto">
            <a:xfrm>
              <a:off x="3170238" y="2708275"/>
              <a:ext cx="69850" cy="92075"/>
            </a:xfrm>
            <a:custGeom>
              <a:avLst/>
              <a:gdLst>
                <a:gd name="T0" fmla="*/ 16 w 18"/>
                <a:gd name="T1" fmla="*/ 24 h 24"/>
                <a:gd name="T2" fmla="*/ 16 w 18"/>
                <a:gd name="T3" fmla="*/ 22 h 24"/>
                <a:gd name="T4" fmla="*/ 16 w 18"/>
                <a:gd name="T5" fmla="*/ 20 h 24"/>
                <a:gd name="T6" fmla="*/ 12 w 18"/>
                <a:gd name="T7" fmla="*/ 23 h 24"/>
                <a:gd name="T8" fmla="*/ 7 w 18"/>
                <a:gd name="T9" fmla="*/ 24 h 24"/>
                <a:gd name="T10" fmla="*/ 4 w 18"/>
                <a:gd name="T11" fmla="*/ 23 h 24"/>
                <a:gd name="T12" fmla="*/ 1 w 18"/>
                <a:gd name="T13" fmla="*/ 21 h 24"/>
                <a:gd name="T14" fmla="*/ 0 w 18"/>
                <a:gd name="T15" fmla="*/ 17 h 24"/>
                <a:gd name="T16" fmla="*/ 3 w 18"/>
                <a:gd name="T17" fmla="*/ 12 h 24"/>
                <a:gd name="T18" fmla="*/ 11 w 18"/>
                <a:gd name="T19" fmla="*/ 10 h 24"/>
                <a:gd name="T20" fmla="*/ 15 w 18"/>
                <a:gd name="T21" fmla="*/ 10 h 24"/>
                <a:gd name="T22" fmla="*/ 15 w 18"/>
                <a:gd name="T23" fmla="*/ 9 h 24"/>
                <a:gd name="T24" fmla="*/ 14 w 18"/>
                <a:gd name="T25" fmla="*/ 4 h 24"/>
                <a:gd name="T26" fmla="*/ 9 w 18"/>
                <a:gd name="T27" fmla="*/ 2 h 24"/>
                <a:gd name="T28" fmla="*/ 6 w 18"/>
                <a:gd name="T29" fmla="*/ 2 h 24"/>
                <a:gd name="T30" fmla="*/ 3 w 18"/>
                <a:gd name="T31" fmla="*/ 4 h 24"/>
                <a:gd name="T32" fmla="*/ 2 w 18"/>
                <a:gd name="T33" fmla="*/ 2 h 24"/>
                <a:gd name="T34" fmla="*/ 5 w 18"/>
                <a:gd name="T35" fmla="*/ 0 h 24"/>
                <a:gd name="T36" fmla="*/ 10 w 18"/>
                <a:gd name="T37" fmla="*/ 0 h 24"/>
                <a:gd name="T38" fmla="*/ 14 w 18"/>
                <a:gd name="T39" fmla="*/ 1 h 24"/>
                <a:gd name="T40" fmla="*/ 17 w 18"/>
                <a:gd name="T41" fmla="*/ 4 h 24"/>
                <a:gd name="T42" fmla="*/ 18 w 18"/>
                <a:gd name="T43" fmla="*/ 10 h 24"/>
                <a:gd name="T44" fmla="*/ 18 w 18"/>
                <a:gd name="T45" fmla="*/ 19 h 24"/>
                <a:gd name="T46" fmla="*/ 18 w 18"/>
                <a:gd name="T47" fmla="*/ 24 h 24"/>
                <a:gd name="T48" fmla="*/ 16 w 18"/>
                <a:gd name="T49" fmla="*/ 24 h 24"/>
                <a:gd name="T50" fmla="*/ 11 w 18"/>
                <a:gd name="T51" fmla="*/ 21 h 24"/>
                <a:gd name="T52" fmla="*/ 13 w 18"/>
                <a:gd name="T53" fmla="*/ 20 h 24"/>
                <a:gd name="T54" fmla="*/ 15 w 18"/>
                <a:gd name="T55" fmla="*/ 18 h 24"/>
                <a:gd name="T56" fmla="*/ 15 w 18"/>
                <a:gd name="T57" fmla="*/ 12 h 24"/>
                <a:gd name="T58" fmla="*/ 11 w 18"/>
                <a:gd name="T59" fmla="*/ 12 h 24"/>
                <a:gd name="T60" fmla="*/ 5 w 18"/>
                <a:gd name="T61" fmla="*/ 13 h 24"/>
                <a:gd name="T62" fmla="*/ 3 w 18"/>
                <a:gd name="T63" fmla="*/ 17 h 24"/>
                <a:gd name="T64" fmla="*/ 4 w 18"/>
                <a:gd name="T65" fmla="*/ 21 h 24"/>
                <a:gd name="T66" fmla="*/ 8 w 18"/>
                <a:gd name="T67" fmla="*/ 22 h 24"/>
                <a:gd name="T68" fmla="*/ 11 w 18"/>
                <a:gd name="T69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24">
                  <a:moveTo>
                    <a:pt x="16" y="24"/>
                  </a:moveTo>
                  <a:cubicBezTo>
                    <a:pt x="16" y="23"/>
                    <a:pt x="16" y="23"/>
                    <a:pt x="16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3" y="22"/>
                    <a:pt x="12" y="23"/>
                  </a:cubicBezTo>
                  <a:cubicBezTo>
                    <a:pt x="11" y="24"/>
                    <a:pt x="9" y="24"/>
                    <a:pt x="7" y="24"/>
                  </a:cubicBezTo>
                  <a:cubicBezTo>
                    <a:pt x="6" y="24"/>
                    <a:pt x="5" y="24"/>
                    <a:pt x="4" y="23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4" y="11"/>
                    <a:pt x="7" y="10"/>
                    <a:pt x="11" y="10"/>
                  </a:cubicBezTo>
                  <a:cubicBezTo>
                    <a:pt x="12" y="10"/>
                    <a:pt x="14" y="10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7"/>
                    <a:pt x="15" y="5"/>
                    <a:pt x="14" y="4"/>
                  </a:cubicBezTo>
                  <a:cubicBezTo>
                    <a:pt x="13" y="2"/>
                    <a:pt x="11" y="2"/>
                    <a:pt x="9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2" y="0"/>
                    <a:pt x="13" y="0"/>
                    <a:pt x="14" y="1"/>
                  </a:cubicBezTo>
                  <a:cubicBezTo>
                    <a:pt x="15" y="1"/>
                    <a:pt x="16" y="2"/>
                    <a:pt x="17" y="4"/>
                  </a:cubicBezTo>
                  <a:cubicBezTo>
                    <a:pt x="18" y="5"/>
                    <a:pt x="18" y="7"/>
                    <a:pt x="18" y="1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8" y="22"/>
                    <a:pt x="18" y="24"/>
                  </a:cubicBezTo>
                  <a:lnTo>
                    <a:pt x="16" y="24"/>
                  </a:lnTo>
                  <a:close/>
                  <a:moveTo>
                    <a:pt x="11" y="21"/>
                  </a:moveTo>
                  <a:cubicBezTo>
                    <a:pt x="12" y="21"/>
                    <a:pt x="13" y="20"/>
                    <a:pt x="13" y="20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2" y="12"/>
                    <a:pt x="11" y="12"/>
                  </a:cubicBezTo>
                  <a:cubicBezTo>
                    <a:pt x="8" y="12"/>
                    <a:pt x="6" y="12"/>
                    <a:pt x="5" y="13"/>
                  </a:cubicBezTo>
                  <a:cubicBezTo>
                    <a:pt x="3" y="14"/>
                    <a:pt x="3" y="16"/>
                    <a:pt x="3" y="17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0" y="22"/>
                    <a:pt x="11" y="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35"/>
            <p:cNvSpPr>
              <a:spLocks/>
            </p:cNvSpPr>
            <p:nvPr/>
          </p:nvSpPr>
          <p:spPr bwMode="auto">
            <a:xfrm>
              <a:off x="3259138" y="2708275"/>
              <a:ext cx="68263" cy="92075"/>
            </a:xfrm>
            <a:custGeom>
              <a:avLst/>
              <a:gdLst>
                <a:gd name="T0" fmla="*/ 2 w 18"/>
                <a:gd name="T1" fmla="*/ 22 h 24"/>
                <a:gd name="T2" fmla="*/ 0 w 18"/>
                <a:gd name="T3" fmla="*/ 15 h 24"/>
                <a:gd name="T4" fmla="*/ 0 w 18"/>
                <a:gd name="T5" fmla="*/ 0 h 24"/>
                <a:gd name="T6" fmla="*/ 3 w 18"/>
                <a:gd name="T7" fmla="*/ 0 h 24"/>
                <a:gd name="T8" fmla="*/ 3 w 18"/>
                <a:gd name="T9" fmla="*/ 15 h 24"/>
                <a:gd name="T10" fmla="*/ 4 w 18"/>
                <a:gd name="T11" fmla="*/ 20 h 24"/>
                <a:gd name="T12" fmla="*/ 8 w 18"/>
                <a:gd name="T13" fmla="*/ 22 h 24"/>
                <a:gd name="T14" fmla="*/ 12 w 18"/>
                <a:gd name="T15" fmla="*/ 21 h 24"/>
                <a:gd name="T16" fmla="*/ 16 w 18"/>
                <a:gd name="T17" fmla="*/ 18 h 24"/>
                <a:gd name="T18" fmla="*/ 16 w 18"/>
                <a:gd name="T19" fmla="*/ 0 h 24"/>
                <a:gd name="T20" fmla="*/ 18 w 18"/>
                <a:gd name="T21" fmla="*/ 0 h 24"/>
                <a:gd name="T22" fmla="*/ 18 w 18"/>
                <a:gd name="T23" fmla="*/ 18 h 24"/>
                <a:gd name="T24" fmla="*/ 18 w 18"/>
                <a:gd name="T25" fmla="*/ 24 h 24"/>
                <a:gd name="T26" fmla="*/ 16 w 18"/>
                <a:gd name="T27" fmla="*/ 24 h 24"/>
                <a:gd name="T28" fmla="*/ 16 w 18"/>
                <a:gd name="T29" fmla="*/ 20 h 24"/>
                <a:gd name="T30" fmla="*/ 12 w 18"/>
                <a:gd name="T31" fmla="*/ 23 h 24"/>
                <a:gd name="T32" fmla="*/ 7 w 18"/>
                <a:gd name="T33" fmla="*/ 24 h 24"/>
                <a:gd name="T34" fmla="*/ 2 w 18"/>
                <a:gd name="T3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24">
                  <a:moveTo>
                    <a:pt x="2" y="22"/>
                  </a:moveTo>
                  <a:cubicBezTo>
                    <a:pt x="1" y="20"/>
                    <a:pt x="0" y="18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7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1" y="21"/>
                    <a:pt x="12" y="21"/>
                  </a:cubicBezTo>
                  <a:cubicBezTo>
                    <a:pt x="13" y="20"/>
                    <a:pt x="15" y="19"/>
                    <a:pt x="16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8" y="21"/>
                    <a:pt x="1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2"/>
                    <a:pt x="16" y="20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36"/>
            <p:cNvSpPr>
              <a:spLocks/>
            </p:cNvSpPr>
            <p:nvPr/>
          </p:nvSpPr>
          <p:spPr bwMode="auto">
            <a:xfrm>
              <a:off x="3338513" y="2708275"/>
              <a:ext cx="57150" cy="92075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5" y="2"/>
                    <a:pt x="5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2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37"/>
            <p:cNvSpPr>
              <a:spLocks/>
            </p:cNvSpPr>
            <p:nvPr/>
          </p:nvSpPr>
          <p:spPr bwMode="auto">
            <a:xfrm>
              <a:off x="3400426" y="2708275"/>
              <a:ext cx="57150" cy="92075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4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4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2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5" y="2"/>
                    <a:pt x="5" y="3"/>
                  </a:cubicBezTo>
                  <a:cubicBezTo>
                    <a:pt x="4" y="4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2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38"/>
            <p:cNvSpPr>
              <a:spLocks noEditPoints="1"/>
            </p:cNvSpPr>
            <p:nvPr/>
          </p:nvSpPr>
          <p:spPr bwMode="auto">
            <a:xfrm>
              <a:off x="3471863" y="2678113"/>
              <a:ext cx="100013" cy="122237"/>
            </a:xfrm>
            <a:custGeom>
              <a:avLst/>
              <a:gdLst>
                <a:gd name="T0" fmla="*/ 0 w 26"/>
                <a:gd name="T1" fmla="*/ 0 h 32"/>
                <a:gd name="T2" fmla="*/ 10 w 26"/>
                <a:gd name="T3" fmla="*/ 0 h 32"/>
                <a:gd name="T4" fmla="*/ 19 w 26"/>
                <a:gd name="T5" fmla="*/ 2 h 32"/>
                <a:gd name="T6" fmla="*/ 25 w 26"/>
                <a:gd name="T7" fmla="*/ 7 h 32"/>
                <a:gd name="T8" fmla="*/ 26 w 26"/>
                <a:gd name="T9" fmla="*/ 15 h 32"/>
                <a:gd name="T10" fmla="*/ 24 w 26"/>
                <a:gd name="T11" fmla="*/ 23 h 32"/>
                <a:gd name="T12" fmla="*/ 19 w 26"/>
                <a:gd name="T13" fmla="*/ 29 h 32"/>
                <a:gd name="T14" fmla="*/ 10 w 26"/>
                <a:gd name="T15" fmla="*/ 32 h 32"/>
                <a:gd name="T16" fmla="*/ 0 w 26"/>
                <a:gd name="T17" fmla="*/ 32 h 32"/>
                <a:gd name="T18" fmla="*/ 0 w 26"/>
                <a:gd name="T19" fmla="*/ 0 h 32"/>
                <a:gd name="T20" fmla="*/ 9 w 26"/>
                <a:gd name="T21" fmla="*/ 27 h 32"/>
                <a:gd name="T22" fmla="*/ 16 w 26"/>
                <a:gd name="T23" fmla="*/ 26 h 32"/>
                <a:gd name="T24" fmla="*/ 20 w 26"/>
                <a:gd name="T25" fmla="*/ 21 h 32"/>
                <a:gd name="T26" fmla="*/ 21 w 26"/>
                <a:gd name="T27" fmla="*/ 15 h 32"/>
                <a:gd name="T28" fmla="*/ 18 w 26"/>
                <a:gd name="T29" fmla="*/ 7 h 32"/>
                <a:gd name="T30" fmla="*/ 10 w 26"/>
                <a:gd name="T31" fmla="*/ 4 h 32"/>
                <a:gd name="T32" fmla="*/ 5 w 26"/>
                <a:gd name="T33" fmla="*/ 4 h 32"/>
                <a:gd name="T34" fmla="*/ 5 w 26"/>
                <a:gd name="T35" fmla="*/ 27 h 32"/>
                <a:gd name="T36" fmla="*/ 9 w 26"/>
                <a:gd name="T37" fmla="*/ 2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32"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4" y="0"/>
                    <a:pt x="17" y="0"/>
                    <a:pt x="19" y="2"/>
                  </a:cubicBezTo>
                  <a:cubicBezTo>
                    <a:pt x="21" y="3"/>
                    <a:pt x="23" y="4"/>
                    <a:pt x="25" y="7"/>
                  </a:cubicBezTo>
                  <a:cubicBezTo>
                    <a:pt x="26" y="9"/>
                    <a:pt x="26" y="11"/>
                    <a:pt x="26" y="15"/>
                  </a:cubicBezTo>
                  <a:cubicBezTo>
                    <a:pt x="26" y="18"/>
                    <a:pt x="26" y="21"/>
                    <a:pt x="24" y="23"/>
                  </a:cubicBezTo>
                  <a:cubicBezTo>
                    <a:pt x="23" y="26"/>
                    <a:pt x="21" y="28"/>
                    <a:pt x="19" y="29"/>
                  </a:cubicBezTo>
                  <a:cubicBezTo>
                    <a:pt x="16" y="31"/>
                    <a:pt x="13" y="32"/>
                    <a:pt x="10" y="32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0" y="0"/>
                  </a:lnTo>
                  <a:close/>
                  <a:moveTo>
                    <a:pt x="9" y="27"/>
                  </a:moveTo>
                  <a:cubicBezTo>
                    <a:pt x="12" y="27"/>
                    <a:pt x="14" y="27"/>
                    <a:pt x="16" y="26"/>
                  </a:cubicBezTo>
                  <a:cubicBezTo>
                    <a:pt x="17" y="25"/>
                    <a:pt x="19" y="23"/>
                    <a:pt x="20" y="21"/>
                  </a:cubicBezTo>
                  <a:cubicBezTo>
                    <a:pt x="20" y="19"/>
                    <a:pt x="21" y="17"/>
                    <a:pt x="21" y="15"/>
                  </a:cubicBezTo>
                  <a:cubicBezTo>
                    <a:pt x="21" y="11"/>
                    <a:pt x="20" y="9"/>
                    <a:pt x="18" y="7"/>
                  </a:cubicBezTo>
                  <a:cubicBezTo>
                    <a:pt x="16" y="5"/>
                    <a:pt x="13" y="4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9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39"/>
            <p:cNvSpPr>
              <a:spLocks noEditPoints="1"/>
            </p:cNvSpPr>
            <p:nvPr/>
          </p:nvSpPr>
          <p:spPr bwMode="auto">
            <a:xfrm>
              <a:off x="3587751" y="2678113"/>
              <a:ext cx="84138" cy="122237"/>
            </a:xfrm>
            <a:custGeom>
              <a:avLst/>
              <a:gdLst>
                <a:gd name="T0" fmla="*/ 18 w 22"/>
                <a:gd name="T1" fmla="*/ 16 h 32"/>
                <a:gd name="T2" fmla="*/ 21 w 22"/>
                <a:gd name="T3" fmla="*/ 19 h 32"/>
                <a:gd name="T4" fmla="*/ 22 w 22"/>
                <a:gd name="T5" fmla="*/ 23 h 32"/>
                <a:gd name="T6" fmla="*/ 20 w 22"/>
                <a:gd name="T7" fmla="*/ 27 h 32"/>
                <a:gd name="T8" fmla="*/ 17 w 22"/>
                <a:gd name="T9" fmla="*/ 30 h 32"/>
                <a:gd name="T10" fmla="*/ 11 w 22"/>
                <a:gd name="T11" fmla="*/ 32 h 32"/>
                <a:gd name="T12" fmla="*/ 0 w 22"/>
                <a:gd name="T13" fmla="*/ 32 h 32"/>
                <a:gd name="T14" fmla="*/ 0 w 22"/>
                <a:gd name="T15" fmla="*/ 0 h 32"/>
                <a:gd name="T16" fmla="*/ 10 w 22"/>
                <a:gd name="T17" fmla="*/ 0 h 32"/>
                <a:gd name="T18" fmla="*/ 18 w 22"/>
                <a:gd name="T19" fmla="*/ 2 h 32"/>
                <a:gd name="T20" fmla="*/ 20 w 22"/>
                <a:gd name="T21" fmla="*/ 7 h 32"/>
                <a:gd name="T22" fmla="*/ 19 w 22"/>
                <a:gd name="T23" fmla="*/ 12 h 32"/>
                <a:gd name="T24" fmla="*/ 14 w 22"/>
                <a:gd name="T25" fmla="*/ 15 h 32"/>
                <a:gd name="T26" fmla="*/ 18 w 22"/>
                <a:gd name="T27" fmla="*/ 16 h 32"/>
                <a:gd name="T28" fmla="*/ 6 w 22"/>
                <a:gd name="T29" fmla="*/ 13 h 32"/>
                <a:gd name="T30" fmla="*/ 9 w 22"/>
                <a:gd name="T31" fmla="*/ 13 h 32"/>
                <a:gd name="T32" fmla="*/ 12 w 22"/>
                <a:gd name="T33" fmla="*/ 12 h 32"/>
                <a:gd name="T34" fmla="*/ 14 w 22"/>
                <a:gd name="T35" fmla="*/ 10 h 32"/>
                <a:gd name="T36" fmla="*/ 15 w 22"/>
                <a:gd name="T37" fmla="*/ 8 h 32"/>
                <a:gd name="T38" fmla="*/ 13 w 22"/>
                <a:gd name="T39" fmla="*/ 5 h 32"/>
                <a:gd name="T40" fmla="*/ 9 w 22"/>
                <a:gd name="T41" fmla="*/ 4 h 32"/>
                <a:gd name="T42" fmla="*/ 6 w 22"/>
                <a:gd name="T43" fmla="*/ 4 h 32"/>
                <a:gd name="T44" fmla="*/ 6 w 22"/>
                <a:gd name="T45" fmla="*/ 13 h 32"/>
                <a:gd name="T46" fmla="*/ 15 w 22"/>
                <a:gd name="T47" fmla="*/ 26 h 32"/>
                <a:gd name="T48" fmla="*/ 16 w 22"/>
                <a:gd name="T49" fmla="*/ 22 h 32"/>
                <a:gd name="T50" fmla="*/ 15 w 22"/>
                <a:gd name="T51" fmla="*/ 18 h 32"/>
                <a:gd name="T52" fmla="*/ 9 w 22"/>
                <a:gd name="T53" fmla="*/ 17 h 32"/>
                <a:gd name="T54" fmla="*/ 6 w 22"/>
                <a:gd name="T55" fmla="*/ 17 h 32"/>
                <a:gd name="T56" fmla="*/ 6 w 22"/>
                <a:gd name="T57" fmla="*/ 28 h 32"/>
                <a:gd name="T58" fmla="*/ 10 w 22"/>
                <a:gd name="T59" fmla="*/ 28 h 32"/>
                <a:gd name="T60" fmla="*/ 15 w 22"/>
                <a:gd name="T61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2">
                  <a:moveTo>
                    <a:pt x="18" y="16"/>
                  </a:moveTo>
                  <a:cubicBezTo>
                    <a:pt x="19" y="17"/>
                    <a:pt x="20" y="18"/>
                    <a:pt x="21" y="19"/>
                  </a:cubicBezTo>
                  <a:cubicBezTo>
                    <a:pt x="21" y="20"/>
                    <a:pt x="22" y="21"/>
                    <a:pt x="22" y="23"/>
                  </a:cubicBezTo>
                  <a:cubicBezTo>
                    <a:pt x="22" y="24"/>
                    <a:pt x="21" y="26"/>
                    <a:pt x="20" y="27"/>
                  </a:cubicBezTo>
                  <a:cubicBezTo>
                    <a:pt x="20" y="29"/>
                    <a:pt x="18" y="30"/>
                    <a:pt x="17" y="30"/>
                  </a:cubicBezTo>
                  <a:cubicBezTo>
                    <a:pt x="15" y="31"/>
                    <a:pt x="13" y="32"/>
                    <a:pt x="11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3"/>
                    <a:pt x="20" y="5"/>
                    <a:pt x="20" y="7"/>
                  </a:cubicBezTo>
                  <a:cubicBezTo>
                    <a:pt x="20" y="9"/>
                    <a:pt x="20" y="11"/>
                    <a:pt x="19" y="12"/>
                  </a:cubicBezTo>
                  <a:cubicBezTo>
                    <a:pt x="17" y="13"/>
                    <a:pt x="16" y="14"/>
                    <a:pt x="14" y="15"/>
                  </a:cubicBezTo>
                  <a:cubicBezTo>
                    <a:pt x="16" y="15"/>
                    <a:pt x="17" y="15"/>
                    <a:pt x="18" y="16"/>
                  </a:cubicBezTo>
                  <a:close/>
                  <a:moveTo>
                    <a:pt x="6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4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4" y="6"/>
                    <a:pt x="13" y="5"/>
                  </a:cubicBezTo>
                  <a:cubicBezTo>
                    <a:pt x="12" y="4"/>
                    <a:pt x="11" y="4"/>
                    <a:pt x="9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6" y="13"/>
                  </a:lnTo>
                  <a:close/>
                  <a:moveTo>
                    <a:pt x="15" y="26"/>
                  </a:moveTo>
                  <a:cubicBezTo>
                    <a:pt x="16" y="25"/>
                    <a:pt x="16" y="24"/>
                    <a:pt x="16" y="22"/>
                  </a:cubicBezTo>
                  <a:cubicBezTo>
                    <a:pt x="16" y="21"/>
                    <a:pt x="16" y="19"/>
                    <a:pt x="15" y="18"/>
                  </a:cubicBezTo>
                  <a:cubicBezTo>
                    <a:pt x="13" y="17"/>
                    <a:pt x="12" y="17"/>
                    <a:pt x="9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" y="28"/>
                    <a:pt x="14" y="27"/>
                    <a:pt x="15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40"/>
            <p:cNvSpPr>
              <a:spLocks noEditPoints="1"/>
            </p:cNvSpPr>
            <p:nvPr/>
          </p:nvSpPr>
          <p:spPr bwMode="auto">
            <a:xfrm>
              <a:off x="3227388" y="2370138"/>
              <a:ext cx="276225" cy="274637"/>
            </a:xfrm>
            <a:custGeom>
              <a:avLst/>
              <a:gdLst>
                <a:gd name="T0" fmla="*/ 39 w 72"/>
                <a:gd name="T1" fmla="*/ 69 h 72"/>
                <a:gd name="T2" fmla="*/ 14 w 72"/>
                <a:gd name="T3" fmla="*/ 43 h 72"/>
                <a:gd name="T4" fmla="*/ 28 w 72"/>
                <a:gd name="T5" fmla="*/ 20 h 72"/>
                <a:gd name="T6" fmla="*/ 32 w 72"/>
                <a:gd name="T7" fmla="*/ 19 h 72"/>
                <a:gd name="T8" fmla="*/ 24 w 72"/>
                <a:gd name="T9" fmla="*/ 36 h 72"/>
                <a:gd name="T10" fmla="*/ 32 w 72"/>
                <a:gd name="T11" fmla="*/ 52 h 72"/>
                <a:gd name="T12" fmla="*/ 42 w 72"/>
                <a:gd name="T13" fmla="*/ 55 h 72"/>
                <a:gd name="T14" fmla="*/ 45 w 72"/>
                <a:gd name="T15" fmla="*/ 55 h 72"/>
                <a:gd name="T16" fmla="*/ 45 w 72"/>
                <a:gd name="T17" fmla="*/ 55 h 72"/>
                <a:gd name="T18" fmla="*/ 61 w 72"/>
                <a:gd name="T19" fmla="*/ 29 h 72"/>
                <a:gd name="T20" fmla="*/ 52 w 72"/>
                <a:gd name="T21" fmla="*/ 7 h 72"/>
                <a:gd name="T22" fmla="*/ 51 w 72"/>
                <a:gd name="T23" fmla="*/ 6 h 72"/>
                <a:gd name="T24" fmla="*/ 69 w 72"/>
                <a:gd name="T25" fmla="*/ 36 h 72"/>
                <a:gd name="T26" fmla="*/ 39 w 72"/>
                <a:gd name="T27" fmla="*/ 69 h 72"/>
                <a:gd name="T28" fmla="*/ 39 w 72"/>
                <a:gd name="T29" fmla="*/ 22 h 72"/>
                <a:gd name="T30" fmla="*/ 46 w 72"/>
                <a:gd name="T31" fmla="*/ 36 h 72"/>
                <a:gd name="T32" fmla="*/ 37 w 72"/>
                <a:gd name="T33" fmla="*/ 51 h 72"/>
                <a:gd name="T34" fmla="*/ 34 w 72"/>
                <a:gd name="T35" fmla="*/ 50 h 72"/>
                <a:gd name="T36" fmla="*/ 27 w 72"/>
                <a:gd name="T37" fmla="*/ 36 h 72"/>
                <a:gd name="T38" fmla="*/ 36 w 72"/>
                <a:gd name="T39" fmla="*/ 20 h 72"/>
                <a:gd name="T40" fmla="*/ 39 w 72"/>
                <a:gd name="T41" fmla="*/ 22 h 72"/>
                <a:gd name="T42" fmla="*/ 3 w 72"/>
                <a:gd name="T43" fmla="*/ 36 h 72"/>
                <a:gd name="T44" fmla="*/ 35 w 72"/>
                <a:gd name="T45" fmla="*/ 3 h 72"/>
                <a:gd name="T46" fmla="*/ 50 w 72"/>
                <a:gd name="T47" fmla="*/ 9 h 72"/>
                <a:gd name="T48" fmla="*/ 59 w 72"/>
                <a:gd name="T49" fmla="*/ 29 h 72"/>
                <a:gd name="T50" fmla="*/ 45 w 72"/>
                <a:gd name="T51" fmla="*/ 52 h 72"/>
                <a:gd name="T52" fmla="*/ 40 w 72"/>
                <a:gd name="T53" fmla="*/ 52 h 72"/>
                <a:gd name="T54" fmla="*/ 49 w 72"/>
                <a:gd name="T55" fmla="*/ 36 h 72"/>
                <a:gd name="T56" fmla="*/ 41 w 72"/>
                <a:gd name="T57" fmla="*/ 20 h 72"/>
                <a:gd name="T58" fmla="*/ 28 w 72"/>
                <a:gd name="T59" fmla="*/ 17 h 72"/>
                <a:gd name="T60" fmla="*/ 11 w 72"/>
                <a:gd name="T61" fmla="*/ 43 h 72"/>
                <a:gd name="T62" fmla="*/ 25 w 72"/>
                <a:gd name="T63" fmla="*/ 67 h 72"/>
                <a:gd name="T64" fmla="*/ 3 w 72"/>
                <a:gd name="T65" fmla="*/ 36 h 72"/>
                <a:gd name="T66" fmla="*/ 36 w 72"/>
                <a:gd name="T67" fmla="*/ 0 h 72"/>
                <a:gd name="T68" fmla="*/ 35 w 72"/>
                <a:gd name="T69" fmla="*/ 0 h 72"/>
                <a:gd name="T70" fmla="*/ 34 w 72"/>
                <a:gd name="T71" fmla="*/ 0 h 72"/>
                <a:gd name="T72" fmla="*/ 34 w 72"/>
                <a:gd name="T73" fmla="*/ 0 h 72"/>
                <a:gd name="T74" fmla="*/ 0 w 72"/>
                <a:gd name="T75" fmla="*/ 36 h 72"/>
                <a:gd name="T76" fmla="*/ 36 w 72"/>
                <a:gd name="T77" fmla="*/ 72 h 72"/>
                <a:gd name="T78" fmla="*/ 39 w 72"/>
                <a:gd name="T79" fmla="*/ 72 h 72"/>
                <a:gd name="T80" fmla="*/ 72 w 72"/>
                <a:gd name="T81" fmla="*/ 36 h 72"/>
                <a:gd name="T82" fmla="*/ 36 w 72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" h="72">
                  <a:moveTo>
                    <a:pt x="39" y="69"/>
                  </a:moveTo>
                  <a:cubicBezTo>
                    <a:pt x="28" y="69"/>
                    <a:pt x="14" y="57"/>
                    <a:pt x="14" y="43"/>
                  </a:cubicBezTo>
                  <a:cubicBezTo>
                    <a:pt x="14" y="34"/>
                    <a:pt x="18" y="22"/>
                    <a:pt x="28" y="20"/>
                  </a:cubicBezTo>
                  <a:cubicBezTo>
                    <a:pt x="29" y="19"/>
                    <a:pt x="31" y="19"/>
                    <a:pt x="32" y="19"/>
                  </a:cubicBezTo>
                  <a:cubicBezTo>
                    <a:pt x="27" y="23"/>
                    <a:pt x="24" y="29"/>
                    <a:pt x="24" y="36"/>
                  </a:cubicBezTo>
                  <a:cubicBezTo>
                    <a:pt x="24" y="42"/>
                    <a:pt x="27" y="48"/>
                    <a:pt x="32" y="52"/>
                  </a:cubicBezTo>
                  <a:cubicBezTo>
                    <a:pt x="35" y="54"/>
                    <a:pt x="38" y="55"/>
                    <a:pt x="42" y="55"/>
                  </a:cubicBezTo>
                  <a:cubicBezTo>
                    <a:pt x="43" y="55"/>
                    <a:pt x="44" y="55"/>
                    <a:pt x="45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56" y="51"/>
                    <a:pt x="61" y="39"/>
                    <a:pt x="61" y="29"/>
                  </a:cubicBezTo>
                  <a:cubicBezTo>
                    <a:pt x="61" y="21"/>
                    <a:pt x="58" y="13"/>
                    <a:pt x="52" y="7"/>
                  </a:cubicBezTo>
                  <a:cubicBezTo>
                    <a:pt x="51" y="7"/>
                    <a:pt x="51" y="7"/>
                    <a:pt x="51" y="6"/>
                  </a:cubicBezTo>
                  <a:cubicBezTo>
                    <a:pt x="62" y="12"/>
                    <a:pt x="69" y="23"/>
                    <a:pt x="69" y="36"/>
                  </a:cubicBezTo>
                  <a:cubicBezTo>
                    <a:pt x="69" y="54"/>
                    <a:pt x="56" y="68"/>
                    <a:pt x="39" y="69"/>
                  </a:cubicBezTo>
                  <a:moveTo>
                    <a:pt x="39" y="22"/>
                  </a:moveTo>
                  <a:cubicBezTo>
                    <a:pt x="43" y="26"/>
                    <a:pt x="46" y="31"/>
                    <a:pt x="46" y="36"/>
                  </a:cubicBezTo>
                  <a:cubicBezTo>
                    <a:pt x="46" y="42"/>
                    <a:pt x="43" y="47"/>
                    <a:pt x="37" y="51"/>
                  </a:cubicBezTo>
                  <a:cubicBezTo>
                    <a:pt x="36" y="51"/>
                    <a:pt x="34" y="50"/>
                    <a:pt x="34" y="50"/>
                  </a:cubicBezTo>
                  <a:cubicBezTo>
                    <a:pt x="30" y="46"/>
                    <a:pt x="27" y="41"/>
                    <a:pt x="27" y="36"/>
                  </a:cubicBezTo>
                  <a:cubicBezTo>
                    <a:pt x="27" y="29"/>
                    <a:pt x="30" y="24"/>
                    <a:pt x="36" y="20"/>
                  </a:cubicBezTo>
                  <a:cubicBezTo>
                    <a:pt x="37" y="21"/>
                    <a:pt x="38" y="22"/>
                    <a:pt x="39" y="22"/>
                  </a:cubicBezTo>
                  <a:moveTo>
                    <a:pt x="3" y="36"/>
                  </a:moveTo>
                  <a:cubicBezTo>
                    <a:pt x="3" y="18"/>
                    <a:pt x="17" y="4"/>
                    <a:pt x="35" y="3"/>
                  </a:cubicBezTo>
                  <a:cubicBezTo>
                    <a:pt x="41" y="3"/>
                    <a:pt x="46" y="5"/>
                    <a:pt x="50" y="9"/>
                  </a:cubicBezTo>
                  <a:cubicBezTo>
                    <a:pt x="56" y="15"/>
                    <a:pt x="59" y="22"/>
                    <a:pt x="59" y="29"/>
                  </a:cubicBezTo>
                  <a:cubicBezTo>
                    <a:pt x="59" y="38"/>
                    <a:pt x="54" y="49"/>
                    <a:pt x="45" y="52"/>
                  </a:cubicBezTo>
                  <a:cubicBezTo>
                    <a:pt x="43" y="53"/>
                    <a:pt x="42" y="53"/>
                    <a:pt x="40" y="52"/>
                  </a:cubicBezTo>
                  <a:cubicBezTo>
                    <a:pt x="46" y="47"/>
                    <a:pt x="49" y="42"/>
                    <a:pt x="49" y="36"/>
                  </a:cubicBezTo>
                  <a:cubicBezTo>
                    <a:pt x="49" y="30"/>
                    <a:pt x="46" y="24"/>
                    <a:pt x="41" y="20"/>
                  </a:cubicBezTo>
                  <a:cubicBezTo>
                    <a:pt x="37" y="17"/>
                    <a:pt x="32" y="16"/>
                    <a:pt x="28" y="17"/>
                  </a:cubicBezTo>
                  <a:cubicBezTo>
                    <a:pt x="17" y="19"/>
                    <a:pt x="11" y="32"/>
                    <a:pt x="11" y="43"/>
                  </a:cubicBezTo>
                  <a:cubicBezTo>
                    <a:pt x="11" y="52"/>
                    <a:pt x="18" y="62"/>
                    <a:pt x="25" y="67"/>
                  </a:cubicBezTo>
                  <a:cubicBezTo>
                    <a:pt x="12" y="63"/>
                    <a:pt x="3" y="51"/>
                    <a:pt x="3" y="36"/>
                  </a:cubicBezTo>
                  <a:moveTo>
                    <a:pt x="36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1"/>
                    <a:pt x="0" y="17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57" y="71"/>
                    <a:pt x="72" y="55"/>
                    <a:pt x="72" y="36"/>
                  </a:cubicBezTo>
                  <a:cubicBezTo>
                    <a:pt x="72" y="16"/>
                    <a:pt x="56" y="0"/>
                    <a:pt x="3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11187123" y="1348170"/>
            <a:ext cx="301153" cy="330019"/>
            <a:chOff x="2181224" y="2312995"/>
            <a:chExt cx="612777" cy="671514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7" name="Freeform 144"/>
            <p:cNvSpPr>
              <a:spLocks noEditPoints="1"/>
            </p:cNvSpPr>
            <p:nvPr/>
          </p:nvSpPr>
          <p:spPr bwMode="auto">
            <a:xfrm>
              <a:off x="2181224" y="2312995"/>
              <a:ext cx="612775" cy="671514"/>
            </a:xfrm>
            <a:custGeom>
              <a:avLst/>
              <a:gdLst>
                <a:gd name="T0" fmla="*/ 143 w 160"/>
                <a:gd name="T1" fmla="*/ 144 h 176"/>
                <a:gd name="T2" fmla="*/ 93 w 160"/>
                <a:gd name="T3" fmla="*/ 173 h 176"/>
                <a:gd name="T4" fmla="*/ 80 w 160"/>
                <a:gd name="T5" fmla="*/ 176 h 176"/>
                <a:gd name="T6" fmla="*/ 68 w 160"/>
                <a:gd name="T7" fmla="*/ 173 h 176"/>
                <a:gd name="T8" fmla="*/ 67 w 160"/>
                <a:gd name="T9" fmla="*/ 173 h 176"/>
                <a:gd name="T10" fmla="*/ 17 w 160"/>
                <a:gd name="T11" fmla="*/ 144 h 176"/>
                <a:gd name="T12" fmla="*/ 33 w 160"/>
                <a:gd name="T13" fmla="*/ 144 h 176"/>
                <a:gd name="T14" fmla="*/ 71 w 160"/>
                <a:gd name="T15" fmla="*/ 166 h 176"/>
                <a:gd name="T16" fmla="*/ 80 w 160"/>
                <a:gd name="T17" fmla="*/ 168 h 176"/>
                <a:gd name="T18" fmla="*/ 88 w 160"/>
                <a:gd name="T19" fmla="*/ 166 h 176"/>
                <a:gd name="T20" fmla="*/ 89 w 160"/>
                <a:gd name="T21" fmla="*/ 166 h 176"/>
                <a:gd name="T22" fmla="*/ 127 w 160"/>
                <a:gd name="T23" fmla="*/ 144 h 176"/>
                <a:gd name="T24" fmla="*/ 143 w 160"/>
                <a:gd name="T25" fmla="*/ 144 h 176"/>
                <a:gd name="T26" fmla="*/ 80 w 160"/>
                <a:gd name="T27" fmla="*/ 0 h 176"/>
                <a:gd name="T28" fmla="*/ 92 w 160"/>
                <a:gd name="T29" fmla="*/ 3 h 176"/>
                <a:gd name="T30" fmla="*/ 93 w 160"/>
                <a:gd name="T31" fmla="*/ 3 h 176"/>
                <a:gd name="T32" fmla="*/ 147 w 160"/>
                <a:gd name="T33" fmla="*/ 34 h 176"/>
                <a:gd name="T34" fmla="*/ 160 w 160"/>
                <a:gd name="T35" fmla="*/ 56 h 176"/>
                <a:gd name="T36" fmla="*/ 160 w 160"/>
                <a:gd name="T37" fmla="*/ 104 h 176"/>
                <a:gd name="T38" fmla="*/ 152 w 160"/>
                <a:gd name="T39" fmla="*/ 104 h 176"/>
                <a:gd name="T40" fmla="*/ 152 w 160"/>
                <a:gd name="T41" fmla="*/ 57 h 176"/>
                <a:gd name="T42" fmla="*/ 144 w 160"/>
                <a:gd name="T43" fmla="*/ 42 h 176"/>
                <a:gd name="T44" fmla="*/ 143 w 160"/>
                <a:gd name="T45" fmla="*/ 41 h 176"/>
                <a:gd name="T46" fmla="*/ 89 w 160"/>
                <a:gd name="T47" fmla="*/ 10 h 176"/>
                <a:gd name="T48" fmla="*/ 80 w 160"/>
                <a:gd name="T49" fmla="*/ 8 h 176"/>
                <a:gd name="T50" fmla="*/ 72 w 160"/>
                <a:gd name="T51" fmla="*/ 10 h 176"/>
                <a:gd name="T52" fmla="*/ 71 w 160"/>
                <a:gd name="T53" fmla="*/ 10 h 176"/>
                <a:gd name="T54" fmla="*/ 17 w 160"/>
                <a:gd name="T55" fmla="*/ 41 h 176"/>
                <a:gd name="T56" fmla="*/ 8 w 160"/>
                <a:gd name="T57" fmla="*/ 56 h 176"/>
                <a:gd name="T58" fmla="*/ 8 w 160"/>
                <a:gd name="T59" fmla="*/ 104 h 176"/>
                <a:gd name="T60" fmla="*/ 0 w 160"/>
                <a:gd name="T61" fmla="*/ 104 h 176"/>
                <a:gd name="T62" fmla="*/ 0 w 160"/>
                <a:gd name="T63" fmla="*/ 57 h 176"/>
                <a:gd name="T64" fmla="*/ 12 w 160"/>
                <a:gd name="T65" fmla="*/ 35 h 176"/>
                <a:gd name="T66" fmla="*/ 13 w 160"/>
                <a:gd name="T67" fmla="*/ 34 h 176"/>
                <a:gd name="T68" fmla="*/ 67 w 160"/>
                <a:gd name="T69" fmla="*/ 3 h 176"/>
                <a:gd name="T70" fmla="*/ 80 w 160"/>
                <a:gd name="T7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176">
                  <a:moveTo>
                    <a:pt x="143" y="144"/>
                  </a:moveTo>
                  <a:cubicBezTo>
                    <a:pt x="93" y="173"/>
                    <a:pt x="93" y="173"/>
                    <a:pt x="93" y="173"/>
                  </a:cubicBezTo>
                  <a:cubicBezTo>
                    <a:pt x="89" y="175"/>
                    <a:pt x="85" y="176"/>
                    <a:pt x="80" y="176"/>
                  </a:cubicBezTo>
                  <a:cubicBezTo>
                    <a:pt x="76" y="176"/>
                    <a:pt x="72" y="175"/>
                    <a:pt x="68" y="173"/>
                  </a:cubicBezTo>
                  <a:cubicBezTo>
                    <a:pt x="67" y="173"/>
                    <a:pt x="67" y="173"/>
                    <a:pt x="67" y="173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33" y="144"/>
                    <a:pt x="33" y="144"/>
                    <a:pt x="33" y="144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4" y="167"/>
                    <a:pt x="77" y="168"/>
                    <a:pt x="80" y="168"/>
                  </a:cubicBezTo>
                  <a:cubicBezTo>
                    <a:pt x="83" y="168"/>
                    <a:pt x="85" y="167"/>
                    <a:pt x="88" y="166"/>
                  </a:cubicBezTo>
                  <a:cubicBezTo>
                    <a:pt x="89" y="166"/>
                    <a:pt x="89" y="166"/>
                    <a:pt x="89" y="166"/>
                  </a:cubicBezTo>
                  <a:cubicBezTo>
                    <a:pt x="127" y="144"/>
                    <a:pt x="127" y="144"/>
                    <a:pt x="127" y="144"/>
                  </a:cubicBezTo>
                  <a:lnTo>
                    <a:pt x="143" y="144"/>
                  </a:lnTo>
                  <a:close/>
                  <a:moveTo>
                    <a:pt x="80" y="0"/>
                  </a:moveTo>
                  <a:cubicBezTo>
                    <a:pt x="84" y="0"/>
                    <a:pt x="88" y="1"/>
                    <a:pt x="92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47" y="34"/>
                    <a:pt x="147" y="34"/>
                    <a:pt x="147" y="34"/>
                  </a:cubicBezTo>
                  <a:cubicBezTo>
                    <a:pt x="155" y="39"/>
                    <a:pt x="159" y="47"/>
                    <a:pt x="160" y="56"/>
                  </a:cubicBezTo>
                  <a:cubicBezTo>
                    <a:pt x="160" y="104"/>
                    <a:pt x="160" y="104"/>
                    <a:pt x="160" y="104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2" y="51"/>
                    <a:pt x="149" y="45"/>
                    <a:pt x="144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6" y="9"/>
                    <a:pt x="83" y="8"/>
                    <a:pt x="80" y="8"/>
                  </a:cubicBezTo>
                  <a:cubicBezTo>
                    <a:pt x="77" y="8"/>
                    <a:pt x="75" y="9"/>
                    <a:pt x="72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2" y="45"/>
                    <a:pt x="9" y="50"/>
                    <a:pt x="8" y="56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48"/>
                    <a:pt x="5" y="40"/>
                    <a:pt x="12" y="35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1" y="1"/>
                    <a:pt x="75" y="0"/>
                    <a:pt x="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45"/>
            <p:cNvSpPr>
              <a:spLocks noEditPoints="1"/>
            </p:cNvSpPr>
            <p:nvPr/>
          </p:nvSpPr>
          <p:spPr bwMode="auto">
            <a:xfrm>
              <a:off x="2349500" y="2420944"/>
              <a:ext cx="276226" cy="266700"/>
            </a:xfrm>
            <a:custGeom>
              <a:avLst/>
              <a:gdLst>
                <a:gd name="T0" fmla="*/ 36 w 72"/>
                <a:gd name="T1" fmla="*/ 0 h 70"/>
                <a:gd name="T2" fmla="*/ 0 w 72"/>
                <a:gd name="T3" fmla="*/ 32 h 70"/>
                <a:gd name="T4" fmla="*/ 6 w 72"/>
                <a:gd name="T5" fmla="*/ 50 h 70"/>
                <a:gd name="T6" fmla="*/ 36 w 72"/>
                <a:gd name="T7" fmla="*/ 68 h 70"/>
                <a:gd name="T8" fmla="*/ 66 w 72"/>
                <a:gd name="T9" fmla="*/ 50 h 70"/>
                <a:gd name="T10" fmla="*/ 72 w 72"/>
                <a:gd name="T11" fmla="*/ 32 h 70"/>
                <a:gd name="T12" fmla="*/ 20 w 72"/>
                <a:gd name="T13" fmla="*/ 13 h 70"/>
                <a:gd name="T14" fmla="*/ 52 w 72"/>
                <a:gd name="T15" fmla="*/ 12 h 70"/>
                <a:gd name="T16" fmla="*/ 32 w 72"/>
                <a:gd name="T17" fmla="*/ 32 h 70"/>
                <a:gd name="T18" fmla="*/ 33 w 72"/>
                <a:gd name="T19" fmla="*/ 36 h 70"/>
                <a:gd name="T20" fmla="*/ 33 w 72"/>
                <a:gd name="T21" fmla="*/ 38 h 70"/>
                <a:gd name="T22" fmla="*/ 22 w 72"/>
                <a:gd name="T23" fmla="*/ 31 h 70"/>
                <a:gd name="T24" fmla="*/ 20 w 72"/>
                <a:gd name="T25" fmla="*/ 13 h 70"/>
                <a:gd name="T26" fmla="*/ 17 w 72"/>
                <a:gd name="T27" fmla="*/ 14 h 70"/>
                <a:gd name="T28" fmla="*/ 16 w 72"/>
                <a:gd name="T29" fmla="*/ 17 h 70"/>
                <a:gd name="T30" fmla="*/ 16 w 72"/>
                <a:gd name="T31" fmla="*/ 20 h 70"/>
                <a:gd name="T32" fmla="*/ 30 w 72"/>
                <a:gd name="T33" fmla="*/ 39 h 70"/>
                <a:gd name="T34" fmla="*/ 34 w 72"/>
                <a:gd name="T35" fmla="*/ 40 h 70"/>
                <a:gd name="T36" fmla="*/ 35 w 72"/>
                <a:gd name="T37" fmla="*/ 41 h 70"/>
                <a:gd name="T38" fmla="*/ 27 w 72"/>
                <a:gd name="T39" fmla="*/ 48 h 70"/>
                <a:gd name="T40" fmla="*/ 9 w 72"/>
                <a:gd name="T41" fmla="*/ 45 h 70"/>
                <a:gd name="T42" fmla="*/ 3 w 72"/>
                <a:gd name="T43" fmla="*/ 32 h 70"/>
                <a:gd name="T44" fmla="*/ 26 w 72"/>
                <a:gd name="T45" fmla="*/ 68 h 70"/>
                <a:gd name="T46" fmla="*/ 9 w 72"/>
                <a:gd name="T47" fmla="*/ 50 h 70"/>
                <a:gd name="T48" fmla="*/ 27 w 72"/>
                <a:gd name="T49" fmla="*/ 51 h 70"/>
                <a:gd name="T50" fmla="*/ 37 w 72"/>
                <a:gd name="T51" fmla="*/ 43 h 70"/>
                <a:gd name="T52" fmla="*/ 38 w 72"/>
                <a:gd name="T53" fmla="*/ 40 h 70"/>
                <a:gd name="T54" fmla="*/ 40 w 72"/>
                <a:gd name="T55" fmla="*/ 40 h 70"/>
                <a:gd name="T56" fmla="*/ 44 w 72"/>
                <a:gd name="T57" fmla="*/ 50 h 70"/>
                <a:gd name="T58" fmla="*/ 46 w 72"/>
                <a:gd name="T59" fmla="*/ 68 h 70"/>
                <a:gd name="T60" fmla="*/ 47 w 72"/>
                <a:gd name="T61" fmla="*/ 50 h 70"/>
                <a:gd name="T62" fmla="*/ 43 w 72"/>
                <a:gd name="T63" fmla="*/ 38 h 70"/>
                <a:gd name="T64" fmla="*/ 39 w 72"/>
                <a:gd name="T65" fmla="*/ 34 h 70"/>
                <a:gd name="T66" fmla="*/ 40 w 72"/>
                <a:gd name="T67" fmla="*/ 33 h 70"/>
                <a:gd name="T68" fmla="*/ 63 w 72"/>
                <a:gd name="T69" fmla="*/ 46 h 70"/>
                <a:gd name="T70" fmla="*/ 64 w 72"/>
                <a:gd name="T71" fmla="*/ 50 h 70"/>
                <a:gd name="T72" fmla="*/ 46 w 72"/>
                <a:gd name="T73" fmla="*/ 68 h 70"/>
                <a:gd name="T74" fmla="*/ 51 w 72"/>
                <a:gd name="T75" fmla="*/ 31 h 70"/>
                <a:gd name="T76" fmla="*/ 35 w 72"/>
                <a:gd name="T77" fmla="*/ 33 h 70"/>
                <a:gd name="T78" fmla="*/ 35 w 72"/>
                <a:gd name="T79" fmla="*/ 33 h 70"/>
                <a:gd name="T80" fmla="*/ 34 w 72"/>
                <a:gd name="T81" fmla="*/ 32 h 70"/>
                <a:gd name="T82" fmla="*/ 52 w 72"/>
                <a:gd name="T83" fmla="*/ 14 h 70"/>
                <a:gd name="T84" fmla="*/ 70 w 72"/>
                <a:gd name="T85" fmla="*/ 3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" h="70">
                  <a:moveTo>
                    <a:pt x="54" y="12"/>
                  </a:moveTo>
                  <a:cubicBezTo>
                    <a:pt x="51" y="4"/>
                    <a:pt x="44" y="0"/>
                    <a:pt x="36" y="0"/>
                  </a:cubicBezTo>
                  <a:cubicBezTo>
                    <a:pt x="28" y="0"/>
                    <a:pt x="21" y="4"/>
                    <a:pt x="18" y="12"/>
                  </a:cubicBezTo>
                  <a:cubicBezTo>
                    <a:pt x="8" y="13"/>
                    <a:pt x="0" y="21"/>
                    <a:pt x="0" y="32"/>
                  </a:cubicBezTo>
                  <a:cubicBezTo>
                    <a:pt x="0" y="37"/>
                    <a:pt x="2" y="43"/>
                    <a:pt x="7" y="46"/>
                  </a:cubicBezTo>
                  <a:cubicBezTo>
                    <a:pt x="6" y="48"/>
                    <a:pt x="6" y="49"/>
                    <a:pt x="6" y="50"/>
                  </a:cubicBezTo>
                  <a:cubicBezTo>
                    <a:pt x="6" y="61"/>
                    <a:pt x="15" y="70"/>
                    <a:pt x="27" y="70"/>
                  </a:cubicBezTo>
                  <a:cubicBezTo>
                    <a:pt x="30" y="70"/>
                    <a:pt x="33" y="69"/>
                    <a:pt x="36" y="68"/>
                  </a:cubicBezTo>
                  <a:cubicBezTo>
                    <a:pt x="39" y="69"/>
                    <a:pt x="43" y="70"/>
                    <a:pt x="46" y="70"/>
                  </a:cubicBezTo>
                  <a:cubicBezTo>
                    <a:pt x="57" y="70"/>
                    <a:pt x="66" y="61"/>
                    <a:pt x="66" y="50"/>
                  </a:cubicBezTo>
                  <a:cubicBezTo>
                    <a:pt x="66" y="49"/>
                    <a:pt x="66" y="47"/>
                    <a:pt x="66" y="46"/>
                  </a:cubicBezTo>
                  <a:cubicBezTo>
                    <a:pt x="70" y="42"/>
                    <a:pt x="72" y="37"/>
                    <a:pt x="72" y="32"/>
                  </a:cubicBezTo>
                  <a:cubicBezTo>
                    <a:pt x="72" y="21"/>
                    <a:pt x="65" y="13"/>
                    <a:pt x="54" y="12"/>
                  </a:cubicBezTo>
                  <a:close/>
                  <a:moveTo>
                    <a:pt x="20" y="13"/>
                  </a:moveTo>
                  <a:cubicBezTo>
                    <a:pt x="23" y="7"/>
                    <a:pt x="29" y="2"/>
                    <a:pt x="36" y="2"/>
                  </a:cubicBezTo>
                  <a:cubicBezTo>
                    <a:pt x="43" y="2"/>
                    <a:pt x="49" y="6"/>
                    <a:pt x="52" y="12"/>
                  </a:cubicBezTo>
                  <a:cubicBezTo>
                    <a:pt x="41" y="12"/>
                    <a:pt x="32" y="21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4"/>
                    <a:pt x="32" y="35"/>
                    <a:pt x="33" y="36"/>
                  </a:cubicBezTo>
                  <a:cubicBezTo>
                    <a:pt x="33" y="36"/>
                    <a:pt x="33" y="36"/>
                    <a:pt x="33" y="36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8"/>
                    <a:pt x="32" y="37"/>
                    <a:pt x="32" y="37"/>
                  </a:cubicBezTo>
                  <a:cubicBezTo>
                    <a:pt x="28" y="36"/>
                    <a:pt x="25" y="34"/>
                    <a:pt x="22" y="31"/>
                  </a:cubicBezTo>
                  <a:cubicBezTo>
                    <a:pt x="20" y="28"/>
                    <a:pt x="19" y="24"/>
                    <a:pt x="19" y="20"/>
                  </a:cubicBezTo>
                  <a:cubicBezTo>
                    <a:pt x="19" y="18"/>
                    <a:pt x="19" y="16"/>
                    <a:pt x="20" y="13"/>
                  </a:cubicBezTo>
                  <a:close/>
                  <a:moveTo>
                    <a:pt x="3" y="32"/>
                  </a:moveTo>
                  <a:cubicBezTo>
                    <a:pt x="3" y="23"/>
                    <a:pt x="9" y="16"/>
                    <a:pt x="17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5"/>
                    <a:pt x="16" y="16"/>
                    <a:pt x="1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8"/>
                    <a:pt x="16" y="19"/>
                    <a:pt x="16" y="20"/>
                  </a:cubicBezTo>
                  <a:cubicBezTo>
                    <a:pt x="16" y="24"/>
                    <a:pt x="17" y="29"/>
                    <a:pt x="20" y="32"/>
                  </a:cubicBezTo>
                  <a:cubicBezTo>
                    <a:pt x="23" y="36"/>
                    <a:pt x="26" y="38"/>
                    <a:pt x="30" y="39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3" y="44"/>
                    <a:pt x="30" y="47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1" y="50"/>
                    <a:pt x="14" y="49"/>
                    <a:pt x="9" y="45"/>
                  </a:cubicBezTo>
                  <a:cubicBezTo>
                    <a:pt x="5" y="42"/>
                    <a:pt x="2" y="37"/>
                    <a:pt x="2" y="32"/>
                  </a:cubicBezTo>
                  <a:lnTo>
                    <a:pt x="3" y="32"/>
                  </a:lnTo>
                  <a:close/>
                  <a:moveTo>
                    <a:pt x="36" y="65"/>
                  </a:moveTo>
                  <a:cubicBezTo>
                    <a:pt x="33" y="67"/>
                    <a:pt x="30" y="68"/>
                    <a:pt x="26" y="68"/>
                  </a:cubicBezTo>
                  <a:cubicBezTo>
                    <a:pt x="17" y="68"/>
                    <a:pt x="9" y="6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4" y="52"/>
                    <a:pt x="21" y="53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31" y="49"/>
                    <a:pt x="34" y="47"/>
                    <a:pt x="37" y="4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37" y="42"/>
                    <a:pt x="38" y="41"/>
                    <a:pt x="38" y="40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42" y="43"/>
                    <a:pt x="44" y="46"/>
                    <a:pt x="44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44" y="57"/>
                    <a:pt x="41" y="62"/>
                    <a:pt x="36" y="65"/>
                  </a:cubicBezTo>
                  <a:close/>
                  <a:moveTo>
                    <a:pt x="46" y="68"/>
                  </a:moveTo>
                  <a:cubicBezTo>
                    <a:pt x="43" y="68"/>
                    <a:pt x="41" y="67"/>
                    <a:pt x="39" y="66"/>
                  </a:cubicBezTo>
                  <a:cubicBezTo>
                    <a:pt x="43" y="62"/>
                    <a:pt x="46" y="57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45"/>
                    <a:pt x="45" y="41"/>
                    <a:pt x="43" y="38"/>
                  </a:cubicBezTo>
                  <a:cubicBezTo>
                    <a:pt x="42" y="37"/>
                    <a:pt x="41" y="36"/>
                    <a:pt x="40" y="35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40" y="34"/>
                    <a:pt x="40" y="33"/>
                  </a:cubicBezTo>
                  <a:cubicBezTo>
                    <a:pt x="49" y="30"/>
                    <a:pt x="59" y="34"/>
                    <a:pt x="63" y="44"/>
                  </a:cubicBezTo>
                  <a:cubicBezTo>
                    <a:pt x="63" y="44"/>
                    <a:pt x="63" y="45"/>
                    <a:pt x="63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7"/>
                    <a:pt x="64" y="49"/>
                    <a:pt x="64" y="50"/>
                  </a:cubicBezTo>
                  <a:cubicBezTo>
                    <a:pt x="64" y="60"/>
                    <a:pt x="5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lose/>
                  <a:moveTo>
                    <a:pt x="65" y="44"/>
                  </a:moveTo>
                  <a:cubicBezTo>
                    <a:pt x="63" y="38"/>
                    <a:pt x="58" y="33"/>
                    <a:pt x="51" y="31"/>
                  </a:cubicBezTo>
                  <a:cubicBezTo>
                    <a:pt x="47" y="30"/>
                    <a:pt x="43" y="30"/>
                    <a:pt x="39" y="31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4" y="34"/>
                    <a:pt x="34" y="34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22"/>
                    <a:pt x="4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63" y="15"/>
                    <a:pt x="70" y="23"/>
                    <a:pt x="70" y="32"/>
                  </a:cubicBezTo>
                  <a:cubicBezTo>
                    <a:pt x="70" y="36"/>
                    <a:pt x="68" y="40"/>
                    <a:pt x="65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46"/>
            <p:cNvSpPr>
              <a:spLocks/>
            </p:cNvSpPr>
            <p:nvPr/>
          </p:nvSpPr>
          <p:spPr bwMode="auto">
            <a:xfrm>
              <a:off x="2181226" y="2725742"/>
              <a:ext cx="100014" cy="125412"/>
            </a:xfrm>
            <a:custGeom>
              <a:avLst/>
              <a:gdLst>
                <a:gd name="T0" fmla="*/ 7 w 26"/>
                <a:gd name="T1" fmla="*/ 31 h 33"/>
                <a:gd name="T2" fmla="*/ 2 w 26"/>
                <a:gd name="T3" fmla="*/ 25 h 33"/>
                <a:gd name="T4" fmla="*/ 0 w 26"/>
                <a:gd name="T5" fmla="*/ 17 h 33"/>
                <a:gd name="T6" fmla="*/ 2 w 26"/>
                <a:gd name="T7" fmla="*/ 8 h 33"/>
                <a:gd name="T8" fmla="*/ 8 w 26"/>
                <a:gd name="T9" fmla="*/ 2 h 33"/>
                <a:gd name="T10" fmla="*/ 16 w 26"/>
                <a:gd name="T11" fmla="*/ 0 h 33"/>
                <a:gd name="T12" fmla="*/ 21 w 26"/>
                <a:gd name="T13" fmla="*/ 1 h 33"/>
                <a:gd name="T14" fmla="*/ 25 w 26"/>
                <a:gd name="T15" fmla="*/ 3 h 33"/>
                <a:gd name="T16" fmla="*/ 24 w 26"/>
                <a:gd name="T17" fmla="*/ 5 h 33"/>
                <a:gd name="T18" fmla="*/ 20 w 26"/>
                <a:gd name="T19" fmla="*/ 3 h 33"/>
                <a:gd name="T20" fmla="*/ 16 w 26"/>
                <a:gd name="T21" fmla="*/ 3 h 33"/>
                <a:gd name="T22" fmla="*/ 9 w 26"/>
                <a:gd name="T23" fmla="*/ 5 h 33"/>
                <a:gd name="T24" fmla="*/ 4 w 26"/>
                <a:gd name="T25" fmla="*/ 9 h 33"/>
                <a:gd name="T26" fmla="*/ 3 w 26"/>
                <a:gd name="T27" fmla="*/ 17 h 33"/>
                <a:gd name="T28" fmla="*/ 4 w 26"/>
                <a:gd name="T29" fmla="*/ 24 h 33"/>
                <a:gd name="T30" fmla="*/ 8 w 26"/>
                <a:gd name="T31" fmla="*/ 29 h 33"/>
                <a:gd name="T32" fmla="*/ 15 w 26"/>
                <a:gd name="T33" fmla="*/ 31 h 33"/>
                <a:gd name="T34" fmla="*/ 19 w 26"/>
                <a:gd name="T35" fmla="*/ 30 h 33"/>
                <a:gd name="T36" fmla="*/ 23 w 26"/>
                <a:gd name="T37" fmla="*/ 29 h 33"/>
                <a:gd name="T38" fmla="*/ 23 w 26"/>
                <a:gd name="T39" fmla="*/ 21 h 33"/>
                <a:gd name="T40" fmla="*/ 14 w 26"/>
                <a:gd name="T41" fmla="*/ 21 h 33"/>
                <a:gd name="T42" fmla="*/ 14 w 26"/>
                <a:gd name="T43" fmla="*/ 18 h 33"/>
                <a:gd name="T44" fmla="*/ 26 w 26"/>
                <a:gd name="T45" fmla="*/ 18 h 33"/>
                <a:gd name="T46" fmla="*/ 26 w 26"/>
                <a:gd name="T47" fmla="*/ 30 h 33"/>
                <a:gd name="T48" fmla="*/ 20 w 26"/>
                <a:gd name="T49" fmla="*/ 32 h 33"/>
                <a:gd name="T50" fmla="*/ 15 w 26"/>
                <a:gd name="T51" fmla="*/ 33 h 33"/>
                <a:gd name="T52" fmla="*/ 7 w 26"/>
                <a:gd name="T53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7" y="31"/>
                  </a:moveTo>
                  <a:cubicBezTo>
                    <a:pt x="5" y="30"/>
                    <a:pt x="3" y="28"/>
                    <a:pt x="2" y="25"/>
                  </a:cubicBezTo>
                  <a:cubicBezTo>
                    <a:pt x="1" y="23"/>
                    <a:pt x="0" y="20"/>
                    <a:pt x="0" y="17"/>
                  </a:cubicBezTo>
                  <a:cubicBezTo>
                    <a:pt x="0" y="14"/>
                    <a:pt x="1" y="11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3" y="0"/>
                    <a:pt x="16" y="0"/>
                  </a:cubicBezTo>
                  <a:cubicBezTo>
                    <a:pt x="17" y="0"/>
                    <a:pt x="19" y="1"/>
                    <a:pt x="21" y="1"/>
                  </a:cubicBezTo>
                  <a:cubicBezTo>
                    <a:pt x="22" y="1"/>
                    <a:pt x="24" y="2"/>
                    <a:pt x="25" y="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3" y="4"/>
                    <a:pt x="21" y="4"/>
                    <a:pt x="20" y="3"/>
                  </a:cubicBezTo>
                  <a:cubicBezTo>
                    <a:pt x="19" y="3"/>
                    <a:pt x="17" y="3"/>
                    <a:pt x="16" y="3"/>
                  </a:cubicBezTo>
                  <a:cubicBezTo>
                    <a:pt x="13" y="3"/>
                    <a:pt x="11" y="3"/>
                    <a:pt x="9" y="5"/>
                  </a:cubicBezTo>
                  <a:cubicBezTo>
                    <a:pt x="7" y="6"/>
                    <a:pt x="5" y="7"/>
                    <a:pt x="4" y="9"/>
                  </a:cubicBezTo>
                  <a:cubicBezTo>
                    <a:pt x="3" y="12"/>
                    <a:pt x="3" y="14"/>
                    <a:pt x="3" y="17"/>
                  </a:cubicBezTo>
                  <a:cubicBezTo>
                    <a:pt x="3" y="19"/>
                    <a:pt x="3" y="22"/>
                    <a:pt x="4" y="24"/>
                  </a:cubicBezTo>
                  <a:cubicBezTo>
                    <a:pt x="5" y="26"/>
                    <a:pt x="6" y="28"/>
                    <a:pt x="8" y="29"/>
                  </a:cubicBezTo>
                  <a:cubicBezTo>
                    <a:pt x="10" y="30"/>
                    <a:pt x="12" y="31"/>
                    <a:pt x="15" y="31"/>
                  </a:cubicBezTo>
                  <a:cubicBezTo>
                    <a:pt x="16" y="31"/>
                    <a:pt x="18" y="30"/>
                    <a:pt x="19" y="30"/>
                  </a:cubicBezTo>
                  <a:cubicBezTo>
                    <a:pt x="20" y="30"/>
                    <a:pt x="22" y="30"/>
                    <a:pt x="23" y="2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4" y="31"/>
                    <a:pt x="22" y="32"/>
                    <a:pt x="20" y="32"/>
                  </a:cubicBezTo>
                  <a:cubicBezTo>
                    <a:pt x="19" y="33"/>
                    <a:pt x="17" y="33"/>
                    <a:pt x="15" y="33"/>
                  </a:cubicBezTo>
                  <a:cubicBezTo>
                    <a:pt x="12" y="33"/>
                    <a:pt x="9" y="32"/>
                    <a:pt x="7" y="3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47"/>
            <p:cNvSpPr>
              <a:spLocks noEditPoints="1"/>
            </p:cNvSpPr>
            <p:nvPr/>
          </p:nvSpPr>
          <p:spPr bwMode="auto">
            <a:xfrm>
              <a:off x="2292351" y="2759078"/>
              <a:ext cx="69849" cy="92076"/>
            </a:xfrm>
            <a:custGeom>
              <a:avLst/>
              <a:gdLst>
                <a:gd name="T0" fmla="*/ 11 w 18"/>
                <a:gd name="T1" fmla="*/ 21 h 24"/>
                <a:gd name="T2" fmla="*/ 13 w 18"/>
                <a:gd name="T3" fmla="*/ 20 h 24"/>
                <a:gd name="T4" fmla="*/ 15 w 18"/>
                <a:gd name="T5" fmla="*/ 18 h 24"/>
                <a:gd name="T6" fmla="*/ 15 w 18"/>
                <a:gd name="T7" fmla="*/ 12 h 24"/>
                <a:gd name="T8" fmla="*/ 11 w 18"/>
                <a:gd name="T9" fmla="*/ 12 h 24"/>
                <a:gd name="T10" fmla="*/ 5 w 18"/>
                <a:gd name="T11" fmla="*/ 13 h 24"/>
                <a:gd name="T12" fmla="*/ 3 w 18"/>
                <a:gd name="T13" fmla="*/ 17 h 24"/>
                <a:gd name="T14" fmla="*/ 4 w 18"/>
                <a:gd name="T15" fmla="*/ 21 h 24"/>
                <a:gd name="T16" fmla="*/ 8 w 18"/>
                <a:gd name="T17" fmla="*/ 22 h 24"/>
                <a:gd name="T18" fmla="*/ 11 w 18"/>
                <a:gd name="T19" fmla="*/ 21 h 24"/>
                <a:gd name="T20" fmla="*/ 16 w 18"/>
                <a:gd name="T21" fmla="*/ 24 h 24"/>
                <a:gd name="T22" fmla="*/ 16 w 18"/>
                <a:gd name="T23" fmla="*/ 22 h 24"/>
                <a:gd name="T24" fmla="*/ 16 w 18"/>
                <a:gd name="T25" fmla="*/ 20 h 24"/>
                <a:gd name="T26" fmla="*/ 12 w 18"/>
                <a:gd name="T27" fmla="*/ 23 h 24"/>
                <a:gd name="T28" fmla="*/ 7 w 18"/>
                <a:gd name="T29" fmla="*/ 24 h 24"/>
                <a:gd name="T30" fmla="*/ 4 w 18"/>
                <a:gd name="T31" fmla="*/ 23 h 24"/>
                <a:gd name="T32" fmla="*/ 1 w 18"/>
                <a:gd name="T33" fmla="*/ 21 h 24"/>
                <a:gd name="T34" fmla="*/ 0 w 18"/>
                <a:gd name="T35" fmla="*/ 17 h 24"/>
                <a:gd name="T36" fmla="*/ 3 w 18"/>
                <a:gd name="T37" fmla="*/ 12 h 24"/>
                <a:gd name="T38" fmla="*/ 11 w 18"/>
                <a:gd name="T39" fmla="*/ 10 h 24"/>
                <a:gd name="T40" fmla="*/ 16 w 18"/>
                <a:gd name="T41" fmla="*/ 10 h 24"/>
                <a:gd name="T42" fmla="*/ 16 w 18"/>
                <a:gd name="T43" fmla="*/ 9 h 24"/>
                <a:gd name="T44" fmla="*/ 14 w 18"/>
                <a:gd name="T45" fmla="*/ 4 h 24"/>
                <a:gd name="T46" fmla="*/ 10 w 18"/>
                <a:gd name="T47" fmla="*/ 2 h 24"/>
                <a:gd name="T48" fmla="*/ 6 w 18"/>
                <a:gd name="T49" fmla="*/ 2 h 24"/>
                <a:gd name="T50" fmla="*/ 3 w 18"/>
                <a:gd name="T51" fmla="*/ 4 h 24"/>
                <a:gd name="T52" fmla="*/ 2 w 18"/>
                <a:gd name="T53" fmla="*/ 2 h 24"/>
                <a:gd name="T54" fmla="*/ 5 w 18"/>
                <a:gd name="T55" fmla="*/ 0 h 24"/>
                <a:gd name="T56" fmla="*/ 10 w 18"/>
                <a:gd name="T57" fmla="*/ 0 h 24"/>
                <a:gd name="T58" fmla="*/ 14 w 18"/>
                <a:gd name="T59" fmla="*/ 1 h 24"/>
                <a:gd name="T60" fmla="*/ 17 w 18"/>
                <a:gd name="T61" fmla="*/ 4 h 24"/>
                <a:gd name="T62" fmla="*/ 18 w 18"/>
                <a:gd name="T63" fmla="*/ 10 h 24"/>
                <a:gd name="T64" fmla="*/ 18 w 18"/>
                <a:gd name="T65" fmla="*/ 19 h 24"/>
                <a:gd name="T66" fmla="*/ 18 w 18"/>
                <a:gd name="T67" fmla="*/ 23 h 24"/>
                <a:gd name="T68" fmla="*/ 16 w 18"/>
                <a:gd name="T6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" h="24">
                  <a:moveTo>
                    <a:pt x="11" y="21"/>
                  </a:moveTo>
                  <a:cubicBezTo>
                    <a:pt x="12" y="21"/>
                    <a:pt x="13" y="20"/>
                    <a:pt x="13" y="20"/>
                  </a:cubicBezTo>
                  <a:cubicBezTo>
                    <a:pt x="14" y="19"/>
                    <a:pt x="15" y="19"/>
                    <a:pt x="15" y="18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2" y="12"/>
                    <a:pt x="11" y="12"/>
                  </a:cubicBezTo>
                  <a:cubicBezTo>
                    <a:pt x="9" y="12"/>
                    <a:pt x="7" y="12"/>
                    <a:pt x="5" y="13"/>
                  </a:cubicBezTo>
                  <a:cubicBezTo>
                    <a:pt x="4" y="14"/>
                    <a:pt x="3" y="16"/>
                    <a:pt x="3" y="17"/>
                  </a:cubicBezTo>
                  <a:cubicBezTo>
                    <a:pt x="3" y="19"/>
                    <a:pt x="3" y="20"/>
                    <a:pt x="4" y="21"/>
                  </a:cubicBezTo>
                  <a:cubicBezTo>
                    <a:pt x="5" y="22"/>
                    <a:pt x="6" y="22"/>
                    <a:pt x="8" y="22"/>
                  </a:cubicBezTo>
                  <a:cubicBezTo>
                    <a:pt x="9" y="22"/>
                    <a:pt x="10" y="22"/>
                    <a:pt x="11" y="21"/>
                  </a:cubicBezTo>
                  <a:close/>
                  <a:moveTo>
                    <a:pt x="16" y="24"/>
                  </a:moveTo>
                  <a:cubicBezTo>
                    <a:pt x="16" y="23"/>
                    <a:pt x="16" y="23"/>
                    <a:pt x="16" y="22"/>
                  </a:cubicBezTo>
                  <a:cubicBezTo>
                    <a:pt x="15" y="21"/>
                    <a:pt x="16" y="21"/>
                    <a:pt x="16" y="20"/>
                  </a:cubicBezTo>
                  <a:cubicBezTo>
                    <a:pt x="15" y="21"/>
                    <a:pt x="13" y="22"/>
                    <a:pt x="12" y="23"/>
                  </a:cubicBezTo>
                  <a:cubicBezTo>
                    <a:pt x="11" y="24"/>
                    <a:pt x="9" y="24"/>
                    <a:pt x="7" y="24"/>
                  </a:cubicBezTo>
                  <a:cubicBezTo>
                    <a:pt x="6" y="24"/>
                    <a:pt x="5" y="24"/>
                    <a:pt x="4" y="23"/>
                  </a:cubicBezTo>
                  <a:cubicBezTo>
                    <a:pt x="3" y="23"/>
                    <a:pt x="2" y="22"/>
                    <a:pt x="1" y="21"/>
                  </a:cubicBezTo>
                  <a:cubicBezTo>
                    <a:pt x="1" y="20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5" y="10"/>
                    <a:pt x="8" y="10"/>
                    <a:pt x="11" y="10"/>
                  </a:cubicBezTo>
                  <a:cubicBezTo>
                    <a:pt x="12" y="10"/>
                    <a:pt x="14" y="10"/>
                    <a:pt x="16" y="1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7"/>
                    <a:pt x="15" y="5"/>
                    <a:pt x="14" y="4"/>
                  </a:cubicBezTo>
                  <a:cubicBezTo>
                    <a:pt x="13" y="2"/>
                    <a:pt x="11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4" y="1"/>
                    <a:pt x="5" y="0"/>
                  </a:cubicBezTo>
                  <a:cubicBezTo>
                    <a:pt x="7" y="0"/>
                    <a:pt x="8" y="0"/>
                    <a:pt x="10" y="0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16" y="1"/>
                    <a:pt x="17" y="2"/>
                    <a:pt x="17" y="4"/>
                  </a:cubicBezTo>
                  <a:cubicBezTo>
                    <a:pt x="18" y="6"/>
                    <a:pt x="18" y="8"/>
                    <a:pt x="18" y="1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8" y="21"/>
                    <a:pt x="18" y="23"/>
                  </a:cubicBezTo>
                  <a:lnTo>
                    <a:pt x="1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48"/>
            <p:cNvSpPr>
              <a:spLocks/>
            </p:cNvSpPr>
            <p:nvPr/>
          </p:nvSpPr>
          <p:spPr bwMode="auto">
            <a:xfrm>
              <a:off x="2381255" y="2759078"/>
              <a:ext cx="68264" cy="92076"/>
            </a:xfrm>
            <a:custGeom>
              <a:avLst/>
              <a:gdLst>
                <a:gd name="T0" fmla="*/ 2 w 18"/>
                <a:gd name="T1" fmla="*/ 22 h 24"/>
                <a:gd name="T2" fmla="*/ 0 w 18"/>
                <a:gd name="T3" fmla="*/ 15 h 24"/>
                <a:gd name="T4" fmla="*/ 0 w 18"/>
                <a:gd name="T5" fmla="*/ 0 h 24"/>
                <a:gd name="T6" fmla="*/ 3 w 18"/>
                <a:gd name="T7" fmla="*/ 0 h 24"/>
                <a:gd name="T8" fmla="*/ 3 w 18"/>
                <a:gd name="T9" fmla="*/ 15 h 24"/>
                <a:gd name="T10" fmla="*/ 4 w 18"/>
                <a:gd name="T11" fmla="*/ 20 h 24"/>
                <a:gd name="T12" fmla="*/ 8 w 18"/>
                <a:gd name="T13" fmla="*/ 22 h 24"/>
                <a:gd name="T14" fmla="*/ 12 w 18"/>
                <a:gd name="T15" fmla="*/ 21 h 24"/>
                <a:gd name="T16" fmla="*/ 16 w 18"/>
                <a:gd name="T17" fmla="*/ 18 h 24"/>
                <a:gd name="T18" fmla="*/ 16 w 18"/>
                <a:gd name="T19" fmla="*/ 0 h 24"/>
                <a:gd name="T20" fmla="*/ 18 w 18"/>
                <a:gd name="T21" fmla="*/ 0 h 24"/>
                <a:gd name="T22" fmla="*/ 18 w 18"/>
                <a:gd name="T23" fmla="*/ 18 h 24"/>
                <a:gd name="T24" fmla="*/ 18 w 18"/>
                <a:gd name="T25" fmla="*/ 24 h 24"/>
                <a:gd name="T26" fmla="*/ 16 w 18"/>
                <a:gd name="T27" fmla="*/ 24 h 24"/>
                <a:gd name="T28" fmla="*/ 16 w 18"/>
                <a:gd name="T29" fmla="*/ 20 h 24"/>
                <a:gd name="T30" fmla="*/ 12 w 18"/>
                <a:gd name="T31" fmla="*/ 23 h 24"/>
                <a:gd name="T32" fmla="*/ 7 w 18"/>
                <a:gd name="T33" fmla="*/ 24 h 24"/>
                <a:gd name="T34" fmla="*/ 2 w 18"/>
                <a:gd name="T35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" h="24">
                  <a:moveTo>
                    <a:pt x="2" y="22"/>
                  </a:moveTo>
                  <a:cubicBezTo>
                    <a:pt x="0" y="20"/>
                    <a:pt x="0" y="17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7"/>
                    <a:pt x="3" y="19"/>
                    <a:pt x="4" y="20"/>
                  </a:cubicBezTo>
                  <a:cubicBezTo>
                    <a:pt x="5" y="21"/>
                    <a:pt x="6" y="22"/>
                    <a:pt x="8" y="22"/>
                  </a:cubicBezTo>
                  <a:cubicBezTo>
                    <a:pt x="9" y="22"/>
                    <a:pt x="11" y="21"/>
                    <a:pt x="12" y="21"/>
                  </a:cubicBezTo>
                  <a:cubicBezTo>
                    <a:pt x="13" y="20"/>
                    <a:pt x="15" y="19"/>
                    <a:pt x="16" y="18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9"/>
                    <a:pt x="18" y="21"/>
                    <a:pt x="18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2"/>
                    <a:pt x="16" y="20"/>
                  </a:cubicBezTo>
                  <a:cubicBezTo>
                    <a:pt x="14" y="21"/>
                    <a:pt x="13" y="22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5" y="24"/>
                    <a:pt x="3" y="23"/>
                    <a:pt x="2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49"/>
            <p:cNvSpPr>
              <a:spLocks/>
            </p:cNvSpPr>
            <p:nvPr/>
          </p:nvSpPr>
          <p:spPr bwMode="auto">
            <a:xfrm>
              <a:off x="2460628" y="2759095"/>
              <a:ext cx="57150" cy="92076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3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1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50"/>
            <p:cNvSpPr>
              <a:spLocks/>
            </p:cNvSpPr>
            <p:nvPr/>
          </p:nvSpPr>
          <p:spPr bwMode="auto">
            <a:xfrm>
              <a:off x="2522543" y="2759089"/>
              <a:ext cx="57150" cy="92076"/>
            </a:xfrm>
            <a:custGeom>
              <a:avLst/>
              <a:gdLst>
                <a:gd name="T0" fmla="*/ 3 w 15"/>
                <a:gd name="T1" fmla="*/ 24 h 24"/>
                <a:gd name="T2" fmla="*/ 0 w 15"/>
                <a:gd name="T3" fmla="*/ 23 h 24"/>
                <a:gd name="T4" fmla="*/ 1 w 15"/>
                <a:gd name="T5" fmla="*/ 20 h 24"/>
                <a:gd name="T6" fmla="*/ 4 w 15"/>
                <a:gd name="T7" fmla="*/ 21 h 24"/>
                <a:gd name="T8" fmla="*/ 7 w 15"/>
                <a:gd name="T9" fmla="*/ 22 h 24"/>
                <a:gd name="T10" fmla="*/ 11 w 15"/>
                <a:gd name="T11" fmla="*/ 21 h 24"/>
                <a:gd name="T12" fmla="*/ 13 w 15"/>
                <a:gd name="T13" fmla="*/ 17 h 24"/>
                <a:gd name="T14" fmla="*/ 12 w 15"/>
                <a:gd name="T15" fmla="*/ 15 h 24"/>
                <a:gd name="T16" fmla="*/ 10 w 15"/>
                <a:gd name="T17" fmla="*/ 14 h 24"/>
                <a:gd name="T18" fmla="*/ 7 w 15"/>
                <a:gd name="T19" fmla="*/ 12 h 24"/>
                <a:gd name="T20" fmla="*/ 4 w 15"/>
                <a:gd name="T21" fmla="*/ 10 h 24"/>
                <a:gd name="T22" fmla="*/ 2 w 15"/>
                <a:gd name="T23" fmla="*/ 8 h 24"/>
                <a:gd name="T24" fmla="*/ 1 w 15"/>
                <a:gd name="T25" fmla="*/ 6 h 24"/>
                <a:gd name="T26" fmla="*/ 2 w 15"/>
                <a:gd name="T27" fmla="*/ 3 h 24"/>
                <a:gd name="T28" fmla="*/ 4 w 15"/>
                <a:gd name="T29" fmla="*/ 0 h 24"/>
                <a:gd name="T30" fmla="*/ 8 w 15"/>
                <a:gd name="T31" fmla="*/ 0 h 24"/>
                <a:gd name="T32" fmla="*/ 15 w 15"/>
                <a:gd name="T33" fmla="*/ 1 h 24"/>
                <a:gd name="T34" fmla="*/ 14 w 15"/>
                <a:gd name="T35" fmla="*/ 3 h 24"/>
                <a:gd name="T36" fmla="*/ 8 w 15"/>
                <a:gd name="T37" fmla="*/ 2 h 24"/>
                <a:gd name="T38" fmla="*/ 5 w 15"/>
                <a:gd name="T39" fmla="*/ 3 h 24"/>
                <a:gd name="T40" fmla="*/ 3 w 15"/>
                <a:gd name="T41" fmla="*/ 5 h 24"/>
                <a:gd name="T42" fmla="*/ 4 w 15"/>
                <a:gd name="T43" fmla="*/ 7 h 24"/>
                <a:gd name="T44" fmla="*/ 6 w 15"/>
                <a:gd name="T45" fmla="*/ 9 h 24"/>
                <a:gd name="T46" fmla="*/ 9 w 15"/>
                <a:gd name="T47" fmla="*/ 10 h 24"/>
                <a:gd name="T48" fmla="*/ 12 w 15"/>
                <a:gd name="T49" fmla="*/ 12 h 24"/>
                <a:gd name="T50" fmla="*/ 15 w 15"/>
                <a:gd name="T51" fmla="*/ 14 h 24"/>
                <a:gd name="T52" fmla="*/ 15 w 15"/>
                <a:gd name="T53" fmla="*/ 17 h 24"/>
                <a:gd name="T54" fmla="*/ 14 w 15"/>
                <a:gd name="T55" fmla="*/ 21 h 24"/>
                <a:gd name="T56" fmla="*/ 12 w 15"/>
                <a:gd name="T57" fmla="*/ 23 h 24"/>
                <a:gd name="T58" fmla="*/ 7 w 15"/>
                <a:gd name="T59" fmla="*/ 24 h 24"/>
                <a:gd name="T60" fmla="*/ 3 w 15"/>
                <a:gd name="T61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5" h="24">
                  <a:moveTo>
                    <a:pt x="3" y="24"/>
                  </a:moveTo>
                  <a:cubicBezTo>
                    <a:pt x="2" y="23"/>
                    <a:pt x="1" y="23"/>
                    <a:pt x="0" y="23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5" y="22"/>
                    <a:pt x="6" y="22"/>
                    <a:pt x="7" y="22"/>
                  </a:cubicBezTo>
                  <a:cubicBezTo>
                    <a:pt x="9" y="22"/>
                    <a:pt x="10" y="21"/>
                    <a:pt x="11" y="21"/>
                  </a:cubicBezTo>
                  <a:cubicBezTo>
                    <a:pt x="12" y="20"/>
                    <a:pt x="13" y="19"/>
                    <a:pt x="13" y="17"/>
                  </a:cubicBezTo>
                  <a:cubicBezTo>
                    <a:pt x="13" y="17"/>
                    <a:pt x="13" y="16"/>
                    <a:pt x="12" y="15"/>
                  </a:cubicBezTo>
                  <a:cubicBezTo>
                    <a:pt x="12" y="15"/>
                    <a:pt x="11" y="14"/>
                    <a:pt x="10" y="14"/>
                  </a:cubicBezTo>
                  <a:cubicBezTo>
                    <a:pt x="10" y="13"/>
                    <a:pt x="9" y="13"/>
                    <a:pt x="7" y="12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3" y="10"/>
                    <a:pt x="2" y="9"/>
                    <a:pt x="2" y="8"/>
                  </a:cubicBezTo>
                  <a:cubicBezTo>
                    <a:pt x="1" y="8"/>
                    <a:pt x="1" y="7"/>
                    <a:pt x="1" y="6"/>
                  </a:cubicBezTo>
                  <a:cubicBezTo>
                    <a:pt x="1" y="5"/>
                    <a:pt x="1" y="3"/>
                    <a:pt x="2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5" y="0"/>
                    <a:pt x="7" y="0"/>
                    <a:pt x="8" y="0"/>
                  </a:cubicBezTo>
                  <a:cubicBezTo>
                    <a:pt x="10" y="0"/>
                    <a:pt x="13" y="0"/>
                    <a:pt x="15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2"/>
                    <a:pt x="10" y="2"/>
                    <a:pt x="8" y="2"/>
                  </a:cubicBezTo>
                  <a:cubicBezTo>
                    <a:pt x="7" y="2"/>
                    <a:pt x="6" y="2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3" y="6"/>
                    <a:pt x="4" y="7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10"/>
                    <a:pt x="9" y="10"/>
                  </a:cubicBezTo>
                  <a:cubicBezTo>
                    <a:pt x="10" y="11"/>
                    <a:pt x="11" y="11"/>
                    <a:pt x="12" y="12"/>
                  </a:cubicBezTo>
                  <a:cubicBezTo>
                    <a:pt x="13" y="12"/>
                    <a:pt x="14" y="13"/>
                    <a:pt x="15" y="14"/>
                  </a:cubicBezTo>
                  <a:cubicBezTo>
                    <a:pt x="15" y="15"/>
                    <a:pt x="15" y="16"/>
                    <a:pt x="15" y="17"/>
                  </a:cubicBezTo>
                  <a:cubicBezTo>
                    <a:pt x="15" y="18"/>
                    <a:pt x="15" y="20"/>
                    <a:pt x="14" y="21"/>
                  </a:cubicBezTo>
                  <a:cubicBezTo>
                    <a:pt x="14" y="22"/>
                    <a:pt x="13" y="23"/>
                    <a:pt x="12" y="23"/>
                  </a:cubicBezTo>
                  <a:cubicBezTo>
                    <a:pt x="10" y="24"/>
                    <a:pt x="9" y="24"/>
                    <a:pt x="7" y="24"/>
                  </a:cubicBezTo>
                  <a:cubicBezTo>
                    <a:pt x="6" y="24"/>
                    <a:pt x="5" y="24"/>
                    <a:pt x="3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51"/>
            <p:cNvSpPr>
              <a:spLocks noEditPoints="1"/>
            </p:cNvSpPr>
            <p:nvPr/>
          </p:nvSpPr>
          <p:spPr bwMode="auto">
            <a:xfrm>
              <a:off x="2593985" y="2728921"/>
              <a:ext cx="103188" cy="122237"/>
            </a:xfrm>
            <a:custGeom>
              <a:avLst/>
              <a:gdLst>
                <a:gd name="T0" fmla="*/ 9 w 27"/>
                <a:gd name="T1" fmla="*/ 27 h 32"/>
                <a:gd name="T2" fmla="*/ 16 w 27"/>
                <a:gd name="T3" fmla="*/ 26 h 32"/>
                <a:gd name="T4" fmla="*/ 20 w 27"/>
                <a:gd name="T5" fmla="*/ 21 h 32"/>
                <a:gd name="T6" fmla="*/ 21 w 27"/>
                <a:gd name="T7" fmla="*/ 15 h 32"/>
                <a:gd name="T8" fmla="*/ 18 w 27"/>
                <a:gd name="T9" fmla="*/ 7 h 32"/>
                <a:gd name="T10" fmla="*/ 10 w 27"/>
                <a:gd name="T11" fmla="*/ 4 h 32"/>
                <a:gd name="T12" fmla="*/ 5 w 27"/>
                <a:gd name="T13" fmla="*/ 4 h 32"/>
                <a:gd name="T14" fmla="*/ 5 w 27"/>
                <a:gd name="T15" fmla="*/ 27 h 32"/>
                <a:gd name="T16" fmla="*/ 9 w 27"/>
                <a:gd name="T17" fmla="*/ 27 h 32"/>
                <a:gd name="T18" fmla="*/ 0 w 27"/>
                <a:gd name="T19" fmla="*/ 0 h 32"/>
                <a:gd name="T20" fmla="*/ 10 w 27"/>
                <a:gd name="T21" fmla="*/ 0 h 32"/>
                <a:gd name="T22" fmla="*/ 19 w 27"/>
                <a:gd name="T23" fmla="*/ 2 h 32"/>
                <a:gd name="T24" fmla="*/ 25 w 27"/>
                <a:gd name="T25" fmla="*/ 7 h 32"/>
                <a:gd name="T26" fmla="*/ 27 w 27"/>
                <a:gd name="T27" fmla="*/ 15 h 32"/>
                <a:gd name="T28" fmla="*/ 25 w 27"/>
                <a:gd name="T29" fmla="*/ 23 h 32"/>
                <a:gd name="T30" fmla="*/ 19 w 27"/>
                <a:gd name="T31" fmla="*/ 29 h 32"/>
                <a:gd name="T32" fmla="*/ 10 w 27"/>
                <a:gd name="T33" fmla="*/ 31 h 32"/>
                <a:gd name="T34" fmla="*/ 0 w 27"/>
                <a:gd name="T35" fmla="*/ 31 h 32"/>
                <a:gd name="T36" fmla="*/ 0 w 27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32">
                  <a:moveTo>
                    <a:pt x="9" y="27"/>
                  </a:moveTo>
                  <a:cubicBezTo>
                    <a:pt x="12" y="27"/>
                    <a:pt x="14" y="27"/>
                    <a:pt x="16" y="26"/>
                  </a:cubicBezTo>
                  <a:cubicBezTo>
                    <a:pt x="17" y="25"/>
                    <a:pt x="19" y="23"/>
                    <a:pt x="20" y="21"/>
                  </a:cubicBezTo>
                  <a:cubicBezTo>
                    <a:pt x="21" y="19"/>
                    <a:pt x="21" y="17"/>
                    <a:pt x="21" y="15"/>
                  </a:cubicBezTo>
                  <a:cubicBezTo>
                    <a:pt x="21" y="12"/>
                    <a:pt x="20" y="9"/>
                    <a:pt x="18" y="7"/>
                  </a:cubicBezTo>
                  <a:cubicBezTo>
                    <a:pt x="16" y="5"/>
                    <a:pt x="13" y="4"/>
                    <a:pt x="1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27"/>
                    <a:pt x="5" y="27"/>
                    <a:pt x="5" y="27"/>
                  </a:cubicBezTo>
                  <a:lnTo>
                    <a:pt x="9" y="27"/>
                  </a:lnTo>
                  <a:close/>
                  <a:moveTo>
                    <a:pt x="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6" y="0"/>
                    <a:pt x="19" y="2"/>
                  </a:cubicBezTo>
                  <a:cubicBezTo>
                    <a:pt x="21" y="3"/>
                    <a:pt x="23" y="4"/>
                    <a:pt x="25" y="7"/>
                  </a:cubicBezTo>
                  <a:cubicBezTo>
                    <a:pt x="26" y="9"/>
                    <a:pt x="27" y="12"/>
                    <a:pt x="27" y="15"/>
                  </a:cubicBezTo>
                  <a:cubicBezTo>
                    <a:pt x="27" y="18"/>
                    <a:pt x="26" y="21"/>
                    <a:pt x="25" y="23"/>
                  </a:cubicBezTo>
                  <a:cubicBezTo>
                    <a:pt x="23" y="26"/>
                    <a:pt x="21" y="28"/>
                    <a:pt x="19" y="29"/>
                  </a:cubicBezTo>
                  <a:cubicBezTo>
                    <a:pt x="16" y="31"/>
                    <a:pt x="13" y="32"/>
                    <a:pt x="10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52"/>
            <p:cNvSpPr>
              <a:spLocks noEditPoints="1"/>
            </p:cNvSpPr>
            <p:nvPr/>
          </p:nvSpPr>
          <p:spPr bwMode="auto">
            <a:xfrm>
              <a:off x="2709863" y="2728914"/>
              <a:ext cx="84138" cy="122237"/>
            </a:xfrm>
            <a:custGeom>
              <a:avLst/>
              <a:gdLst>
                <a:gd name="T0" fmla="*/ 15 w 22"/>
                <a:gd name="T1" fmla="*/ 26 h 32"/>
                <a:gd name="T2" fmla="*/ 16 w 22"/>
                <a:gd name="T3" fmla="*/ 22 h 32"/>
                <a:gd name="T4" fmla="*/ 15 w 22"/>
                <a:gd name="T5" fmla="*/ 18 h 32"/>
                <a:gd name="T6" fmla="*/ 9 w 22"/>
                <a:gd name="T7" fmla="*/ 17 h 32"/>
                <a:gd name="T8" fmla="*/ 6 w 22"/>
                <a:gd name="T9" fmla="*/ 17 h 32"/>
                <a:gd name="T10" fmla="*/ 6 w 22"/>
                <a:gd name="T11" fmla="*/ 27 h 32"/>
                <a:gd name="T12" fmla="*/ 10 w 22"/>
                <a:gd name="T13" fmla="*/ 27 h 32"/>
                <a:gd name="T14" fmla="*/ 15 w 22"/>
                <a:gd name="T15" fmla="*/ 26 h 32"/>
                <a:gd name="T16" fmla="*/ 6 w 22"/>
                <a:gd name="T17" fmla="*/ 13 h 32"/>
                <a:gd name="T18" fmla="*/ 9 w 22"/>
                <a:gd name="T19" fmla="*/ 13 h 32"/>
                <a:gd name="T20" fmla="*/ 12 w 22"/>
                <a:gd name="T21" fmla="*/ 12 h 32"/>
                <a:gd name="T22" fmla="*/ 14 w 22"/>
                <a:gd name="T23" fmla="*/ 10 h 32"/>
                <a:gd name="T24" fmla="*/ 15 w 22"/>
                <a:gd name="T25" fmla="*/ 8 h 32"/>
                <a:gd name="T26" fmla="*/ 13 w 22"/>
                <a:gd name="T27" fmla="*/ 5 h 32"/>
                <a:gd name="T28" fmla="*/ 9 w 22"/>
                <a:gd name="T29" fmla="*/ 4 h 32"/>
                <a:gd name="T30" fmla="*/ 6 w 22"/>
                <a:gd name="T31" fmla="*/ 4 h 32"/>
                <a:gd name="T32" fmla="*/ 6 w 22"/>
                <a:gd name="T33" fmla="*/ 13 h 32"/>
                <a:gd name="T34" fmla="*/ 18 w 22"/>
                <a:gd name="T35" fmla="*/ 16 h 32"/>
                <a:gd name="T36" fmla="*/ 21 w 22"/>
                <a:gd name="T37" fmla="*/ 19 h 32"/>
                <a:gd name="T38" fmla="*/ 22 w 22"/>
                <a:gd name="T39" fmla="*/ 23 h 32"/>
                <a:gd name="T40" fmla="*/ 20 w 22"/>
                <a:gd name="T41" fmla="*/ 27 h 32"/>
                <a:gd name="T42" fmla="*/ 16 w 22"/>
                <a:gd name="T43" fmla="*/ 30 h 32"/>
                <a:gd name="T44" fmla="*/ 10 w 22"/>
                <a:gd name="T45" fmla="*/ 32 h 32"/>
                <a:gd name="T46" fmla="*/ 0 w 22"/>
                <a:gd name="T47" fmla="*/ 32 h 32"/>
                <a:gd name="T48" fmla="*/ 0 w 22"/>
                <a:gd name="T49" fmla="*/ 0 h 32"/>
                <a:gd name="T50" fmla="*/ 10 w 22"/>
                <a:gd name="T51" fmla="*/ 0 h 32"/>
                <a:gd name="T52" fmla="*/ 18 w 22"/>
                <a:gd name="T53" fmla="*/ 2 h 32"/>
                <a:gd name="T54" fmla="*/ 20 w 22"/>
                <a:gd name="T55" fmla="*/ 7 h 32"/>
                <a:gd name="T56" fmla="*/ 18 w 22"/>
                <a:gd name="T57" fmla="*/ 12 h 32"/>
                <a:gd name="T58" fmla="*/ 14 w 22"/>
                <a:gd name="T59" fmla="*/ 15 h 32"/>
                <a:gd name="T60" fmla="*/ 18 w 22"/>
                <a:gd name="T61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" h="32">
                  <a:moveTo>
                    <a:pt x="15" y="26"/>
                  </a:moveTo>
                  <a:cubicBezTo>
                    <a:pt x="16" y="25"/>
                    <a:pt x="17" y="24"/>
                    <a:pt x="16" y="22"/>
                  </a:cubicBezTo>
                  <a:cubicBezTo>
                    <a:pt x="17" y="21"/>
                    <a:pt x="16" y="19"/>
                    <a:pt x="15" y="18"/>
                  </a:cubicBezTo>
                  <a:cubicBezTo>
                    <a:pt x="13" y="17"/>
                    <a:pt x="11" y="17"/>
                    <a:pt x="9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1" y="28"/>
                    <a:pt x="13" y="27"/>
                    <a:pt x="15" y="26"/>
                  </a:cubicBezTo>
                  <a:close/>
                  <a:moveTo>
                    <a:pt x="6" y="13"/>
                  </a:move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3" y="11"/>
                    <a:pt x="14" y="10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5" y="7"/>
                    <a:pt x="14" y="6"/>
                    <a:pt x="13" y="5"/>
                  </a:cubicBezTo>
                  <a:cubicBezTo>
                    <a:pt x="12" y="4"/>
                    <a:pt x="11" y="4"/>
                    <a:pt x="9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6" y="13"/>
                  </a:lnTo>
                  <a:close/>
                  <a:moveTo>
                    <a:pt x="18" y="16"/>
                  </a:moveTo>
                  <a:cubicBezTo>
                    <a:pt x="19" y="17"/>
                    <a:pt x="20" y="18"/>
                    <a:pt x="21" y="19"/>
                  </a:cubicBezTo>
                  <a:cubicBezTo>
                    <a:pt x="22" y="20"/>
                    <a:pt x="22" y="21"/>
                    <a:pt x="22" y="23"/>
                  </a:cubicBezTo>
                  <a:cubicBezTo>
                    <a:pt x="22" y="24"/>
                    <a:pt x="21" y="26"/>
                    <a:pt x="20" y="27"/>
                  </a:cubicBezTo>
                  <a:cubicBezTo>
                    <a:pt x="19" y="29"/>
                    <a:pt x="18" y="30"/>
                    <a:pt x="16" y="30"/>
                  </a:cubicBezTo>
                  <a:cubicBezTo>
                    <a:pt x="15" y="31"/>
                    <a:pt x="12" y="32"/>
                    <a:pt x="1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3" y="0"/>
                    <a:pt x="15" y="0"/>
                    <a:pt x="18" y="2"/>
                  </a:cubicBezTo>
                  <a:cubicBezTo>
                    <a:pt x="19" y="3"/>
                    <a:pt x="20" y="5"/>
                    <a:pt x="20" y="7"/>
                  </a:cubicBezTo>
                  <a:cubicBezTo>
                    <a:pt x="20" y="9"/>
                    <a:pt x="20" y="11"/>
                    <a:pt x="18" y="12"/>
                  </a:cubicBezTo>
                  <a:cubicBezTo>
                    <a:pt x="17" y="13"/>
                    <a:pt x="16" y="14"/>
                    <a:pt x="14" y="15"/>
                  </a:cubicBezTo>
                  <a:cubicBezTo>
                    <a:pt x="16" y="15"/>
                    <a:pt x="17" y="15"/>
                    <a:pt x="18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77" name="Freeform 156"/>
          <p:cNvSpPr>
            <a:spLocks noEditPoints="1"/>
          </p:cNvSpPr>
          <p:nvPr/>
        </p:nvSpPr>
        <p:spPr bwMode="auto">
          <a:xfrm>
            <a:off x="6032349" y="2521855"/>
            <a:ext cx="300372" cy="330019"/>
          </a:xfrm>
          <a:custGeom>
            <a:avLst/>
            <a:gdLst>
              <a:gd name="T0" fmla="*/ 68 w 160"/>
              <a:gd name="T1" fmla="*/ 173 h 176"/>
              <a:gd name="T2" fmla="*/ 80 w 160"/>
              <a:gd name="T3" fmla="*/ 168 h 176"/>
              <a:gd name="T4" fmla="*/ 147 w 160"/>
              <a:gd name="T5" fmla="*/ 34 h 176"/>
              <a:gd name="T6" fmla="*/ 13 w 160"/>
              <a:gd name="T7" fmla="*/ 34 h 176"/>
              <a:gd name="T8" fmla="*/ 8 w 160"/>
              <a:gd name="T9" fmla="*/ 57 h 176"/>
              <a:gd name="T10" fmla="*/ 80 w 160"/>
              <a:gd name="T11" fmla="*/ 8 h 176"/>
              <a:gd name="T12" fmla="*/ 152 w 160"/>
              <a:gd name="T13" fmla="*/ 104 h 176"/>
              <a:gd name="T14" fmla="*/ 26 w 160"/>
              <a:gd name="T15" fmla="*/ 126 h 176"/>
              <a:gd name="T16" fmla="*/ 19 w 160"/>
              <a:gd name="T17" fmla="*/ 138 h 176"/>
              <a:gd name="T18" fmla="*/ 4 w 160"/>
              <a:gd name="T19" fmla="*/ 117 h 176"/>
              <a:gd name="T20" fmla="*/ 25 w 160"/>
              <a:gd name="T21" fmla="*/ 111 h 176"/>
              <a:gd name="T22" fmla="*/ 0 w 160"/>
              <a:gd name="T23" fmla="*/ 125 h 176"/>
              <a:gd name="T24" fmla="*/ 26 w 160"/>
              <a:gd name="T25" fmla="*/ 138 h 176"/>
              <a:gd name="T26" fmla="*/ 35 w 160"/>
              <a:gd name="T27" fmla="*/ 119 h 176"/>
              <a:gd name="T28" fmla="*/ 43 w 160"/>
              <a:gd name="T29" fmla="*/ 118 h 176"/>
              <a:gd name="T30" fmla="*/ 45 w 160"/>
              <a:gd name="T31" fmla="*/ 141 h 176"/>
              <a:gd name="T32" fmla="*/ 33 w 160"/>
              <a:gd name="T33" fmla="*/ 140 h 176"/>
              <a:gd name="T34" fmla="*/ 44 w 160"/>
              <a:gd name="T35" fmla="*/ 127 h 176"/>
              <a:gd name="T36" fmla="*/ 33 w 160"/>
              <a:gd name="T37" fmla="*/ 138 h 176"/>
              <a:gd name="T38" fmla="*/ 44 w 160"/>
              <a:gd name="T39" fmla="*/ 129 h 176"/>
              <a:gd name="T40" fmla="*/ 64 w 160"/>
              <a:gd name="T41" fmla="*/ 140 h 176"/>
              <a:gd name="T42" fmla="*/ 70 w 160"/>
              <a:gd name="T43" fmla="*/ 117 h 176"/>
              <a:gd name="T44" fmla="*/ 56 w 160"/>
              <a:gd name="T45" fmla="*/ 137 h 176"/>
              <a:gd name="T46" fmla="*/ 77 w 160"/>
              <a:gd name="T47" fmla="*/ 138 h 176"/>
              <a:gd name="T48" fmla="*/ 85 w 160"/>
              <a:gd name="T49" fmla="*/ 140 h 176"/>
              <a:gd name="T50" fmla="*/ 82 w 160"/>
              <a:gd name="T51" fmla="*/ 127 h 176"/>
              <a:gd name="T52" fmla="*/ 81 w 160"/>
              <a:gd name="T53" fmla="*/ 119 h 176"/>
              <a:gd name="T54" fmla="*/ 75 w 160"/>
              <a:gd name="T55" fmla="*/ 120 h 176"/>
              <a:gd name="T56" fmla="*/ 83 w 160"/>
              <a:gd name="T57" fmla="*/ 131 h 176"/>
              <a:gd name="T58" fmla="*/ 96 w 160"/>
              <a:gd name="T59" fmla="*/ 139 h 176"/>
              <a:gd name="T60" fmla="*/ 96 w 160"/>
              <a:gd name="T61" fmla="*/ 141 h 176"/>
              <a:gd name="T62" fmla="*/ 101 w 160"/>
              <a:gd name="T63" fmla="*/ 129 h 176"/>
              <a:gd name="T64" fmla="*/ 94 w 160"/>
              <a:gd name="T65" fmla="*/ 120 h 176"/>
              <a:gd name="T66" fmla="*/ 93 w 160"/>
              <a:gd name="T67" fmla="*/ 117 h 176"/>
              <a:gd name="T68" fmla="*/ 96 w 160"/>
              <a:gd name="T69" fmla="*/ 129 h 176"/>
              <a:gd name="T70" fmla="*/ 96 w 160"/>
              <a:gd name="T71" fmla="*/ 139 h 176"/>
              <a:gd name="T72" fmla="*/ 134 w 160"/>
              <a:gd name="T73" fmla="*/ 124 h 176"/>
              <a:gd name="T74" fmla="*/ 108 w 160"/>
              <a:gd name="T75" fmla="*/ 109 h 176"/>
              <a:gd name="T76" fmla="*/ 129 w 160"/>
              <a:gd name="T77" fmla="*/ 124 h 176"/>
              <a:gd name="T78" fmla="*/ 159 w 160"/>
              <a:gd name="T79" fmla="*/ 128 h 176"/>
              <a:gd name="T80" fmla="*/ 138 w 160"/>
              <a:gd name="T81" fmla="*/ 141 h 176"/>
              <a:gd name="T82" fmla="*/ 157 w 160"/>
              <a:gd name="T83" fmla="*/ 121 h 176"/>
              <a:gd name="T84" fmla="*/ 147 w 160"/>
              <a:gd name="T85" fmla="*/ 122 h 176"/>
              <a:gd name="T86" fmla="*/ 147 w 160"/>
              <a:gd name="T87" fmla="*/ 113 h 176"/>
              <a:gd name="T88" fmla="*/ 147 w 160"/>
              <a:gd name="T89" fmla="*/ 126 h 176"/>
              <a:gd name="T90" fmla="*/ 154 w 160"/>
              <a:gd name="T91" fmla="*/ 131 h 176"/>
              <a:gd name="T92" fmla="*/ 92 w 160"/>
              <a:gd name="T93" fmla="*/ 99 h 176"/>
              <a:gd name="T94" fmla="*/ 46 w 160"/>
              <a:gd name="T95" fmla="*/ 59 h 176"/>
              <a:gd name="T96" fmla="*/ 110 w 160"/>
              <a:gd name="T97" fmla="*/ 46 h 176"/>
              <a:gd name="T98" fmla="*/ 89 w 160"/>
              <a:gd name="T99" fmla="*/ 49 h 176"/>
              <a:gd name="T100" fmla="*/ 64 w 160"/>
              <a:gd name="T101" fmla="*/ 73 h 176"/>
              <a:gd name="T102" fmla="*/ 75 w 160"/>
              <a:gd name="T103" fmla="*/ 33 h 176"/>
              <a:gd name="T104" fmla="*/ 78 w 160"/>
              <a:gd name="T105" fmla="*/ 33 h 176"/>
              <a:gd name="T106" fmla="*/ 85 w 160"/>
              <a:gd name="T107" fmla="*/ 47 h 176"/>
              <a:gd name="T108" fmla="*/ 59 w 160"/>
              <a:gd name="T109" fmla="*/ 74 h 176"/>
              <a:gd name="T110" fmla="*/ 62 w 160"/>
              <a:gd name="T111" fmla="*/ 76 h 176"/>
              <a:gd name="T112" fmla="*/ 109 w 160"/>
              <a:gd name="T113" fmla="*/ 81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0" h="176">
                <a:moveTo>
                  <a:pt x="127" y="144"/>
                </a:moveTo>
                <a:cubicBezTo>
                  <a:pt x="143" y="144"/>
                  <a:pt x="143" y="144"/>
                  <a:pt x="143" y="144"/>
                </a:cubicBezTo>
                <a:cubicBezTo>
                  <a:pt x="93" y="173"/>
                  <a:pt x="93" y="173"/>
                  <a:pt x="93" y="173"/>
                </a:cubicBezTo>
                <a:cubicBezTo>
                  <a:pt x="89" y="175"/>
                  <a:pt x="85" y="176"/>
                  <a:pt x="80" y="176"/>
                </a:cubicBezTo>
                <a:cubicBezTo>
                  <a:pt x="76" y="176"/>
                  <a:pt x="71" y="175"/>
                  <a:pt x="68" y="173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17" y="144"/>
                  <a:pt x="17" y="144"/>
                  <a:pt x="17" y="144"/>
                </a:cubicBezTo>
                <a:cubicBezTo>
                  <a:pt x="33" y="144"/>
                  <a:pt x="33" y="144"/>
                  <a:pt x="33" y="144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3" y="167"/>
                  <a:pt x="76" y="168"/>
                  <a:pt x="80" y="168"/>
                </a:cubicBezTo>
                <a:cubicBezTo>
                  <a:pt x="83" y="168"/>
                  <a:pt x="86" y="167"/>
                  <a:pt x="88" y="166"/>
                </a:cubicBezTo>
                <a:cubicBezTo>
                  <a:pt x="89" y="166"/>
                  <a:pt x="89" y="166"/>
                  <a:pt x="89" y="166"/>
                </a:cubicBezTo>
                <a:lnTo>
                  <a:pt x="127" y="144"/>
                </a:lnTo>
                <a:close/>
                <a:moveTo>
                  <a:pt x="160" y="56"/>
                </a:moveTo>
                <a:cubicBezTo>
                  <a:pt x="160" y="48"/>
                  <a:pt x="154" y="38"/>
                  <a:pt x="147" y="34"/>
                </a:cubicBezTo>
                <a:cubicBezTo>
                  <a:pt x="93" y="3"/>
                  <a:pt x="93" y="3"/>
                  <a:pt x="93" y="3"/>
                </a:cubicBezTo>
                <a:cubicBezTo>
                  <a:pt x="92" y="3"/>
                  <a:pt x="92" y="3"/>
                  <a:pt x="92" y="3"/>
                </a:cubicBezTo>
                <a:cubicBezTo>
                  <a:pt x="88" y="1"/>
                  <a:pt x="84" y="0"/>
                  <a:pt x="80" y="0"/>
                </a:cubicBezTo>
                <a:cubicBezTo>
                  <a:pt x="75" y="0"/>
                  <a:pt x="71" y="1"/>
                  <a:pt x="67" y="3"/>
                </a:cubicBezTo>
                <a:cubicBezTo>
                  <a:pt x="13" y="34"/>
                  <a:pt x="13" y="34"/>
                  <a:pt x="13" y="34"/>
                </a:cubicBezTo>
                <a:cubicBezTo>
                  <a:pt x="12" y="35"/>
                  <a:pt x="12" y="35"/>
                  <a:pt x="12" y="35"/>
                </a:cubicBezTo>
                <a:cubicBezTo>
                  <a:pt x="5" y="39"/>
                  <a:pt x="0" y="49"/>
                  <a:pt x="0" y="57"/>
                </a:cubicBezTo>
                <a:cubicBezTo>
                  <a:pt x="0" y="104"/>
                  <a:pt x="0" y="104"/>
                  <a:pt x="0" y="104"/>
                </a:cubicBezTo>
                <a:cubicBezTo>
                  <a:pt x="8" y="104"/>
                  <a:pt x="8" y="104"/>
                  <a:pt x="8" y="104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1"/>
                  <a:pt x="13" y="44"/>
                  <a:pt x="17" y="41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0"/>
                  <a:pt x="72" y="10"/>
                </a:cubicBezTo>
                <a:cubicBezTo>
                  <a:pt x="74" y="9"/>
                  <a:pt x="77" y="8"/>
                  <a:pt x="80" y="8"/>
                </a:cubicBezTo>
                <a:cubicBezTo>
                  <a:pt x="84" y="8"/>
                  <a:pt x="87" y="9"/>
                  <a:pt x="89" y="10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4" y="42"/>
                  <a:pt x="144" y="42"/>
                  <a:pt x="144" y="42"/>
                </a:cubicBezTo>
                <a:cubicBezTo>
                  <a:pt x="148" y="45"/>
                  <a:pt x="152" y="51"/>
                  <a:pt x="152" y="57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60" y="104"/>
                  <a:pt x="160" y="104"/>
                  <a:pt x="160" y="104"/>
                </a:cubicBezTo>
                <a:cubicBezTo>
                  <a:pt x="160" y="57"/>
                  <a:pt x="160" y="57"/>
                  <a:pt x="160" y="57"/>
                </a:cubicBezTo>
                <a:lnTo>
                  <a:pt x="160" y="56"/>
                </a:lnTo>
                <a:close/>
                <a:moveTo>
                  <a:pt x="26" y="138"/>
                </a:moveTo>
                <a:cubicBezTo>
                  <a:pt x="26" y="126"/>
                  <a:pt x="26" y="126"/>
                  <a:pt x="26" y="126"/>
                </a:cubicBezTo>
                <a:cubicBezTo>
                  <a:pt x="14" y="126"/>
                  <a:pt x="14" y="126"/>
                  <a:pt x="14" y="126"/>
                </a:cubicBezTo>
                <a:cubicBezTo>
                  <a:pt x="14" y="129"/>
                  <a:pt x="14" y="129"/>
                  <a:pt x="14" y="129"/>
                </a:cubicBezTo>
                <a:cubicBezTo>
                  <a:pt x="23" y="129"/>
                  <a:pt x="23" y="129"/>
                  <a:pt x="23" y="129"/>
                </a:cubicBezTo>
                <a:cubicBezTo>
                  <a:pt x="23" y="137"/>
                  <a:pt x="23" y="137"/>
                  <a:pt x="23" y="137"/>
                </a:cubicBezTo>
                <a:cubicBezTo>
                  <a:pt x="22" y="138"/>
                  <a:pt x="21" y="138"/>
                  <a:pt x="19" y="138"/>
                </a:cubicBezTo>
                <a:cubicBezTo>
                  <a:pt x="18" y="138"/>
                  <a:pt x="16" y="139"/>
                  <a:pt x="15" y="139"/>
                </a:cubicBezTo>
                <a:cubicBezTo>
                  <a:pt x="12" y="139"/>
                  <a:pt x="10" y="138"/>
                  <a:pt x="8" y="137"/>
                </a:cubicBezTo>
                <a:cubicBezTo>
                  <a:pt x="6" y="136"/>
                  <a:pt x="5" y="134"/>
                  <a:pt x="4" y="132"/>
                </a:cubicBezTo>
                <a:cubicBezTo>
                  <a:pt x="3" y="130"/>
                  <a:pt x="3" y="128"/>
                  <a:pt x="3" y="125"/>
                </a:cubicBezTo>
                <a:cubicBezTo>
                  <a:pt x="3" y="122"/>
                  <a:pt x="3" y="119"/>
                  <a:pt x="4" y="117"/>
                </a:cubicBezTo>
                <a:cubicBezTo>
                  <a:pt x="6" y="115"/>
                  <a:pt x="7" y="114"/>
                  <a:pt x="9" y="113"/>
                </a:cubicBezTo>
                <a:cubicBezTo>
                  <a:pt x="11" y="111"/>
                  <a:pt x="13" y="111"/>
                  <a:pt x="16" y="111"/>
                </a:cubicBezTo>
                <a:cubicBezTo>
                  <a:pt x="17" y="111"/>
                  <a:pt x="19" y="111"/>
                  <a:pt x="20" y="111"/>
                </a:cubicBezTo>
                <a:cubicBezTo>
                  <a:pt x="21" y="112"/>
                  <a:pt x="23" y="112"/>
                  <a:pt x="24" y="113"/>
                </a:cubicBezTo>
                <a:cubicBezTo>
                  <a:pt x="25" y="111"/>
                  <a:pt x="25" y="111"/>
                  <a:pt x="25" y="111"/>
                </a:cubicBezTo>
                <a:cubicBezTo>
                  <a:pt x="24" y="110"/>
                  <a:pt x="22" y="110"/>
                  <a:pt x="21" y="109"/>
                </a:cubicBezTo>
                <a:cubicBezTo>
                  <a:pt x="19" y="109"/>
                  <a:pt x="17" y="108"/>
                  <a:pt x="16" y="108"/>
                </a:cubicBezTo>
                <a:cubicBezTo>
                  <a:pt x="13" y="108"/>
                  <a:pt x="10" y="109"/>
                  <a:pt x="8" y="110"/>
                </a:cubicBezTo>
                <a:cubicBezTo>
                  <a:pt x="5" y="112"/>
                  <a:pt x="3" y="114"/>
                  <a:pt x="2" y="116"/>
                </a:cubicBezTo>
                <a:cubicBezTo>
                  <a:pt x="1" y="119"/>
                  <a:pt x="0" y="122"/>
                  <a:pt x="0" y="125"/>
                </a:cubicBezTo>
                <a:cubicBezTo>
                  <a:pt x="0" y="128"/>
                  <a:pt x="1" y="131"/>
                  <a:pt x="2" y="133"/>
                </a:cubicBezTo>
                <a:cubicBezTo>
                  <a:pt x="3" y="136"/>
                  <a:pt x="5" y="138"/>
                  <a:pt x="7" y="139"/>
                </a:cubicBezTo>
                <a:cubicBezTo>
                  <a:pt x="9" y="140"/>
                  <a:pt x="12" y="141"/>
                  <a:pt x="15" y="141"/>
                </a:cubicBezTo>
                <a:cubicBezTo>
                  <a:pt x="17" y="141"/>
                  <a:pt x="18" y="141"/>
                  <a:pt x="20" y="140"/>
                </a:cubicBezTo>
                <a:cubicBezTo>
                  <a:pt x="22" y="140"/>
                  <a:pt x="24" y="139"/>
                  <a:pt x="26" y="138"/>
                </a:cubicBezTo>
                <a:close/>
                <a:moveTo>
                  <a:pt x="44" y="127"/>
                </a:moveTo>
                <a:cubicBezTo>
                  <a:pt x="44" y="126"/>
                  <a:pt x="44" y="126"/>
                  <a:pt x="44" y="126"/>
                </a:cubicBezTo>
                <a:cubicBezTo>
                  <a:pt x="44" y="124"/>
                  <a:pt x="44" y="122"/>
                  <a:pt x="43" y="121"/>
                </a:cubicBezTo>
                <a:cubicBezTo>
                  <a:pt x="42" y="119"/>
                  <a:pt x="40" y="119"/>
                  <a:pt x="38" y="119"/>
                </a:cubicBezTo>
                <a:cubicBezTo>
                  <a:pt x="37" y="119"/>
                  <a:pt x="36" y="119"/>
                  <a:pt x="35" y="119"/>
                </a:cubicBezTo>
                <a:cubicBezTo>
                  <a:pt x="34" y="120"/>
                  <a:pt x="33" y="120"/>
                  <a:pt x="32" y="121"/>
                </a:cubicBezTo>
                <a:cubicBezTo>
                  <a:pt x="31" y="119"/>
                  <a:pt x="31" y="119"/>
                  <a:pt x="31" y="119"/>
                </a:cubicBezTo>
                <a:cubicBezTo>
                  <a:pt x="32" y="118"/>
                  <a:pt x="33" y="118"/>
                  <a:pt x="34" y="117"/>
                </a:cubicBezTo>
                <a:cubicBezTo>
                  <a:pt x="36" y="117"/>
                  <a:pt x="37" y="117"/>
                  <a:pt x="39" y="117"/>
                </a:cubicBezTo>
                <a:cubicBezTo>
                  <a:pt x="41" y="117"/>
                  <a:pt x="42" y="117"/>
                  <a:pt x="43" y="118"/>
                </a:cubicBezTo>
                <a:cubicBezTo>
                  <a:pt x="44" y="118"/>
                  <a:pt x="45" y="119"/>
                  <a:pt x="46" y="121"/>
                </a:cubicBezTo>
                <a:cubicBezTo>
                  <a:pt x="47" y="122"/>
                  <a:pt x="47" y="124"/>
                  <a:pt x="47" y="127"/>
                </a:cubicBezTo>
                <a:cubicBezTo>
                  <a:pt x="47" y="136"/>
                  <a:pt x="47" y="136"/>
                  <a:pt x="47" y="136"/>
                </a:cubicBezTo>
                <a:cubicBezTo>
                  <a:pt x="47" y="137"/>
                  <a:pt x="47" y="139"/>
                  <a:pt x="47" y="141"/>
                </a:cubicBezTo>
                <a:cubicBezTo>
                  <a:pt x="45" y="141"/>
                  <a:pt x="45" y="141"/>
                  <a:pt x="45" y="141"/>
                </a:cubicBezTo>
                <a:cubicBezTo>
                  <a:pt x="45" y="140"/>
                  <a:pt x="45" y="140"/>
                  <a:pt x="45" y="139"/>
                </a:cubicBezTo>
                <a:cubicBezTo>
                  <a:pt x="45" y="138"/>
                  <a:pt x="45" y="138"/>
                  <a:pt x="45" y="137"/>
                </a:cubicBezTo>
                <a:cubicBezTo>
                  <a:pt x="44" y="138"/>
                  <a:pt x="42" y="139"/>
                  <a:pt x="41" y="140"/>
                </a:cubicBezTo>
                <a:cubicBezTo>
                  <a:pt x="40" y="141"/>
                  <a:pt x="38" y="141"/>
                  <a:pt x="36" y="141"/>
                </a:cubicBezTo>
                <a:cubicBezTo>
                  <a:pt x="35" y="141"/>
                  <a:pt x="34" y="141"/>
                  <a:pt x="33" y="140"/>
                </a:cubicBezTo>
                <a:cubicBezTo>
                  <a:pt x="32" y="140"/>
                  <a:pt x="31" y="139"/>
                  <a:pt x="30" y="138"/>
                </a:cubicBezTo>
                <a:cubicBezTo>
                  <a:pt x="30" y="137"/>
                  <a:pt x="29" y="136"/>
                  <a:pt x="29" y="134"/>
                </a:cubicBezTo>
                <a:cubicBezTo>
                  <a:pt x="29" y="132"/>
                  <a:pt x="30" y="130"/>
                  <a:pt x="32" y="129"/>
                </a:cubicBezTo>
                <a:cubicBezTo>
                  <a:pt x="33" y="128"/>
                  <a:pt x="36" y="127"/>
                  <a:pt x="40" y="127"/>
                </a:cubicBezTo>
                <a:cubicBezTo>
                  <a:pt x="41" y="127"/>
                  <a:pt x="43" y="127"/>
                  <a:pt x="44" y="127"/>
                </a:cubicBezTo>
                <a:close/>
                <a:moveTo>
                  <a:pt x="44" y="129"/>
                </a:moveTo>
                <a:cubicBezTo>
                  <a:pt x="43" y="129"/>
                  <a:pt x="41" y="129"/>
                  <a:pt x="40" y="129"/>
                </a:cubicBezTo>
                <a:cubicBezTo>
                  <a:pt x="37" y="129"/>
                  <a:pt x="35" y="129"/>
                  <a:pt x="34" y="130"/>
                </a:cubicBezTo>
                <a:cubicBezTo>
                  <a:pt x="32" y="131"/>
                  <a:pt x="32" y="133"/>
                  <a:pt x="32" y="134"/>
                </a:cubicBezTo>
                <a:cubicBezTo>
                  <a:pt x="32" y="136"/>
                  <a:pt x="32" y="137"/>
                  <a:pt x="33" y="138"/>
                </a:cubicBezTo>
                <a:cubicBezTo>
                  <a:pt x="34" y="138"/>
                  <a:pt x="35" y="139"/>
                  <a:pt x="37" y="139"/>
                </a:cubicBezTo>
                <a:cubicBezTo>
                  <a:pt x="38" y="139"/>
                  <a:pt x="39" y="139"/>
                  <a:pt x="40" y="138"/>
                </a:cubicBezTo>
                <a:cubicBezTo>
                  <a:pt x="41" y="138"/>
                  <a:pt x="42" y="137"/>
                  <a:pt x="42" y="137"/>
                </a:cubicBezTo>
                <a:cubicBezTo>
                  <a:pt x="43" y="136"/>
                  <a:pt x="44" y="136"/>
                  <a:pt x="44" y="135"/>
                </a:cubicBezTo>
                <a:lnTo>
                  <a:pt x="44" y="129"/>
                </a:lnTo>
                <a:close/>
                <a:moveTo>
                  <a:pt x="52" y="117"/>
                </a:moveTo>
                <a:cubicBezTo>
                  <a:pt x="52" y="132"/>
                  <a:pt x="52" y="132"/>
                  <a:pt x="52" y="132"/>
                </a:cubicBezTo>
                <a:cubicBezTo>
                  <a:pt x="52" y="135"/>
                  <a:pt x="53" y="137"/>
                  <a:pt x="54" y="139"/>
                </a:cubicBezTo>
                <a:cubicBezTo>
                  <a:pt x="55" y="140"/>
                  <a:pt x="57" y="141"/>
                  <a:pt x="59" y="141"/>
                </a:cubicBezTo>
                <a:cubicBezTo>
                  <a:pt x="61" y="141"/>
                  <a:pt x="62" y="141"/>
                  <a:pt x="64" y="140"/>
                </a:cubicBezTo>
                <a:cubicBezTo>
                  <a:pt x="65" y="139"/>
                  <a:pt x="66" y="138"/>
                  <a:pt x="68" y="137"/>
                </a:cubicBezTo>
                <a:cubicBezTo>
                  <a:pt x="68" y="139"/>
                  <a:pt x="68" y="140"/>
                  <a:pt x="68" y="141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70" y="138"/>
                  <a:pt x="70" y="136"/>
                  <a:pt x="70" y="135"/>
                </a:cubicBezTo>
                <a:cubicBezTo>
                  <a:pt x="70" y="117"/>
                  <a:pt x="70" y="117"/>
                  <a:pt x="70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68" y="135"/>
                  <a:pt x="68" y="135"/>
                  <a:pt x="68" y="135"/>
                </a:cubicBezTo>
                <a:cubicBezTo>
                  <a:pt x="67" y="136"/>
                  <a:pt x="65" y="137"/>
                  <a:pt x="64" y="138"/>
                </a:cubicBezTo>
                <a:cubicBezTo>
                  <a:pt x="63" y="138"/>
                  <a:pt x="61" y="139"/>
                  <a:pt x="60" y="139"/>
                </a:cubicBezTo>
                <a:cubicBezTo>
                  <a:pt x="58" y="139"/>
                  <a:pt x="57" y="138"/>
                  <a:pt x="56" y="137"/>
                </a:cubicBezTo>
                <a:cubicBezTo>
                  <a:pt x="55" y="136"/>
                  <a:pt x="55" y="134"/>
                  <a:pt x="55" y="132"/>
                </a:cubicBezTo>
                <a:cubicBezTo>
                  <a:pt x="55" y="117"/>
                  <a:pt x="55" y="117"/>
                  <a:pt x="55" y="117"/>
                </a:cubicBezTo>
                <a:lnTo>
                  <a:pt x="52" y="117"/>
                </a:lnTo>
                <a:close/>
                <a:moveTo>
                  <a:pt x="80" y="139"/>
                </a:moveTo>
                <a:cubicBezTo>
                  <a:pt x="79" y="139"/>
                  <a:pt x="78" y="139"/>
                  <a:pt x="77" y="138"/>
                </a:cubicBezTo>
                <a:cubicBezTo>
                  <a:pt x="76" y="138"/>
                  <a:pt x="75" y="138"/>
                  <a:pt x="74" y="137"/>
                </a:cubicBezTo>
                <a:cubicBezTo>
                  <a:pt x="73" y="140"/>
                  <a:pt x="73" y="140"/>
                  <a:pt x="73" y="140"/>
                </a:cubicBezTo>
                <a:cubicBezTo>
                  <a:pt x="74" y="140"/>
                  <a:pt x="75" y="140"/>
                  <a:pt x="76" y="141"/>
                </a:cubicBezTo>
                <a:cubicBezTo>
                  <a:pt x="78" y="141"/>
                  <a:pt x="79" y="141"/>
                  <a:pt x="80" y="141"/>
                </a:cubicBezTo>
                <a:cubicBezTo>
                  <a:pt x="82" y="141"/>
                  <a:pt x="83" y="141"/>
                  <a:pt x="85" y="140"/>
                </a:cubicBezTo>
                <a:cubicBezTo>
                  <a:pt x="86" y="140"/>
                  <a:pt x="87" y="139"/>
                  <a:pt x="87" y="138"/>
                </a:cubicBezTo>
                <a:cubicBezTo>
                  <a:pt x="88" y="137"/>
                  <a:pt x="88" y="135"/>
                  <a:pt x="88" y="134"/>
                </a:cubicBezTo>
                <a:cubicBezTo>
                  <a:pt x="88" y="133"/>
                  <a:pt x="88" y="132"/>
                  <a:pt x="88" y="131"/>
                </a:cubicBezTo>
                <a:cubicBezTo>
                  <a:pt x="87" y="130"/>
                  <a:pt x="86" y="129"/>
                  <a:pt x="85" y="129"/>
                </a:cubicBezTo>
                <a:cubicBezTo>
                  <a:pt x="85" y="128"/>
                  <a:pt x="83" y="128"/>
                  <a:pt x="82" y="127"/>
                </a:cubicBezTo>
                <a:cubicBezTo>
                  <a:pt x="80" y="127"/>
                  <a:pt x="79" y="126"/>
                  <a:pt x="79" y="126"/>
                </a:cubicBezTo>
                <a:cubicBezTo>
                  <a:pt x="78" y="125"/>
                  <a:pt x="77" y="125"/>
                  <a:pt x="77" y="124"/>
                </a:cubicBezTo>
                <a:cubicBezTo>
                  <a:pt x="77" y="124"/>
                  <a:pt x="76" y="123"/>
                  <a:pt x="76" y="122"/>
                </a:cubicBezTo>
                <a:cubicBezTo>
                  <a:pt x="76" y="121"/>
                  <a:pt x="77" y="121"/>
                  <a:pt x="78" y="120"/>
                </a:cubicBezTo>
                <a:cubicBezTo>
                  <a:pt x="78" y="119"/>
                  <a:pt x="80" y="119"/>
                  <a:pt x="81" y="119"/>
                </a:cubicBezTo>
                <a:cubicBezTo>
                  <a:pt x="83" y="119"/>
                  <a:pt x="85" y="119"/>
                  <a:pt x="87" y="120"/>
                </a:cubicBezTo>
                <a:cubicBezTo>
                  <a:pt x="88" y="118"/>
                  <a:pt x="88" y="118"/>
                  <a:pt x="88" y="118"/>
                </a:cubicBezTo>
                <a:cubicBezTo>
                  <a:pt x="85" y="117"/>
                  <a:pt x="83" y="117"/>
                  <a:pt x="81" y="117"/>
                </a:cubicBezTo>
                <a:cubicBezTo>
                  <a:pt x="80" y="117"/>
                  <a:pt x="78" y="117"/>
                  <a:pt x="77" y="117"/>
                </a:cubicBezTo>
                <a:cubicBezTo>
                  <a:pt x="76" y="118"/>
                  <a:pt x="75" y="119"/>
                  <a:pt x="75" y="120"/>
                </a:cubicBezTo>
                <a:cubicBezTo>
                  <a:pt x="74" y="120"/>
                  <a:pt x="74" y="121"/>
                  <a:pt x="74" y="123"/>
                </a:cubicBezTo>
                <a:cubicBezTo>
                  <a:pt x="74" y="124"/>
                  <a:pt x="74" y="125"/>
                  <a:pt x="75" y="125"/>
                </a:cubicBezTo>
                <a:cubicBezTo>
                  <a:pt x="75" y="126"/>
                  <a:pt x="76" y="127"/>
                  <a:pt x="77" y="127"/>
                </a:cubicBezTo>
                <a:cubicBezTo>
                  <a:pt x="77" y="128"/>
                  <a:pt x="79" y="129"/>
                  <a:pt x="80" y="129"/>
                </a:cubicBezTo>
                <a:cubicBezTo>
                  <a:pt x="82" y="130"/>
                  <a:pt x="83" y="130"/>
                  <a:pt x="83" y="131"/>
                </a:cubicBezTo>
                <a:cubicBezTo>
                  <a:pt x="84" y="131"/>
                  <a:pt x="85" y="132"/>
                  <a:pt x="85" y="132"/>
                </a:cubicBezTo>
                <a:cubicBezTo>
                  <a:pt x="86" y="133"/>
                  <a:pt x="86" y="134"/>
                  <a:pt x="86" y="134"/>
                </a:cubicBezTo>
                <a:cubicBezTo>
                  <a:pt x="86" y="136"/>
                  <a:pt x="85" y="137"/>
                  <a:pt x="84" y="138"/>
                </a:cubicBezTo>
                <a:cubicBezTo>
                  <a:pt x="83" y="138"/>
                  <a:pt x="82" y="139"/>
                  <a:pt x="80" y="139"/>
                </a:cubicBezTo>
                <a:close/>
                <a:moveTo>
                  <a:pt x="96" y="139"/>
                </a:moveTo>
                <a:cubicBezTo>
                  <a:pt x="95" y="139"/>
                  <a:pt x="94" y="139"/>
                  <a:pt x="93" y="138"/>
                </a:cubicBezTo>
                <a:cubicBezTo>
                  <a:pt x="92" y="138"/>
                  <a:pt x="91" y="138"/>
                  <a:pt x="90" y="137"/>
                </a:cubicBezTo>
                <a:cubicBezTo>
                  <a:pt x="89" y="140"/>
                  <a:pt x="89" y="140"/>
                  <a:pt x="89" y="140"/>
                </a:cubicBezTo>
                <a:cubicBezTo>
                  <a:pt x="90" y="140"/>
                  <a:pt x="91" y="140"/>
                  <a:pt x="92" y="141"/>
                </a:cubicBezTo>
                <a:cubicBezTo>
                  <a:pt x="94" y="141"/>
                  <a:pt x="95" y="141"/>
                  <a:pt x="96" y="141"/>
                </a:cubicBezTo>
                <a:cubicBezTo>
                  <a:pt x="98" y="141"/>
                  <a:pt x="99" y="141"/>
                  <a:pt x="101" y="140"/>
                </a:cubicBezTo>
                <a:cubicBezTo>
                  <a:pt x="102" y="140"/>
                  <a:pt x="103" y="139"/>
                  <a:pt x="103" y="138"/>
                </a:cubicBezTo>
                <a:cubicBezTo>
                  <a:pt x="104" y="137"/>
                  <a:pt x="104" y="135"/>
                  <a:pt x="104" y="134"/>
                </a:cubicBezTo>
                <a:cubicBezTo>
                  <a:pt x="104" y="133"/>
                  <a:pt x="104" y="132"/>
                  <a:pt x="104" y="131"/>
                </a:cubicBezTo>
                <a:cubicBezTo>
                  <a:pt x="103" y="130"/>
                  <a:pt x="102" y="129"/>
                  <a:pt x="101" y="129"/>
                </a:cubicBezTo>
                <a:cubicBezTo>
                  <a:pt x="101" y="128"/>
                  <a:pt x="99" y="128"/>
                  <a:pt x="98" y="127"/>
                </a:cubicBezTo>
                <a:cubicBezTo>
                  <a:pt x="96" y="127"/>
                  <a:pt x="95" y="126"/>
                  <a:pt x="95" y="126"/>
                </a:cubicBezTo>
                <a:cubicBezTo>
                  <a:pt x="94" y="125"/>
                  <a:pt x="93" y="125"/>
                  <a:pt x="93" y="124"/>
                </a:cubicBezTo>
                <a:cubicBezTo>
                  <a:pt x="93" y="124"/>
                  <a:pt x="92" y="123"/>
                  <a:pt x="92" y="122"/>
                </a:cubicBezTo>
                <a:cubicBezTo>
                  <a:pt x="92" y="121"/>
                  <a:pt x="93" y="121"/>
                  <a:pt x="94" y="120"/>
                </a:cubicBezTo>
                <a:cubicBezTo>
                  <a:pt x="94" y="119"/>
                  <a:pt x="96" y="119"/>
                  <a:pt x="97" y="119"/>
                </a:cubicBezTo>
                <a:cubicBezTo>
                  <a:pt x="99" y="119"/>
                  <a:pt x="101" y="119"/>
                  <a:pt x="103" y="120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1" y="117"/>
                  <a:pt x="99" y="117"/>
                  <a:pt x="97" y="117"/>
                </a:cubicBezTo>
                <a:cubicBezTo>
                  <a:pt x="96" y="117"/>
                  <a:pt x="94" y="117"/>
                  <a:pt x="93" y="117"/>
                </a:cubicBezTo>
                <a:cubicBezTo>
                  <a:pt x="92" y="118"/>
                  <a:pt x="91" y="119"/>
                  <a:pt x="91" y="120"/>
                </a:cubicBezTo>
                <a:cubicBezTo>
                  <a:pt x="90" y="120"/>
                  <a:pt x="90" y="121"/>
                  <a:pt x="90" y="123"/>
                </a:cubicBezTo>
                <a:cubicBezTo>
                  <a:pt x="90" y="124"/>
                  <a:pt x="90" y="125"/>
                  <a:pt x="91" y="125"/>
                </a:cubicBezTo>
                <a:cubicBezTo>
                  <a:pt x="91" y="126"/>
                  <a:pt x="92" y="127"/>
                  <a:pt x="93" y="127"/>
                </a:cubicBezTo>
                <a:cubicBezTo>
                  <a:pt x="93" y="128"/>
                  <a:pt x="95" y="129"/>
                  <a:pt x="96" y="129"/>
                </a:cubicBezTo>
                <a:cubicBezTo>
                  <a:pt x="98" y="130"/>
                  <a:pt x="99" y="130"/>
                  <a:pt x="99" y="131"/>
                </a:cubicBezTo>
                <a:cubicBezTo>
                  <a:pt x="100" y="131"/>
                  <a:pt x="101" y="132"/>
                  <a:pt x="101" y="132"/>
                </a:cubicBezTo>
                <a:cubicBezTo>
                  <a:pt x="102" y="133"/>
                  <a:pt x="102" y="134"/>
                  <a:pt x="102" y="134"/>
                </a:cubicBezTo>
                <a:cubicBezTo>
                  <a:pt x="102" y="136"/>
                  <a:pt x="101" y="137"/>
                  <a:pt x="100" y="138"/>
                </a:cubicBezTo>
                <a:cubicBezTo>
                  <a:pt x="99" y="138"/>
                  <a:pt x="98" y="139"/>
                  <a:pt x="96" y="139"/>
                </a:cubicBezTo>
                <a:close/>
                <a:moveTo>
                  <a:pt x="108" y="109"/>
                </a:moveTo>
                <a:cubicBezTo>
                  <a:pt x="118" y="109"/>
                  <a:pt x="118" y="109"/>
                  <a:pt x="118" y="109"/>
                </a:cubicBezTo>
                <a:cubicBezTo>
                  <a:pt x="122" y="109"/>
                  <a:pt x="125" y="109"/>
                  <a:pt x="127" y="111"/>
                </a:cubicBezTo>
                <a:cubicBezTo>
                  <a:pt x="129" y="112"/>
                  <a:pt x="131" y="113"/>
                  <a:pt x="133" y="116"/>
                </a:cubicBezTo>
                <a:cubicBezTo>
                  <a:pt x="134" y="118"/>
                  <a:pt x="134" y="120"/>
                  <a:pt x="134" y="124"/>
                </a:cubicBezTo>
                <a:cubicBezTo>
                  <a:pt x="134" y="127"/>
                  <a:pt x="134" y="130"/>
                  <a:pt x="132" y="132"/>
                </a:cubicBezTo>
                <a:cubicBezTo>
                  <a:pt x="131" y="135"/>
                  <a:pt x="129" y="137"/>
                  <a:pt x="127" y="138"/>
                </a:cubicBezTo>
                <a:cubicBezTo>
                  <a:pt x="124" y="140"/>
                  <a:pt x="121" y="141"/>
                  <a:pt x="118" y="141"/>
                </a:cubicBezTo>
                <a:cubicBezTo>
                  <a:pt x="108" y="141"/>
                  <a:pt x="108" y="141"/>
                  <a:pt x="108" y="141"/>
                </a:cubicBezTo>
                <a:lnTo>
                  <a:pt x="108" y="109"/>
                </a:lnTo>
                <a:close/>
                <a:moveTo>
                  <a:pt x="113" y="136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0" y="136"/>
                  <a:pt x="122" y="136"/>
                  <a:pt x="124" y="135"/>
                </a:cubicBezTo>
                <a:cubicBezTo>
                  <a:pt x="125" y="134"/>
                  <a:pt x="127" y="132"/>
                  <a:pt x="128" y="130"/>
                </a:cubicBezTo>
                <a:cubicBezTo>
                  <a:pt x="128" y="128"/>
                  <a:pt x="129" y="126"/>
                  <a:pt x="129" y="124"/>
                </a:cubicBezTo>
                <a:cubicBezTo>
                  <a:pt x="129" y="120"/>
                  <a:pt x="128" y="118"/>
                  <a:pt x="126" y="116"/>
                </a:cubicBezTo>
                <a:cubicBezTo>
                  <a:pt x="124" y="114"/>
                  <a:pt x="121" y="113"/>
                  <a:pt x="118" y="113"/>
                </a:cubicBezTo>
                <a:cubicBezTo>
                  <a:pt x="113" y="113"/>
                  <a:pt x="113" y="113"/>
                  <a:pt x="113" y="113"/>
                </a:cubicBezTo>
                <a:lnTo>
                  <a:pt x="113" y="136"/>
                </a:lnTo>
                <a:close/>
                <a:moveTo>
                  <a:pt x="159" y="128"/>
                </a:moveTo>
                <a:cubicBezTo>
                  <a:pt x="159" y="129"/>
                  <a:pt x="160" y="130"/>
                  <a:pt x="160" y="132"/>
                </a:cubicBezTo>
                <a:cubicBezTo>
                  <a:pt x="160" y="133"/>
                  <a:pt x="159" y="135"/>
                  <a:pt x="158" y="136"/>
                </a:cubicBezTo>
                <a:cubicBezTo>
                  <a:pt x="158" y="138"/>
                  <a:pt x="156" y="139"/>
                  <a:pt x="155" y="139"/>
                </a:cubicBezTo>
                <a:cubicBezTo>
                  <a:pt x="153" y="140"/>
                  <a:pt x="151" y="141"/>
                  <a:pt x="149" y="141"/>
                </a:cubicBezTo>
                <a:cubicBezTo>
                  <a:pt x="138" y="141"/>
                  <a:pt x="138" y="141"/>
                  <a:pt x="138" y="141"/>
                </a:cubicBezTo>
                <a:cubicBezTo>
                  <a:pt x="138" y="109"/>
                  <a:pt x="138" y="109"/>
                  <a:pt x="138" y="109"/>
                </a:cubicBezTo>
                <a:cubicBezTo>
                  <a:pt x="148" y="109"/>
                  <a:pt x="148" y="109"/>
                  <a:pt x="148" y="109"/>
                </a:cubicBezTo>
                <a:cubicBezTo>
                  <a:pt x="151" y="109"/>
                  <a:pt x="154" y="110"/>
                  <a:pt x="156" y="111"/>
                </a:cubicBezTo>
                <a:cubicBezTo>
                  <a:pt x="157" y="112"/>
                  <a:pt x="158" y="114"/>
                  <a:pt x="158" y="116"/>
                </a:cubicBezTo>
                <a:cubicBezTo>
                  <a:pt x="158" y="118"/>
                  <a:pt x="158" y="120"/>
                  <a:pt x="157" y="121"/>
                </a:cubicBezTo>
                <a:cubicBezTo>
                  <a:pt x="155" y="122"/>
                  <a:pt x="154" y="123"/>
                  <a:pt x="152" y="124"/>
                </a:cubicBezTo>
                <a:cubicBezTo>
                  <a:pt x="154" y="124"/>
                  <a:pt x="155" y="124"/>
                  <a:pt x="156" y="125"/>
                </a:cubicBezTo>
                <a:cubicBezTo>
                  <a:pt x="157" y="126"/>
                  <a:pt x="158" y="127"/>
                  <a:pt x="159" y="128"/>
                </a:cubicBezTo>
                <a:close/>
                <a:moveTo>
                  <a:pt x="144" y="122"/>
                </a:moveTo>
                <a:cubicBezTo>
                  <a:pt x="147" y="122"/>
                  <a:pt x="147" y="122"/>
                  <a:pt x="147" y="122"/>
                </a:cubicBezTo>
                <a:cubicBezTo>
                  <a:pt x="148" y="122"/>
                  <a:pt x="149" y="122"/>
                  <a:pt x="150" y="121"/>
                </a:cubicBezTo>
                <a:cubicBezTo>
                  <a:pt x="151" y="121"/>
                  <a:pt x="152" y="120"/>
                  <a:pt x="152" y="119"/>
                </a:cubicBezTo>
                <a:cubicBezTo>
                  <a:pt x="152" y="119"/>
                  <a:pt x="153" y="118"/>
                  <a:pt x="153" y="117"/>
                </a:cubicBezTo>
                <a:cubicBezTo>
                  <a:pt x="153" y="116"/>
                  <a:pt x="152" y="115"/>
                  <a:pt x="151" y="114"/>
                </a:cubicBezTo>
                <a:cubicBezTo>
                  <a:pt x="150" y="113"/>
                  <a:pt x="149" y="113"/>
                  <a:pt x="147" y="113"/>
                </a:cubicBezTo>
                <a:cubicBezTo>
                  <a:pt x="144" y="113"/>
                  <a:pt x="144" y="113"/>
                  <a:pt x="144" y="113"/>
                </a:cubicBezTo>
                <a:lnTo>
                  <a:pt x="144" y="122"/>
                </a:lnTo>
                <a:close/>
                <a:moveTo>
                  <a:pt x="154" y="131"/>
                </a:moveTo>
                <a:cubicBezTo>
                  <a:pt x="154" y="130"/>
                  <a:pt x="154" y="128"/>
                  <a:pt x="153" y="127"/>
                </a:cubicBezTo>
                <a:cubicBezTo>
                  <a:pt x="151" y="126"/>
                  <a:pt x="150" y="126"/>
                  <a:pt x="147" y="126"/>
                </a:cubicBezTo>
                <a:cubicBezTo>
                  <a:pt x="144" y="126"/>
                  <a:pt x="144" y="126"/>
                  <a:pt x="144" y="126"/>
                </a:cubicBezTo>
                <a:cubicBezTo>
                  <a:pt x="144" y="137"/>
                  <a:pt x="144" y="137"/>
                  <a:pt x="144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50" y="137"/>
                  <a:pt x="152" y="136"/>
                  <a:pt x="153" y="135"/>
                </a:cubicBezTo>
                <a:cubicBezTo>
                  <a:pt x="154" y="134"/>
                  <a:pt x="154" y="133"/>
                  <a:pt x="154" y="131"/>
                </a:cubicBezTo>
                <a:close/>
                <a:moveTo>
                  <a:pt x="115" y="78"/>
                </a:moveTo>
                <a:cubicBezTo>
                  <a:pt x="115" y="78"/>
                  <a:pt x="115" y="78"/>
                  <a:pt x="115" y="78"/>
                </a:cubicBezTo>
                <a:cubicBezTo>
                  <a:pt x="115" y="78"/>
                  <a:pt x="115" y="78"/>
                  <a:pt x="115" y="78"/>
                </a:cubicBezTo>
                <a:cubicBezTo>
                  <a:pt x="114" y="80"/>
                  <a:pt x="113" y="81"/>
                  <a:pt x="112" y="82"/>
                </a:cubicBezTo>
                <a:cubicBezTo>
                  <a:pt x="92" y="99"/>
                  <a:pt x="92" y="99"/>
                  <a:pt x="92" y="99"/>
                </a:cubicBezTo>
                <a:cubicBezTo>
                  <a:pt x="90" y="101"/>
                  <a:pt x="88" y="102"/>
                  <a:pt x="86" y="102"/>
                </a:cubicBezTo>
                <a:cubicBezTo>
                  <a:pt x="85" y="102"/>
                  <a:pt x="84" y="101"/>
                  <a:pt x="83" y="101"/>
                </a:cubicBezTo>
                <a:cubicBezTo>
                  <a:pt x="57" y="92"/>
                  <a:pt x="57" y="92"/>
                  <a:pt x="57" y="92"/>
                </a:cubicBezTo>
                <a:cubicBezTo>
                  <a:pt x="54" y="91"/>
                  <a:pt x="52" y="88"/>
                  <a:pt x="51" y="85"/>
                </a:cubicBezTo>
                <a:cubicBezTo>
                  <a:pt x="46" y="59"/>
                  <a:pt x="46" y="59"/>
                  <a:pt x="46" y="59"/>
                </a:cubicBezTo>
                <a:cubicBezTo>
                  <a:pt x="45" y="55"/>
                  <a:pt x="46" y="52"/>
                  <a:pt x="49" y="50"/>
                </a:cubicBezTo>
                <a:cubicBezTo>
                  <a:pt x="69" y="32"/>
                  <a:pt x="69" y="32"/>
                  <a:pt x="69" y="32"/>
                </a:cubicBezTo>
                <a:cubicBezTo>
                  <a:pt x="72" y="30"/>
                  <a:pt x="75" y="29"/>
                  <a:pt x="79" y="30"/>
                </a:cubicBezTo>
                <a:cubicBezTo>
                  <a:pt x="104" y="39"/>
                  <a:pt x="104" y="39"/>
                  <a:pt x="104" y="39"/>
                </a:cubicBezTo>
                <a:cubicBezTo>
                  <a:pt x="107" y="40"/>
                  <a:pt x="110" y="43"/>
                  <a:pt x="110" y="46"/>
                </a:cubicBezTo>
                <a:cubicBezTo>
                  <a:pt x="115" y="73"/>
                  <a:pt x="115" y="73"/>
                  <a:pt x="115" y="73"/>
                </a:cubicBezTo>
                <a:cubicBezTo>
                  <a:pt x="116" y="75"/>
                  <a:pt x="115" y="77"/>
                  <a:pt x="115" y="78"/>
                </a:cubicBezTo>
                <a:close/>
                <a:moveTo>
                  <a:pt x="107" y="47"/>
                </a:moveTo>
                <a:cubicBezTo>
                  <a:pt x="107" y="47"/>
                  <a:pt x="107" y="46"/>
                  <a:pt x="107" y="46"/>
                </a:cubicBezTo>
                <a:cubicBezTo>
                  <a:pt x="89" y="49"/>
                  <a:pt x="89" y="49"/>
                  <a:pt x="89" y="49"/>
                </a:cubicBezTo>
                <a:cubicBezTo>
                  <a:pt x="95" y="82"/>
                  <a:pt x="95" y="82"/>
                  <a:pt x="95" y="82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75"/>
                  <a:pt x="112" y="74"/>
                  <a:pt x="112" y="73"/>
                </a:cubicBezTo>
                <a:lnTo>
                  <a:pt x="107" y="47"/>
                </a:lnTo>
                <a:close/>
                <a:moveTo>
                  <a:pt x="64" y="73"/>
                </a:moveTo>
                <a:cubicBezTo>
                  <a:pt x="92" y="82"/>
                  <a:pt x="92" y="82"/>
                  <a:pt x="92" y="82"/>
                </a:cubicBezTo>
                <a:cubicBezTo>
                  <a:pt x="92" y="82"/>
                  <a:pt x="92" y="82"/>
                  <a:pt x="92" y="82"/>
                </a:cubicBezTo>
                <a:cubicBezTo>
                  <a:pt x="86" y="51"/>
                  <a:pt x="86" y="51"/>
                  <a:pt x="86" y="51"/>
                </a:cubicBezTo>
                <a:lnTo>
                  <a:pt x="64" y="73"/>
                </a:lnTo>
                <a:close/>
                <a:moveTo>
                  <a:pt x="75" y="33"/>
                </a:moveTo>
                <a:cubicBezTo>
                  <a:pt x="75" y="33"/>
                  <a:pt x="75" y="33"/>
                  <a:pt x="75" y="33"/>
                </a:cubicBezTo>
                <a:cubicBezTo>
                  <a:pt x="88" y="46"/>
                  <a:pt x="88" y="46"/>
                  <a:pt x="88" y="46"/>
                </a:cubicBezTo>
                <a:cubicBezTo>
                  <a:pt x="105" y="43"/>
                  <a:pt x="105" y="43"/>
                  <a:pt x="105" y="43"/>
                </a:cubicBezTo>
                <a:cubicBezTo>
                  <a:pt x="104" y="43"/>
                  <a:pt x="103" y="42"/>
                  <a:pt x="103" y="42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3"/>
                  <a:pt x="76" y="33"/>
                  <a:pt x="75" y="33"/>
                </a:cubicBezTo>
                <a:close/>
                <a:moveTo>
                  <a:pt x="51" y="52"/>
                </a:moveTo>
                <a:cubicBezTo>
                  <a:pt x="50" y="53"/>
                  <a:pt x="50" y="54"/>
                  <a:pt x="49" y="55"/>
                </a:cubicBezTo>
                <a:cubicBezTo>
                  <a:pt x="61" y="71"/>
                  <a:pt x="61" y="71"/>
                  <a:pt x="61" y="71"/>
                </a:cubicBezTo>
                <a:cubicBezTo>
                  <a:pt x="85" y="47"/>
                  <a:pt x="85" y="47"/>
                  <a:pt x="85" y="47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4"/>
                  <a:pt x="71" y="34"/>
                  <a:pt x="71" y="35"/>
                </a:cubicBezTo>
                <a:lnTo>
                  <a:pt x="51" y="52"/>
                </a:lnTo>
                <a:close/>
                <a:moveTo>
                  <a:pt x="54" y="84"/>
                </a:moveTo>
                <a:cubicBezTo>
                  <a:pt x="59" y="74"/>
                  <a:pt x="59" y="74"/>
                  <a:pt x="59" y="74"/>
                </a:cubicBezTo>
                <a:cubicBezTo>
                  <a:pt x="50" y="61"/>
                  <a:pt x="50" y="61"/>
                  <a:pt x="50" y="61"/>
                </a:cubicBezTo>
                <a:lnTo>
                  <a:pt x="54" y="84"/>
                </a:lnTo>
                <a:close/>
                <a:moveTo>
                  <a:pt x="86" y="98"/>
                </a:moveTo>
                <a:cubicBezTo>
                  <a:pt x="90" y="85"/>
                  <a:pt x="90" y="85"/>
                  <a:pt x="90" y="85"/>
                </a:cubicBezTo>
                <a:cubicBezTo>
                  <a:pt x="62" y="76"/>
                  <a:pt x="62" y="76"/>
                  <a:pt x="62" y="76"/>
                </a:cubicBezTo>
                <a:cubicBezTo>
                  <a:pt x="56" y="88"/>
                  <a:pt x="56" y="88"/>
                  <a:pt x="56" y="88"/>
                </a:cubicBezTo>
                <a:cubicBezTo>
                  <a:pt x="56" y="88"/>
                  <a:pt x="57" y="89"/>
                  <a:pt x="58" y="89"/>
                </a:cubicBezTo>
                <a:cubicBezTo>
                  <a:pt x="84" y="98"/>
                  <a:pt x="84" y="98"/>
                  <a:pt x="84" y="98"/>
                </a:cubicBezTo>
                <a:cubicBezTo>
                  <a:pt x="84" y="98"/>
                  <a:pt x="85" y="98"/>
                  <a:pt x="86" y="98"/>
                </a:cubicBezTo>
                <a:close/>
                <a:moveTo>
                  <a:pt x="109" y="81"/>
                </a:moveTo>
                <a:cubicBezTo>
                  <a:pt x="94" y="86"/>
                  <a:pt x="94" y="86"/>
                  <a:pt x="94" y="86"/>
                </a:cubicBezTo>
                <a:cubicBezTo>
                  <a:pt x="90" y="97"/>
                  <a:pt x="90" y="97"/>
                  <a:pt x="90" y="97"/>
                </a:cubicBezTo>
                <a:lnTo>
                  <a:pt x="109" y="8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1" name="Freeform 160"/>
          <p:cNvSpPr>
            <a:spLocks noEditPoints="1"/>
          </p:cNvSpPr>
          <p:nvPr/>
        </p:nvSpPr>
        <p:spPr bwMode="auto">
          <a:xfrm>
            <a:off x="8236597" y="2521074"/>
            <a:ext cx="300372" cy="331580"/>
          </a:xfrm>
          <a:custGeom>
            <a:avLst/>
            <a:gdLst>
              <a:gd name="T0" fmla="*/ 71 w 160"/>
              <a:gd name="T1" fmla="*/ 3 h 177"/>
              <a:gd name="T2" fmla="*/ 0 w 160"/>
              <a:gd name="T3" fmla="*/ 125 h 177"/>
              <a:gd name="T4" fmla="*/ 80 w 160"/>
              <a:gd name="T5" fmla="*/ 177 h 177"/>
              <a:gd name="T6" fmla="*/ 160 w 160"/>
              <a:gd name="T7" fmla="*/ 125 h 177"/>
              <a:gd name="T8" fmla="*/ 152 w 160"/>
              <a:gd name="T9" fmla="*/ 125 h 177"/>
              <a:gd name="T10" fmla="*/ 75 w 160"/>
              <a:gd name="T11" fmla="*/ 168 h 177"/>
              <a:gd name="T12" fmla="*/ 8 w 160"/>
              <a:gd name="T13" fmla="*/ 53 h 177"/>
              <a:gd name="T14" fmla="*/ 80 w 160"/>
              <a:gd name="T15" fmla="*/ 9 h 177"/>
              <a:gd name="T16" fmla="*/ 152 w 160"/>
              <a:gd name="T17" fmla="*/ 53 h 177"/>
              <a:gd name="T18" fmla="*/ 67 w 160"/>
              <a:gd name="T19" fmla="*/ 93 h 177"/>
              <a:gd name="T20" fmla="*/ 44 w 160"/>
              <a:gd name="T21" fmla="*/ 80 h 177"/>
              <a:gd name="T22" fmla="*/ 75 w 160"/>
              <a:gd name="T23" fmla="*/ 77 h 177"/>
              <a:gd name="T24" fmla="*/ 108 w 160"/>
              <a:gd name="T25" fmla="*/ 78 h 177"/>
              <a:gd name="T26" fmla="*/ 110 w 160"/>
              <a:gd name="T27" fmla="*/ 64 h 177"/>
              <a:gd name="T28" fmla="*/ 40 w 160"/>
              <a:gd name="T29" fmla="*/ 63 h 177"/>
              <a:gd name="T30" fmla="*/ 40 w 160"/>
              <a:gd name="T31" fmla="*/ 80 h 177"/>
              <a:gd name="T32" fmla="*/ 40 w 160"/>
              <a:gd name="T33" fmla="*/ 96 h 177"/>
              <a:gd name="T34" fmla="*/ 40 w 160"/>
              <a:gd name="T35" fmla="*/ 115 h 177"/>
              <a:gd name="T36" fmla="*/ 40 w 160"/>
              <a:gd name="T37" fmla="*/ 116 h 177"/>
              <a:gd name="T38" fmla="*/ 67 w 160"/>
              <a:gd name="T39" fmla="*/ 128 h 177"/>
              <a:gd name="T40" fmla="*/ 44 w 160"/>
              <a:gd name="T41" fmla="*/ 115 h 177"/>
              <a:gd name="T42" fmla="*/ 67 w 160"/>
              <a:gd name="T43" fmla="*/ 109 h 177"/>
              <a:gd name="T44" fmla="*/ 67 w 160"/>
              <a:gd name="T45" fmla="*/ 105 h 177"/>
              <a:gd name="T46" fmla="*/ 44 w 160"/>
              <a:gd name="T47" fmla="*/ 86 h 177"/>
              <a:gd name="T48" fmla="*/ 106 w 160"/>
              <a:gd name="T49" fmla="*/ 63 h 177"/>
              <a:gd name="T50" fmla="*/ 75 w 160"/>
              <a:gd name="T51" fmla="*/ 54 h 177"/>
              <a:gd name="T52" fmla="*/ 105 w 160"/>
              <a:gd name="T53" fmla="*/ 101 h 177"/>
              <a:gd name="T54" fmla="*/ 102 w 160"/>
              <a:gd name="T55" fmla="*/ 79 h 177"/>
              <a:gd name="T56" fmla="*/ 86 w 160"/>
              <a:gd name="T57" fmla="*/ 95 h 177"/>
              <a:gd name="T58" fmla="*/ 79 w 160"/>
              <a:gd name="T59" fmla="*/ 107 h 177"/>
              <a:gd name="T60" fmla="*/ 79 w 160"/>
              <a:gd name="T61" fmla="*/ 130 h 177"/>
              <a:gd name="T62" fmla="*/ 94 w 160"/>
              <a:gd name="T63" fmla="*/ 115 h 177"/>
              <a:gd name="T64" fmla="*/ 101 w 160"/>
              <a:gd name="T65" fmla="*/ 102 h 177"/>
              <a:gd name="T66" fmla="*/ 101 w 160"/>
              <a:gd name="T67" fmla="*/ 123 h 177"/>
              <a:gd name="T68" fmla="*/ 124 w 160"/>
              <a:gd name="T69" fmla="*/ 123 h 177"/>
              <a:gd name="T70" fmla="*/ 90 w 160"/>
              <a:gd name="T71" fmla="*/ 87 h 177"/>
              <a:gd name="T72" fmla="*/ 105 w 160"/>
              <a:gd name="T73" fmla="*/ 87 h 177"/>
              <a:gd name="T74" fmla="*/ 94 w 160"/>
              <a:gd name="T75" fmla="*/ 98 h 177"/>
              <a:gd name="T76" fmla="*/ 90 w 160"/>
              <a:gd name="T77" fmla="*/ 123 h 177"/>
              <a:gd name="T78" fmla="*/ 75 w 160"/>
              <a:gd name="T79" fmla="*/ 123 h 177"/>
              <a:gd name="T80" fmla="*/ 87 w 160"/>
              <a:gd name="T81" fmla="*/ 111 h 177"/>
              <a:gd name="T82" fmla="*/ 120 w 160"/>
              <a:gd name="T83" fmla="*/ 123 h 177"/>
              <a:gd name="T84" fmla="*/ 105 w 160"/>
              <a:gd name="T85" fmla="*/ 123 h 177"/>
              <a:gd name="T86" fmla="*/ 117 w 160"/>
              <a:gd name="T87" fmla="*/ 111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77">
                <a:moveTo>
                  <a:pt x="151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1"/>
                  <a:pt x="4" y="138"/>
                  <a:pt x="9" y="141"/>
                </a:cubicBezTo>
                <a:cubicBezTo>
                  <a:pt x="71" y="175"/>
                  <a:pt x="71" y="175"/>
                  <a:pt x="71" y="175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5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6" y="138"/>
                  <a:pt x="160" y="131"/>
                  <a:pt x="160" y="125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152" y="125"/>
                </a:moveTo>
                <a:cubicBezTo>
                  <a:pt x="152" y="128"/>
                  <a:pt x="149" y="132"/>
                  <a:pt x="146" y="134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3" y="169"/>
                  <a:pt x="77" y="169"/>
                  <a:pt x="75" y="168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1" y="132"/>
                  <a:pt x="8" y="128"/>
                  <a:pt x="8" y="12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0"/>
                  <a:pt x="11" y="46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10"/>
                  <a:pt x="78" y="9"/>
                  <a:pt x="80" y="9"/>
                </a:cubicBezTo>
                <a:cubicBezTo>
                  <a:pt x="82" y="9"/>
                  <a:pt x="84" y="10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6"/>
                  <a:pt x="152" y="50"/>
                  <a:pt x="152" y="53"/>
                </a:cubicBezTo>
                <a:lnTo>
                  <a:pt x="152" y="125"/>
                </a:lnTo>
                <a:close/>
                <a:moveTo>
                  <a:pt x="67" y="93"/>
                </a:moveTo>
                <a:cubicBezTo>
                  <a:pt x="67" y="93"/>
                  <a:pt x="67" y="93"/>
                  <a:pt x="67" y="93"/>
                </a:cubicBezTo>
                <a:cubicBezTo>
                  <a:pt x="68" y="93"/>
                  <a:pt x="69" y="92"/>
                  <a:pt x="69" y="91"/>
                </a:cubicBezTo>
                <a:cubicBezTo>
                  <a:pt x="69" y="90"/>
                  <a:pt x="68" y="89"/>
                  <a:pt x="67" y="89"/>
                </a:cubicBezTo>
                <a:cubicBezTo>
                  <a:pt x="53" y="88"/>
                  <a:pt x="44" y="83"/>
                  <a:pt x="44" y="80"/>
                </a:cubicBezTo>
                <a:cubicBezTo>
                  <a:pt x="44" y="80"/>
                  <a:pt x="44" y="80"/>
                  <a:pt x="44" y="80"/>
                </a:cubicBezTo>
                <a:cubicBezTo>
                  <a:pt x="44" y="70"/>
                  <a:pt x="44" y="70"/>
                  <a:pt x="44" y="70"/>
                </a:cubicBezTo>
                <a:cubicBezTo>
                  <a:pt x="50" y="74"/>
                  <a:pt x="63" y="77"/>
                  <a:pt x="75" y="77"/>
                </a:cubicBezTo>
                <a:cubicBezTo>
                  <a:pt x="87" y="77"/>
                  <a:pt x="99" y="74"/>
                  <a:pt x="106" y="70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7"/>
                  <a:pt x="107" y="78"/>
                  <a:pt x="108" y="78"/>
                </a:cubicBezTo>
                <a:cubicBezTo>
                  <a:pt x="109" y="78"/>
                  <a:pt x="110" y="77"/>
                  <a:pt x="110" y="76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3"/>
                </a:cubicBezTo>
                <a:cubicBezTo>
                  <a:pt x="110" y="55"/>
                  <a:pt x="92" y="50"/>
                  <a:pt x="75" y="50"/>
                </a:cubicBezTo>
                <a:cubicBezTo>
                  <a:pt x="58" y="50"/>
                  <a:pt x="40" y="55"/>
                  <a:pt x="40" y="63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0" y="116"/>
                  <a:pt x="40" y="117"/>
                  <a:pt x="40" y="117"/>
                </a:cubicBezTo>
                <a:cubicBezTo>
                  <a:pt x="43" y="124"/>
                  <a:pt x="55" y="127"/>
                  <a:pt x="67" y="128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68" y="128"/>
                  <a:pt x="69" y="127"/>
                  <a:pt x="69" y="126"/>
                </a:cubicBezTo>
                <a:cubicBezTo>
                  <a:pt x="69" y="125"/>
                  <a:pt x="68" y="124"/>
                  <a:pt x="67" y="124"/>
                </a:cubicBezTo>
                <a:cubicBezTo>
                  <a:pt x="53" y="123"/>
                  <a:pt x="44" y="118"/>
                  <a:pt x="44" y="115"/>
                </a:cubicBezTo>
                <a:cubicBezTo>
                  <a:pt x="44" y="115"/>
                  <a:pt x="44" y="115"/>
                  <a:pt x="44" y="115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9" y="107"/>
                  <a:pt x="58" y="109"/>
                  <a:pt x="67" y="109"/>
                </a:cubicBezTo>
                <a:cubicBezTo>
                  <a:pt x="67" y="109"/>
                  <a:pt x="67" y="109"/>
                  <a:pt x="67" y="109"/>
                </a:cubicBezTo>
                <a:cubicBezTo>
                  <a:pt x="68" y="109"/>
                  <a:pt x="69" y="109"/>
                  <a:pt x="69" y="108"/>
                </a:cubicBezTo>
                <a:cubicBezTo>
                  <a:pt x="69" y="106"/>
                  <a:pt x="68" y="105"/>
                  <a:pt x="67" y="105"/>
                </a:cubicBezTo>
                <a:cubicBezTo>
                  <a:pt x="53" y="104"/>
                  <a:pt x="44" y="100"/>
                  <a:pt x="44" y="96"/>
                </a:cubicBezTo>
                <a:cubicBezTo>
                  <a:pt x="44" y="96"/>
                  <a:pt x="44" y="96"/>
                  <a:pt x="44" y="96"/>
                </a:cubicBezTo>
                <a:cubicBezTo>
                  <a:pt x="44" y="86"/>
                  <a:pt x="44" y="86"/>
                  <a:pt x="44" y="86"/>
                </a:cubicBezTo>
                <a:cubicBezTo>
                  <a:pt x="49" y="90"/>
                  <a:pt x="58" y="92"/>
                  <a:pt x="67" y="93"/>
                </a:cubicBezTo>
                <a:close/>
                <a:moveTo>
                  <a:pt x="75" y="54"/>
                </a:moveTo>
                <a:cubicBezTo>
                  <a:pt x="94" y="54"/>
                  <a:pt x="106" y="60"/>
                  <a:pt x="106" y="63"/>
                </a:cubicBezTo>
                <a:cubicBezTo>
                  <a:pt x="106" y="67"/>
                  <a:pt x="94" y="73"/>
                  <a:pt x="75" y="73"/>
                </a:cubicBezTo>
                <a:cubicBezTo>
                  <a:pt x="56" y="73"/>
                  <a:pt x="44" y="67"/>
                  <a:pt x="44" y="63"/>
                </a:cubicBezTo>
                <a:cubicBezTo>
                  <a:pt x="44" y="60"/>
                  <a:pt x="56" y="54"/>
                  <a:pt x="75" y="54"/>
                </a:cubicBezTo>
                <a:close/>
                <a:moveTo>
                  <a:pt x="117" y="107"/>
                </a:moveTo>
                <a:cubicBezTo>
                  <a:pt x="110" y="107"/>
                  <a:pt x="110" y="107"/>
                  <a:pt x="110" y="107"/>
                </a:cubicBezTo>
                <a:cubicBezTo>
                  <a:pt x="109" y="105"/>
                  <a:pt x="107" y="103"/>
                  <a:pt x="105" y="101"/>
                </a:cubicBezTo>
                <a:cubicBezTo>
                  <a:pt x="108" y="100"/>
                  <a:pt x="109" y="97"/>
                  <a:pt x="109" y="95"/>
                </a:cubicBezTo>
                <a:cubicBezTo>
                  <a:pt x="109" y="87"/>
                  <a:pt x="109" y="87"/>
                  <a:pt x="109" y="87"/>
                </a:cubicBezTo>
                <a:cubicBezTo>
                  <a:pt x="109" y="83"/>
                  <a:pt x="106" y="79"/>
                  <a:pt x="102" y="79"/>
                </a:cubicBezTo>
                <a:cubicBezTo>
                  <a:pt x="94" y="79"/>
                  <a:pt x="94" y="79"/>
                  <a:pt x="94" y="79"/>
                </a:cubicBezTo>
                <a:cubicBezTo>
                  <a:pt x="90" y="79"/>
                  <a:pt x="86" y="83"/>
                  <a:pt x="86" y="87"/>
                </a:cubicBezTo>
                <a:cubicBezTo>
                  <a:pt x="86" y="95"/>
                  <a:pt x="86" y="95"/>
                  <a:pt x="86" y="95"/>
                </a:cubicBezTo>
                <a:cubicBezTo>
                  <a:pt x="86" y="97"/>
                  <a:pt x="88" y="100"/>
                  <a:pt x="90" y="101"/>
                </a:cubicBezTo>
                <a:cubicBezTo>
                  <a:pt x="88" y="103"/>
                  <a:pt x="86" y="105"/>
                  <a:pt x="85" y="107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5" y="107"/>
                  <a:pt x="71" y="111"/>
                  <a:pt x="71" y="115"/>
                </a:cubicBezTo>
                <a:cubicBezTo>
                  <a:pt x="71" y="123"/>
                  <a:pt x="71" y="123"/>
                  <a:pt x="71" y="123"/>
                </a:cubicBezTo>
                <a:cubicBezTo>
                  <a:pt x="71" y="127"/>
                  <a:pt x="75" y="130"/>
                  <a:pt x="79" y="130"/>
                </a:cubicBezTo>
                <a:cubicBezTo>
                  <a:pt x="87" y="130"/>
                  <a:pt x="87" y="130"/>
                  <a:pt x="87" y="130"/>
                </a:cubicBezTo>
                <a:cubicBezTo>
                  <a:pt x="91" y="130"/>
                  <a:pt x="94" y="127"/>
                  <a:pt x="94" y="123"/>
                </a:cubicBezTo>
                <a:cubicBezTo>
                  <a:pt x="94" y="115"/>
                  <a:pt x="94" y="115"/>
                  <a:pt x="94" y="115"/>
                </a:cubicBezTo>
                <a:cubicBezTo>
                  <a:pt x="94" y="111"/>
                  <a:pt x="92" y="109"/>
                  <a:pt x="89" y="108"/>
                </a:cubicBezTo>
                <a:cubicBezTo>
                  <a:pt x="91" y="106"/>
                  <a:pt x="93" y="104"/>
                  <a:pt x="94" y="102"/>
                </a:cubicBezTo>
                <a:cubicBezTo>
                  <a:pt x="101" y="102"/>
                  <a:pt x="101" y="102"/>
                  <a:pt x="101" y="102"/>
                </a:cubicBezTo>
                <a:cubicBezTo>
                  <a:pt x="102" y="104"/>
                  <a:pt x="104" y="106"/>
                  <a:pt x="106" y="108"/>
                </a:cubicBezTo>
                <a:cubicBezTo>
                  <a:pt x="103" y="109"/>
                  <a:pt x="101" y="111"/>
                  <a:pt x="101" y="115"/>
                </a:cubicBezTo>
                <a:cubicBezTo>
                  <a:pt x="101" y="123"/>
                  <a:pt x="101" y="123"/>
                  <a:pt x="101" y="123"/>
                </a:cubicBezTo>
                <a:cubicBezTo>
                  <a:pt x="101" y="127"/>
                  <a:pt x="105" y="130"/>
                  <a:pt x="109" y="130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21" y="130"/>
                  <a:pt x="124" y="127"/>
                  <a:pt x="124" y="123"/>
                </a:cubicBezTo>
                <a:cubicBezTo>
                  <a:pt x="124" y="115"/>
                  <a:pt x="124" y="115"/>
                  <a:pt x="124" y="115"/>
                </a:cubicBezTo>
                <a:cubicBezTo>
                  <a:pt x="124" y="111"/>
                  <a:pt x="121" y="107"/>
                  <a:pt x="117" y="107"/>
                </a:cubicBezTo>
                <a:close/>
                <a:moveTo>
                  <a:pt x="90" y="87"/>
                </a:moveTo>
                <a:cubicBezTo>
                  <a:pt x="90" y="85"/>
                  <a:pt x="92" y="83"/>
                  <a:pt x="94" y="83"/>
                </a:cubicBezTo>
                <a:cubicBezTo>
                  <a:pt x="102" y="83"/>
                  <a:pt x="102" y="83"/>
                  <a:pt x="102" y="83"/>
                </a:cubicBezTo>
                <a:cubicBezTo>
                  <a:pt x="104" y="83"/>
                  <a:pt x="105" y="85"/>
                  <a:pt x="105" y="87"/>
                </a:cubicBezTo>
                <a:cubicBezTo>
                  <a:pt x="105" y="95"/>
                  <a:pt x="105" y="95"/>
                  <a:pt x="105" y="95"/>
                </a:cubicBezTo>
                <a:cubicBezTo>
                  <a:pt x="105" y="97"/>
                  <a:pt x="104" y="98"/>
                  <a:pt x="102" y="98"/>
                </a:cubicBezTo>
                <a:cubicBezTo>
                  <a:pt x="94" y="98"/>
                  <a:pt x="94" y="98"/>
                  <a:pt x="94" y="98"/>
                </a:cubicBezTo>
                <a:cubicBezTo>
                  <a:pt x="92" y="98"/>
                  <a:pt x="90" y="97"/>
                  <a:pt x="90" y="95"/>
                </a:cubicBezTo>
                <a:lnTo>
                  <a:pt x="90" y="87"/>
                </a:lnTo>
                <a:close/>
                <a:moveTo>
                  <a:pt x="90" y="123"/>
                </a:moveTo>
                <a:cubicBezTo>
                  <a:pt x="90" y="124"/>
                  <a:pt x="89" y="126"/>
                  <a:pt x="87" y="126"/>
                </a:cubicBezTo>
                <a:cubicBezTo>
                  <a:pt x="79" y="126"/>
                  <a:pt x="79" y="126"/>
                  <a:pt x="79" y="126"/>
                </a:cubicBezTo>
                <a:cubicBezTo>
                  <a:pt x="77" y="126"/>
                  <a:pt x="75" y="124"/>
                  <a:pt x="75" y="123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75" y="113"/>
                  <a:pt x="77" y="111"/>
                  <a:pt x="79" y="111"/>
                </a:cubicBezTo>
                <a:cubicBezTo>
                  <a:pt x="87" y="111"/>
                  <a:pt x="87" y="111"/>
                  <a:pt x="87" y="111"/>
                </a:cubicBezTo>
                <a:cubicBezTo>
                  <a:pt x="89" y="111"/>
                  <a:pt x="90" y="113"/>
                  <a:pt x="90" y="115"/>
                </a:cubicBezTo>
                <a:lnTo>
                  <a:pt x="90" y="123"/>
                </a:lnTo>
                <a:close/>
                <a:moveTo>
                  <a:pt x="120" y="123"/>
                </a:moveTo>
                <a:cubicBezTo>
                  <a:pt x="120" y="124"/>
                  <a:pt x="118" y="126"/>
                  <a:pt x="117" y="126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7" y="126"/>
                  <a:pt x="105" y="124"/>
                  <a:pt x="105" y="123"/>
                </a:cubicBezTo>
                <a:cubicBezTo>
                  <a:pt x="105" y="115"/>
                  <a:pt x="105" y="115"/>
                  <a:pt x="105" y="115"/>
                </a:cubicBezTo>
                <a:cubicBezTo>
                  <a:pt x="105" y="113"/>
                  <a:pt x="107" y="111"/>
                  <a:pt x="109" y="111"/>
                </a:cubicBezTo>
                <a:cubicBezTo>
                  <a:pt x="117" y="111"/>
                  <a:pt x="117" y="111"/>
                  <a:pt x="117" y="111"/>
                </a:cubicBezTo>
                <a:cubicBezTo>
                  <a:pt x="118" y="111"/>
                  <a:pt x="120" y="113"/>
                  <a:pt x="120" y="115"/>
                </a:cubicBezTo>
                <a:lnTo>
                  <a:pt x="120" y="12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" name="TextBox 102"/>
          <p:cNvSpPr txBox="1"/>
          <p:nvPr/>
        </p:nvSpPr>
        <p:spPr>
          <a:xfrm>
            <a:off x="1824337" y="1823794"/>
            <a:ext cx="545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TextBox 102"/>
          <p:cNvSpPr txBox="1"/>
          <p:nvPr/>
        </p:nvSpPr>
        <p:spPr>
          <a:xfrm>
            <a:off x="2841798" y="1823794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7" name="TextBox 102"/>
          <p:cNvSpPr txBox="1"/>
          <p:nvPr/>
        </p:nvSpPr>
        <p:spPr>
          <a:xfrm>
            <a:off x="3683149" y="1823795"/>
            <a:ext cx="789182" cy="24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cassandra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9" name="TextBox 102"/>
          <p:cNvSpPr txBox="1"/>
          <p:nvPr/>
        </p:nvSpPr>
        <p:spPr>
          <a:xfrm>
            <a:off x="4844410" y="1823794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1" name="TextBox 102"/>
          <p:cNvSpPr txBox="1"/>
          <p:nvPr/>
        </p:nvSpPr>
        <p:spPr>
          <a:xfrm>
            <a:off x="5849520" y="1823794"/>
            <a:ext cx="445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TextBox 102"/>
          <p:cNvSpPr txBox="1"/>
          <p:nvPr/>
        </p:nvSpPr>
        <p:spPr>
          <a:xfrm>
            <a:off x="6874441" y="1823794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TextBox 102"/>
          <p:cNvSpPr txBox="1"/>
          <p:nvPr/>
        </p:nvSpPr>
        <p:spPr>
          <a:xfrm>
            <a:off x="7755659" y="1823794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TextBox 102"/>
          <p:cNvSpPr txBox="1"/>
          <p:nvPr/>
        </p:nvSpPr>
        <p:spPr>
          <a:xfrm>
            <a:off x="9045827" y="1823794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TextBox 102"/>
          <p:cNvSpPr txBox="1"/>
          <p:nvPr/>
        </p:nvSpPr>
        <p:spPr>
          <a:xfrm>
            <a:off x="10071787" y="1823794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" name="TextBox 102"/>
          <p:cNvSpPr txBox="1"/>
          <p:nvPr/>
        </p:nvSpPr>
        <p:spPr>
          <a:xfrm>
            <a:off x="10794922" y="1764273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81" name="TextBox 102"/>
          <p:cNvSpPr txBox="1"/>
          <p:nvPr/>
        </p:nvSpPr>
        <p:spPr>
          <a:xfrm>
            <a:off x="1632675" y="2937958"/>
            <a:ext cx="935087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 Mongo)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2" name="TextBox 102"/>
          <p:cNvSpPr txBox="1"/>
          <p:nvPr/>
        </p:nvSpPr>
        <p:spPr>
          <a:xfrm>
            <a:off x="2552644" y="2937958"/>
            <a:ext cx="1113063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 Cassandra)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3" name="TextBox 102"/>
          <p:cNvSpPr txBox="1"/>
          <p:nvPr/>
        </p:nvSpPr>
        <p:spPr>
          <a:xfrm>
            <a:off x="3725056" y="2937958"/>
            <a:ext cx="922260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 MySQL)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TextBox 102"/>
          <p:cNvSpPr txBox="1"/>
          <p:nvPr/>
        </p:nvSpPr>
        <p:spPr>
          <a:xfrm>
            <a:off x="4752601" y="2937958"/>
            <a:ext cx="816438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TextBox 102"/>
          <p:cNvSpPr txBox="1"/>
          <p:nvPr/>
        </p:nvSpPr>
        <p:spPr>
          <a:xfrm>
            <a:off x="5771911" y="2937958"/>
            <a:ext cx="821249" cy="400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GaussDB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lnflux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TextBox 102"/>
          <p:cNvSpPr txBox="1"/>
          <p:nvPr/>
        </p:nvSpPr>
        <p:spPr>
          <a:xfrm>
            <a:off x="6881653" y="2937958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server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TextBox 102"/>
          <p:cNvSpPr txBox="1"/>
          <p:nvPr/>
        </p:nvSpPr>
        <p:spPr>
          <a:xfrm>
            <a:off x="8146974" y="2937958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UGO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566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153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Application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 bwMode="auto">
          <a:xfrm>
            <a:off x="1468716" y="3900304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TextBox 102"/>
          <p:cNvSpPr txBox="1"/>
          <p:nvPr/>
        </p:nvSpPr>
        <p:spPr>
          <a:xfrm>
            <a:off x="1508364" y="1750631"/>
            <a:ext cx="1002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 Stage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102"/>
          <p:cNvSpPr txBox="1"/>
          <p:nvPr/>
        </p:nvSpPr>
        <p:spPr>
          <a:xfrm>
            <a:off x="2818710" y="175063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CSE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102"/>
          <p:cNvSpPr txBox="1"/>
          <p:nvPr/>
        </p:nvSpPr>
        <p:spPr>
          <a:xfrm>
            <a:off x="3627974" y="175063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(DCS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02"/>
          <p:cNvSpPr txBox="1"/>
          <p:nvPr/>
        </p:nvSpPr>
        <p:spPr>
          <a:xfrm>
            <a:off x="4580365" y="1750631"/>
            <a:ext cx="933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Memcached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02"/>
          <p:cNvSpPr txBox="1"/>
          <p:nvPr/>
        </p:nvSpPr>
        <p:spPr>
          <a:xfrm>
            <a:off x="5881315" y="175063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102"/>
          <p:cNvSpPr txBox="1"/>
          <p:nvPr/>
        </p:nvSpPr>
        <p:spPr>
          <a:xfrm>
            <a:off x="6860970" y="1750631"/>
            <a:ext cx="522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102"/>
          <p:cNvSpPr txBox="1"/>
          <p:nvPr/>
        </p:nvSpPr>
        <p:spPr>
          <a:xfrm>
            <a:off x="7774719" y="1750631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RabbitMQ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Freeform 5"/>
          <p:cNvSpPr>
            <a:spLocks noEditPoints="1"/>
          </p:cNvSpPr>
          <p:nvPr/>
        </p:nvSpPr>
        <p:spPr bwMode="auto">
          <a:xfrm>
            <a:off x="1842403" y="1454824"/>
            <a:ext cx="334119" cy="244073"/>
          </a:xfrm>
          <a:custGeom>
            <a:avLst/>
            <a:gdLst>
              <a:gd name="T0" fmla="*/ 71 w 176"/>
              <a:gd name="T1" fmla="*/ 59 h 128"/>
              <a:gd name="T2" fmla="*/ 48 w 176"/>
              <a:gd name="T3" fmla="*/ 76 h 128"/>
              <a:gd name="T4" fmla="*/ 64 w 176"/>
              <a:gd name="T5" fmla="*/ 63 h 128"/>
              <a:gd name="T6" fmla="*/ 58 w 176"/>
              <a:gd name="T7" fmla="*/ 61 h 128"/>
              <a:gd name="T8" fmla="*/ 53 w 176"/>
              <a:gd name="T9" fmla="*/ 42 h 128"/>
              <a:gd name="T10" fmla="*/ 49 w 176"/>
              <a:gd name="T11" fmla="*/ 41 h 128"/>
              <a:gd name="T12" fmla="*/ 44 w 176"/>
              <a:gd name="T13" fmla="*/ 76 h 128"/>
              <a:gd name="T14" fmla="*/ 52 w 176"/>
              <a:gd name="T15" fmla="*/ 85 h 128"/>
              <a:gd name="T16" fmla="*/ 76 w 176"/>
              <a:gd name="T17" fmla="*/ 58 h 128"/>
              <a:gd name="T18" fmla="*/ 146 w 176"/>
              <a:gd name="T19" fmla="*/ 20 h 128"/>
              <a:gd name="T20" fmla="*/ 141 w 176"/>
              <a:gd name="T21" fmla="*/ 47 h 128"/>
              <a:gd name="T22" fmla="*/ 94 w 176"/>
              <a:gd name="T23" fmla="*/ 50 h 128"/>
              <a:gd name="T24" fmla="*/ 95 w 176"/>
              <a:gd name="T25" fmla="*/ 58 h 128"/>
              <a:gd name="T26" fmla="*/ 141 w 176"/>
              <a:gd name="T27" fmla="*/ 52 h 128"/>
              <a:gd name="T28" fmla="*/ 145 w 176"/>
              <a:gd name="T29" fmla="*/ 59 h 128"/>
              <a:gd name="T30" fmla="*/ 124 w 176"/>
              <a:gd name="T31" fmla="*/ 67 h 128"/>
              <a:gd name="T32" fmla="*/ 148 w 176"/>
              <a:gd name="T33" fmla="*/ 62 h 128"/>
              <a:gd name="T34" fmla="*/ 145 w 176"/>
              <a:gd name="T35" fmla="*/ 49 h 128"/>
              <a:gd name="T36" fmla="*/ 148 w 176"/>
              <a:gd name="T37" fmla="*/ 17 h 128"/>
              <a:gd name="T38" fmla="*/ 72 w 176"/>
              <a:gd name="T39" fmla="*/ 56 h 128"/>
              <a:gd name="T40" fmla="*/ 98 w 176"/>
              <a:gd name="T41" fmla="*/ 55 h 128"/>
              <a:gd name="T42" fmla="*/ 98 w 176"/>
              <a:gd name="T43" fmla="*/ 53 h 128"/>
              <a:gd name="T44" fmla="*/ 127 w 176"/>
              <a:gd name="T45" fmla="*/ 47 h 128"/>
              <a:gd name="T46" fmla="*/ 122 w 176"/>
              <a:gd name="T47" fmla="*/ 56 h 128"/>
              <a:gd name="T48" fmla="*/ 69 w 176"/>
              <a:gd name="T49" fmla="*/ 78 h 128"/>
              <a:gd name="T50" fmla="*/ 69 w 176"/>
              <a:gd name="T51" fmla="*/ 82 h 128"/>
              <a:gd name="T52" fmla="*/ 122 w 176"/>
              <a:gd name="T53" fmla="*/ 112 h 128"/>
              <a:gd name="T54" fmla="*/ 137 w 176"/>
              <a:gd name="T55" fmla="*/ 101 h 128"/>
              <a:gd name="T56" fmla="*/ 80 w 176"/>
              <a:gd name="T57" fmla="*/ 72 h 128"/>
              <a:gd name="T58" fmla="*/ 81 w 176"/>
              <a:gd name="T59" fmla="*/ 75 h 128"/>
              <a:gd name="T60" fmla="*/ 95 w 176"/>
              <a:gd name="T61" fmla="*/ 89 h 128"/>
              <a:gd name="T62" fmla="*/ 125 w 176"/>
              <a:gd name="T63" fmla="*/ 107 h 128"/>
              <a:gd name="T64" fmla="*/ 134 w 176"/>
              <a:gd name="T65" fmla="*/ 95 h 128"/>
              <a:gd name="T66" fmla="*/ 132 w 176"/>
              <a:gd name="T67" fmla="*/ 86 h 128"/>
              <a:gd name="T68" fmla="*/ 114 w 176"/>
              <a:gd name="T69" fmla="*/ 105 h 128"/>
              <a:gd name="T70" fmla="*/ 132 w 176"/>
              <a:gd name="T71" fmla="*/ 86 h 128"/>
              <a:gd name="T72" fmla="*/ 129 w 176"/>
              <a:gd name="T73" fmla="*/ 81 h 128"/>
              <a:gd name="T74" fmla="*/ 104 w 176"/>
              <a:gd name="T75" fmla="*/ 97 h 128"/>
              <a:gd name="T76" fmla="*/ 98 w 176"/>
              <a:gd name="T77" fmla="*/ 92 h 128"/>
              <a:gd name="T78" fmla="*/ 166 w 176"/>
              <a:gd name="T79" fmla="*/ 49 h 128"/>
              <a:gd name="T80" fmla="*/ 160 w 176"/>
              <a:gd name="T81" fmla="*/ 54 h 128"/>
              <a:gd name="T82" fmla="*/ 126 w 176"/>
              <a:gd name="T83" fmla="*/ 120 h 128"/>
              <a:gd name="T84" fmla="*/ 8 w 176"/>
              <a:gd name="T85" fmla="*/ 79 h 128"/>
              <a:gd name="T86" fmla="*/ 48 w 176"/>
              <a:gd name="T87" fmla="*/ 35 h 128"/>
              <a:gd name="T88" fmla="*/ 106 w 176"/>
              <a:gd name="T89" fmla="*/ 11 h 128"/>
              <a:gd name="T90" fmla="*/ 109 w 176"/>
              <a:gd name="T91" fmla="*/ 4 h 128"/>
              <a:gd name="T92" fmla="*/ 42 w 176"/>
              <a:gd name="T93" fmla="*/ 30 h 128"/>
              <a:gd name="T94" fmla="*/ 50 w 176"/>
              <a:gd name="T95" fmla="*/ 128 h 128"/>
              <a:gd name="T96" fmla="*/ 176 w 176"/>
              <a:gd name="T97" fmla="*/ 79 h 128"/>
              <a:gd name="T98" fmla="*/ 48 w 176"/>
              <a:gd name="T99" fmla="*/ 64 h 128"/>
              <a:gd name="T100" fmla="*/ 50 w 176"/>
              <a:gd name="T101" fmla="*/ 60 h 128"/>
              <a:gd name="T102" fmla="*/ 41 w 176"/>
              <a:gd name="T103" fmla="*/ 49 h 128"/>
              <a:gd name="T104" fmla="*/ 47 w 176"/>
              <a:gd name="T105" fmla="*/ 6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28">
                <a:moveTo>
                  <a:pt x="72" y="56"/>
                </a:moveTo>
                <a:cubicBezTo>
                  <a:pt x="71" y="59"/>
                  <a:pt x="71" y="59"/>
                  <a:pt x="71" y="59"/>
                </a:cubicBezTo>
                <a:cubicBezTo>
                  <a:pt x="64" y="74"/>
                  <a:pt x="59" y="82"/>
                  <a:pt x="50" y="81"/>
                </a:cubicBezTo>
                <a:cubicBezTo>
                  <a:pt x="49" y="81"/>
                  <a:pt x="48" y="79"/>
                  <a:pt x="48" y="76"/>
                </a:cubicBezTo>
                <a:cubicBezTo>
                  <a:pt x="48" y="72"/>
                  <a:pt x="51" y="65"/>
                  <a:pt x="62" y="65"/>
                </a:cubicBezTo>
                <a:cubicBezTo>
                  <a:pt x="63" y="65"/>
                  <a:pt x="64" y="64"/>
                  <a:pt x="64" y="63"/>
                </a:cubicBezTo>
                <a:cubicBezTo>
                  <a:pt x="64" y="62"/>
                  <a:pt x="63" y="61"/>
                  <a:pt x="62" y="61"/>
                </a:cubicBezTo>
                <a:cubicBezTo>
                  <a:pt x="61" y="61"/>
                  <a:pt x="60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5" y="58"/>
                  <a:pt x="52" y="50"/>
                  <a:pt x="53" y="42"/>
                </a:cubicBezTo>
                <a:cubicBezTo>
                  <a:pt x="53" y="40"/>
                  <a:pt x="52" y="40"/>
                  <a:pt x="51" y="39"/>
                </a:cubicBezTo>
                <a:cubicBezTo>
                  <a:pt x="50" y="39"/>
                  <a:pt x="49" y="40"/>
                  <a:pt x="49" y="41"/>
                </a:cubicBezTo>
                <a:cubicBezTo>
                  <a:pt x="48" y="50"/>
                  <a:pt x="50" y="58"/>
                  <a:pt x="54" y="62"/>
                </a:cubicBezTo>
                <a:cubicBezTo>
                  <a:pt x="48" y="65"/>
                  <a:pt x="44" y="71"/>
                  <a:pt x="44" y="76"/>
                </a:cubicBezTo>
                <a:cubicBezTo>
                  <a:pt x="44" y="81"/>
                  <a:pt x="46" y="85"/>
                  <a:pt x="50" y="85"/>
                </a:cubicBezTo>
                <a:cubicBezTo>
                  <a:pt x="50" y="85"/>
                  <a:pt x="51" y="85"/>
                  <a:pt x="52" y="85"/>
                </a:cubicBezTo>
                <a:cubicBezTo>
                  <a:pt x="63" y="85"/>
                  <a:pt x="68" y="74"/>
                  <a:pt x="74" y="61"/>
                </a:cubicBezTo>
                <a:cubicBezTo>
                  <a:pt x="76" y="58"/>
                  <a:pt x="76" y="58"/>
                  <a:pt x="76" y="58"/>
                </a:cubicBezTo>
                <a:cubicBezTo>
                  <a:pt x="84" y="41"/>
                  <a:pt x="95" y="30"/>
                  <a:pt x="109" y="24"/>
                </a:cubicBezTo>
                <a:cubicBezTo>
                  <a:pt x="124" y="18"/>
                  <a:pt x="137" y="17"/>
                  <a:pt x="146" y="20"/>
                </a:cubicBezTo>
                <a:cubicBezTo>
                  <a:pt x="150" y="22"/>
                  <a:pt x="153" y="25"/>
                  <a:pt x="154" y="29"/>
                </a:cubicBezTo>
                <a:cubicBezTo>
                  <a:pt x="156" y="35"/>
                  <a:pt x="150" y="41"/>
                  <a:pt x="141" y="47"/>
                </a:cubicBezTo>
                <a:cubicBezTo>
                  <a:pt x="136" y="45"/>
                  <a:pt x="131" y="44"/>
                  <a:pt x="127" y="43"/>
                </a:cubicBezTo>
                <a:cubicBezTo>
                  <a:pt x="118" y="42"/>
                  <a:pt x="100" y="44"/>
                  <a:pt x="94" y="50"/>
                </a:cubicBezTo>
                <a:cubicBezTo>
                  <a:pt x="93" y="52"/>
                  <a:pt x="92" y="54"/>
                  <a:pt x="92" y="55"/>
                </a:cubicBezTo>
                <a:cubicBezTo>
                  <a:pt x="92" y="56"/>
                  <a:pt x="93" y="57"/>
                  <a:pt x="95" y="58"/>
                </a:cubicBezTo>
                <a:cubicBezTo>
                  <a:pt x="100" y="62"/>
                  <a:pt x="116" y="62"/>
                  <a:pt x="123" y="60"/>
                </a:cubicBezTo>
                <a:cubicBezTo>
                  <a:pt x="126" y="58"/>
                  <a:pt x="133" y="56"/>
                  <a:pt x="141" y="52"/>
                </a:cubicBezTo>
                <a:cubicBezTo>
                  <a:pt x="144" y="53"/>
                  <a:pt x="146" y="55"/>
                  <a:pt x="146" y="56"/>
                </a:cubicBezTo>
                <a:cubicBezTo>
                  <a:pt x="146" y="57"/>
                  <a:pt x="146" y="58"/>
                  <a:pt x="145" y="59"/>
                </a:cubicBezTo>
                <a:cubicBezTo>
                  <a:pt x="142" y="63"/>
                  <a:pt x="133" y="65"/>
                  <a:pt x="126" y="65"/>
                </a:cubicBezTo>
                <a:cubicBezTo>
                  <a:pt x="125" y="65"/>
                  <a:pt x="124" y="66"/>
                  <a:pt x="124" y="67"/>
                </a:cubicBezTo>
                <a:cubicBezTo>
                  <a:pt x="124" y="68"/>
                  <a:pt x="125" y="69"/>
                  <a:pt x="126" y="69"/>
                </a:cubicBezTo>
                <a:cubicBezTo>
                  <a:pt x="133" y="69"/>
                  <a:pt x="144" y="66"/>
                  <a:pt x="148" y="62"/>
                </a:cubicBezTo>
                <a:cubicBezTo>
                  <a:pt x="150" y="60"/>
                  <a:pt x="150" y="58"/>
                  <a:pt x="150" y="56"/>
                </a:cubicBezTo>
                <a:cubicBezTo>
                  <a:pt x="150" y="53"/>
                  <a:pt x="148" y="51"/>
                  <a:pt x="145" y="49"/>
                </a:cubicBezTo>
                <a:cubicBezTo>
                  <a:pt x="154" y="43"/>
                  <a:pt x="161" y="36"/>
                  <a:pt x="158" y="28"/>
                </a:cubicBezTo>
                <a:cubicBezTo>
                  <a:pt x="156" y="23"/>
                  <a:pt x="153" y="19"/>
                  <a:pt x="148" y="17"/>
                </a:cubicBezTo>
                <a:cubicBezTo>
                  <a:pt x="138" y="12"/>
                  <a:pt x="124" y="14"/>
                  <a:pt x="108" y="20"/>
                </a:cubicBezTo>
                <a:cubicBezTo>
                  <a:pt x="92" y="27"/>
                  <a:pt x="80" y="39"/>
                  <a:pt x="72" y="56"/>
                </a:cubicBezTo>
                <a:close/>
                <a:moveTo>
                  <a:pt x="122" y="56"/>
                </a:moveTo>
                <a:cubicBezTo>
                  <a:pt x="115" y="58"/>
                  <a:pt x="102" y="58"/>
                  <a:pt x="98" y="55"/>
                </a:cubicBezTo>
                <a:cubicBezTo>
                  <a:pt x="97" y="55"/>
                  <a:pt x="97" y="54"/>
                  <a:pt x="97" y="54"/>
                </a:cubicBezTo>
                <a:cubicBezTo>
                  <a:pt x="97" y="54"/>
                  <a:pt x="97" y="53"/>
                  <a:pt x="98" y="53"/>
                </a:cubicBezTo>
                <a:cubicBezTo>
                  <a:pt x="101" y="49"/>
                  <a:pt x="114" y="47"/>
                  <a:pt x="123" y="47"/>
                </a:cubicBezTo>
                <a:cubicBezTo>
                  <a:pt x="124" y="47"/>
                  <a:pt x="126" y="47"/>
                  <a:pt x="127" y="47"/>
                </a:cubicBezTo>
                <a:cubicBezTo>
                  <a:pt x="130" y="48"/>
                  <a:pt x="133" y="48"/>
                  <a:pt x="136" y="49"/>
                </a:cubicBezTo>
                <a:cubicBezTo>
                  <a:pt x="131" y="52"/>
                  <a:pt x="126" y="54"/>
                  <a:pt x="122" y="56"/>
                </a:cubicBezTo>
                <a:close/>
                <a:moveTo>
                  <a:pt x="95" y="89"/>
                </a:moveTo>
                <a:cubicBezTo>
                  <a:pt x="88" y="84"/>
                  <a:pt x="80" y="78"/>
                  <a:pt x="69" y="78"/>
                </a:cubicBezTo>
                <a:cubicBezTo>
                  <a:pt x="68" y="78"/>
                  <a:pt x="67" y="78"/>
                  <a:pt x="67" y="80"/>
                </a:cubicBezTo>
                <a:cubicBezTo>
                  <a:pt x="67" y="81"/>
                  <a:pt x="68" y="82"/>
                  <a:pt x="69" y="82"/>
                </a:cubicBezTo>
                <a:cubicBezTo>
                  <a:pt x="82" y="83"/>
                  <a:pt x="91" y="91"/>
                  <a:pt x="99" y="98"/>
                </a:cubicBezTo>
                <a:cubicBezTo>
                  <a:pt x="107" y="105"/>
                  <a:pt x="114" y="112"/>
                  <a:pt x="122" y="112"/>
                </a:cubicBezTo>
                <a:cubicBezTo>
                  <a:pt x="124" y="112"/>
                  <a:pt x="124" y="112"/>
                  <a:pt x="126" y="111"/>
                </a:cubicBezTo>
                <a:cubicBezTo>
                  <a:pt x="131" y="110"/>
                  <a:pt x="135" y="107"/>
                  <a:pt x="137" y="101"/>
                </a:cubicBezTo>
                <a:cubicBezTo>
                  <a:pt x="139" y="94"/>
                  <a:pt x="137" y="84"/>
                  <a:pt x="131" y="78"/>
                </a:cubicBezTo>
                <a:cubicBezTo>
                  <a:pt x="122" y="68"/>
                  <a:pt x="102" y="65"/>
                  <a:pt x="80" y="72"/>
                </a:cubicBezTo>
                <a:cubicBezTo>
                  <a:pt x="79" y="72"/>
                  <a:pt x="78" y="73"/>
                  <a:pt x="79" y="74"/>
                </a:cubicBezTo>
                <a:cubicBezTo>
                  <a:pt x="79" y="75"/>
                  <a:pt x="80" y="76"/>
                  <a:pt x="81" y="75"/>
                </a:cubicBezTo>
                <a:cubicBezTo>
                  <a:pt x="93" y="72"/>
                  <a:pt x="105" y="71"/>
                  <a:pt x="114" y="73"/>
                </a:cubicBezTo>
                <a:cubicBezTo>
                  <a:pt x="105" y="76"/>
                  <a:pt x="98" y="82"/>
                  <a:pt x="95" y="89"/>
                </a:cubicBezTo>
                <a:close/>
                <a:moveTo>
                  <a:pt x="133" y="100"/>
                </a:moveTo>
                <a:cubicBezTo>
                  <a:pt x="132" y="104"/>
                  <a:pt x="129" y="106"/>
                  <a:pt x="125" y="107"/>
                </a:cubicBezTo>
                <a:cubicBezTo>
                  <a:pt x="122" y="107"/>
                  <a:pt x="120" y="107"/>
                  <a:pt x="117" y="106"/>
                </a:cubicBezTo>
                <a:cubicBezTo>
                  <a:pt x="120" y="99"/>
                  <a:pt x="124" y="95"/>
                  <a:pt x="134" y="95"/>
                </a:cubicBezTo>
                <a:cubicBezTo>
                  <a:pt x="134" y="96"/>
                  <a:pt x="134" y="98"/>
                  <a:pt x="133" y="100"/>
                </a:cubicBezTo>
                <a:close/>
                <a:moveTo>
                  <a:pt x="132" y="86"/>
                </a:moveTo>
                <a:cubicBezTo>
                  <a:pt x="132" y="87"/>
                  <a:pt x="133" y="89"/>
                  <a:pt x="134" y="91"/>
                </a:cubicBezTo>
                <a:cubicBezTo>
                  <a:pt x="124" y="92"/>
                  <a:pt x="118" y="96"/>
                  <a:pt x="114" y="105"/>
                </a:cubicBezTo>
                <a:cubicBezTo>
                  <a:pt x="112" y="104"/>
                  <a:pt x="110" y="102"/>
                  <a:pt x="108" y="100"/>
                </a:cubicBezTo>
                <a:cubicBezTo>
                  <a:pt x="110" y="90"/>
                  <a:pt x="120" y="84"/>
                  <a:pt x="132" y="86"/>
                </a:cubicBezTo>
                <a:close/>
                <a:moveTo>
                  <a:pt x="122" y="76"/>
                </a:moveTo>
                <a:cubicBezTo>
                  <a:pt x="124" y="77"/>
                  <a:pt x="127" y="79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18" y="81"/>
                  <a:pt x="107" y="87"/>
                  <a:pt x="104" y="97"/>
                </a:cubicBezTo>
                <a:cubicBezTo>
                  <a:pt x="103" y="96"/>
                  <a:pt x="103" y="96"/>
                  <a:pt x="102" y="95"/>
                </a:cubicBezTo>
                <a:cubicBezTo>
                  <a:pt x="101" y="94"/>
                  <a:pt x="100" y="93"/>
                  <a:pt x="98" y="92"/>
                </a:cubicBezTo>
                <a:cubicBezTo>
                  <a:pt x="101" y="82"/>
                  <a:pt x="112" y="76"/>
                  <a:pt x="122" y="76"/>
                </a:cubicBezTo>
                <a:close/>
                <a:moveTo>
                  <a:pt x="166" y="49"/>
                </a:moveTo>
                <a:cubicBezTo>
                  <a:pt x="165" y="48"/>
                  <a:pt x="162" y="47"/>
                  <a:pt x="160" y="48"/>
                </a:cubicBezTo>
                <a:cubicBezTo>
                  <a:pt x="159" y="49"/>
                  <a:pt x="158" y="52"/>
                  <a:pt x="160" y="54"/>
                </a:cubicBezTo>
                <a:cubicBezTo>
                  <a:pt x="165" y="61"/>
                  <a:pt x="168" y="69"/>
                  <a:pt x="168" y="78"/>
                </a:cubicBezTo>
                <a:cubicBezTo>
                  <a:pt x="168" y="101"/>
                  <a:pt x="149" y="120"/>
                  <a:pt x="126" y="120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27" y="120"/>
                  <a:pt x="8" y="101"/>
                  <a:pt x="8" y="79"/>
                </a:cubicBezTo>
                <a:cubicBezTo>
                  <a:pt x="8" y="58"/>
                  <a:pt x="24" y="40"/>
                  <a:pt x="45" y="38"/>
                </a:cubicBezTo>
                <a:cubicBezTo>
                  <a:pt x="47" y="38"/>
                  <a:pt x="48" y="37"/>
                  <a:pt x="48" y="35"/>
                </a:cubicBezTo>
                <a:cubicBezTo>
                  <a:pt x="54" y="19"/>
                  <a:pt x="70" y="7"/>
                  <a:pt x="88" y="7"/>
                </a:cubicBezTo>
                <a:cubicBezTo>
                  <a:pt x="94" y="7"/>
                  <a:pt x="100" y="9"/>
                  <a:pt x="106" y="11"/>
                </a:cubicBezTo>
                <a:cubicBezTo>
                  <a:pt x="108" y="12"/>
                  <a:pt x="110" y="11"/>
                  <a:pt x="111" y="9"/>
                </a:cubicBezTo>
                <a:cubicBezTo>
                  <a:pt x="112" y="7"/>
                  <a:pt x="111" y="5"/>
                  <a:pt x="109" y="4"/>
                </a:cubicBezTo>
                <a:cubicBezTo>
                  <a:pt x="102" y="1"/>
                  <a:pt x="95" y="0"/>
                  <a:pt x="88" y="0"/>
                </a:cubicBezTo>
                <a:cubicBezTo>
                  <a:pt x="68" y="0"/>
                  <a:pt x="50" y="12"/>
                  <a:pt x="42" y="30"/>
                </a:cubicBezTo>
                <a:cubicBezTo>
                  <a:pt x="18" y="34"/>
                  <a:pt x="0" y="54"/>
                  <a:pt x="0" y="79"/>
                </a:cubicBezTo>
                <a:cubicBezTo>
                  <a:pt x="0" y="106"/>
                  <a:pt x="22" y="128"/>
                  <a:pt x="50" y="128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54" y="128"/>
                  <a:pt x="176" y="106"/>
                  <a:pt x="176" y="79"/>
                </a:cubicBezTo>
                <a:cubicBezTo>
                  <a:pt x="176" y="68"/>
                  <a:pt x="172" y="58"/>
                  <a:pt x="166" y="49"/>
                </a:cubicBezTo>
                <a:close/>
                <a:moveTo>
                  <a:pt x="48" y="64"/>
                </a:moveTo>
                <a:cubicBezTo>
                  <a:pt x="49" y="64"/>
                  <a:pt x="50" y="63"/>
                  <a:pt x="50" y="63"/>
                </a:cubicBezTo>
                <a:cubicBezTo>
                  <a:pt x="51" y="62"/>
                  <a:pt x="50" y="61"/>
                  <a:pt x="50" y="60"/>
                </a:cubicBezTo>
                <a:cubicBezTo>
                  <a:pt x="46" y="57"/>
                  <a:pt x="44" y="54"/>
                  <a:pt x="44" y="51"/>
                </a:cubicBezTo>
                <a:cubicBezTo>
                  <a:pt x="44" y="50"/>
                  <a:pt x="42" y="49"/>
                  <a:pt x="41" y="49"/>
                </a:cubicBezTo>
                <a:cubicBezTo>
                  <a:pt x="40" y="49"/>
                  <a:pt x="39" y="51"/>
                  <a:pt x="40" y="52"/>
                </a:cubicBezTo>
                <a:cubicBezTo>
                  <a:pt x="40" y="56"/>
                  <a:pt x="43" y="60"/>
                  <a:pt x="47" y="63"/>
                </a:cubicBezTo>
                <a:cubicBezTo>
                  <a:pt x="48" y="64"/>
                  <a:pt x="48" y="64"/>
                  <a:pt x="48" y="6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9"/>
          <p:cNvSpPr>
            <a:spLocks noEditPoints="1"/>
          </p:cNvSpPr>
          <p:nvPr/>
        </p:nvSpPr>
        <p:spPr bwMode="auto">
          <a:xfrm>
            <a:off x="2866903" y="1417699"/>
            <a:ext cx="319113" cy="318323"/>
          </a:xfrm>
          <a:custGeom>
            <a:avLst/>
            <a:gdLst>
              <a:gd name="T0" fmla="*/ 151 w 168"/>
              <a:gd name="T1" fmla="*/ 68 h 168"/>
              <a:gd name="T2" fmla="*/ 163 w 168"/>
              <a:gd name="T3" fmla="*/ 47 h 168"/>
              <a:gd name="T4" fmla="*/ 129 w 168"/>
              <a:gd name="T5" fmla="*/ 28 h 168"/>
              <a:gd name="T6" fmla="*/ 117 w 168"/>
              <a:gd name="T7" fmla="*/ 48 h 168"/>
              <a:gd name="T8" fmla="*/ 149 w 168"/>
              <a:gd name="T9" fmla="*/ 31 h 168"/>
              <a:gd name="T10" fmla="*/ 131 w 168"/>
              <a:gd name="T11" fmla="*/ 64 h 168"/>
              <a:gd name="T12" fmla="*/ 167 w 168"/>
              <a:gd name="T13" fmla="*/ 5 h 168"/>
              <a:gd name="T14" fmla="*/ 149 w 168"/>
              <a:gd name="T15" fmla="*/ 5 h 168"/>
              <a:gd name="T16" fmla="*/ 149 w 168"/>
              <a:gd name="T17" fmla="*/ 18 h 168"/>
              <a:gd name="T18" fmla="*/ 159 w 168"/>
              <a:gd name="T19" fmla="*/ 23 h 168"/>
              <a:gd name="T20" fmla="*/ 168 w 168"/>
              <a:gd name="T21" fmla="*/ 7 h 168"/>
              <a:gd name="T22" fmla="*/ 158 w 168"/>
              <a:gd name="T23" fmla="*/ 19 h 168"/>
              <a:gd name="T24" fmla="*/ 158 w 168"/>
              <a:gd name="T25" fmla="*/ 4 h 168"/>
              <a:gd name="T26" fmla="*/ 73 w 168"/>
              <a:gd name="T27" fmla="*/ 47 h 168"/>
              <a:gd name="T28" fmla="*/ 103 w 168"/>
              <a:gd name="T29" fmla="*/ 46 h 168"/>
              <a:gd name="T30" fmla="*/ 103 w 168"/>
              <a:gd name="T31" fmla="*/ 0 h 168"/>
              <a:gd name="T32" fmla="*/ 73 w 168"/>
              <a:gd name="T33" fmla="*/ 0 h 168"/>
              <a:gd name="T34" fmla="*/ 73 w 168"/>
              <a:gd name="T35" fmla="*/ 47 h 168"/>
              <a:gd name="T36" fmla="*/ 112 w 168"/>
              <a:gd name="T37" fmla="*/ 24 h 168"/>
              <a:gd name="T38" fmla="*/ 65 w 168"/>
              <a:gd name="T39" fmla="*/ 24 h 168"/>
              <a:gd name="T40" fmla="*/ 144 w 168"/>
              <a:gd name="T41" fmla="*/ 80 h 168"/>
              <a:gd name="T42" fmla="*/ 97 w 168"/>
              <a:gd name="T43" fmla="*/ 52 h 168"/>
              <a:gd name="T44" fmla="*/ 50 w 168"/>
              <a:gd name="T45" fmla="*/ 24 h 168"/>
              <a:gd name="T46" fmla="*/ 1 w 168"/>
              <a:gd name="T47" fmla="*/ 54 h 168"/>
              <a:gd name="T48" fmla="*/ 1 w 168"/>
              <a:gd name="T49" fmla="*/ 108 h 168"/>
              <a:gd name="T50" fmla="*/ 19 w 168"/>
              <a:gd name="T51" fmla="*/ 144 h 168"/>
              <a:gd name="T52" fmla="*/ 66 w 168"/>
              <a:gd name="T53" fmla="*/ 168 h 168"/>
              <a:gd name="T54" fmla="*/ 115 w 168"/>
              <a:gd name="T55" fmla="*/ 144 h 168"/>
              <a:gd name="T56" fmla="*/ 163 w 168"/>
              <a:gd name="T57" fmla="*/ 114 h 168"/>
              <a:gd name="T58" fmla="*/ 95 w 168"/>
              <a:gd name="T59" fmla="*/ 60 h 168"/>
              <a:gd name="T60" fmla="*/ 96 w 168"/>
              <a:gd name="T61" fmla="*/ 108 h 168"/>
              <a:gd name="T62" fmla="*/ 66 w 168"/>
              <a:gd name="T63" fmla="*/ 60 h 168"/>
              <a:gd name="T64" fmla="*/ 21 w 168"/>
              <a:gd name="T65" fmla="*/ 32 h 168"/>
              <a:gd name="T66" fmla="*/ 62 w 168"/>
              <a:gd name="T67" fmla="*/ 58 h 168"/>
              <a:gd name="T68" fmla="*/ 23 w 168"/>
              <a:gd name="T69" fmla="*/ 80 h 168"/>
              <a:gd name="T70" fmla="*/ 9 w 168"/>
              <a:gd name="T71" fmla="*/ 110 h 168"/>
              <a:gd name="T72" fmla="*/ 64 w 168"/>
              <a:gd name="T73" fmla="*/ 110 h 168"/>
              <a:gd name="T74" fmla="*/ 110 w 168"/>
              <a:gd name="T75" fmla="*/ 138 h 168"/>
              <a:gd name="T76" fmla="*/ 54 w 168"/>
              <a:gd name="T77" fmla="*/ 138 h 168"/>
              <a:gd name="T78" fmla="*/ 96 w 168"/>
              <a:gd name="T79" fmla="*/ 112 h 168"/>
              <a:gd name="T80" fmla="*/ 142 w 168"/>
              <a:gd name="T81" fmla="*/ 136 h 168"/>
              <a:gd name="T82" fmla="*/ 113 w 168"/>
              <a:gd name="T83" fmla="*/ 88 h 168"/>
              <a:gd name="T84" fmla="*/ 142 w 168"/>
              <a:gd name="T85" fmla="*/ 13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8" h="168">
                <a:moveTo>
                  <a:pt x="128" y="67"/>
                </a:moveTo>
                <a:cubicBezTo>
                  <a:pt x="128" y="67"/>
                  <a:pt x="129" y="68"/>
                  <a:pt x="129" y="68"/>
                </a:cubicBezTo>
                <a:cubicBezTo>
                  <a:pt x="151" y="68"/>
                  <a:pt x="151" y="68"/>
                  <a:pt x="151" y="68"/>
                </a:cubicBezTo>
                <a:cubicBezTo>
                  <a:pt x="151" y="68"/>
                  <a:pt x="152" y="67"/>
                  <a:pt x="152" y="67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8"/>
                  <a:pt x="163" y="47"/>
                  <a:pt x="163" y="47"/>
                </a:cubicBezTo>
                <a:cubicBezTo>
                  <a:pt x="152" y="29"/>
                  <a:pt x="152" y="29"/>
                  <a:pt x="152" y="29"/>
                </a:cubicBezTo>
                <a:cubicBezTo>
                  <a:pt x="152" y="28"/>
                  <a:pt x="151" y="28"/>
                  <a:pt x="151" y="28"/>
                </a:cubicBezTo>
                <a:cubicBezTo>
                  <a:pt x="129" y="28"/>
                  <a:pt x="129" y="28"/>
                  <a:pt x="129" y="28"/>
                </a:cubicBezTo>
                <a:cubicBezTo>
                  <a:pt x="129" y="28"/>
                  <a:pt x="128" y="28"/>
                  <a:pt x="128" y="28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17" y="47"/>
                  <a:pt x="117" y="48"/>
                  <a:pt x="117" y="48"/>
                </a:cubicBezTo>
                <a:lnTo>
                  <a:pt x="128" y="67"/>
                </a:lnTo>
                <a:close/>
                <a:moveTo>
                  <a:pt x="131" y="31"/>
                </a:moveTo>
                <a:cubicBezTo>
                  <a:pt x="149" y="31"/>
                  <a:pt x="149" y="31"/>
                  <a:pt x="149" y="31"/>
                </a:cubicBezTo>
                <a:cubicBezTo>
                  <a:pt x="159" y="48"/>
                  <a:pt x="159" y="48"/>
                  <a:pt x="159" y="48"/>
                </a:cubicBezTo>
                <a:cubicBezTo>
                  <a:pt x="149" y="64"/>
                  <a:pt x="149" y="64"/>
                  <a:pt x="149" y="64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1" y="48"/>
                  <a:pt x="121" y="48"/>
                  <a:pt x="121" y="48"/>
                </a:cubicBezTo>
                <a:lnTo>
                  <a:pt x="131" y="31"/>
                </a:lnTo>
                <a:close/>
                <a:moveTo>
                  <a:pt x="167" y="5"/>
                </a:move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8" y="0"/>
                  <a:pt x="157" y="0"/>
                </a:cubicBezTo>
                <a:cubicBezTo>
                  <a:pt x="149" y="5"/>
                  <a:pt x="149" y="5"/>
                  <a:pt x="149" y="5"/>
                </a:cubicBezTo>
                <a:cubicBezTo>
                  <a:pt x="149" y="5"/>
                  <a:pt x="148" y="6"/>
                  <a:pt x="148" y="7"/>
                </a:cubicBezTo>
                <a:cubicBezTo>
                  <a:pt x="148" y="17"/>
                  <a:pt x="148" y="17"/>
                  <a:pt x="148" y="17"/>
                </a:cubicBezTo>
                <a:cubicBezTo>
                  <a:pt x="148" y="18"/>
                  <a:pt x="149" y="18"/>
                  <a:pt x="149" y="18"/>
                </a:cubicBezTo>
                <a:cubicBezTo>
                  <a:pt x="157" y="23"/>
                  <a:pt x="157" y="23"/>
                  <a:pt x="157" y="23"/>
                </a:cubicBezTo>
                <a:cubicBezTo>
                  <a:pt x="157" y="24"/>
                  <a:pt x="158" y="24"/>
                  <a:pt x="158" y="24"/>
                </a:cubicBezTo>
                <a:cubicBezTo>
                  <a:pt x="159" y="24"/>
                  <a:pt x="159" y="24"/>
                  <a:pt x="159" y="23"/>
                </a:cubicBezTo>
                <a:cubicBezTo>
                  <a:pt x="167" y="18"/>
                  <a:pt x="167" y="18"/>
                  <a:pt x="167" y="18"/>
                </a:cubicBezTo>
                <a:cubicBezTo>
                  <a:pt x="168" y="18"/>
                  <a:pt x="168" y="17"/>
                  <a:pt x="168" y="16"/>
                </a:cubicBezTo>
                <a:cubicBezTo>
                  <a:pt x="168" y="7"/>
                  <a:pt x="168" y="7"/>
                  <a:pt x="168" y="7"/>
                </a:cubicBezTo>
                <a:cubicBezTo>
                  <a:pt x="168" y="6"/>
                  <a:pt x="168" y="5"/>
                  <a:pt x="167" y="5"/>
                </a:cubicBezTo>
                <a:close/>
                <a:moveTo>
                  <a:pt x="164" y="16"/>
                </a:moveTo>
                <a:cubicBezTo>
                  <a:pt x="158" y="19"/>
                  <a:pt x="158" y="19"/>
                  <a:pt x="158" y="19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8"/>
                  <a:pt x="152" y="8"/>
                  <a:pt x="152" y="8"/>
                </a:cubicBezTo>
                <a:cubicBezTo>
                  <a:pt x="158" y="4"/>
                  <a:pt x="158" y="4"/>
                  <a:pt x="158" y="4"/>
                </a:cubicBezTo>
                <a:cubicBezTo>
                  <a:pt x="164" y="8"/>
                  <a:pt x="164" y="8"/>
                  <a:pt x="164" y="8"/>
                </a:cubicBezTo>
                <a:lnTo>
                  <a:pt x="164" y="16"/>
                </a:lnTo>
                <a:close/>
                <a:moveTo>
                  <a:pt x="73" y="47"/>
                </a:moveTo>
                <a:cubicBezTo>
                  <a:pt x="74" y="48"/>
                  <a:pt x="74" y="48"/>
                  <a:pt x="75" y="48"/>
                </a:cubicBezTo>
                <a:cubicBezTo>
                  <a:pt x="101" y="48"/>
                  <a:pt x="101" y="48"/>
                  <a:pt x="101" y="48"/>
                </a:cubicBezTo>
                <a:cubicBezTo>
                  <a:pt x="102" y="48"/>
                  <a:pt x="103" y="47"/>
                  <a:pt x="103" y="46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16" y="24"/>
                  <a:pt x="116" y="23"/>
                  <a:pt x="116" y="22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0"/>
                  <a:pt x="102" y="0"/>
                  <a:pt x="101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4" y="0"/>
                  <a:pt x="74" y="0"/>
                  <a:pt x="73" y="0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3"/>
                  <a:pt x="60" y="24"/>
                  <a:pt x="60" y="24"/>
                </a:cubicBezTo>
                <a:lnTo>
                  <a:pt x="73" y="47"/>
                </a:lnTo>
                <a:close/>
                <a:moveTo>
                  <a:pt x="77" y="4"/>
                </a:moveTo>
                <a:cubicBezTo>
                  <a:pt x="101" y="4"/>
                  <a:pt x="101" y="4"/>
                  <a:pt x="101" y="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0" y="44"/>
                  <a:pt x="100" y="44"/>
                  <a:pt x="100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65" y="24"/>
                  <a:pt x="65" y="24"/>
                  <a:pt x="65" y="24"/>
                </a:cubicBezTo>
                <a:lnTo>
                  <a:pt x="77" y="4"/>
                </a:lnTo>
                <a:close/>
                <a:moveTo>
                  <a:pt x="148" y="82"/>
                </a:moveTo>
                <a:cubicBezTo>
                  <a:pt x="147" y="80"/>
                  <a:pt x="146" y="80"/>
                  <a:pt x="144" y="80"/>
                </a:cubicBezTo>
                <a:cubicBezTo>
                  <a:pt x="115" y="80"/>
                  <a:pt x="115" y="80"/>
                  <a:pt x="115" y="80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0" y="52"/>
                  <a:pt x="99" y="52"/>
                  <a:pt x="97" y="52"/>
                </a:cubicBezTo>
                <a:cubicBezTo>
                  <a:pt x="68" y="52"/>
                  <a:pt x="68" y="52"/>
                  <a:pt x="68" y="52"/>
                </a:cubicBezTo>
                <a:cubicBezTo>
                  <a:pt x="54" y="26"/>
                  <a:pt x="54" y="26"/>
                  <a:pt x="54" y="26"/>
                </a:cubicBezTo>
                <a:cubicBezTo>
                  <a:pt x="53" y="24"/>
                  <a:pt x="52" y="24"/>
                  <a:pt x="50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4"/>
                  <a:pt x="16" y="24"/>
                  <a:pt x="15" y="26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5"/>
                  <a:pt x="0" y="56"/>
                  <a:pt x="1" y="58"/>
                </a:cubicBezTo>
                <a:cubicBezTo>
                  <a:pt x="14" y="82"/>
                  <a:pt x="14" y="82"/>
                  <a:pt x="14" y="82"/>
                </a:cubicBezTo>
                <a:cubicBezTo>
                  <a:pt x="1" y="108"/>
                  <a:pt x="1" y="108"/>
                  <a:pt x="1" y="108"/>
                </a:cubicBezTo>
                <a:cubicBezTo>
                  <a:pt x="0" y="109"/>
                  <a:pt x="0" y="110"/>
                  <a:pt x="1" y="111"/>
                </a:cubicBezTo>
                <a:cubicBezTo>
                  <a:pt x="15" y="141"/>
                  <a:pt x="15" y="141"/>
                  <a:pt x="15" y="141"/>
                </a:cubicBezTo>
                <a:cubicBezTo>
                  <a:pt x="16" y="143"/>
                  <a:pt x="17" y="144"/>
                  <a:pt x="19" y="144"/>
                </a:cubicBezTo>
                <a:cubicBezTo>
                  <a:pt x="48" y="144"/>
                  <a:pt x="48" y="144"/>
                  <a:pt x="48" y="144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7"/>
                  <a:pt x="65" y="168"/>
                  <a:pt x="66" y="168"/>
                </a:cubicBezTo>
                <a:cubicBezTo>
                  <a:pt x="97" y="168"/>
                  <a:pt x="97" y="168"/>
                  <a:pt x="97" y="168"/>
                </a:cubicBezTo>
                <a:cubicBezTo>
                  <a:pt x="99" y="168"/>
                  <a:pt x="100" y="167"/>
                  <a:pt x="101" y="166"/>
                </a:cubicBezTo>
                <a:cubicBezTo>
                  <a:pt x="115" y="144"/>
                  <a:pt x="115" y="144"/>
                  <a:pt x="115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6" y="144"/>
                  <a:pt x="147" y="143"/>
                  <a:pt x="148" y="142"/>
                </a:cubicBezTo>
                <a:cubicBezTo>
                  <a:pt x="163" y="114"/>
                  <a:pt x="163" y="114"/>
                  <a:pt x="163" y="114"/>
                </a:cubicBezTo>
                <a:cubicBezTo>
                  <a:pt x="164" y="112"/>
                  <a:pt x="164" y="111"/>
                  <a:pt x="163" y="110"/>
                </a:cubicBezTo>
                <a:lnTo>
                  <a:pt x="148" y="82"/>
                </a:lnTo>
                <a:close/>
                <a:moveTo>
                  <a:pt x="95" y="60"/>
                </a:moveTo>
                <a:cubicBezTo>
                  <a:pt x="109" y="86"/>
                  <a:pt x="109" y="86"/>
                  <a:pt x="109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67" y="108"/>
                  <a:pt x="67" y="108"/>
                  <a:pt x="67" y="108"/>
                </a:cubicBezTo>
                <a:cubicBezTo>
                  <a:pt x="53" y="82"/>
                  <a:pt x="53" y="82"/>
                  <a:pt x="53" y="82"/>
                </a:cubicBezTo>
                <a:cubicBezTo>
                  <a:pt x="66" y="60"/>
                  <a:pt x="66" y="60"/>
                  <a:pt x="66" y="60"/>
                </a:cubicBezTo>
                <a:lnTo>
                  <a:pt x="95" y="60"/>
                </a:lnTo>
                <a:close/>
                <a:moveTo>
                  <a:pt x="9" y="56"/>
                </a:moveTo>
                <a:cubicBezTo>
                  <a:pt x="21" y="32"/>
                  <a:pt x="21" y="32"/>
                  <a:pt x="21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49" y="80"/>
                  <a:pt x="49" y="80"/>
                  <a:pt x="49" y="80"/>
                </a:cubicBezTo>
                <a:cubicBezTo>
                  <a:pt x="23" y="80"/>
                  <a:pt x="23" y="80"/>
                  <a:pt x="23" y="80"/>
                </a:cubicBezTo>
                <a:cubicBezTo>
                  <a:pt x="23" y="80"/>
                  <a:pt x="23" y="80"/>
                  <a:pt x="23" y="80"/>
                </a:cubicBezTo>
                <a:lnTo>
                  <a:pt x="9" y="56"/>
                </a:lnTo>
                <a:close/>
                <a:moveTo>
                  <a:pt x="21" y="136"/>
                </a:moveTo>
                <a:cubicBezTo>
                  <a:pt x="9" y="110"/>
                  <a:pt x="9" y="110"/>
                  <a:pt x="9" y="110"/>
                </a:cubicBezTo>
                <a:cubicBezTo>
                  <a:pt x="22" y="84"/>
                  <a:pt x="22" y="84"/>
                  <a:pt x="22" y="84"/>
                </a:cubicBezTo>
                <a:cubicBezTo>
                  <a:pt x="49" y="84"/>
                  <a:pt x="49" y="84"/>
                  <a:pt x="49" y="84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50" y="136"/>
                  <a:pt x="50" y="136"/>
                  <a:pt x="50" y="136"/>
                </a:cubicBezTo>
                <a:lnTo>
                  <a:pt x="21" y="136"/>
                </a:lnTo>
                <a:close/>
                <a:moveTo>
                  <a:pt x="110" y="138"/>
                </a:moveTo>
                <a:cubicBezTo>
                  <a:pt x="95" y="160"/>
                  <a:pt x="95" y="160"/>
                  <a:pt x="95" y="160"/>
                </a:cubicBezTo>
                <a:cubicBezTo>
                  <a:pt x="68" y="160"/>
                  <a:pt x="68" y="160"/>
                  <a:pt x="68" y="160"/>
                </a:cubicBezTo>
                <a:cubicBezTo>
                  <a:pt x="54" y="138"/>
                  <a:pt x="54" y="138"/>
                  <a:pt x="54" y="138"/>
                </a:cubicBezTo>
                <a:cubicBezTo>
                  <a:pt x="54" y="138"/>
                  <a:pt x="54" y="138"/>
                  <a:pt x="54" y="137"/>
                </a:cubicBezTo>
                <a:cubicBezTo>
                  <a:pt x="67" y="112"/>
                  <a:pt x="67" y="112"/>
                  <a:pt x="67" y="112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10" y="138"/>
                  <a:pt x="110" y="138"/>
                  <a:pt x="110" y="138"/>
                </a:cubicBezTo>
                <a:cubicBezTo>
                  <a:pt x="110" y="137"/>
                  <a:pt x="110" y="137"/>
                  <a:pt x="110" y="138"/>
                </a:cubicBezTo>
                <a:close/>
                <a:moveTo>
                  <a:pt x="142" y="136"/>
                </a:moveTo>
                <a:cubicBezTo>
                  <a:pt x="114" y="136"/>
                  <a:pt x="114" y="136"/>
                  <a:pt x="114" y="136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13" y="88"/>
                  <a:pt x="113" y="88"/>
                  <a:pt x="113" y="88"/>
                </a:cubicBezTo>
                <a:cubicBezTo>
                  <a:pt x="142" y="88"/>
                  <a:pt x="142" y="88"/>
                  <a:pt x="142" y="88"/>
                </a:cubicBezTo>
                <a:cubicBezTo>
                  <a:pt x="156" y="112"/>
                  <a:pt x="156" y="112"/>
                  <a:pt x="156" y="112"/>
                </a:cubicBezTo>
                <a:lnTo>
                  <a:pt x="142" y="1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13"/>
          <p:cNvSpPr>
            <a:spLocks noEditPoints="1"/>
          </p:cNvSpPr>
          <p:nvPr/>
        </p:nvSpPr>
        <p:spPr bwMode="auto">
          <a:xfrm>
            <a:off x="3906082" y="1409404"/>
            <a:ext cx="303315" cy="334910"/>
          </a:xfrm>
          <a:custGeom>
            <a:avLst/>
            <a:gdLst>
              <a:gd name="T0" fmla="*/ 151 w 160"/>
              <a:gd name="T1" fmla="*/ 37 h 177"/>
              <a:gd name="T2" fmla="*/ 89 w 160"/>
              <a:gd name="T3" fmla="*/ 3 h 177"/>
              <a:gd name="T4" fmla="*/ 71 w 160"/>
              <a:gd name="T5" fmla="*/ 3 h 177"/>
              <a:gd name="T6" fmla="*/ 9 w 160"/>
              <a:gd name="T7" fmla="*/ 37 h 177"/>
              <a:gd name="T8" fmla="*/ 0 w 160"/>
              <a:gd name="T9" fmla="*/ 53 h 177"/>
              <a:gd name="T10" fmla="*/ 0 w 160"/>
              <a:gd name="T11" fmla="*/ 124 h 177"/>
              <a:gd name="T12" fmla="*/ 9 w 160"/>
              <a:gd name="T13" fmla="*/ 140 h 177"/>
              <a:gd name="T14" fmla="*/ 71 w 160"/>
              <a:gd name="T15" fmla="*/ 174 h 177"/>
              <a:gd name="T16" fmla="*/ 80 w 160"/>
              <a:gd name="T17" fmla="*/ 177 h 177"/>
              <a:gd name="T18" fmla="*/ 89 w 160"/>
              <a:gd name="T19" fmla="*/ 174 h 177"/>
              <a:gd name="T20" fmla="*/ 151 w 160"/>
              <a:gd name="T21" fmla="*/ 140 h 177"/>
              <a:gd name="T22" fmla="*/ 160 w 160"/>
              <a:gd name="T23" fmla="*/ 124 h 177"/>
              <a:gd name="T24" fmla="*/ 160 w 160"/>
              <a:gd name="T25" fmla="*/ 53 h 177"/>
              <a:gd name="T26" fmla="*/ 151 w 160"/>
              <a:gd name="T27" fmla="*/ 37 h 177"/>
              <a:gd name="T28" fmla="*/ 8 w 160"/>
              <a:gd name="T29" fmla="*/ 53 h 177"/>
              <a:gd name="T30" fmla="*/ 14 w 160"/>
              <a:gd name="T31" fmla="*/ 44 h 177"/>
              <a:gd name="T32" fmla="*/ 75 w 160"/>
              <a:gd name="T33" fmla="*/ 10 h 177"/>
              <a:gd name="T34" fmla="*/ 80 w 160"/>
              <a:gd name="T35" fmla="*/ 9 h 177"/>
              <a:gd name="T36" fmla="*/ 85 w 160"/>
              <a:gd name="T37" fmla="*/ 10 h 177"/>
              <a:gd name="T38" fmla="*/ 146 w 160"/>
              <a:gd name="T39" fmla="*/ 44 h 177"/>
              <a:gd name="T40" fmla="*/ 152 w 160"/>
              <a:gd name="T41" fmla="*/ 53 h 177"/>
              <a:gd name="T42" fmla="*/ 152 w 160"/>
              <a:gd name="T43" fmla="*/ 73 h 177"/>
              <a:gd name="T44" fmla="*/ 152 w 160"/>
              <a:gd name="T45" fmla="*/ 100 h 177"/>
              <a:gd name="T46" fmla="*/ 145 w 160"/>
              <a:gd name="T47" fmla="*/ 110 h 177"/>
              <a:gd name="T48" fmla="*/ 86 w 160"/>
              <a:gd name="T49" fmla="*/ 144 h 177"/>
              <a:gd name="T50" fmla="*/ 74 w 160"/>
              <a:gd name="T51" fmla="*/ 144 h 177"/>
              <a:gd name="T52" fmla="*/ 15 w 160"/>
              <a:gd name="T53" fmla="*/ 110 h 177"/>
              <a:gd name="T54" fmla="*/ 8 w 160"/>
              <a:gd name="T55" fmla="*/ 100 h 177"/>
              <a:gd name="T56" fmla="*/ 8 w 160"/>
              <a:gd name="T57" fmla="*/ 73 h 177"/>
              <a:gd name="T58" fmla="*/ 8 w 160"/>
              <a:gd name="T59" fmla="*/ 53 h 177"/>
              <a:gd name="T60" fmla="*/ 146 w 160"/>
              <a:gd name="T61" fmla="*/ 133 h 177"/>
              <a:gd name="T62" fmla="*/ 85 w 160"/>
              <a:gd name="T63" fmla="*/ 167 h 177"/>
              <a:gd name="T64" fmla="*/ 75 w 160"/>
              <a:gd name="T65" fmla="*/ 167 h 177"/>
              <a:gd name="T66" fmla="*/ 14 w 160"/>
              <a:gd name="T67" fmla="*/ 133 h 177"/>
              <a:gd name="T68" fmla="*/ 8 w 160"/>
              <a:gd name="T69" fmla="*/ 124 h 177"/>
              <a:gd name="T70" fmla="*/ 8 w 160"/>
              <a:gd name="T71" fmla="*/ 110 h 177"/>
              <a:gd name="T72" fmla="*/ 13 w 160"/>
              <a:gd name="T73" fmla="*/ 114 h 177"/>
              <a:gd name="T74" fmla="*/ 72 w 160"/>
              <a:gd name="T75" fmla="*/ 148 h 177"/>
              <a:gd name="T76" fmla="*/ 80 w 160"/>
              <a:gd name="T77" fmla="*/ 150 h 177"/>
              <a:gd name="T78" fmla="*/ 88 w 160"/>
              <a:gd name="T79" fmla="*/ 148 h 177"/>
              <a:gd name="T80" fmla="*/ 147 w 160"/>
              <a:gd name="T81" fmla="*/ 114 h 177"/>
              <a:gd name="T82" fmla="*/ 152 w 160"/>
              <a:gd name="T83" fmla="*/ 110 h 177"/>
              <a:gd name="T84" fmla="*/ 152 w 160"/>
              <a:gd name="T85" fmla="*/ 124 h 177"/>
              <a:gd name="T86" fmla="*/ 146 w 160"/>
              <a:gd name="T87" fmla="*/ 13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77">
                <a:moveTo>
                  <a:pt x="151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4" y="137"/>
                  <a:pt x="9" y="140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4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6" y="137"/>
                  <a:pt x="160" y="130"/>
                  <a:pt x="160" y="124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8" y="53"/>
                </a:moveTo>
                <a:cubicBezTo>
                  <a:pt x="8" y="49"/>
                  <a:pt x="11" y="45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9"/>
                  <a:pt x="78" y="9"/>
                  <a:pt x="80" y="9"/>
                </a:cubicBezTo>
                <a:cubicBezTo>
                  <a:pt x="82" y="9"/>
                  <a:pt x="84" y="9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5"/>
                  <a:pt x="152" y="49"/>
                  <a:pt x="152" y="53"/>
                </a:cubicBezTo>
                <a:cubicBezTo>
                  <a:pt x="152" y="73"/>
                  <a:pt x="152" y="73"/>
                  <a:pt x="152" y="73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104"/>
                  <a:pt x="149" y="108"/>
                  <a:pt x="145" y="110"/>
                </a:cubicBezTo>
                <a:cubicBezTo>
                  <a:pt x="86" y="144"/>
                  <a:pt x="86" y="144"/>
                  <a:pt x="86" y="144"/>
                </a:cubicBezTo>
                <a:cubicBezTo>
                  <a:pt x="83" y="146"/>
                  <a:pt x="77" y="146"/>
                  <a:pt x="74" y="144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1" y="108"/>
                  <a:pt x="8" y="104"/>
                  <a:pt x="8" y="100"/>
                </a:cubicBezTo>
                <a:cubicBezTo>
                  <a:pt x="8" y="73"/>
                  <a:pt x="8" y="73"/>
                  <a:pt x="8" y="73"/>
                </a:cubicBezTo>
                <a:lnTo>
                  <a:pt x="8" y="53"/>
                </a:lnTo>
                <a:close/>
                <a:moveTo>
                  <a:pt x="146" y="133"/>
                </a:moveTo>
                <a:cubicBezTo>
                  <a:pt x="85" y="167"/>
                  <a:pt x="85" y="167"/>
                  <a:pt x="85" y="167"/>
                </a:cubicBezTo>
                <a:cubicBezTo>
                  <a:pt x="83" y="169"/>
                  <a:pt x="77" y="169"/>
                  <a:pt x="75" y="167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11" y="132"/>
                  <a:pt x="8" y="127"/>
                  <a:pt x="8" y="124"/>
                </a:cubicBezTo>
                <a:cubicBezTo>
                  <a:pt x="8" y="110"/>
                  <a:pt x="8" y="110"/>
                  <a:pt x="8" y="110"/>
                </a:cubicBezTo>
                <a:cubicBezTo>
                  <a:pt x="10" y="112"/>
                  <a:pt x="11" y="113"/>
                  <a:pt x="13" y="114"/>
                </a:cubicBezTo>
                <a:cubicBezTo>
                  <a:pt x="72" y="148"/>
                  <a:pt x="72" y="148"/>
                  <a:pt x="72" y="148"/>
                </a:cubicBezTo>
                <a:cubicBezTo>
                  <a:pt x="74" y="149"/>
                  <a:pt x="77" y="150"/>
                  <a:pt x="80" y="150"/>
                </a:cubicBezTo>
                <a:cubicBezTo>
                  <a:pt x="83" y="150"/>
                  <a:pt x="86" y="149"/>
                  <a:pt x="88" y="148"/>
                </a:cubicBezTo>
                <a:cubicBezTo>
                  <a:pt x="147" y="114"/>
                  <a:pt x="147" y="114"/>
                  <a:pt x="147" y="114"/>
                </a:cubicBezTo>
                <a:cubicBezTo>
                  <a:pt x="149" y="113"/>
                  <a:pt x="150" y="112"/>
                  <a:pt x="152" y="110"/>
                </a:cubicBezTo>
                <a:cubicBezTo>
                  <a:pt x="152" y="124"/>
                  <a:pt x="152" y="124"/>
                  <a:pt x="152" y="124"/>
                </a:cubicBezTo>
                <a:cubicBezTo>
                  <a:pt x="152" y="127"/>
                  <a:pt x="149" y="132"/>
                  <a:pt x="146" y="13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7"/>
          <p:cNvSpPr>
            <a:spLocks noEditPoints="1"/>
          </p:cNvSpPr>
          <p:nvPr/>
        </p:nvSpPr>
        <p:spPr bwMode="auto">
          <a:xfrm>
            <a:off x="4894947" y="1410195"/>
            <a:ext cx="304104" cy="333330"/>
          </a:xfrm>
          <a:custGeom>
            <a:avLst/>
            <a:gdLst>
              <a:gd name="T0" fmla="*/ 86 w 160"/>
              <a:gd name="T1" fmla="*/ 124 h 176"/>
              <a:gd name="T2" fmla="*/ 94 w 160"/>
              <a:gd name="T3" fmla="*/ 124 h 176"/>
              <a:gd name="T4" fmla="*/ 70 w 160"/>
              <a:gd name="T5" fmla="*/ 120 h 176"/>
              <a:gd name="T6" fmla="*/ 70 w 160"/>
              <a:gd name="T7" fmla="*/ 128 h 176"/>
              <a:gd name="T8" fmla="*/ 70 w 160"/>
              <a:gd name="T9" fmla="*/ 120 h 176"/>
              <a:gd name="T10" fmla="*/ 93 w 160"/>
              <a:gd name="T11" fmla="*/ 3 h 176"/>
              <a:gd name="T12" fmla="*/ 67 w 160"/>
              <a:gd name="T13" fmla="*/ 3 h 176"/>
              <a:gd name="T14" fmla="*/ 0 w 160"/>
              <a:gd name="T15" fmla="*/ 56 h 176"/>
              <a:gd name="T16" fmla="*/ 13 w 160"/>
              <a:gd name="T17" fmla="*/ 141 h 176"/>
              <a:gd name="T18" fmla="*/ 80 w 160"/>
              <a:gd name="T19" fmla="*/ 176 h 176"/>
              <a:gd name="T20" fmla="*/ 93 w 160"/>
              <a:gd name="T21" fmla="*/ 172 h 176"/>
              <a:gd name="T22" fmla="*/ 160 w 160"/>
              <a:gd name="T23" fmla="*/ 119 h 176"/>
              <a:gd name="T24" fmla="*/ 147 w 160"/>
              <a:gd name="T25" fmla="*/ 34 h 176"/>
              <a:gd name="T26" fmla="*/ 143 w 160"/>
              <a:gd name="T27" fmla="*/ 134 h 176"/>
              <a:gd name="T28" fmla="*/ 80 w 160"/>
              <a:gd name="T29" fmla="*/ 168 h 176"/>
              <a:gd name="T30" fmla="*/ 17 w 160"/>
              <a:gd name="T31" fmla="*/ 134 h 176"/>
              <a:gd name="T32" fmla="*/ 8 w 160"/>
              <a:gd name="T33" fmla="*/ 56 h 176"/>
              <a:gd name="T34" fmla="*/ 71 w 160"/>
              <a:gd name="T35" fmla="*/ 9 h 176"/>
              <a:gd name="T36" fmla="*/ 89 w 160"/>
              <a:gd name="T37" fmla="*/ 10 h 176"/>
              <a:gd name="T38" fmla="*/ 152 w 160"/>
              <a:gd name="T39" fmla="*/ 56 h 176"/>
              <a:gd name="T40" fmla="*/ 118 w 160"/>
              <a:gd name="T41" fmla="*/ 44 h 176"/>
              <a:gd name="T42" fmla="*/ 94 w 160"/>
              <a:gd name="T43" fmla="*/ 48 h 176"/>
              <a:gd name="T44" fmla="*/ 65 w 160"/>
              <a:gd name="T45" fmla="*/ 48 h 176"/>
              <a:gd name="T46" fmla="*/ 41 w 160"/>
              <a:gd name="T47" fmla="*/ 44 h 176"/>
              <a:gd name="T48" fmla="*/ 32 w 160"/>
              <a:gd name="T49" fmla="*/ 122 h 176"/>
              <a:gd name="T50" fmla="*/ 56 w 160"/>
              <a:gd name="T51" fmla="*/ 132 h 176"/>
              <a:gd name="T52" fmla="*/ 62 w 160"/>
              <a:gd name="T53" fmla="*/ 124 h 176"/>
              <a:gd name="T54" fmla="*/ 57 w 160"/>
              <a:gd name="T55" fmla="*/ 70 h 176"/>
              <a:gd name="T56" fmla="*/ 71 w 160"/>
              <a:gd name="T57" fmla="*/ 107 h 176"/>
              <a:gd name="T58" fmla="*/ 90 w 160"/>
              <a:gd name="T59" fmla="*/ 106 h 176"/>
              <a:gd name="T60" fmla="*/ 101 w 160"/>
              <a:gd name="T61" fmla="*/ 108 h 176"/>
              <a:gd name="T62" fmla="*/ 98 w 160"/>
              <a:gd name="T63" fmla="*/ 129 h 176"/>
              <a:gd name="T64" fmla="*/ 118 w 160"/>
              <a:gd name="T65" fmla="*/ 132 h 176"/>
              <a:gd name="T66" fmla="*/ 127 w 160"/>
              <a:gd name="T67" fmla="*/ 53 h 176"/>
              <a:gd name="T68" fmla="*/ 124 w 160"/>
              <a:gd name="T69" fmla="*/ 122 h 176"/>
              <a:gd name="T70" fmla="*/ 103 w 160"/>
              <a:gd name="T71" fmla="*/ 128 h 176"/>
              <a:gd name="T72" fmla="*/ 101 w 160"/>
              <a:gd name="T73" fmla="*/ 125 h 176"/>
              <a:gd name="T74" fmla="*/ 106 w 160"/>
              <a:gd name="T75" fmla="*/ 68 h 176"/>
              <a:gd name="T76" fmla="*/ 103 w 160"/>
              <a:gd name="T77" fmla="*/ 66 h 176"/>
              <a:gd name="T78" fmla="*/ 73 w 160"/>
              <a:gd name="T79" fmla="*/ 103 h 176"/>
              <a:gd name="T80" fmla="*/ 53 w 160"/>
              <a:gd name="T81" fmla="*/ 68 h 176"/>
              <a:gd name="T82" fmla="*/ 57 w 160"/>
              <a:gd name="T83" fmla="*/ 125 h 176"/>
              <a:gd name="T84" fmla="*/ 55 w 160"/>
              <a:gd name="T85" fmla="*/ 128 h 176"/>
              <a:gd name="T86" fmla="*/ 35 w 160"/>
              <a:gd name="T87" fmla="*/ 122 h 176"/>
              <a:gd name="T88" fmla="*/ 41 w 160"/>
              <a:gd name="T89" fmla="*/ 48 h 176"/>
              <a:gd name="T90" fmla="*/ 63 w 160"/>
              <a:gd name="T91" fmla="*/ 50 h 176"/>
              <a:gd name="T92" fmla="*/ 80 w 160"/>
              <a:gd name="T93" fmla="*/ 72 h 176"/>
              <a:gd name="T94" fmla="*/ 97 w 160"/>
              <a:gd name="T95" fmla="*/ 50 h 176"/>
              <a:gd name="T96" fmla="*/ 118 w 160"/>
              <a:gd name="T97" fmla="*/ 48 h 176"/>
              <a:gd name="T98" fmla="*/ 124 w 160"/>
              <a:gd name="T99" fmla="*/ 12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0" h="176">
                <a:moveTo>
                  <a:pt x="90" y="120"/>
                </a:moveTo>
                <a:cubicBezTo>
                  <a:pt x="87" y="120"/>
                  <a:pt x="86" y="121"/>
                  <a:pt x="86" y="124"/>
                </a:cubicBezTo>
                <a:cubicBezTo>
                  <a:pt x="86" y="126"/>
                  <a:pt x="87" y="128"/>
                  <a:pt x="90" y="128"/>
                </a:cubicBezTo>
                <a:cubicBezTo>
                  <a:pt x="92" y="128"/>
                  <a:pt x="94" y="126"/>
                  <a:pt x="94" y="124"/>
                </a:cubicBezTo>
                <a:cubicBezTo>
                  <a:pt x="94" y="121"/>
                  <a:pt x="92" y="120"/>
                  <a:pt x="90" y="120"/>
                </a:cubicBezTo>
                <a:close/>
                <a:moveTo>
                  <a:pt x="70" y="120"/>
                </a:moveTo>
                <a:cubicBezTo>
                  <a:pt x="67" y="120"/>
                  <a:pt x="66" y="121"/>
                  <a:pt x="66" y="124"/>
                </a:cubicBezTo>
                <a:cubicBezTo>
                  <a:pt x="66" y="126"/>
                  <a:pt x="67" y="128"/>
                  <a:pt x="70" y="128"/>
                </a:cubicBezTo>
                <a:cubicBezTo>
                  <a:pt x="72" y="128"/>
                  <a:pt x="74" y="126"/>
                  <a:pt x="74" y="124"/>
                </a:cubicBezTo>
                <a:cubicBezTo>
                  <a:pt x="74" y="121"/>
                  <a:pt x="72" y="120"/>
                  <a:pt x="70" y="120"/>
                </a:cubicBezTo>
                <a:close/>
                <a:moveTo>
                  <a:pt x="147" y="34"/>
                </a:moveTo>
                <a:cubicBezTo>
                  <a:pt x="93" y="3"/>
                  <a:pt x="93" y="3"/>
                  <a:pt x="93" y="3"/>
                </a:cubicBezTo>
                <a:cubicBezTo>
                  <a:pt x="89" y="1"/>
                  <a:pt x="85" y="0"/>
                  <a:pt x="80" y="0"/>
                </a:cubicBezTo>
                <a:cubicBezTo>
                  <a:pt x="75" y="0"/>
                  <a:pt x="71" y="1"/>
                  <a:pt x="67" y="3"/>
                </a:cubicBezTo>
                <a:cubicBezTo>
                  <a:pt x="13" y="34"/>
                  <a:pt x="13" y="34"/>
                  <a:pt x="13" y="34"/>
                </a:cubicBezTo>
                <a:cubicBezTo>
                  <a:pt x="5" y="38"/>
                  <a:pt x="0" y="48"/>
                  <a:pt x="0" y="56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7"/>
                  <a:pt x="5" y="137"/>
                  <a:pt x="13" y="141"/>
                </a:cubicBezTo>
                <a:cubicBezTo>
                  <a:pt x="67" y="172"/>
                  <a:pt x="67" y="172"/>
                  <a:pt x="67" y="172"/>
                </a:cubicBezTo>
                <a:cubicBezTo>
                  <a:pt x="70" y="174"/>
                  <a:pt x="75" y="176"/>
                  <a:pt x="80" y="176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5" y="176"/>
                  <a:pt x="89" y="174"/>
                  <a:pt x="93" y="172"/>
                </a:cubicBezTo>
                <a:cubicBezTo>
                  <a:pt x="147" y="141"/>
                  <a:pt x="147" y="141"/>
                  <a:pt x="147" y="141"/>
                </a:cubicBezTo>
                <a:cubicBezTo>
                  <a:pt x="154" y="137"/>
                  <a:pt x="160" y="127"/>
                  <a:pt x="160" y="119"/>
                </a:cubicBezTo>
                <a:cubicBezTo>
                  <a:pt x="160" y="56"/>
                  <a:pt x="160" y="56"/>
                  <a:pt x="160" y="56"/>
                </a:cubicBezTo>
                <a:cubicBezTo>
                  <a:pt x="160" y="48"/>
                  <a:pt x="154" y="38"/>
                  <a:pt x="147" y="34"/>
                </a:cubicBezTo>
                <a:close/>
                <a:moveTo>
                  <a:pt x="152" y="119"/>
                </a:moveTo>
                <a:cubicBezTo>
                  <a:pt x="152" y="124"/>
                  <a:pt x="147" y="132"/>
                  <a:pt x="143" y="134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67"/>
                  <a:pt x="83" y="168"/>
                  <a:pt x="80" y="168"/>
                </a:cubicBezTo>
                <a:cubicBezTo>
                  <a:pt x="76" y="168"/>
                  <a:pt x="73" y="167"/>
                  <a:pt x="71" y="16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2" y="132"/>
                  <a:pt x="8" y="124"/>
                  <a:pt x="8" y="119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1"/>
                  <a:pt x="12" y="43"/>
                  <a:pt x="17" y="41"/>
                </a:cubicBezTo>
                <a:cubicBezTo>
                  <a:pt x="71" y="9"/>
                  <a:pt x="71" y="9"/>
                  <a:pt x="71" y="9"/>
                </a:cubicBezTo>
                <a:cubicBezTo>
                  <a:pt x="73" y="8"/>
                  <a:pt x="76" y="8"/>
                  <a:pt x="80" y="8"/>
                </a:cubicBezTo>
                <a:cubicBezTo>
                  <a:pt x="83" y="8"/>
                  <a:pt x="87" y="8"/>
                  <a:pt x="89" y="10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8" y="44"/>
                  <a:pt x="152" y="51"/>
                  <a:pt x="152" y="56"/>
                </a:cubicBezTo>
                <a:lnTo>
                  <a:pt x="152" y="119"/>
                </a:lnTo>
                <a:close/>
                <a:moveTo>
                  <a:pt x="118" y="44"/>
                </a:moveTo>
                <a:cubicBezTo>
                  <a:pt x="104" y="44"/>
                  <a:pt x="104" y="44"/>
                  <a:pt x="104" y="44"/>
                </a:cubicBezTo>
                <a:cubicBezTo>
                  <a:pt x="100" y="44"/>
                  <a:pt x="97" y="45"/>
                  <a:pt x="94" y="48"/>
                </a:cubicBezTo>
                <a:cubicBezTo>
                  <a:pt x="88" y="54"/>
                  <a:pt x="83" y="62"/>
                  <a:pt x="80" y="66"/>
                </a:cubicBezTo>
                <a:cubicBezTo>
                  <a:pt x="77" y="62"/>
                  <a:pt x="71" y="53"/>
                  <a:pt x="65" y="48"/>
                </a:cubicBezTo>
                <a:cubicBezTo>
                  <a:pt x="63" y="45"/>
                  <a:pt x="59" y="44"/>
                  <a:pt x="56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36" y="44"/>
                  <a:pt x="32" y="48"/>
                  <a:pt x="32" y="53"/>
                </a:cubicBezTo>
                <a:cubicBezTo>
                  <a:pt x="32" y="122"/>
                  <a:pt x="32" y="122"/>
                  <a:pt x="32" y="122"/>
                </a:cubicBezTo>
                <a:cubicBezTo>
                  <a:pt x="32" y="127"/>
                  <a:pt x="36" y="132"/>
                  <a:pt x="41" y="132"/>
                </a:cubicBezTo>
                <a:cubicBezTo>
                  <a:pt x="56" y="132"/>
                  <a:pt x="56" y="132"/>
                  <a:pt x="56" y="132"/>
                </a:cubicBezTo>
                <a:cubicBezTo>
                  <a:pt x="58" y="132"/>
                  <a:pt x="60" y="131"/>
                  <a:pt x="61" y="129"/>
                </a:cubicBezTo>
                <a:cubicBezTo>
                  <a:pt x="62" y="128"/>
                  <a:pt x="63" y="126"/>
                  <a:pt x="62" y="124"/>
                </a:cubicBezTo>
                <a:cubicBezTo>
                  <a:pt x="60" y="119"/>
                  <a:pt x="59" y="114"/>
                  <a:pt x="58" y="108"/>
                </a:cubicBezTo>
                <a:cubicBezTo>
                  <a:pt x="53" y="85"/>
                  <a:pt x="55" y="72"/>
                  <a:pt x="57" y="70"/>
                </a:cubicBezTo>
                <a:cubicBezTo>
                  <a:pt x="59" y="71"/>
                  <a:pt x="65" y="83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77" y="109"/>
                  <a:pt x="83" y="109"/>
                  <a:pt x="89" y="107"/>
                </a:cubicBezTo>
                <a:cubicBezTo>
                  <a:pt x="89" y="107"/>
                  <a:pt x="90" y="106"/>
                  <a:pt x="90" y="106"/>
                </a:cubicBezTo>
                <a:cubicBezTo>
                  <a:pt x="94" y="83"/>
                  <a:pt x="101" y="71"/>
                  <a:pt x="103" y="70"/>
                </a:cubicBezTo>
                <a:cubicBezTo>
                  <a:pt x="105" y="72"/>
                  <a:pt x="106" y="85"/>
                  <a:pt x="101" y="108"/>
                </a:cubicBezTo>
                <a:cubicBezTo>
                  <a:pt x="100" y="113"/>
                  <a:pt x="99" y="119"/>
                  <a:pt x="97" y="124"/>
                </a:cubicBezTo>
                <a:cubicBezTo>
                  <a:pt x="97" y="126"/>
                  <a:pt x="97" y="128"/>
                  <a:pt x="98" y="129"/>
                </a:cubicBezTo>
                <a:cubicBezTo>
                  <a:pt x="99" y="131"/>
                  <a:pt x="101" y="132"/>
                  <a:pt x="103" y="132"/>
                </a:cubicBezTo>
                <a:cubicBezTo>
                  <a:pt x="118" y="132"/>
                  <a:pt x="118" y="132"/>
                  <a:pt x="118" y="132"/>
                </a:cubicBezTo>
                <a:cubicBezTo>
                  <a:pt x="123" y="132"/>
                  <a:pt x="127" y="127"/>
                  <a:pt x="127" y="122"/>
                </a:cubicBezTo>
                <a:cubicBezTo>
                  <a:pt x="127" y="53"/>
                  <a:pt x="127" y="53"/>
                  <a:pt x="127" y="53"/>
                </a:cubicBezTo>
                <a:cubicBezTo>
                  <a:pt x="128" y="48"/>
                  <a:pt x="123" y="44"/>
                  <a:pt x="118" y="44"/>
                </a:cubicBezTo>
                <a:close/>
                <a:moveTo>
                  <a:pt x="124" y="122"/>
                </a:moveTo>
                <a:cubicBezTo>
                  <a:pt x="124" y="125"/>
                  <a:pt x="121" y="128"/>
                  <a:pt x="118" y="128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2" y="127"/>
                  <a:pt x="102" y="127"/>
                </a:cubicBezTo>
                <a:cubicBezTo>
                  <a:pt x="101" y="126"/>
                  <a:pt x="101" y="126"/>
                  <a:pt x="101" y="125"/>
                </a:cubicBezTo>
                <a:cubicBezTo>
                  <a:pt x="103" y="120"/>
                  <a:pt x="104" y="114"/>
                  <a:pt x="105" y="108"/>
                </a:cubicBezTo>
                <a:cubicBezTo>
                  <a:pt x="109" y="92"/>
                  <a:pt x="110" y="74"/>
                  <a:pt x="106" y="68"/>
                </a:cubicBezTo>
                <a:cubicBezTo>
                  <a:pt x="105" y="67"/>
                  <a:pt x="104" y="67"/>
                  <a:pt x="103" y="66"/>
                </a:cubicBezTo>
                <a:cubicBezTo>
                  <a:pt x="103" y="66"/>
                  <a:pt x="103" y="66"/>
                  <a:pt x="103" y="66"/>
                </a:cubicBezTo>
                <a:cubicBezTo>
                  <a:pt x="94" y="66"/>
                  <a:pt x="87" y="97"/>
                  <a:pt x="86" y="103"/>
                </a:cubicBezTo>
                <a:cubicBezTo>
                  <a:pt x="82" y="105"/>
                  <a:pt x="77" y="105"/>
                  <a:pt x="73" y="103"/>
                </a:cubicBezTo>
                <a:cubicBezTo>
                  <a:pt x="72" y="97"/>
                  <a:pt x="64" y="65"/>
                  <a:pt x="55" y="66"/>
                </a:cubicBezTo>
                <a:cubicBezTo>
                  <a:pt x="55" y="66"/>
                  <a:pt x="53" y="67"/>
                  <a:pt x="53" y="68"/>
                </a:cubicBezTo>
                <a:cubicBezTo>
                  <a:pt x="49" y="74"/>
                  <a:pt x="50" y="92"/>
                  <a:pt x="53" y="108"/>
                </a:cubicBezTo>
                <a:cubicBezTo>
                  <a:pt x="55" y="114"/>
                  <a:pt x="56" y="120"/>
                  <a:pt x="57" y="125"/>
                </a:cubicBezTo>
                <a:cubicBezTo>
                  <a:pt x="57" y="125"/>
                  <a:pt x="57" y="126"/>
                  <a:pt x="57" y="127"/>
                </a:cubicBezTo>
                <a:cubicBezTo>
                  <a:pt x="57" y="127"/>
                  <a:pt x="56" y="128"/>
                  <a:pt x="55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37" y="128"/>
                  <a:pt x="35" y="125"/>
                  <a:pt x="35" y="122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0"/>
                  <a:pt x="37" y="48"/>
                  <a:pt x="41" y="48"/>
                </a:cubicBezTo>
                <a:cubicBezTo>
                  <a:pt x="56" y="48"/>
                  <a:pt x="56" y="48"/>
                  <a:pt x="56" y="48"/>
                </a:cubicBezTo>
                <a:cubicBezTo>
                  <a:pt x="58" y="48"/>
                  <a:pt x="61" y="49"/>
                  <a:pt x="63" y="50"/>
                </a:cubicBezTo>
                <a:cubicBezTo>
                  <a:pt x="70" y="58"/>
                  <a:pt x="78" y="71"/>
                  <a:pt x="78" y="71"/>
                </a:cubicBezTo>
                <a:cubicBezTo>
                  <a:pt x="79" y="72"/>
                  <a:pt x="79" y="72"/>
                  <a:pt x="80" y="72"/>
                </a:cubicBezTo>
                <a:cubicBezTo>
                  <a:pt x="81" y="72"/>
                  <a:pt x="81" y="72"/>
                  <a:pt x="81" y="71"/>
                </a:cubicBezTo>
                <a:cubicBezTo>
                  <a:pt x="81" y="71"/>
                  <a:pt x="89" y="58"/>
                  <a:pt x="97" y="50"/>
                </a:cubicBezTo>
                <a:cubicBezTo>
                  <a:pt x="99" y="48"/>
                  <a:pt x="101" y="48"/>
                  <a:pt x="104" y="48"/>
                </a:cubicBezTo>
                <a:cubicBezTo>
                  <a:pt x="118" y="48"/>
                  <a:pt x="118" y="48"/>
                  <a:pt x="118" y="48"/>
                </a:cubicBezTo>
                <a:cubicBezTo>
                  <a:pt x="121" y="48"/>
                  <a:pt x="124" y="50"/>
                  <a:pt x="124" y="53"/>
                </a:cubicBezTo>
                <a:lnTo>
                  <a:pt x="124" y="12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21"/>
          <p:cNvSpPr>
            <a:spLocks noEditPoints="1"/>
          </p:cNvSpPr>
          <p:nvPr/>
        </p:nvSpPr>
        <p:spPr bwMode="auto">
          <a:xfrm>
            <a:off x="5954471" y="1454824"/>
            <a:ext cx="334910" cy="244073"/>
          </a:xfrm>
          <a:custGeom>
            <a:avLst/>
            <a:gdLst>
              <a:gd name="T0" fmla="*/ 88 w 176"/>
              <a:gd name="T1" fmla="*/ 72 h 128"/>
              <a:gd name="T2" fmla="*/ 80 w 176"/>
              <a:gd name="T3" fmla="*/ 80 h 128"/>
              <a:gd name="T4" fmla="*/ 72 w 176"/>
              <a:gd name="T5" fmla="*/ 72 h 128"/>
              <a:gd name="T6" fmla="*/ 80 w 176"/>
              <a:gd name="T7" fmla="*/ 64 h 128"/>
              <a:gd name="T8" fmla="*/ 88 w 176"/>
              <a:gd name="T9" fmla="*/ 72 h 128"/>
              <a:gd name="T10" fmla="*/ 48 w 176"/>
              <a:gd name="T11" fmla="*/ 64 h 128"/>
              <a:gd name="T12" fmla="*/ 40 w 176"/>
              <a:gd name="T13" fmla="*/ 72 h 128"/>
              <a:gd name="T14" fmla="*/ 48 w 176"/>
              <a:gd name="T15" fmla="*/ 80 h 128"/>
              <a:gd name="T16" fmla="*/ 56 w 176"/>
              <a:gd name="T17" fmla="*/ 72 h 128"/>
              <a:gd name="T18" fmla="*/ 48 w 176"/>
              <a:gd name="T19" fmla="*/ 64 h 128"/>
              <a:gd name="T20" fmla="*/ 112 w 176"/>
              <a:gd name="T21" fmla="*/ 64 h 128"/>
              <a:gd name="T22" fmla="*/ 104 w 176"/>
              <a:gd name="T23" fmla="*/ 72 h 128"/>
              <a:gd name="T24" fmla="*/ 112 w 176"/>
              <a:gd name="T25" fmla="*/ 80 h 128"/>
              <a:gd name="T26" fmla="*/ 120 w 176"/>
              <a:gd name="T27" fmla="*/ 72 h 128"/>
              <a:gd name="T28" fmla="*/ 112 w 176"/>
              <a:gd name="T29" fmla="*/ 64 h 128"/>
              <a:gd name="T30" fmla="*/ 165 w 176"/>
              <a:gd name="T31" fmla="*/ 0 h 128"/>
              <a:gd name="T32" fmla="*/ 31 w 176"/>
              <a:gd name="T33" fmla="*/ 0 h 128"/>
              <a:gd name="T34" fmla="*/ 20 w 176"/>
              <a:gd name="T35" fmla="*/ 11 h 128"/>
              <a:gd name="T36" fmla="*/ 20 w 176"/>
              <a:gd name="T37" fmla="*/ 12 h 128"/>
              <a:gd name="T38" fmla="*/ 24 w 176"/>
              <a:gd name="T39" fmla="*/ 12 h 128"/>
              <a:gd name="T40" fmla="*/ 24 w 176"/>
              <a:gd name="T41" fmla="*/ 11 h 128"/>
              <a:gd name="T42" fmla="*/ 31 w 176"/>
              <a:gd name="T43" fmla="*/ 4 h 128"/>
              <a:gd name="T44" fmla="*/ 165 w 176"/>
              <a:gd name="T45" fmla="*/ 4 h 128"/>
              <a:gd name="T46" fmla="*/ 172 w 176"/>
              <a:gd name="T47" fmla="*/ 11 h 128"/>
              <a:gd name="T48" fmla="*/ 172 w 176"/>
              <a:gd name="T49" fmla="*/ 97 h 128"/>
              <a:gd name="T50" fmla="*/ 165 w 176"/>
              <a:gd name="T51" fmla="*/ 104 h 128"/>
              <a:gd name="T52" fmla="*/ 164 w 176"/>
              <a:gd name="T53" fmla="*/ 104 h 128"/>
              <a:gd name="T54" fmla="*/ 164 w 176"/>
              <a:gd name="T55" fmla="*/ 108 h 128"/>
              <a:gd name="T56" fmla="*/ 165 w 176"/>
              <a:gd name="T57" fmla="*/ 108 h 128"/>
              <a:gd name="T58" fmla="*/ 176 w 176"/>
              <a:gd name="T59" fmla="*/ 97 h 128"/>
              <a:gd name="T60" fmla="*/ 176 w 176"/>
              <a:gd name="T61" fmla="*/ 11 h 128"/>
              <a:gd name="T62" fmla="*/ 165 w 176"/>
              <a:gd name="T63" fmla="*/ 0 h 128"/>
              <a:gd name="T64" fmla="*/ 160 w 176"/>
              <a:gd name="T65" fmla="*/ 28 h 128"/>
              <a:gd name="T66" fmla="*/ 160 w 176"/>
              <a:gd name="T67" fmla="*/ 116 h 128"/>
              <a:gd name="T68" fmla="*/ 148 w 176"/>
              <a:gd name="T69" fmla="*/ 128 h 128"/>
              <a:gd name="T70" fmla="*/ 12 w 176"/>
              <a:gd name="T71" fmla="*/ 128 h 128"/>
              <a:gd name="T72" fmla="*/ 0 w 176"/>
              <a:gd name="T73" fmla="*/ 116 h 128"/>
              <a:gd name="T74" fmla="*/ 0 w 176"/>
              <a:gd name="T75" fmla="*/ 28 h 128"/>
              <a:gd name="T76" fmla="*/ 12 w 176"/>
              <a:gd name="T77" fmla="*/ 16 h 128"/>
              <a:gd name="T78" fmla="*/ 148 w 176"/>
              <a:gd name="T79" fmla="*/ 16 h 128"/>
              <a:gd name="T80" fmla="*/ 160 w 176"/>
              <a:gd name="T81" fmla="*/ 28 h 128"/>
              <a:gd name="T82" fmla="*/ 152 w 176"/>
              <a:gd name="T83" fmla="*/ 28 h 128"/>
              <a:gd name="T84" fmla="*/ 148 w 176"/>
              <a:gd name="T85" fmla="*/ 24 h 128"/>
              <a:gd name="T86" fmla="*/ 12 w 176"/>
              <a:gd name="T87" fmla="*/ 24 h 128"/>
              <a:gd name="T88" fmla="*/ 8 w 176"/>
              <a:gd name="T89" fmla="*/ 28 h 128"/>
              <a:gd name="T90" fmla="*/ 8 w 176"/>
              <a:gd name="T91" fmla="*/ 116 h 128"/>
              <a:gd name="T92" fmla="*/ 12 w 176"/>
              <a:gd name="T93" fmla="*/ 120 h 128"/>
              <a:gd name="T94" fmla="*/ 148 w 176"/>
              <a:gd name="T95" fmla="*/ 120 h 128"/>
              <a:gd name="T96" fmla="*/ 152 w 176"/>
              <a:gd name="T97" fmla="*/ 116 h 128"/>
              <a:gd name="T98" fmla="*/ 152 w 176"/>
              <a:gd name="T99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6" h="128">
                <a:moveTo>
                  <a:pt x="88" y="72"/>
                </a:moveTo>
                <a:cubicBezTo>
                  <a:pt x="88" y="76"/>
                  <a:pt x="84" y="80"/>
                  <a:pt x="80" y="80"/>
                </a:cubicBezTo>
                <a:cubicBezTo>
                  <a:pt x="76" y="80"/>
                  <a:pt x="72" y="76"/>
                  <a:pt x="72" y="72"/>
                </a:cubicBezTo>
                <a:cubicBezTo>
                  <a:pt x="72" y="67"/>
                  <a:pt x="76" y="64"/>
                  <a:pt x="80" y="64"/>
                </a:cubicBezTo>
                <a:cubicBezTo>
                  <a:pt x="84" y="64"/>
                  <a:pt x="88" y="67"/>
                  <a:pt x="88" y="72"/>
                </a:cubicBezTo>
                <a:close/>
                <a:moveTo>
                  <a:pt x="48" y="64"/>
                </a:moveTo>
                <a:cubicBezTo>
                  <a:pt x="44" y="64"/>
                  <a:pt x="40" y="67"/>
                  <a:pt x="40" y="72"/>
                </a:cubicBezTo>
                <a:cubicBezTo>
                  <a:pt x="40" y="76"/>
                  <a:pt x="44" y="80"/>
                  <a:pt x="48" y="80"/>
                </a:cubicBezTo>
                <a:cubicBezTo>
                  <a:pt x="52" y="80"/>
                  <a:pt x="56" y="76"/>
                  <a:pt x="56" y="72"/>
                </a:cubicBezTo>
                <a:cubicBezTo>
                  <a:pt x="56" y="67"/>
                  <a:pt x="52" y="64"/>
                  <a:pt x="48" y="64"/>
                </a:cubicBezTo>
                <a:close/>
                <a:moveTo>
                  <a:pt x="112" y="64"/>
                </a:moveTo>
                <a:cubicBezTo>
                  <a:pt x="108" y="64"/>
                  <a:pt x="104" y="67"/>
                  <a:pt x="104" y="72"/>
                </a:cubicBezTo>
                <a:cubicBezTo>
                  <a:pt x="104" y="76"/>
                  <a:pt x="108" y="80"/>
                  <a:pt x="112" y="80"/>
                </a:cubicBezTo>
                <a:cubicBezTo>
                  <a:pt x="116" y="80"/>
                  <a:pt x="120" y="76"/>
                  <a:pt x="120" y="72"/>
                </a:cubicBezTo>
                <a:cubicBezTo>
                  <a:pt x="120" y="67"/>
                  <a:pt x="116" y="64"/>
                  <a:pt x="112" y="64"/>
                </a:cubicBezTo>
                <a:close/>
                <a:moveTo>
                  <a:pt x="165" y="0"/>
                </a:moveTo>
                <a:cubicBezTo>
                  <a:pt x="31" y="0"/>
                  <a:pt x="31" y="0"/>
                  <a:pt x="31" y="0"/>
                </a:cubicBezTo>
                <a:cubicBezTo>
                  <a:pt x="25" y="0"/>
                  <a:pt x="20" y="4"/>
                  <a:pt x="20" y="11"/>
                </a:cubicBezTo>
                <a:cubicBezTo>
                  <a:pt x="20" y="12"/>
                  <a:pt x="20" y="12"/>
                  <a:pt x="20" y="12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7"/>
                  <a:pt x="27" y="4"/>
                  <a:pt x="31" y="4"/>
                </a:cubicBezTo>
                <a:cubicBezTo>
                  <a:pt x="165" y="4"/>
                  <a:pt x="165" y="4"/>
                  <a:pt x="165" y="4"/>
                </a:cubicBezTo>
                <a:cubicBezTo>
                  <a:pt x="169" y="4"/>
                  <a:pt x="172" y="7"/>
                  <a:pt x="172" y="11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100"/>
                  <a:pt x="169" y="104"/>
                  <a:pt x="165" y="104"/>
                </a:cubicBezTo>
                <a:cubicBezTo>
                  <a:pt x="164" y="104"/>
                  <a:pt x="164" y="104"/>
                  <a:pt x="164" y="104"/>
                </a:cubicBezTo>
                <a:cubicBezTo>
                  <a:pt x="164" y="108"/>
                  <a:pt x="164" y="108"/>
                  <a:pt x="164" y="108"/>
                </a:cubicBezTo>
                <a:cubicBezTo>
                  <a:pt x="165" y="108"/>
                  <a:pt x="165" y="108"/>
                  <a:pt x="165" y="108"/>
                </a:cubicBezTo>
                <a:cubicBezTo>
                  <a:pt x="171" y="108"/>
                  <a:pt x="176" y="103"/>
                  <a:pt x="176" y="97"/>
                </a:cubicBezTo>
                <a:cubicBezTo>
                  <a:pt x="176" y="11"/>
                  <a:pt x="176" y="11"/>
                  <a:pt x="176" y="11"/>
                </a:cubicBezTo>
                <a:cubicBezTo>
                  <a:pt x="176" y="4"/>
                  <a:pt x="171" y="0"/>
                  <a:pt x="165" y="0"/>
                </a:cubicBezTo>
                <a:close/>
                <a:moveTo>
                  <a:pt x="160" y="28"/>
                </a:moveTo>
                <a:cubicBezTo>
                  <a:pt x="160" y="116"/>
                  <a:pt x="160" y="116"/>
                  <a:pt x="160" y="116"/>
                </a:cubicBezTo>
                <a:cubicBezTo>
                  <a:pt x="160" y="122"/>
                  <a:pt x="155" y="128"/>
                  <a:pt x="148" y="128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5" y="128"/>
                  <a:pt x="0" y="122"/>
                  <a:pt x="0" y="11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1"/>
                  <a:pt x="5" y="16"/>
                  <a:pt x="12" y="16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55" y="16"/>
                  <a:pt x="160" y="21"/>
                  <a:pt x="160" y="28"/>
                </a:cubicBezTo>
                <a:close/>
                <a:moveTo>
                  <a:pt x="152" y="28"/>
                </a:moveTo>
                <a:cubicBezTo>
                  <a:pt x="152" y="25"/>
                  <a:pt x="150" y="24"/>
                  <a:pt x="148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0" y="24"/>
                  <a:pt x="8" y="25"/>
                  <a:pt x="8" y="28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8"/>
                  <a:pt x="10" y="120"/>
                  <a:pt x="12" y="120"/>
                </a:cubicBezTo>
                <a:cubicBezTo>
                  <a:pt x="148" y="120"/>
                  <a:pt x="148" y="120"/>
                  <a:pt x="148" y="120"/>
                </a:cubicBezTo>
                <a:cubicBezTo>
                  <a:pt x="150" y="120"/>
                  <a:pt x="152" y="118"/>
                  <a:pt x="152" y="116"/>
                </a:cubicBezTo>
                <a:lnTo>
                  <a:pt x="152" y="2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25"/>
          <p:cNvSpPr>
            <a:spLocks noEditPoints="1"/>
          </p:cNvSpPr>
          <p:nvPr/>
        </p:nvSpPr>
        <p:spPr bwMode="auto">
          <a:xfrm>
            <a:off x="6955360" y="1432312"/>
            <a:ext cx="334119" cy="289096"/>
          </a:xfrm>
          <a:custGeom>
            <a:avLst/>
            <a:gdLst>
              <a:gd name="T0" fmla="*/ 136 w 176"/>
              <a:gd name="T1" fmla="*/ 44 h 152"/>
              <a:gd name="T2" fmla="*/ 112 w 176"/>
              <a:gd name="T3" fmla="*/ 44 h 152"/>
              <a:gd name="T4" fmla="*/ 99 w 176"/>
              <a:gd name="T5" fmla="*/ 54 h 152"/>
              <a:gd name="T6" fmla="*/ 90 w 176"/>
              <a:gd name="T7" fmla="*/ 39 h 152"/>
              <a:gd name="T8" fmla="*/ 88 w 176"/>
              <a:gd name="T9" fmla="*/ 16 h 152"/>
              <a:gd name="T10" fmla="*/ 86 w 176"/>
              <a:gd name="T11" fmla="*/ 39 h 152"/>
              <a:gd name="T12" fmla="*/ 72 w 176"/>
              <a:gd name="T13" fmla="*/ 65 h 152"/>
              <a:gd name="T14" fmla="*/ 86 w 176"/>
              <a:gd name="T15" fmla="*/ 91 h 152"/>
              <a:gd name="T16" fmla="*/ 88 w 176"/>
              <a:gd name="T17" fmla="*/ 116 h 152"/>
              <a:gd name="T18" fmla="*/ 90 w 176"/>
              <a:gd name="T19" fmla="*/ 92 h 152"/>
              <a:gd name="T20" fmla="*/ 101 w 176"/>
              <a:gd name="T21" fmla="*/ 76 h 152"/>
              <a:gd name="T22" fmla="*/ 112 w 176"/>
              <a:gd name="T23" fmla="*/ 88 h 152"/>
              <a:gd name="T24" fmla="*/ 136 w 176"/>
              <a:gd name="T25" fmla="*/ 88 h 152"/>
              <a:gd name="T26" fmla="*/ 115 w 176"/>
              <a:gd name="T27" fmla="*/ 79 h 152"/>
              <a:gd name="T28" fmla="*/ 104 w 176"/>
              <a:gd name="T29" fmla="*/ 66 h 152"/>
              <a:gd name="T30" fmla="*/ 114 w 176"/>
              <a:gd name="T31" fmla="*/ 50 h 152"/>
              <a:gd name="T32" fmla="*/ 124 w 176"/>
              <a:gd name="T33" fmla="*/ 36 h 152"/>
              <a:gd name="T34" fmla="*/ 124 w 176"/>
              <a:gd name="T35" fmla="*/ 52 h 152"/>
              <a:gd name="T36" fmla="*/ 124 w 176"/>
              <a:gd name="T37" fmla="*/ 36 h 152"/>
              <a:gd name="T38" fmla="*/ 88 w 176"/>
              <a:gd name="T39" fmla="*/ 20 h 152"/>
              <a:gd name="T40" fmla="*/ 88 w 176"/>
              <a:gd name="T41" fmla="*/ 36 h 152"/>
              <a:gd name="T42" fmla="*/ 96 w 176"/>
              <a:gd name="T43" fmla="*/ 104 h 152"/>
              <a:gd name="T44" fmla="*/ 80 w 176"/>
              <a:gd name="T45" fmla="*/ 104 h 152"/>
              <a:gd name="T46" fmla="*/ 96 w 176"/>
              <a:gd name="T47" fmla="*/ 104 h 152"/>
              <a:gd name="T48" fmla="*/ 76 w 176"/>
              <a:gd name="T49" fmla="*/ 66 h 152"/>
              <a:gd name="T50" fmla="*/ 100 w 176"/>
              <a:gd name="T51" fmla="*/ 66 h 152"/>
              <a:gd name="T52" fmla="*/ 124 w 176"/>
              <a:gd name="T53" fmla="*/ 80 h 152"/>
              <a:gd name="T54" fmla="*/ 124 w 176"/>
              <a:gd name="T55" fmla="*/ 96 h 152"/>
              <a:gd name="T56" fmla="*/ 124 w 176"/>
              <a:gd name="T57" fmla="*/ 80 h 152"/>
              <a:gd name="T58" fmla="*/ 16 w 176"/>
              <a:gd name="T59" fmla="*/ 0 h 152"/>
              <a:gd name="T60" fmla="*/ 0 w 176"/>
              <a:gd name="T61" fmla="*/ 115 h 152"/>
              <a:gd name="T62" fmla="*/ 68 w 176"/>
              <a:gd name="T63" fmla="*/ 132 h 152"/>
              <a:gd name="T64" fmla="*/ 88 w 176"/>
              <a:gd name="T65" fmla="*/ 152 h 152"/>
              <a:gd name="T66" fmla="*/ 108 w 176"/>
              <a:gd name="T67" fmla="*/ 132 h 152"/>
              <a:gd name="T68" fmla="*/ 176 w 176"/>
              <a:gd name="T69" fmla="*/ 115 h 152"/>
              <a:gd name="T70" fmla="*/ 160 w 176"/>
              <a:gd name="T71" fmla="*/ 0 h 152"/>
              <a:gd name="T72" fmla="*/ 160 w 176"/>
              <a:gd name="T73" fmla="*/ 124 h 152"/>
              <a:gd name="T74" fmla="*/ 102 w 176"/>
              <a:gd name="T75" fmla="*/ 126 h 152"/>
              <a:gd name="T76" fmla="*/ 74 w 176"/>
              <a:gd name="T77" fmla="*/ 126 h 152"/>
              <a:gd name="T78" fmla="*/ 16 w 176"/>
              <a:gd name="T79" fmla="*/ 124 h 152"/>
              <a:gd name="T80" fmla="*/ 8 w 176"/>
              <a:gd name="T81" fmla="*/ 16 h 152"/>
              <a:gd name="T82" fmla="*/ 160 w 176"/>
              <a:gd name="T83" fmla="*/ 8 h 152"/>
              <a:gd name="T84" fmla="*/ 168 w 176"/>
              <a:gd name="T85" fmla="*/ 115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52">
                <a:moveTo>
                  <a:pt x="124" y="56"/>
                </a:moveTo>
                <a:cubicBezTo>
                  <a:pt x="131" y="56"/>
                  <a:pt x="136" y="50"/>
                  <a:pt x="136" y="44"/>
                </a:cubicBezTo>
                <a:cubicBezTo>
                  <a:pt x="136" y="37"/>
                  <a:pt x="131" y="32"/>
                  <a:pt x="124" y="32"/>
                </a:cubicBezTo>
                <a:cubicBezTo>
                  <a:pt x="117" y="32"/>
                  <a:pt x="112" y="37"/>
                  <a:pt x="112" y="44"/>
                </a:cubicBezTo>
                <a:cubicBezTo>
                  <a:pt x="112" y="45"/>
                  <a:pt x="112" y="46"/>
                  <a:pt x="112" y="47"/>
                </a:cubicBezTo>
                <a:cubicBezTo>
                  <a:pt x="99" y="54"/>
                  <a:pt x="99" y="54"/>
                  <a:pt x="99" y="54"/>
                </a:cubicBezTo>
                <a:cubicBezTo>
                  <a:pt x="97" y="52"/>
                  <a:pt x="94" y="50"/>
                  <a:pt x="90" y="50"/>
                </a:cubicBezTo>
                <a:cubicBezTo>
                  <a:pt x="90" y="39"/>
                  <a:pt x="90" y="39"/>
                  <a:pt x="90" y="39"/>
                </a:cubicBezTo>
                <a:cubicBezTo>
                  <a:pt x="96" y="39"/>
                  <a:pt x="100" y="33"/>
                  <a:pt x="100" y="28"/>
                </a:cubicBezTo>
                <a:cubicBezTo>
                  <a:pt x="100" y="21"/>
                  <a:pt x="95" y="16"/>
                  <a:pt x="88" y="16"/>
                </a:cubicBezTo>
                <a:cubicBezTo>
                  <a:pt x="81" y="16"/>
                  <a:pt x="76" y="21"/>
                  <a:pt x="76" y="28"/>
                </a:cubicBezTo>
                <a:cubicBezTo>
                  <a:pt x="76" y="34"/>
                  <a:pt x="80" y="39"/>
                  <a:pt x="86" y="39"/>
                </a:cubicBezTo>
                <a:cubicBezTo>
                  <a:pt x="86" y="50"/>
                  <a:pt x="86" y="50"/>
                  <a:pt x="86" y="50"/>
                </a:cubicBezTo>
                <a:cubicBezTo>
                  <a:pt x="78" y="51"/>
                  <a:pt x="72" y="57"/>
                  <a:pt x="72" y="65"/>
                </a:cubicBezTo>
                <a:cubicBezTo>
                  <a:pt x="72" y="73"/>
                  <a:pt x="78" y="80"/>
                  <a:pt x="86" y="81"/>
                </a:cubicBezTo>
                <a:cubicBezTo>
                  <a:pt x="86" y="91"/>
                  <a:pt x="86" y="91"/>
                  <a:pt x="86" y="91"/>
                </a:cubicBezTo>
                <a:cubicBezTo>
                  <a:pt x="80" y="93"/>
                  <a:pt x="76" y="98"/>
                  <a:pt x="76" y="104"/>
                </a:cubicBezTo>
                <a:cubicBezTo>
                  <a:pt x="76" y="110"/>
                  <a:pt x="81" y="116"/>
                  <a:pt x="88" y="116"/>
                </a:cubicBezTo>
                <a:cubicBezTo>
                  <a:pt x="95" y="116"/>
                  <a:pt x="100" y="110"/>
                  <a:pt x="100" y="104"/>
                </a:cubicBezTo>
                <a:cubicBezTo>
                  <a:pt x="100" y="98"/>
                  <a:pt x="96" y="93"/>
                  <a:pt x="90" y="92"/>
                </a:cubicBezTo>
                <a:cubicBezTo>
                  <a:pt x="90" y="82"/>
                  <a:pt x="90" y="82"/>
                  <a:pt x="90" y="82"/>
                </a:cubicBezTo>
                <a:cubicBezTo>
                  <a:pt x="94" y="81"/>
                  <a:pt x="98" y="79"/>
                  <a:pt x="101" y="76"/>
                </a:cubicBezTo>
                <a:cubicBezTo>
                  <a:pt x="113" y="83"/>
                  <a:pt x="113" y="83"/>
                  <a:pt x="113" y="83"/>
                </a:cubicBezTo>
                <a:cubicBezTo>
                  <a:pt x="112" y="84"/>
                  <a:pt x="112" y="86"/>
                  <a:pt x="112" y="88"/>
                </a:cubicBezTo>
                <a:cubicBezTo>
                  <a:pt x="112" y="94"/>
                  <a:pt x="117" y="100"/>
                  <a:pt x="124" y="100"/>
                </a:cubicBezTo>
                <a:cubicBezTo>
                  <a:pt x="131" y="100"/>
                  <a:pt x="136" y="94"/>
                  <a:pt x="136" y="88"/>
                </a:cubicBezTo>
                <a:cubicBezTo>
                  <a:pt x="136" y="81"/>
                  <a:pt x="131" y="76"/>
                  <a:pt x="124" y="76"/>
                </a:cubicBezTo>
                <a:cubicBezTo>
                  <a:pt x="121" y="76"/>
                  <a:pt x="118" y="77"/>
                  <a:pt x="115" y="79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3" y="70"/>
                  <a:pt x="104" y="68"/>
                  <a:pt x="104" y="66"/>
                </a:cubicBezTo>
                <a:cubicBezTo>
                  <a:pt x="104" y="63"/>
                  <a:pt x="103" y="60"/>
                  <a:pt x="101" y="58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6" y="54"/>
                  <a:pt x="120" y="56"/>
                  <a:pt x="124" y="56"/>
                </a:cubicBezTo>
                <a:close/>
                <a:moveTo>
                  <a:pt x="124" y="36"/>
                </a:moveTo>
                <a:cubicBezTo>
                  <a:pt x="128" y="36"/>
                  <a:pt x="132" y="39"/>
                  <a:pt x="132" y="44"/>
                </a:cubicBezTo>
                <a:cubicBezTo>
                  <a:pt x="132" y="48"/>
                  <a:pt x="128" y="52"/>
                  <a:pt x="124" y="52"/>
                </a:cubicBezTo>
                <a:cubicBezTo>
                  <a:pt x="120" y="52"/>
                  <a:pt x="116" y="48"/>
                  <a:pt x="116" y="44"/>
                </a:cubicBezTo>
                <a:cubicBezTo>
                  <a:pt x="116" y="39"/>
                  <a:pt x="120" y="36"/>
                  <a:pt x="124" y="36"/>
                </a:cubicBezTo>
                <a:close/>
                <a:moveTo>
                  <a:pt x="80" y="28"/>
                </a:moveTo>
                <a:cubicBezTo>
                  <a:pt x="80" y="23"/>
                  <a:pt x="84" y="20"/>
                  <a:pt x="88" y="20"/>
                </a:cubicBezTo>
                <a:cubicBezTo>
                  <a:pt x="92" y="20"/>
                  <a:pt x="96" y="23"/>
                  <a:pt x="96" y="28"/>
                </a:cubicBezTo>
                <a:cubicBezTo>
                  <a:pt x="96" y="32"/>
                  <a:pt x="92" y="36"/>
                  <a:pt x="88" y="36"/>
                </a:cubicBezTo>
                <a:cubicBezTo>
                  <a:pt x="84" y="36"/>
                  <a:pt x="80" y="32"/>
                  <a:pt x="80" y="28"/>
                </a:cubicBezTo>
                <a:close/>
                <a:moveTo>
                  <a:pt x="96" y="104"/>
                </a:moveTo>
                <a:cubicBezTo>
                  <a:pt x="96" y="108"/>
                  <a:pt x="92" y="112"/>
                  <a:pt x="88" y="112"/>
                </a:cubicBezTo>
                <a:cubicBezTo>
                  <a:pt x="84" y="112"/>
                  <a:pt x="80" y="108"/>
                  <a:pt x="80" y="104"/>
                </a:cubicBezTo>
                <a:cubicBezTo>
                  <a:pt x="80" y="99"/>
                  <a:pt x="84" y="96"/>
                  <a:pt x="88" y="96"/>
                </a:cubicBezTo>
                <a:cubicBezTo>
                  <a:pt x="92" y="96"/>
                  <a:pt x="96" y="99"/>
                  <a:pt x="96" y="104"/>
                </a:cubicBezTo>
                <a:close/>
                <a:moveTo>
                  <a:pt x="88" y="78"/>
                </a:moveTo>
                <a:cubicBezTo>
                  <a:pt x="81" y="78"/>
                  <a:pt x="76" y="72"/>
                  <a:pt x="76" y="66"/>
                </a:cubicBezTo>
                <a:cubicBezTo>
                  <a:pt x="76" y="59"/>
                  <a:pt x="81" y="54"/>
                  <a:pt x="88" y="54"/>
                </a:cubicBezTo>
                <a:cubicBezTo>
                  <a:pt x="95" y="54"/>
                  <a:pt x="100" y="59"/>
                  <a:pt x="100" y="66"/>
                </a:cubicBezTo>
                <a:cubicBezTo>
                  <a:pt x="100" y="72"/>
                  <a:pt x="95" y="78"/>
                  <a:pt x="88" y="78"/>
                </a:cubicBezTo>
                <a:close/>
                <a:moveTo>
                  <a:pt x="124" y="80"/>
                </a:moveTo>
                <a:cubicBezTo>
                  <a:pt x="128" y="80"/>
                  <a:pt x="132" y="83"/>
                  <a:pt x="132" y="88"/>
                </a:cubicBezTo>
                <a:cubicBezTo>
                  <a:pt x="132" y="92"/>
                  <a:pt x="128" y="96"/>
                  <a:pt x="124" y="96"/>
                </a:cubicBezTo>
                <a:cubicBezTo>
                  <a:pt x="120" y="96"/>
                  <a:pt x="116" y="92"/>
                  <a:pt x="116" y="88"/>
                </a:cubicBezTo>
                <a:cubicBezTo>
                  <a:pt x="116" y="83"/>
                  <a:pt x="120" y="80"/>
                  <a:pt x="124" y="80"/>
                </a:cubicBez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4"/>
                  <a:pt x="7" y="132"/>
                  <a:pt x="16" y="132"/>
                </a:cubicBezTo>
                <a:cubicBezTo>
                  <a:pt x="68" y="132"/>
                  <a:pt x="68" y="132"/>
                  <a:pt x="68" y="132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4" y="151"/>
                  <a:pt x="86" y="152"/>
                  <a:pt x="88" y="152"/>
                </a:cubicBezTo>
                <a:cubicBezTo>
                  <a:pt x="90" y="152"/>
                  <a:pt x="92" y="151"/>
                  <a:pt x="94" y="149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60" y="132"/>
                  <a:pt x="160" y="132"/>
                  <a:pt x="160" y="132"/>
                </a:cubicBezTo>
                <a:cubicBezTo>
                  <a:pt x="169" y="132"/>
                  <a:pt x="176" y="124"/>
                  <a:pt x="176" y="115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15"/>
                </a:moveTo>
                <a:cubicBezTo>
                  <a:pt x="168" y="120"/>
                  <a:pt x="164" y="124"/>
                  <a:pt x="160" y="124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06" y="124"/>
                  <a:pt x="103" y="125"/>
                  <a:pt x="102" y="126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72" y="124"/>
                  <a:pt x="70" y="124"/>
                  <a:pt x="68" y="12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2" y="124"/>
                  <a:pt x="8" y="120"/>
                  <a:pt x="8" y="1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1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29"/>
          <p:cNvSpPr>
            <a:spLocks noEditPoints="1"/>
          </p:cNvSpPr>
          <p:nvPr/>
        </p:nvSpPr>
        <p:spPr bwMode="auto">
          <a:xfrm>
            <a:off x="8014181" y="1433496"/>
            <a:ext cx="334119" cy="286726"/>
          </a:xfrm>
          <a:custGeom>
            <a:avLst/>
            <a:gdLst>
              <a:gd name="T0" fmla="*/ 100 w 176"/>
              <a:gd name="T1" fmla="*/ 57 h 151"/>
              <a:gd name="T2" fmla="*/ 96 w 176"/>
              <a:gd name="T3" fmla="*/ 31 h 151"/>
              <a:gd name="T4" fmla="*/ 84 w 176"/>
              <a:gd name="T5" fmla="*/ 27 h 151"/>
              <a:gd name="T6" fmla="*/ 80 w 176"/>
              <a:gd name="T7" fmla="*/ 53 h 151"/>
              <a:gd name="T8" fmla="*/ 72 w 176"/>
              <a:gd name="T9" fmla="*/ 57 h 151"/>
              <a:gd name="T10" fmla="*/ 68 w 176"/>
              <a:gd name="T11" fmla="*/ 31 h 151"/>
              <a:gd name="T12" fmla="*/ 56 w 176"/>
              <a:gd name="T13" fmla="*/ 27 h 151"/>
              <a:gd name="T14" fmla="*/ 52 w 176"/>
              <a:gd name="T15" fmla="*/ 57 h 151"/>
              <a:gd name="T16" fmla="*/ 52 w 176"/>
              <a:gd name="T17" fmla="*/ 97 h 151"/>
              <a:gd name="T18" fmla="*/ 120 w 176"/>
              <a:gd name="T19" fmla="*/ 101 h 151"/>
              <a:gd name="T20" fmla="*/ 124 w 176"/>
              <a:gd name="T21" fmla="*/ 61 h 151"/>
              <a:gd name="T22" fmla="*/ 120 w 176"/>
              <a:gd name="T23" fmla="*/ 97 h 151"/>
              <a:gd name="T24" fmla="*/ 56 w 176"/>
              <a:gd name="T25" fmla="*/ 67 h 151"/>
              <a:gd name="T26" fmla="*/ 56 w 176"/>
              <a:gd name="T27" fmla="*/ 31 h 151"/>
              <a:gd name="T28" fmla="*/ 64 w 176"/>
              <a:gd name="T29" fmla="*/ 53 h 151"/>
              <a:gd name="T30" fmla="*/ 76 w 176"/>
              <a:gd name="T31" fmla="*/ 61 h 151"/>
              <a:gd name="T32" fmla="*/ 84 w 176"/>
              <a:gd name="T33" fmla="*/ 31 h 151"/>
              <a:gd name="T34" fmla="*/ 92 w 176"/>
              <a:gd name="T35" fmla="*/ 53 h 151"/>
              <a:gd name="T36" fmla="*/ 120 w 176"/>
              <a:gd name="T37" fmla="*/ 61 h 151"/>
              <a:gd name="T38" fmla="*/ 96 w 176"/>
              <a:gd name="T39" fmla="*/ 73 h 151"/>
              <a:gd name="T40" fmla="*/ 100 w 176"/>
              <a:gd name="T41" fmla="*/ 85 h 151"/>
              <a:gd name="T42" fmla="*/ 112 w 176"/>
              <a:gd name="T43" fmla="*/ 81 h 151"/>
              <a:gd name="T44" fmla="*/ 108 w 176"/>
              <a:gd name="T45" fmla="*/ 69 h 151"/>
              <a:gd name="T46" fmla="*/ 96 w 176"/>
              <a:gd name="T47" fmla="*/ 73 h 151"/>
              <a:gd name="T48" fmla="*/ 100 w 176"/>
              <a:gd name="T49" fmla="*/ 81 h 151"/>
              <a:gd name="T50" fmla="*/ 108 w 176"/>
              <a:gd name="T51" fmla="*/ 73 h 151"/>
              <a:gd name="T52" fmla="*/ 160 w 176"/>
              <a:gd name="T53" fmla="*/ 0 h 151"/>
              <a:gd name="T54" fmla="*/ 0 w 176"/>
              <a:gd name="T55" fmla="*/ 16 h 151"/>
              <a:gd name="T56" fmla="*/ 16 w 176"/>
              <a:gd name="T57" fmla="*/ 131 h 151"/>
              <a:gd name="T58" fmla="*/ 82 w 176"/>
              <a:gd name="T59" fmla="*/ 148 h 151"/>
              <a:gd name="T60" fmla="*/ 94 w 176"/>
              <a:gd name="T61" fmla="*/ 148 h 151"/>
              <a:gd name="T62" fmla="*/ 160 w 176"/>
              <a:gd name="T63" fmla="*/ 131 h 151"/>
              <a:gd name="T64" fmla="*/ 176 w 176"/>
              <a:gd name="T65" fmla="*/ 16 h 151"/>
              <a:gd name="T66" fmla="*/ 168 w 176"/>
              <a:gd name="T67" fmla="*/ 115 h 151"/>
              <a:gd name="T68" fmla="*/ 108 w 176"/>
              <a:gd name="T69" fmla="*/ 123 h 151"/>
              <a:gd name="T70" fmla="*/ 88 w 176"/>
              <a:gd name="T71" fmla="*/ 144 h 151"/>
              <a:gd name="T72" fmla="*/ 68 w 176"/>
              <a:gd name="T73" fmla="*/ 124 h 151"/>
              <a:gd name="T74" fmla="*/ 8 w 176"/>
              <a:gd name="T75" fmla="*/ 115 h 151"/>
              <a:gd name="T76" fmla="*/ 16 w 176"/>
              <a:gd name="T77" fmla="*/ 8 h 151"/>
              <a:gd name="T78" fmla="*/ 168 w 176"/>
              <a:gd name="T79" fmla="*/ 16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51">
                <a:moveTo>
                  <a:pt x="120" y="57"/>
                </a:moveTo>
                <a:cubicBezTo>
                  <a:pt x="100" y="57"/>
                  <a:pt x="100" y="57"/>
                  <a:pt x="100" y="57"/>
                </a:cubicBezTo>
                <a:cubicBezTo>
                  <a:pt x="98" y="57"/>
                  <a:pt x="96" y="55"/>
                  <a:pt x="96" y="53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28"/>
                  <a:pt x="94" y="27"/>
                  <a:pt x="92" y="27"/>
                </a:cubicBezTo>
                <a:cubicBezTo>
                  <a:pt x="84" y="27"/>
                  <a:pt x="84" y="27"/>
                  <a:pt x="84" y="27"/>
                </a:cubicBezTo>
                <a:cubicBezTo>
                  <a:pt x="82" y="27"/>
                  <a:pt x="80" y="28"/>
                  <a:pt x="80" y="31"/>
                </a:cubicBezTo>
                <a:cubicBezTo>
                  <a:pt x="80" y="53"/>
                  <a:pt x="80" y="53"/>
                  <a:pt x="80" y="53"/>
                </a:cubicBezTo>
                <a:cubicBezTo>
                  <a:pt x="80" y="55"/>
                  <a:pt x="78" y="57"/>
                  <a:pt x="76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0" y="57"/>
                  <a:pt x="68" y="55"/>
                  <a:pt x="68" y="53"/>
                </a:cubicBezTo>
                <a:cubicBezTo>
                  <a:pt x="68" y="31"/>
                  <a:pt x="68" y="31"/>
                  <a:pt x="68" y="31"/>
                </a:cubicBezTo>
                <a:cubicBezTo>
                  <a:pt x="68" y="28"/>
                  <a:pt x="66" y="27"/>
                  <a:pt x="64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4" y="27"/>
                  <a:pt x="52" y="28"/>
                  <a:pt x="52" y="31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67"/>
                  <a:pt x="52" y="67"/>
                  <a:pt x="52" y="67"/>
                </a:cubicBezTo>
                <a:cubicBezTo>
                  <a:pt x="52" y="97"/>
                  <a:pt x="52" y="97"/>
                  <a:pt x="52" y="97"/>
                </a:cubicBezTo>
                <a:cubicBezTo>
                  <a:pt x="52" y="99"/>
                  <a:pt x="54" y="101"/>
                  <a:pt x="56" y="101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22" y="101"/>
                  <a:pt x="124" y="99"/>
                  <a:pt x="124" y="97"/>
                </a:cubicBezTo>
                <a:cubicBezTo>
                  <a:pt x="124" y="61"/>
                  <a:pt x="124" y="61"/>
                  <a:pt x="124" y="61"/>
                </a:cubicBezTo>
                <a:cubicBezTo>
                  <a:pt x="124" y="58"/>
                  <a:pt x="122" y="57"/>
                  <a:pt x="120" y="57"/>
                </a:cubicBezTo>
                <a:close/>
                <a:moveTo>
                  <a:pt x="120" y="97"/>
                </a:moveTo>
                <a:cubicBezTo>
                  <a:pt x="56" y="97"/>
                  <a:pt x="56" y="97"/>
                  <a:pt x="56" y="97"/>
                </a:cubicBezTo>
                <a:cubicBezTo>
                  <a:pt x="56" y="67"/>
                  <a:pt x="56" y="67"/>
                  <a:pt x="56" y="6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31"/>
                  <a:pt x="56" y="31"/>
                  <a:pt x="56" y="31"/>
                </a:cubicBezTo>
                <a:cubicBezTo>
                  <a:pt x="64" y="31"/>
                  <a:pt x="64" y="31"/>
                  <a:pt x="64" y="31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7"/>
                  <a:pt x="68" y="61"/>
                  <a:pt x="72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0" y="61"/>
                  <a:pt x="84" y="57"/>
                  <a:pt x="84" y="53"/>
                </a:cubicBezTo>
                <a:cubicBezTo>
                  <a:pt x="84" y="31"/>
                  <a:pt x="84" y="31"/>
                  <a:pt x="84" y="31"/>
                </a:cubicBezTo>
                <a:cubicBezTo>
                  <a:pt x="92" y="31"/>
                  <a:pt x="92" y="31"/>
                  <a:pt x="92" y="31"/>
                </a:cubicBezTo>
                <a:cubicBezTo>
                  <a:pt x="92" y="53"/>
                  <a:pt x="92" y="53"/>
                  <a:pt x="92" y="53"/>
                </a:cubicBezTo>
                <a:cubicBezTo>
                  <a:pt x="92" y="57"/>
                  <a:pt x="96" y="61"/>
                  <a:pt x="100" y="61"/>
                </a:cubicBezTo>
                <a:cubicBezTo>
                  <a:pt x="120" y="61"/>
                  <a:pt x="120" y="61"/>
                  <a:pt x="120" y="61"/>
                </a:cubicBezTo>
                <a:lnTo>
                  <a:pt x="120" y="97"/>
                </a:lnTo>
                <a:close/>
                <a:moveTo>
                  <a:pt x="96" y="73"/>
                </a:moveTo>
                <a:cubicBezTo>
                  <a:pt x="96" y="81"/>
                  <a:pt x="96" y="81"/>
                  <a:pt x="96" y="81"/>
                </a:cubicBezTo>
                <a:cubicBezTo>
                  <a:pt x="96" y="83"/>
                  <a:pt x="98" y="85"/>
                  <a:pt x="100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10" y="85"/>
                  <a:pt x="112" y="83"/>
                  <a:pt x="112" y="81"/>
                </a:cubicBezTo>
                <a:cubicBezTo>
                  <a:pt x="112" y="73"/>
                  <a:pt x="112" y="73"/>
                  <a:pt x="112" y="73"/>
                </a:cubicBezTo>
                <a:cubicBezTo>
                  <a:pt x="112" y="70"/>
                  <a:pt x="110" y="69"/>
                  <a:pt x="108" y="69"/>
                </a:cubicBezTo>
                <a:cubicBezTo>
                  <a:pt x="100" y="69"/>
                  <a:pt x="100" y="69"/>
                  <a:pt x="100" y="69"/>
                </a:cubicBezTo>
                <a:cubicBezTo>
                  <a:pt x="98" y="69"/>
                  <a:pt x="96" y="70"/>
                  <a:pt x="96" y="73"/>
                </a:cubicBezTo>
                <a:close/>
                <a:moveTo>
                  <a:pt x="108" y="81"/>
                </a:moveTo>
                <a:cubicBezTo>
                  <a:pt x="100" y="81"/>
                  <a:pt x="100" y="81"/>
                  <a:pt x="100" y="81"/>
                </a:cubicBezTo>
                <a:cubicBezTo>
                  <a:pt x="100" y="73"/>
                  <a:pt x="100" y="73"/>
                  <a:pt x="100" y="73"/>
                </a:cubicBezTo>
                <a:cubicBezTo>
                  <a:pt x="108" y="73"/>
                  <a:pt x="108" y="73"/>
                  <a:pt x="108" y="73"/>
                </a:cubicBezTo>
                <a:lnTo>
                  <a:pt x="108" y="81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4"/>
                  <a:pt x="7" y="131"/>
                  <a:pt x="16" y="131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82" y="148"/>
                  <a:pt x="82" y="148"/>
                  <a:pt x="82" y="148"/>
                </a:cubicBezTo>
                <a:cubicBezTo>
                  <a:pt x="84" y="150"/>
                  <a:pt x="86" y="151"/>
                  <a:pt x="88" y="151"/>
                </a:cubicBezTo>
                <a:cubicBezTo>
                  <a:pt x="90" y="151"/>
                  <a:pt x="92" y="150"/>
                  <a:pt x="94" y="148"/>
                </a:cubicBezTo>
                <a:cubicBezTo>
                  <a:pt x="108" y="131"/>
                  <a:pt x="108" y="131"/>
                  <a:pt x="108" y="131"/>
                </a:cubicBezTo>
                <a:cubicBezTo>
                  <a:pt x="160" y="131"/>
                  <a:pt x="160" y="131"/>
                  <a:pt x="160" y="131"/>
                </a:cubicBezTo>
                <a:cubicBezTo>
                  <a:pt x="169" y="131"/>
                  <a:pt x="176" y="124"/>
                  <a:pt x="176" y="115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15"/>
                </a:moveTo>
                <a:cubicBezTo>
                  <a:pt x="168" y="120"/>
                  <a:pt x="164" y="123"/>
                  <a:pt x="160" y="123"/>
                </a:cubicBezTo>
                <a:cubicBezTo>
                  <a:pt x="108" y="123"/>
                  <a:pt x="108" y="123"/>
                  <a:pt x="108" y="123"/>
                </a:cubicBezTo>
                <a:cubicBezTo>
                  <a:pt x="106" y="123"/>
                  <a:pt x="103" y="124"/>
                  <a:pt x="102" y="126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2" y="125"/>
                  <a:pt x="70" y="124"/>
                  <a:pt x="68" y="12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2" y="124"/>
                  <a:pt x="8" y="120"/>
                  <a:pt x="8" y="1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2"/>
                  <a:pt x="168" y="16"/>
                </a:cubicBezTo>
                <a:lnTo>
                  <a:pt x="168" y="11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33"/>
          <p:cNvSpPr>
            <a:spLocks noEditPoints="1"/>
          </p:cNvSpPr>
          <p:nvPr/>
        </p:nvSpPr>
        <p:spPr bwMode="auto">
          <a:xfrm>
            <a:off x="9035038" y="1432312"/>
            <a:ext cx="334119" cy="289096"/>
          </a:xfrm>
          <a:custGeom>
            <a:avLst/>
            <a:gdLst>
              <a:gd name="T0" fmla="*/ 28 w 176"/>
              <a:gd name="T1" fmla="*/ 80 h 152"/>
              <a:gd name="T2" fmla="*/ 148 w 176"/>
              <a:gd name="T3" fmla="*/ 80 h 152"/>
              <a:gd name="T4" fmla="*/ 148 w 176"/>
              <a:gd name="T5" fmla="*/ 76 h 152"/>
              <a:gd name="T6" fmla="*/ 28 w 176"/>
              <a:gd name="T7" fmla="*/ 76 h 152"/>
              <a:gd name="T8" fmla="*/ 28 w 176"/>
              <a:gd name="T9" fmla="*/ 80 h 152"/>
              <a:gd name="T10" fmla="*/ 160 w 176"/>
              <a:gd name="T11" fmla="*/ 0 h 152"/>
              <a:gd name="T12" fmla="*/ 16 w 176"/>
              <a:gd name="T13" fmla="*/ 0 h 152"/>
              <a:gd name="T14" fmla="*/ 0 w 176"/>
              <a:gd name="T15" fmla="*/ 16 h 152"/>
              <a:gd name="T16" fmla="*/ 0 w 176"/>
              <a:gd name="T17" fmla="*/ 115 h 152"/>
              <a:gd name="T18" fmla="*/ 16 w 176"/>
              <a:gd name="T19" fmla="*/ 131 h 152"/>
              <a:gd name="T20" fmla="*/ 68 w 176"/>
              <a:gd name="T21" fmla="*/ 131 h 152"/>
              <a:gd name="T22" fmla="*/ 82 w 176"/>
              <a:gd name="T23" fmla="*/ 149 h 152"/>
              <a:gd name="T24" fmla="*/ 88 w 176"/>
              <a:gd name="T25" fmla="*/ 152 h 152"/>
              <a:gd name="T26" fmla="*/ 94 w 176"/>
              <a:gd name="T27" fmla="*/ 149 h 152"/>
              <a:gd name="T28" fmla="*/ 108 w 176"/>
              <a:gd name="T29" fmla="*/ 131 h 152"/>
              <a:gd name="T30" fmla="*/ 160 w 176"/>
              <a:gd name="T31" fmla="*/ 131 h 152"/>
              <a:gd name="T32" fmla="*/ 176 w 176"/>
              <a:gd name="T33" fmla="*/ 115 h 152"/>
              <a:gd name="T34" fmla="*/ 176 w 176"/>
              <a:gd name="T35" fmla="*/ 16 h 152"/>
              <a:gd name="T36" fmla="*/ 160 w 176"/>
              <a:gd name="T37" fmla="*/ 0 h 152"/>
              <a:gd name="T38" fmla="*/ 168 w 176"/>
              <a:gd name="T39" fmla="*/ 115 h 152"/>
              <a:gd name="T40" fmla="*/ 160 w 176"/>
              <a:gd name="T41" fmla="*/ 123 h 152"/>
              <a:gd name="T42" fmla="*/ 108 w 176"/>
              <a:gd name="T43" fmla="*/ 123 h 152"/>
              <a:gd name="T44" fmla="*/ 102 w 176"/>
              <a:gd name="T45" fmla="*/ 126 h 152"/>
              <a:gd name="T46" fmla="*/ 88 w 176"/>
              <a:gd name="T47" fmla="*/ 144 h 152"/>
              <a:gd name="T48" fmla="*/ 74 w 176"/>
              <a:gd name="T49" fmla="*/ 126 h 152"/>
              <a:gd name="T50" fmla="*/ 68 w 176"/>
              <a:gd name="T51" fmla="*/ 123 h 152"/>
              <a:gd name="T52" fmla="*/ 16 w 176"/>
              <a:gd name="T53" fmla="*/ 123 h 152"/>
              <a:gd name="T54" fmla="*/ 8 w 176"/>
              <a:gd name="T55" fmla="*/ 115 h 152"/>
              <a:gd name="T56" fmla="*/ 8 w 176"/>
              <a:gd name="T57" fmla="*/ 16 h 152"/>
              <a:gd name="T58" fmla="*/ 16 w 176"/>
              <a:gd name="T59" fmla="*/ 8 h 152"/>
              <a:gd name="T60" fmla="*/ 160 w 176"/>
              <a:gd name="T61" fmla="*/ 8 h 152"/>
              <a:gd name="T62" fmla="*/ 168 w 176"/>
              <a:gd name="T63" fmla="*/ 16 h 152"/>
              <a:gd name="T64" fmla="*/ 168 w 176"/>
              <a:gd name="T65" fmla="*/ 115 h 152"/>
              <a:gd name="T66" fmla="*/ 28 w 176"/>
              <a:gd name="T67" fmla="*/ 48 h 152"/>
              <a:gd name="T68" fmla="*/ 148 w 176"/>
              <a:gd name="T69" fmla="*/ 48 h 152"/>
              <a:gd name="T70" fmla="*/ 148 w 176"/>
              <a:gd name="T71" fmla="*/ 44 h 152"/>
              <a:gd name="T72" fmla="*/ 28 w 176"/>
              <a:gd name="T73" fmla="*/ 44 h 152"/>
              <a:gd name="T74" fmla="*/ 28 w 176"/>
              <a:gd name="T75" fmla="*/ 4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6" h="152">
                <a:moveTo>
                  <a:pt x="28" y="80"/>
                </a:moveTo>
                <a:cubicBezTo>
                  <a:pt x="148" y="80"/>
                  <a:pt x="148" y="80"/>
                  <a:pt x="148" y="80"/>
                </a:cubicBezTo>
                <a:cubicBezTo>
                  <a:pt x="148" y="76"/>
                  <a:pt x="148" y="76"/>
                  <a:pt x="148" y="76"/>
                </a:cubicBezTo>
                <a:cubicBezTo>
                  <a:pt x="28" y="76"/>
                  <a:pt x="28" y="76"/>
                  <a:pt x="28" y="76"/>
                </a:cubicBezTo>
                <a:lnTo>
                  <a:pt x="28" y="80"/>
                </a:lnTo>
                <a:close/>
                <a:moveTo>
                  <a:pt x="160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4"/>
                  <a:pt x="7" y="131"/>
                  <a:pt x="16" y="131"/>
                </a:cubicBezTo>
                <a:cubicBezTo>
                  <a:pt x="68" y="131"/>
                  <a:pt x="68" y="131"/>
                  <a:pt x="68" y="131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3" y="151"/>
                  <a:pt x="86" y="152"/>
                  <a:pt x="88" y="152"/>
                </a:cubicBezTo>
                <a:cubicBezTo>
                  <a:pt x="90" y="152"/>
                  <a:pt x="93" y="151"/>
                  <a:pt x="94" y="149"/>
                </a:cubicBezTo>
                <a:cubicBezTo>
                  <a:pt x="108" y="131"/>
                  <a:pt x="108" y="131"/>
                  <a:pt x="108" y="131"/>
                </a:cubicBezTo>
                <a:cubicBezTo>
                  <a:pt x="160" y="131"/>
                  <a:pt x="160" y="131"/>
                  <a:pt x="160" y="131"/>
                </a:cubicBezTo>
                <a:cubicBezTo>
                  <a:pt x="169" y="131"/>
                  <a:pt x="176" y="124"/>
                  <a:pt x="176" y="115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0" y="0"/>
                </a:cubicBezTo>
                <a:close/>
                <a:moveTo>
                  <a:pt x="168" y="115"/>
                </a:moveTo>
                <a:cubicBezTo>
                  <a:pt x="168" y="120"/>
                  <a:pt x="164" y="123"/>
                  <a:pt x="160" y="123"/>
                </a:cubicBezTo>
                <a:cubicBezTo>
                  <a:pt x="108" y="123"/>
                  <a:pt x="108" y="123"/>
                  <a:pt x="108" y="123"/>
                </a:cubicBezTo>
                <a:cubicBezTo>
                  <a:pt x="106" y="123"/>
                  <a:pt x="103" y="124"/>
                  <a:pt x="102" y="126"/>
                </a:cubicBezTo>
                <a:cubicBezTo>
                  <a:pt x="88" y="144"/>
                  <a:pt x="88" y="144"/>
                  <a:pt x="88" y="144"/>
                </a:cubicBezTo>
                <a:cubicBezTo>
                  <a:pt x="74" y="126"/>
                  <a:pt x="74" y="126"/>
                  <a:pt x="74" y="126"/>
                </a:cubicBezTo>
                <a:cubicBezTo>
                  <a:pt x="73" y="124"/>
                  <a:pt x="70" y="123"/>
                  <a:pt x="68" y="123"/>
                </a:cubicBezTo>
                <a:cubicBezTo>
                  <a:pt x="16" y="123"/>
                  <a:pt x="16" y="123"/>
                  <a:pt x="16" y="123"/>
                </a:cubicBezTo>
                <a:cubicBezTo>
                  <a:pt x="12" y="123"/>
                  <a:pt x="8" y="120"/>
                  <a:pt x="8" y="115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164" y="8"/>
                  <a:pt x="168" y="11"/>
                  <a:pt x="168" y="16"/>
                </a:cubicBezTo>
                <a:lnTo>
                  <a:pt x="168" y="115"/>
                </a:lnTo>
                <a:close/>
                <a:moveTo>
                  <a:pt x="28" y="48"/>
                </a:moveTo>
                <a:cubicBezTo>
                  <a:pt x="148" y="48"/>
                  <a:pt x="148" y="48"/>
                  <a:pt x="148" y="48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28" y="44"/>
                  <a:pt x="28" y="44"/>
                  <a:pt x="28" y="44"/>
                </a:cubicBezTo>
                <a:lnTo>
                  <a:pt x="28" y="4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37"/>
          <p:cNvSpPr>
            <a:spLocks noEditPoints="1"/>
          </p:cNvSpPr>
          <p:nvPr/>
        </p:nvSpPr>
        <p:spPr bwMode="auto">
          <a:xfrm>
            <a:off x="10095328" y="1424412"/>
            <a:ext cx="334120" cy="304895"/>
          </a:xfrm>
          <a:custGeom>
            <a:avLst/>
            <a:gdLst>
              <a:gd name="T0" fmla="*/ 165 w 176"/>
              <a:gd name="T1" fmla="*/ 103 h 160"/>
              <a:gd name="T2" fmla="*/ 161 w 176"/>
              <a:gd name="T3" fmla="*/ 125 h 160"/>
              <a:gd name="T4" fmla="*/ 161 w 176"/>
              <a:gd name="T5" fmla="*/ 145 h 160"/>
              <a:gd name="T6" fmla="*/ 23 w 176"/>
              <a:gd name="T7" fmla="*/ 152 h 160"/>
              <a:gd name="T8" fmla="*/ 15 w 176"/>
              <a:gd name="T9" fmla="*/ 80 h 160"/>
              <a:gd name="T10" fmla="*/ 15 w 176"/>
              <a:gd name="T11" fmla="*/ 80 h 160"/>
              <a:gd name="T12" fmla="*/ 15 w 176"/>
              <a:gd name="T13" fmla="*/ 80 h 160"/>
              <a:gd name="T14" fmla="*/ 8 w 176"/>
              <a:gd name="T15" fmla="*/ 80 h 160"/>
              <a:gd name="T16" fmla="*/ 8 w 176"/>
              <a:gd name="T17" fmla="*/ 80 h 160"/>
              <a:gd name="T18" fmla="*/ 8 w 176"/>
              <a:gd name="T19" fmla="*/ 80 h 160"/>
              <a:gd name="T20" fmla="*/ 23 w 176"/>
              <a:gd name="T21" fmla="*/ 160 h 160"/>
              <a:gd name="T22" fmla="*/ 168 w 176"/>
              <a:gd name="T23" fmla="*/ 145 h 160"/>
              <a:gd name="T24" fmla="*/ 168 w 176"/>
              <a:gd name="T25" fmla="*/ 125 h 160"/>
              <a:gd name="T26" fmla="*/ 165 w 176"/>
              <a:gd name="T27" fmla="*/ 122 h 160"/>
              <a:gd name="T28" fmla="*/ 165 w 176"/>
              <a:gd name="T29" fmla="*/ 107 h 160"/>
              <a:gd name="T30" fmla="*/ 165 w 176"/>
              <a:gd name="T31" fmla="*/ 122 h 160"/>
              <a:gd name="T32" fmla="*/ 15 w 176"/>
              <a:gd name="T33" fmla="*/ 32 h 160"/>
              <a:gd name="T34" fmla="*/ 23 w 176"/>
              <a:gd name="T35" fmla="*/ 7 h 160"/>
              <a:gd name="T36" fmla="*/ 161 w 176"/>
              <a:gd name="T37" fmla="*/ 16 h 160"/>
              <a:gd name="T38" fmla="*/ 161 w 176"/>
              <a:gd name="T39" fmla="*/ 80 h 160"/>
              <a:gd name="T40" fmla="*/ 165 w 176"/>
              <a:gd name="T41" fmla="*/ 84 h 160"/>
              <a:gd name="T42" fmla="*/ 168 w 176"/>
              <a:gd name="T43" fmla="*/ 80 h 160"/>
              <a:gd name="T44" fmla="*/ 168 w 176"/>
              <a:gd name="T45" fmla="*/ 16 h 160"/>
              <a:gd name="T46" fmla="*/ 23 w 176"/>
              <a:gd name="T47" fmla="*/ 0 h 160"/>
              <a:gd name="T48" fmla="*/ 8 w 176"/>
              <a:gd name="T49" fmla="*/ 32 h 160"/>
              <a:gd name="T50" fmla="*/ 11 w 176"/>
              <a:gd name="T51" fmla="*/ 54 h 160"/>
              <a:gd name="T52" fmla="*/ 4 w 176"/>
              <a:gd name="T53" fmla="*/ 42 h 160"/>
              <a:gd name="T54" fmla="*/ 19 w 176"/>
              <a:gd name="T55" fmla="*/ 42 h 160"/>
              <a:gd name="T56" fmla="*/ 4 w 176"/>
              <a:gd name="T57" fmla="*/ 42 h 160"/>
              <a:gd name="T58" fmla="*/ 136 w 176"/>
              <a:gd name="T59" fmla="*/ 53 h 160"/>
              <a:gd name="T60" fmla="*/ 138 w 176"/>
              <a:gd name="T61" fmla="*/ 57 h 160"/>
              <a:gd name="T62" fmla="*/ 138 w 176"/>
              <a:gd name="T63" fmla="*/ 78 h 160"/>
              <a:gd name="T64" fmla="*/ 134 w 176"/>
              <a:gd name="T65" fmla="*/ 102 h 160"/>
              <a:gd name="T66" fmla="*/ 93 w 176"/>
              <a:gd name="T67" fmla="*/ 53 h 160"/>
              <a:gd name="T68" fmla="*/ 88 w 176"/>
              <a:gd name="T69" fmla="*/ 53 h 160"/>
              <a:gd name="T70" fmla="*/ 92 w 176"/>
              <a:gd name="T71" fmla="*/ 102 h 160"/>
              <a:gd name="T72" fmla="*/ 117 w 176"/>
              <a:gd name="T73" fmla="*/ 80 h 160"/>
              <a:gd name="T74" fmla="*/ 126 w 176"/>
              <a:gd name="T75" fmla="*/ 63 h 160"/>
              <a:gd name="T76" fmla="*/ 93 w 176"/>
              <a:gd name="T77" fmla="*/ 53 h 160"/>
              <a:gd name="T78" fmla="*/ 122 w 176"/>
              <a:gd name="T79" fmla="*/ 68 h 160"/>
              <a:gd name="T80" fmla="*/ 92 w 176"/>
              <a:gd name="T81" fmla="*/ 76 h 160"/>
              <a:gd name="T82" fmla="*/ 117 w 176"/>
              <a:gd name="T83" fmla="*/ 57 h 160"/>
              <a:gd name="T84" fmla="*/ 62 w 176"/>
              <a:gd name="T85" fmla="*/ 53 h 160"/>
              <a:gd name="T86" fmla="*/ 47 w 176"/>
              <a:gd name="T87" fmla="*/ 62 h 160"/>
              <a:gd name="T88" fmla="*/ 42 w 176"/>
              <a:gd name="T89" fmla="*/ 102 h 160"/>
              <a:gd name="T90" fmla="*/ 73 w 176"/>
              <a:gd name="T91" fmla="*/ 80 h 160"/>
              <a:gd name="T92" fmla="*/ 78 w 176"/>
              <a:gd name="T93" fmla="*/ 102 h 160"/>
              <a:gd name="T94" fmla="*/ 73 w 176"/>
              <a:gd name="T95" fmla="*/ 62 h 160"/>
              <a:gd name="T96" fmla="*/ 72 w 176"/>
              <a:gd name="T97" fmla="*/ 76 h 160"/>
              <a:gd name="T98" fmla="*/ 51 w 176"/>
              <a:gd name="T99" fmla="*/ 63 h 160"/>
              <a:gd name="T100" fmla="*/ 61 w 176"/>
              <a:gd name="T101" fmla="*/ 57 h 160"/>
              <a:gd name="T102" fmla="*/ 72 w 176"/>
              <a:gd name="T103" fmla="*/ 7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76" h="160">
                <a:moveTo>
                  <a:pt x="176" y="115"/>
                </a:moveTo>
                <a:cubicBezTo>
                  <a:pt x="176" y="108"/>
                  <a:pt x="171" y="103"/>
                  <a:pt x="165" y="103"/>
                </a:cubicBezTo>
                <a:cubicBezTo>
                  <a:pt x="158" y="103"/>
                  <a:pt x="153" y="108"/>
                  <a:pt x="153" y="115"/>
                </a:cubicBezTo>
                <a:cubicBezTo>
                  <a:pt x="153" y="120"/>
                  <a:pt x="156" y="124"/>
                  <a:pt x="161" y="125"/>
                </a:cubicBezTo>
                <a:cubicBezTo>
                  <a:pt x="161" y="125"/>
                  <a:pt x="161" y="125"/>
                  <a:pt x="161" y="125"/>
                </a:cubicBezTo>
                <a:cubicBezTo>
                  <a:pt x="161" y="145"/>
                  <a:pt x="161" y="145"/>
                  <a:pt x="161" y="145"/>
                </a:cubicBezTo>
                <a:cubicBezTo>
                  <a:pt x="161" y="149"/>
                  <a:pt x="157" y="152"/>
                  <a:pt x="153" y="152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19" y="152"/>
                  <a:pt x="15" y="149"/>
                  <a:pt x="15" y="145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80"/>
                  <a:pt x="15" y="80"/>
                  <a:pt x="15" y="80"/>
                </a:cubicBezTo>
                <a:cubicBezTo>
                  <a:pt x="15" y="78"/>
                  <a:pt x="13" y="76"/>
                  <a:pt x="11" y="76"/>
                </a:cubicBezTo>
                <a:cubicBezTo>
                  <a:pt x="10" y="76"/>
                  <a:pt x="8" y="78"/>
                  <a:pt x="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45"/>
                  <a:pt x="8" y="145"/>
                  <a:pt x="8" y="145"/>
                </a:cubicBezTo>
                <a:cubicBezTo>
                  <a:pt x="8" y="153"/>
                  <a:pt x="15" y="160"/>
                  <a:pt x="23" y="160"/>
                </a:cubicBezTo>
                <a:cubicBezTo>
                  <a:pt x="153" y="160"/>
                  <a:pt x="153" y="160"/>
                  <a:pt x="153" y="160"/>
                </a:cubicBezTo>
                <a:cubicBezTo>
                  <a:pt x="161" y="160"/>
                  <a:pt x="168" y="153"/>
                  <a:pt x="168" y="145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68" y="125"/>
                  <a:pt x="168" y="125"/>
                  <a:pt x="168" y="125"/>
                </a:cubicBezTo>
                <a:cubicBezTo>
                  <a:pt x="173" y="124"/>
                  <a:pt x="176" y="120"/>
                  <a:pt x="176" y="115"/>
                </a:cubicBezTo>
                <a:close/>
                <a:moveTo>
                  <a:pt x="165" y="122"/>
                </a:moveTo>
                <a:cubicBezTo>
                  <a:pt x="160" y="122"/>
                  <a:pt x="157" y="119"/>
                  <a:pt x="157" y="115"/>
                </a:cubicBezTo>
                <a:cubicBezTo>
                  <a:pt x="157" y="110"/>
                  <a:pt x="160" y="107"/>
                  <a:pt x="165" y="107"/>
                </a:cubicBezTo>
                <a:cubicBezTo>
                  <a:pt x="169" y="107"/>
                  <a:pt x="172" y="110"/>
                  <a:pt x="172" y="115"/>
                </a:cubicBezTo>
                <a:cubicBezTo>
                  <a:pt x="172" y="119"/>
                  <a:pt x="169" y="122"/>
                  <a:pt x="165" y="122"/>
                </a:cubicBezTo>
                <a:close/>
                <a:moveTo>
                  <a:pt x="23" y="42"/>
                </a:moveTo>
                <a:cubicBezTo>
                  <a:pt x="23" y="37"/>
                  <a:pt x="20" y="33"/>
                  <a:pt x="15" y="32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1"/>
                  <a:pt x="19" y="7"/>
                  <a:pt x="23" y="7"/>
                </a:cubicBezTo>
                <a:cubicBezTo>
                  <a:pt x="153" y="7"/>
                  <a:pt x="153" y="7"/>
                  <a:pt x="153" y="7"/>
                </a:cubicBezTo>
                <a:cubicBezTo>
                  <a:pt x="157" y="7"/>
                  <a:pt x="161" y="11"/>
                  <a:pt x="161" y="16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61" y="80"/>
                  <a:pt x="161" y="80"/>
                  <a:pt x="161" y="80"/>
                </a:cubicBezTo>
                <a:cubicBezTo>
                  <a:pt x="161" y="82"/>
                  <a:pt x="162" y="84"/>
                  <a:pt x="165" y="84"/>
                </a:cubicBezTo>
                <a:cubicBezTo>
                  <a:pt x="167" y="84"/>
                  <a:pt x="168" y="82"/>
                  <a:pt x="168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8" y="7"/>
                  <a:pt x="161" y="0"/>
                  <a:pt x="15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5" y="0"/>
                  <a:pt x="8" y="7"/>
                  <a:pt x="8" y="16"/>
                </a:cubicBezTo>
                <a:cubicBezTo>
                  <a:pt x="8" y="32"/>
                  <a:pt x="8" y="32"/>
                  <a:pt x="8" y="32"/>
                </a:cubicBezTo>
                <a:cubicBezTo>
                  <a:pt x="3" y="33"/>
                  <a:pt x="0" y="37"/>
                  <a:pt x="0" y="42"/>
                </a:cubicBezTo>
                <a:cubicBezTo>
                  <a:pt x="0" y="48"/>
                  <a:pt x="5" y="54"/>
                  <a:pt x="11" y="54"/>
                </a:cubicBezTo>
                <a:cubicBezTo>
                  <a:pt x="18" y="54"/>
                  <a:pt x="23" y="48"/>
                  <a:pt x="23" y="42"/>
                </a:cubicBezTo>
                <a:close/>
                <a:moveTo>
                  <a:pt x="4" y="42"/>
                </a:moveTo>
                <a:cubicBezTo>
                  <a:pt x="4" y="38"/>
                  <a:pt x="7" y="35"/>
                  <a:pt x="11" y="35"/>
                </a:cubicBezTo>
                <a:cubicBezTo>
                  <a:pt x="16" y="35"/>
                  <a:pt x="19" y="38"/>
                  <a:pt x="19" y="42"/>
                </a:cubicBezTo>
                <a:cubicBezTo>
                  <a:pt x="19" y="46"/>
                  <a:pt x="16" y="50"/>
                  <a:pt x="11" y="50"/>
                </a:cubicBezTo>
                <a:cubicBezTo>
                  <a:pt x="7" y="50"/>
                  <a:pt x="4" y="46"/>
                  <a:pt x="4" y="42"/>
                </a:cubicBezTo>
                <a:close/>
                <a:moveTo>
                  <a:pt x="134" y="53"/>
                </a:moveTo>
                <a:cubicBezTo>
                  <a:pt x="136" y="53"/>
                  <a:pt x="136" y="53"/>
                  <a:pt x="136" y="53"/>
                </a:cubicBezTo>
                <a:cubicBezTo>
                  <a:pt x="138" y="53"/>
                  <a:pt x="138" y="53"/>
                  <a:pt x="138" y="53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38" y="73"/>
                  <a:pt x="138" y="73"/>
                  <a:pt x="138" y="73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138" y="102"/>
                  <a:pt x="138" y="102"/>
                  <a:pt x="138" y="102"/>
                </a:cubicBezTo>
                <a:cubicBezTo>
                  <a:pt x="134" y="102"/>
                  <a:pt x="134" y="102"/>
                  <a:pt x="134" y="102"/>
                </a:cubicBezTo>
                <a:lnTo>
                  <a:pt x="134" y="53"/>
                </a:lnTo>
                <a:close/>
                <a:moveTo>
                  <a:pt x="93" y="53"/>
                </a:moveTo>
                <a:cubicBezTo>
                  <a:pt x="91" y="53"/>
                  <a:pt x="91" y="53"/>
                  <a:pt x="91" y="53"/>
                </a:cubicBezTo>
                <a:cubicBezTo>
                  <a:pt x="88" y="53"/>
                  <a:pt x="88" y="53"/>
                  <a:pt x="88" y="53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92" y="102"/>
                  <a:pt x="92" y="102"/>
                  <a:pt x="92" y="102"/>
                </a:cubicBezTo>
                <a:cubicBezTo>
                  <a:pt x="92" y="80"/>
                  <a:pt x="92" y="80"/>
                  <a:pt x="92" y="80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22" y="80"/>
                  <a:pt x="126" y="73"/>
                  <a:pt x="126" y="68"/>
                </a:cubicBezTo>
                <a:cubicBezTo>
                  <a:pt x="126" y="63"/>
                  <a:pt x="126" y="63"/>
                  <a:pt x="126" y="63"/>
                </a:cubicBezTo>
                <a:cubicBezTo>
                  <a:pt x="126" y="57"/>
                  <a:pt x="122" y="53"/>
                  <a:pt x="117" y="53"/>
                </a:cubicBezTo>
                <a:lnTo>
                  <a:pt x="93" y="53"/>
                </a:lnTo>
                <a:close/>
                <a:moveTo>
                  <a:pt x="122" y="63"/>
                </a:moveTo>
                <a:cubicBezTo>
                  <a:pt x="122" y="68"/>
                  <a:pt x="122" y="68"/>
                  <a:pt x="122" y="68"/>
                </a:cubicBezTo>
                <a:cubicBezTo>
                  <a:pt x="122" y="71"/>
                  <a:pt x="120" y="76"/>
                  <a:pt x="117" y="76"/>
                </a:cubicBezTo>
                <a:cubicBezTo>
                  <a:pt x="92" y="76"/>
                  <a:pt x="92" y="76"/>
                  <a:pt x="92" y="76"/>
                </a:cubicBezTo>
                <a:cubicBezTo>
                  <a:pt x="92" y="57"/>
                  <a:pt x="92" y="57"/>
                  <a:pt x="92" y="57"/>
                </a:cubicBezTo>
                <a:cubicBezTo>
                  <a:pt x="117" y="57"/>
                  <a:pt x="117" y="57"/>
                  <a:pt x="117" y="57"/>
                </a:cubicBezTo>
                <a:cubicBezTo>
                  <a:pt x="120" y="57"/>
                  <a:pt x="122" y="60"/>
                  <a:pt x="122" y="63"/>
                </a:cubicBezTo>
                <a:close/>
                <a:moveTo>
                  <a:pt x="62" y="53"/>
                </a:moveTo>
                <a:cubicBezTo>
                  <a:pt x="58" y="53"/>
                  <a:pt x="58" y="53"/>
                  <a:pt x="58" y="53"/>
                </a:cubicBezTo>
                <a:cubicBezTo>
                  <a:pt x="51" y="53"/>
                  <a:pt x="48" y="60"/>
                  <a:pt x="47" y="62"/>
                </a:cubicBezTo>
                <a:cubicBezTo>
                  <a:pt x="38" y="102"/>
                  <a:pt x="38" y="102"/>
                  <a:pt x="38" y="102"/>
                </a:cubicBezTo>
                <a:cubicBezTo>
                  <a:pt x="42" y="102"/>
                  <a:pt x="42" y="102"/>
                  <a:pt x="42" y="102"/>
                </a:cubicBezTo>
                <a:cubicBezTo>
                  <a:pt x="48" y="80"/>
                  <a:pt x="48" y="80"/>
                  <a:pt x="48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3" y="80"/>
                  <a:pt x="73" y="80"/>
                  <a:pt x="73" y="80"/>
                </a:cubicBezTo>
                <a:cubicBezTo>
                  <a:pt x="78" y="102"/>
                  <a:pt x="78" y="102"/>
                  <a:pt x="78" y="102"/>
                </a:cubicBezTo>
                <a:cubicBezTo>
                  <a:pt x="82" y="102"/>
                  <a:pt x="82" y="102"/>
                  <a:pt x="82" y="102"/>
                </a:cubicBezTo>
                <a:cubicBezTo>
                  <a:pt x="73" y="62"/>
                  <a:pt x="73" y="62"/>
                  <a:pt x="73" y="62"/>
                </a:cubicBezTo>
                <a:cubicBezTo>
                  <a:pt x="72" y="60"/>
                  <a:pt x="70" y="53"/>
                  <a:pt x="62" y="53"/>
                </a:cubicBezTo>
                <a:close/>
                <a:moveTo>
                  <a:pt x="72" y="76"/>
                </a:moveTo>
                <a:cubicBezTo>
                  <a:pt x="49" y="76"/>
                  <a:pt x="49" y="76"/>
                  <a:pt x="49" y="76"/>
                </a:cubicBezTo>
                <a:cubicBezTo>
                  <a:pt x="51" y="63"/>
                  <a:pt x="51" y="63"/>
                  <a:pt x="51" y="63"/>
                </a:cubicBezTo>
                <a:cubicBezTo>
                  <a:pt x="53" y="59"/>
                  <a:pt x="55" y="57"/>
                  <a:pt x="59" y="57"/>
                </a:cubicBezTo>
                <a:cubicBezTo>
                  <a:pt x="61" y="57"/>
                  <a:pt x="61" y="57"/>
                  <a:pt x="61" y="57"/>
                </a:cubicBezTo>
                <a:cubicBezTo>
                  <a:pt x="65" y="57"/>
                  <a:pt x="67" y="59"/>
                  <a:pt x="69" y="64"/>
                </a:cubicBezTo>
                <a:lnTo>
                  <a:pt x="72" y="7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41"/>
          <p:cNvSpPr>
            <a:spLocks noEditPoints="1"/>
          </p:cNvSpPr>
          <p:nvPr/>
        </p:nvSpPr>
        <p:spPr bwMode="auto">
          <a:xfrm>
            <a:off x="11151825" y="1424412"/>
            <a:ext cx="304894" cy="304895"/>
          </a:xfrm>
          <a:custGeom>
            <a:avLst/>
            <a:gdLst>
              <a:gd name="T0" fmla="*/ 24 w 160"/>
              <a:gd name="T1" fmla="*/ 77 h 160"/>
              <a:gd name="T2" fmla="*/ 138 w 160"/>
              <a:gd name="T3" fmla="*/ 75 h 160"/>
              <a:gd name="T4" fmla="*/ 24 w 160"/>
              <a:gd name="T5" fmla="*/ 73 h 160"/>
              <a:gd name="T6" fmla="*/ 92 w 160"/>
              <a:gd name="T7" fmla="*/ 145 h 160"/>
              <a:gd name="T8" fmla="*/ 8 w 160"/>
              <a:gd name="T9" fmla="*/ 135 h 160"/>
              <a:gd name="T10" fmla="*/ 17 w 160"/>
              <a:gd name="T11" fmla="*/ 17 h 160"/>
              <a:gd name="T12" fmla="*/ 40 w 160"/>
              <a:gd name="T13" fmla="*/ 24 h 160"/>
              <a:gd name="T14" fmla="*/ 40 w 160"/>
              <a:gd name="T15" fmla="*/ 0 h 160"/>
              <a:gd name="T16" fmla="*/ 17 w 160"/>
              <a:gd name="T17" fmla="*/ 9 h 160"/>
              <a:gd name="T18" fmla="*/ 0 w 160"/>
              <a:gd name="T19" fmla="*/ 135 h 160"/>
              <a:gd name="T20" fmla="*/ 92 w 160"/>
              <a:gd name="T21" fmla="*/ 153 h 160"/>
              <a:gd name="T22" fmla="*/ 92 w 160"/>
              <a:gd name="T23" fmla="*/ 145 h 160"/>
              <a:gd name="T24" fmla="*/ 48 w 160"/>
              <a:gd name="T25" fmla="*/ 13 h 160"/>
              <a:gd name="T26" fmla="*/ 32 w 160"/>
              <a:gd name="T27" fmla="*/ 13 h 160"/>
              <a:gd name="T28" fmla="*/ 83 w 160"/>
              <a:gd name="T29" fmla="*/ 65 h 160"/>
              <a:gd name="T30" fmla="*/ 109 w 160"/>
              <a:gd name="T31" fmla="*/ 65 h 160"/>
              <a:gd name="T32" fmla="*/ 112 w 160"/>
              <a:gd name="T33" fmla="*/ 67 h 160"/>
              <a:gd name="T34" fmla="*/ 98 w 160"/>
              <a:gd name="T35" fmla="*/ 41 h 160"/>
              <a:gd name="T36" fmla="*/ 81 w 160"/>
              <a:gd name="T37" fmla="*/ 67 h 160"/>
              <a:gd name="T38" fmla="*/ 145 w 160"/>
              <a:gd name="T39" fmla="*/ 9 h 160"/>
              <a:gd name="T40" fmla="*/ 64 w 160"/>
              <a:gd name="T41" fmla="*/ 13 h 160"/>
              <a:gd name="T42" fmla="*/ 145 w 160"/>
              <a:gd name="T43" fmla="*/ 17 h 160"/>
              <a:gd name="T44" fmla="*/ 152 w 160"/>
              <a:gd name="T45" fmla="*/ 135 h 160"/>
              <a:gd name="T46" fmla="*/ 132 w 160"/>
              <a:gd name="T47" fmla="*/ 145 h 160"/>
              <a:gd name="T48" fmla="*/ 108 w 160"/>
              <a:gd name="T49" fmla="*/ 148 h 160"/>
              <a:gd name="T50" fmla="*/ 131 w 160"/>
              <a:gd name="T51" fmla="*/ 153 h 160"/>
              <a:gd name="T52" fmla="*/ 160 w 160"/>
              <a:gd name="T53" fmla="*/ 135 h 160"/>
              <a:gd name="T54" fmla="*/ 145 w 160"/>
              <a:gd name="T55" fmla="*/ 9 h 160"/>
              <a:gd name="T56" fmla="*/ 112 w 160"/>
              <a:gd name="T57" fmla="*/ 149 h 160"/>
              <a:gd name="T58" fmla="*/ 128 w 160"/>
              <a:gd name="T59" fmla="*/ 149 h 160"/>
              <a:gd name="T60" fmla="*/ 74 w 160"/>
              <a:gd name="T61" fmla="*/ 84 h 160"/>
              <a:gd name="T62" fmla="*/ 34 w 160"/>
              <a:gd name="T63" fmla="*/ 110 h 160"/>
              <a:gd name="T64" fmla="*/ 22 w 160"/>
              <a:gd name="T65" fmla="*/ 122 h 160"/>
              <a:gd name="T66" fmla="*/ 24 w 160"/>
              <a:gd name="T67" fmla="*/ 123 h 160"/>
              <a:gd name="T68" fmla="*/ 51 w 160"/>
              <a:gd name="T69" fmla="*/ 108 h 160"/>
              <a:gd name="T70" fmla="*/ 76 w 160"/>
              <a:gd name="T71" fmla="*/ 83 h 160"/>
              <a:gd name="T72" fmla="*/ 135 w 160"/>
              <a:gd name="T73" fmla="*/ 99 h 160"/>
              <a:gd name="T74" fmla="*/ 117 w 160"/>
              <a:gd name="T75" fmla="*/ 84 h 160"/>
              <a:gd name="T76" fmla="*/ 113 w 160"/>
              <a:gd name="T77" fmla="*/ 85 h 160"/>
              <a:gd name="T78" fmla="*/ 130 w 160"/>
              <a:gd name="T79" fmla="*/ 103 h 160"/>
              <a:gd name="T80" fmla="*/ 137 w 160"/>
              <a:gd name="T81" fmla="*/ 10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60">
                <a:moveTo>
                  <a:pt x="22" y="75"/>
                </a:moveTo>
                <a:cubicBezTo>
                  <a:pt x="22" y="76"/>
                  <a:pt x="23" y="77"/>
                  <a:pt x="24" y="77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137" y="77"/>
                  <a:pt x="138" y="76"/>
                  <a:pt x="138" y="75"/>
                </a:cubicBezTo>
                <a:cubicBezTo>
                  <a:pt x="138" y="74"/>
                  <a:pt x="137" y="73"/>
                  <a:pt x="136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3" y="73"/>
                  <a:pt x="22" y="74"/>
                  <a:pt x="22" y="75"/>
                </a:cubicBezTo>
                <a:close/>
                <a:moveTo>
                  <a:pt x="92" y="145"/>
                </a:moveTo>
                <a:cubicBezTo>
                  <a:pt x="17" y="145"/>
                  <a:pt x="17" y="145"/>
                  <a:pt x="17" y="145"/>
                </a:cubicBezTo>
                <a:cubicBezTo>
                  <a:pt x="12" y="145"/>
                  <a:pt x="8" y="140"/>
                  <a:pt x="8" y="13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0"/>
                  <a:pt x="13" y="17"/>
                  <a:pt x="17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31" y="21"/>
                  <a:pt x="35" y="24"/>
                  <a:pt x="40" y="24"/>
                </a:cubicBezTo>
                <a:cubicBezTo>
                  <a:pt x="47" y="24"/>
                  <a:pt x="52" y="19"/>
                  <a:pt x="52" y="12"/>
                </a:cubicBezTo>
                <a:cubicBezTo>
                  <a:pt x="52" y="6"/>
                  <a:pt x="47" y="0"/>
                  <a:pt x="40" y="0"/>
                </a:cubicBezTo>
                <a:cubicBezTo>
                  <a:pt x="34" y="0"/>
                  <a:pt x="29" y="5"/>
                  <a:pt x="28" y="9"/>
                </a:cubicBezTo>
                <a:cubicBezTo>
                  <a:pt x="17" y="9"/>
                  <a:pt x="17" y="9"/>
                  <a:pt x="17" y="9"/>
                </a:cubicBezTo>
                <a:cubicBezTo>
                  <a:pt x="7" y="9"/>
                  <a:pt x="0" y="16"/>
                  <a:pt x="0" y="2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4"/>
                  <a:pt x="7" y="153"/>
                  <a:pt x="17" y="153"/>
                </a:cubicBezTo>
                <a:cubicBezTo>
                  <a:pt x="92" y="153"/>
                  <a:pt x="92" y="153"/>
                  <a:pt x="92" y="153"/>
                </a:cubicBezTo>
                <a:cubicBezTo>
                  <a:pt x="94" y="153"/>
                  <a:pt x="96" y="151"/>
                  <a:pt x="96" y="149"/>
                </a:cubicBezTo>
                <a:cubicBezTo>
                  <a:pt x="96" y="146"/>
                  <a:pt x="94" y="145"/>
                  <a:pt x="92" y="145"/>
                </a:cubicBezTo>
                <a:close/>
                <a:moveTo>
                  <a:pt x="40" y="5"/>
                </a:moveTo>
                <a:cubicBezTo>
                  <a:pt x="44" y="5"/>
                  <a:pt x="48" y="8"/>
                  <a:pt x="48" y="13"/>
                </a:cubicBezTo>
                <a:cubicBezTo>
                  <a:pt x="48" y="17"/>
                  <a:pt x="44" y="21"/>
                  <a:pt x="40" y="21"/>
                </a:cubicBezTo>
                <a:cubicBezTo>
                  <a:pt x="35" y="21"/>
                  <a:pt x="32" y="17"/>
                  <a:pt x="32" y="13"/>
                </a:cubicBezTo>
                <a:cubicBezTo>
                  <a:pt x="32" y="8"/>
                  <a:pt x="35" y="5"/>
                  <a:pt x="40" y="5"/>
                </a:cubicBezTo>
                <a:close/>
                <a:moveTo>
                  <a:pt x="83" y="65"/>
                </a:moveTo>
                <a:cubicBezTo>
                  <a:pt x="87" y="51"/>
                  <a:pt x="91" y="45"/>
                  <a:pt x="98" y="45"/>
                </a:cubicBezTo>
                <a:cubicBezTo>
                  <a:pt x="103" y="45"/>
                  <a:pt x="107" y="51"/>
                  <a:pt x="109" y="65"/>
                </a:cubicBezTo>
                <a:cubicBezTo>
                  <a:pt x="109" y="66"/>
                  <a:pt x="111" y="67"/>
                  <a:pt x="111" y="67"/>
                </a:cubicBezTo>
                <a:cubicBezTo>
                  <a:pt x="112" y="67"/>
                  <a:pt x="112" y="67"/>
                  <a:pt x="112" y="67"/>
                </a:cubicBezTo>
                <a:cubicBezTo>
                  <a:pt x="113" y="67"/>
                  <a:pt x="114" y="66"/>
                  <a:pt x="113" y="64"/>
                </a:cubicBezTo>
                <a:cubicBezTo>
                  <a:pt x="111" y="52"/>
                  <a:pt x="108" y="41"/>
                  <a:pt x="98" y="41"/>
                </a:cubicBezTo>
                <a:cubicBezTo>
                  <a:pt x="87" y="41"/>
                  <a:pt x="82" y="54"/>
                  <a:pt x="79" y="64"/>
                </a:cubicBezTo>
                <a:cubicBezTo>
                  <a:pt x="79" y="66"/>
                  <a:pt x="80" y="66"/>
                  <a:pt x="81" y="67"/>
                </a:cubicBezTo>
                <a:cubicBezTo>
                  <a:pt x="82" y="67"/>
                  <a:pt x="83" y="66"/>
                  <a:pt x="83" y="65"/>
                </a:cubicBezTo>
                <a:close/>
                <a:moveTo>
                  <a:pt x="145" y="9"/>
                </a:moveTo>
                <a:cubicBezTo>
                  <a:pt x="68" y="9"/>
                  <a:pt x="68" y="9"/>
                  <a:pt x="68" y="9"/>
                </a:cubicBezTo>
                <a:cubicBezTo>
                  <a:pt x="65" y="9"/>
                  <a:pt x="64" y="10"/>
                  <a:pt x="64" y="13"/>
                </a:cubicBezTo>
                <a:cubicBezTo>
                  <a:pt x="64" y="15"/>
                  <a:pt x="65" y="17"/>
                  <a:pt x="68" y="17"/>
                </a:cubicBezTo>
                <a:cubicBezTo>
                  <a:pt x="145" y="17"/>
                  <a:pt x="145" y="17"/>
                  <a:pt x="145" y="17"/>
                </a:cubicBezTo>
                <a:cubicBezTo>
                  <a:pt x="150" y="17"/>
                  <a:pt x="152" y="20"/>
                  <a:pt x="152" y="25"/>
                </a:cubicBezTo>
                <a:cubicBezTo>
                  <a:pt x="152" y="135"/>
                  <a:pt x="152" y="135"/>
                  <a:pt x="152" y="135"/>
                </a:cubicBezTo>
                <a:cubicBezTo>
                  <a:pt x="152" y="140"/>
                  <a:pt x="149" y="145"/>
                  <a:pt x="145" y="145"/>
                </a:cubicBezTo>
                <a:cubicBezTo>
                  <a:pt x="132" y="145"/>
                  <a:pt x="132" y="145"/>
                  <a:pt x="132" y="145"/>
                </a:cubicBezTo>
                <a:cubicBezTo>
                  <a:pt x="131" y="141"/>
                  <a:pt x="126" y="136"/>
                  <a:pt x="120" y="136"/>
                </a:cubicBezTo>
                <a:cubicBezTo>
                  <a:pt x="113" y="136"/>
                  <a:pt x="108" y="142"/>
                  <a:pt x="108" y="148"/>
                </a:cubicBezTo>
                <a:cubicBezTo>
                  <a:pt x="108" y="155"/>
                  <a:pt x="113" y="160"/>
                  <a:pt x="120" y="160"/>
                </a:cubicBezTo>
                <a:cubicBezTo>
                  <a:pt x="125" y="160"/>
                  <a:pt x="129" y="157"/>
                  <a:pt x="131" y="153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155" y="153"/>
                  <a:pt x="160" y="145"/>
                  <a:pt x="160" y="135"/>
                </a:cubicBezTo>
                <a:cubicBezTo>
                  <a:pt x="160" y="25"/>
                  <a:pt x="160" y="25"/>
                  <a:pt x="160" y="25"/>
                </a:cubicBezTo>
                <a:cubicBezTo>
                  <a:pt x="160" y="16"/>
                  <a:pt x="154" y="9"/>
                  <a:pt x="145" y="9"/>
                </a:cubicBezTo>
                <a:close/>
                <a:moveTo>
                  <a:pt x="120" y="157"/>
                </a:moveTo>
                <a:cubicBezTo>
                  <a:pt x="115" y="157"/>
                  <a:pt x="112" y="153"/>
                  <a:pt x="112" y="149"/>
                </a:cubicBezTo>
                <a:cubicBezTo>
                  <a:pt x="112" y="144"/>
                  <a:pt x="115" y="141"/>
                  <a:pt x="120" y="141"/>
                </a:cubicBezTo>
                <a:cubicBezTo>
                  <a:pt x="124" y="141"/>
                  <a:pt x="128" y="144"/>
                  <a:pt x="128" y="149"/>
                </a:cubicBezTo>
                <a:cubicBezTo>
                  <a:pt x="128" y="153"/>
                  <a:pt x="124" y="157"/>
                  <a:pt x="120" y="157"/>
                </a:cubicBezTo>
                <a:close/>
                <a:moveTo>
                  <a:pt x="74" y="84"/>
                </a:moveTo>
                <a:cubicBezTo>
                  <a:pt x="71" y="98"/>
                  <a:pt x="62" y="106"/>
                  <a:pt x="52" y="104"/>
                </a:cubicBezTo>
                <a:cubicBezTo>
                  <a:pt x="40" y="101"/>
                  <a:pt x="37" y="106"/>
                  <a:pt x="34" y="110"/>
                </a:cubicBezTo>
                <a:cubicBezTo>
                  <a:pt x="32" y="114"/>
                  <a:pt x="29" y="117"/>
                  <a:pt x="23" y="119"/>
                </a:cubicBezTo>
                <a:cubicBezTo>
                  <a:pt x="22" y="120"/>
                  <a:pt x="22" y="120"/>
                  <a:pt x="22" y="122"/>
                </a:cubicBezTo>
                <a:cubicBezTo>
                  <a:pt x="22" y="122"/>
                  <a:pt x="23" y="123"/>
                  <a:pt x="24" y="123"/>
                </a:cubicBezTo>
                <a:cubicBezTo>
                  <a:pt x="24" y="123"/>
                  <a:pt x="24" y="123"/>
                  <a:pt x="24" y="123"/>
                </a:cubicBezTo>
                <a:cubicBezTo>
                  <a:pt x="32" y="121"/>
                  <a:pt x="35" y="116"/>
                  <a:pt x="37" y="113"/>
                </a:cubicBezTo>
                <a:cubicBezTo>
                  <a:pt x="40" y="108"/>
                  <a:pt x="41" y="106"/>
                  <a:pt x="51" y="108"/>
                </a:cubicBezTo>
                <a:cubicBezTo>
                  <a:pt x="63" y="110"/>
                  <a:pt x="74" y="102"/>
                  <a:pt x="77" y="86"/>
                </a:cubicBezTo>
                <a:cubicBezTo>
                  <a:pt x="78" y="84"/>
                  <a:pt x="77" y="84"/>
                  <a:pt x="76" y="83"/>
                </a:cubicBezTo>
                <a:cubicBezTo>
                  <a:pt x="75" y="83"/>
                  <a:pt x="74" y="83"/>
                  <a:pt x="74" y="84"/>
                </a:cubicBezTo>
                <a:close/>
                <a:moveTo>
                  <a:pt x="135" y="99"/>
                </a:moveTo>
                <a:cubicBezTo>
                  <a:pt x="132" y="100"/>
                  <a:pt x="129" y="100"/>
                  <a:pt x="126" y="99"/>
                </a:cubicBezTo>
                <a:cubicBezTo>
                  <a:pt x="123" y="97"/>
                  <a:pt x="119" y="92"/>
                  <a:pt x="117" y="84"/>
                </a:cubicBezTo>
                <a:cubicBezTo>
                  <a:pt x="117" y="83"/>
                  <a:pt x="116" y="82"/>
                  <a:pt x="115" y="82"/>
                </a:cubicBezTo>
                <a:cubicBezTo>
                  <a:pt x="114" y="83"/>
                  <a:pt x="113" y="84"/>
                  <a:pt x="113" y="85"/>
                </a:cubicBezTo>
                <a:cubicBezTo>
                  <a:pt x="116" y="94"/>
                  <a:pt x="119" y="100"/>
                  <a:pt x="124" y="102"/>
                </a:cubicBezTo>
                <a:cubicBezTo>
                  <a:pt x="126" y="103"/>
                  <a:pt x="128" y="103"/>
                  <a:pt x="130" y="103"/>
                </a:cubicBezTo>
                <a:cubicBezTo>
                  <a:pt x="132" y="103"/>
                  <a:pt x="134" y="103"/>
                  <a:pt x="136" y="102"/>
                </a:cubicBezTo>
                <a:cubicBezTo>
                  <a:pt x="137" y="102"/>
                  <a:pt x="138" y="100"/>
                  <a:pt x="137" y="100"/>
                </a:cubicBezTo>
                <a:cubicBezTo>
                  <a:pt x="137" y="99"/>
                  <a:pt x="136" y="98"/>
                  <a:pt x="135" y="9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Freeform 45"/>
          <p:cNvSpPr>
            <a:spLocks noEditPoints="1"/>
          </p:cNvSpPr>
          <p:nvPr/>
        </p:nvSpPr>
        <p:spPr bwMode="auto">
          <a:xfrm>
            <a:off x="1842403" y="2398034"/>
            <a:ext cx="334119" cy="291466"/>
          </a:xfrm>
          <a:custGeom>
            <a:avLst/>
            <a:gdLst>
              <a:gd name="T0" fmla="*/ 75 w 176"/>
              <a:gd name="T1" fmla="*/ 129 h 153"/>
              <a:gd name="T2" fmla="*/ 74 w 176"/>
              <a:gd name="T3" fmla="*/ 133 h 153"/>
              <a:gd name="T4" fmla="*/ 103 w 176"/>
              <a:gd name="T5" fmla="*/ 130 h 153"/>
              <a:gd name="T6" fmla="*/ 69 w 176"/>
              <a:gd name="T7" fmla="*/ 56 h 153"/>
              <a:gd name="T8" fmla="*/ 103 w 176"/>
              <a:gd name="T9" fmla="*/ 58 h 153"/>
              <a:gd name="T10" fmla="*/ 122 w 176"/>
              <a:gd name="T11" fmla="*/ 31 h 153"/>
              <a:gd name="T12" fmla="*/ 107 w 176"/>
              <a:gd name="T13" fmla="*/ 1 h 153"/>
              <a:gd name="T14" fmla="*/ 73 w 176"/>
              <a:gd name="T15" fmla="*/ 0 h 153"/>
              <a:gd name="T16" fmla="*/ 54 w 176"/>
              <a:gd name="T17" fmla="*/ 27 h 153"/>
              <a:gd name="T18" fmla="*/ 69 w 176"/>
              <a:gd name="T19" fmla="*/ 56 h 153"/>
              <a:gd name="T20" fmla="*/ 101 w 176"/>
              <a:gd name="T21" fmla="*/ 8 h 153"/>
              <a:gd name="T22" fmla="*/ 101 w 176"/>
              <a:gd name="T23" fmla="*/ 50 h 153"/>
              <a:gd name="T24" fmla="*/ 62 w 176"/>
              <a:gd name="T25" fmla="*/ 29 h 153"/>
              <a:gd name="T26" fmla="*/ 151 w 176"/>
              <a:gd name="T27" fmla="*/ 75 h 153"/>
              <a:gd name="T28" fmla="*/ 154 w 176"/>
              <a:gd name="T29" fmla="*/ 76 h 153"/>
              <a:gd name="T30" fmla="*/ 136 w 176"/>
              <a:gd name="T31" fmla="*/ 41 h 153"/>
              <a:gd name="T32" fmla="*/ 133 w 176"/>
              <a:gd name="T33" fmla="*/ 44 h 153"/>
              <a:gd name="T34" fmla="*/ 120 w 176"/>
              <a:gd name="T35" fmla="*/ 54 h 153"/>
              <a:gd name="T36" fmla="*/ 120 w 176"/>
              <a:gd name="T37" fmla="*/ 57 h 153"/>
              <a:gd name="T38" fmla="*/ 135 w 176"/>
              <a:gd name="T39" fmla="*/ 80 h 153"/>
              <a:gd name="T40" fmla="*/ 137 w 176"/>
              <a:gd name="T41" fmla="*/ 78 h 153"/>
              <a:gd name="T42" fmla="*/ 120 w 176"/>
              <a:gd name="T43" fmla="*/ 54 h 153"/>
              <a:gd name="T44" fmla="*/ 39 w 176"/>
              <a:gd name="T45" fmla="*/ 80 h 153"/>
              <a:gd name="T46" fmla="*/ 42 w 176"/>
              <a:gd name="T47" fmla="*/ 78 h 153"/>
              <a:gd name="T48" fmla="*/ 56 w 176"/>
              <a:gd name="T49" fmla="*/ 54 h 153"/>
              <a:gd name="T50" fmla="*/ 38 w 176"/>
              <a:gd name="T51" fmla="*/ 77 h 153"/>
              <a:gd name="T52" fmla="*/ 39 w 176"/>
              <a:gd name="T53" fmla="*/ 80 h 153"/>
              <a:gd name="T54" fmla="*/ 70 w 176"/>
              <a:gd name="T55" fmla="*/ 145 h 153"/>
              <a:gd name="T56" fmla="*/ 69 w 176"/>
              <a:gd name="T57" fmla="*/ 149 h 153"/>
              <a:gd name="T58" fmla="*/ 108 w 176"/>
              <a:gd name="T59" fmla="*/ 146 h 153"/>
              <a:gd name="T60" fmla="*/ 20 w 176"/>
              <a:gd name="T61" fmla="*/ 75 h 153"/>
              <a:gd name="T62" fmla="*/ 23 w 176"/>
              <a:gd name="T63" fmla="*/ 73 h 153"/>
              <a:gd name="T64" fmla="*/ 42 w 176"/>
              <a:gd name="T65" fmla="*/ 40 h 153"/>
              <a:gd name="T66" fmla="*/ 18 w 176"/>
              <a:gd name="T67" fmla="*/ 72 h 153"/>
              <a:gd name="T68" fmla="*/ 20 w 176"/>
              <a:gd name="T69" fmla="*/ 75 h 153"/>
              <a:gd name="T70" fmla="*/ 159 w 176"/>
              <a:gd name="T71" fmla="*/ 88 h 153"/>
              <a:gd name="T72" fmla="*/ 124 w 176"/>
              <a:gd name="T73" fmla="*/ 86 h 153"/>
              <a:gd name="T74" fmla="*/ 104 w 176"/>
              <a:gd name="T75" fmla="*/ 114 h 153"/>
              <a:gd name="T76" fmla="*/ 120 w 176"/>
              <a:gd name="T77" fmla="*/ 145 h 153"/>
              <a:gd name="T78" fmla="*/ 156 w 176"/>
              <a:gd name="T79" fmla="*/ 147 h 153"/>
              <a:gd name="T80" fmla="*/ 175 w 176"/>
              <a:gd name="T81" fmla="*/ 118 h 153"/>
              <a:gd name="T82" fmla="*/ 154 w 176"/>
              <a:gd name="T83" fmla="*/ 139 h 153"/>
              <a:gd name="T84" fmla="*/ 112 w 176"/>
              <a:gd name="T85" fmla="*/ 116 h 153"/>
              <a:gd name="T86" fmla="*/ 153 w 176"/>
              <a:gd name="T87" fmla="*/ 94 h 153"/>
              <a:gd name="T88" fmla="*/ 154 w 176"/>
              <a:gd name="T89" fmla="*/ 139 h 153"/>
              <a:gd name="T90" fmla="*/ 56 w 176"/>
              <a:gd name="T91" fmla="*/ 88 h 153"/>
              <a:gd name="T92" fmla="*/ 20 w 176"/>
              <a:gd name="T93" fmla="*/ 86 h 153"/>
              <a:gd name="T94" fmla="*/ 1 w 176"/>
              <a:gd name="T95" fmla="*/ 114 h 153"/>
              <a:gd name="T96" fmla="*/ 17 w 176"/>
              <a:gd name="T97" fmla="*/ 145 h 153"/>
              <a:gd name="T98" fmla="*/ 52 w 176"/>
              <a:gd name="T99" fmla="*/ 147 h 153"/>
              <a:gd name="T100" fmla="*/ 72 w 176"/>
              <a:gd name="T101" fmla="*/ 119 h 153"/>
              <a:gd name="T102" fmla="*/ 50 w 176"/>
              <a:gd name="T103" fmla="*/ 139 h 153"/>
              <a:gd name="T104" fmla="*/ 9 w 176"/>
              <a:gd name="T105" fmla="*/ 116 h 153"/>
              <a:gd name="T106" fmla="*/ 50 w 176"/>
              <a:gd name="T107" fmla="*/ 94 h 153"/>
              <a:gd name="T108" fmla="*/ 50 w 176"/>
              <a:gd name="T109" fmla="*/ 13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6" h="153">
                <a:moveTo>
                  <a:pt x="101" y="128"/>
                </a:moveTo>
                <a:cubicBezTo>
                  <a:pt x="93" y="131"/>
                  <a:pt x="84" y="131"/>
                  <a:pt x="75" y="129"/>
                </a:cubicBezTo>
                <a:cubicBezTo>
                  <a:pt x="74" y="128"/>
                  <a:pt x="73" y="129"/>
                  <a:pt x="72" y="130"/>
                </a:cubicBezTo>
                <a:cubicBezTo>
                  <a:pt x="72" y="131"/>
                  <a:pt x="73" y="132"/>
                  <a:pt x="74" y="133"/>
                </a:cubicBezTo>
                <a:cubicBezTo>
                  <a:pt x="83" y="135"/>
                  <a:pt x="93" y="135"/>
                  <a:pt x="102" y="132"/>
                </a:cubicBezTo>
                <a:cubicBezTo>
                  <a:pt x="103" y="132"/>
                  <a:pt x="104" y="131"/>
                  <a:pt x="103" y="130"/>
                </a:cubicBezTo>
                <a:cubicBezTo>
                  <a:pt x="103" y="129"/>
                  <a:pt x="102" y="128"/>
                  <a:pt x="101" y="128"/>
                </a:cubicBezTo>
                <a:close/>
                <a:moveTo>
                  <a:pt x="69" y="56"/>
                </a:moveTo>
                <a:cubicBezTo>
                  <a:pt x="70" y="58"/>
                  <a:pt x="71" y="58"/>
                  <a:pt x="73" y="58"/>
                </a:cubicBezTo>
                <a:cubicBezTo>
                  <a:pt x="103" y="58"/>
                  <a:pt x="103" y="58"/>
                  <a:pt x="103" y="58"/>
                </a:cubicBezTo>
                <a:cubicBezTo>
                  <a:pt x="105" y="58"/>
                  <a:pt x="106" y="58"/>
                  <a:pt x="107" y="56"/>
                </a:cubicBezTo>
                <a:cubicBezTo>
                  <a:pt x="122" y="31"/>
                  <a:pt x="122" y="31"/>
                  <a:pt x="122" y="31"/>
                </a:cubicBezTo>
                <a:cubicBezTo>
                  <a:pt x="123" y="30"/>
                  <a:pt x="123" y="28"/>
                  <a:pt x="122" y="27"/>
                </a:cubicBezTo>
                <a:cubicBezTo>
                  <a:pt x="107" y="1"/>
                  <a:pt x="107" y="1"/>
                  <a:pt x="107" y="1"/>
                </a:cubicBezTo>
                <a:cubicBezTo>
                  <a:pt x="106" y="0"/>
                  <a:pt x="105" y="0"/>
                  <a:pt x="10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1" y="0"/>
                  <a:pt x="70" y="0"/>
                  <a:pt x="69" y="1"/>
                </a:cubicBezTo>
                <a:cubicBezTo>
                  <a:pt x="54" y="27"/>
                  <a:pt x="54" y="27"/>
                  <a:pt x="54" y="27"/>
                </a:cubicBezTo>
                <a:cubicBezTo>
                  <a:pt x="53" y="28"/>
                  <a:pt x="53" y="30"/>
                  <a:pt x="54" y="31"/>
                </a:cubicBezTo>
                <a:lnTo>
                  <a:pt x="69" y="56"/>
                </a:lnTo>
                <a:close/>
                <a:moveTo>
                  <a:pt x="75" y="8"/>
                </a:moveTo>
                <a:cubicBezTo>
                  <a:pt x="101" y="8"/>
                  <a:pt x="101" y="8"/>
                  <a:pt x="101" y="8"/>
                </a:cubicBezTo>
                <a:cubicBezTo>
                  <a:pt x="114" y="29"/>
                  <a:pt x="114" y="29"/>
                  <a:pt x="114" y="29"/>
                </a:cubicBezTo>
                <a:cubicBezTo>
                  <a:pt x="101" y="50"/>
                  <a:pt x="101" y="50"/>
                  <a:pt x="101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62" y="29"/>
                  <a:pt x="62" y="29"/>
                  <a:pt x="62" y="29"/>
                </a:cubicBezTo>
                <a:lnTo>
                  <a:pt x="75" y="8"/>
                </a:lnTo>
                <a:close/>
                <a:moveTo>
                  <a:pt x="151" y="75"/>
                </a:moveTo>
                <a:cubicBezTo>
                  <a:pt x="152" y="76"/>
                  <a:pt x="153" y="76"/>
                  <a:pt x="153" y="76"/>
                </a:cubicBezTo>
                <a:cubicBezTo>
                  <a:pt x="154" y="76"/>
                  <a:pt x="154" y="76"/>
                  <a:pt x="154" y="76"/>
                </a:cubicBezTo>
                <a:cubicBezTo>
                  <a:pt x="155" y="76"/>
                  <a:pt x="156" y="75"/>
                  <a:pt x="155" y="74"/>
                </a:cubicBezTo>
                <a:cubicBezTo>
                  <a:pt x="152" y="61"/>
                  <a:pt x="146" y="50"/>
                  <a:pt x="136" y="41"/>
                </a:cubicBezTo>
                <a:cubicBezTo>
                  <a:pt x="135" y="41"/>
                  <a:pt x="134" y="41"/>
                  <a:pt x="133" y="42"/>
                </a:cubicBezTo>
                <a:cubicBezTo>
                  <a:pt x="132" y="42"/>
                  <a:pt x="132" y="44"/>
                  <a:pt x="133" y="44"/>
                </a:cubicBezTo>
                <a:cubicBezTo>
                  <a:pt x="142" y="52"/>
                  <a:pt x="149" y="63"/>
                  <a:pt x="151" y="75"/>
                </a:cubicBezTo>
                <a:close/>
                <a:moveTo>
                  <a:pt x="120" y="54"/>
                </a:moveTo>
                <a:cubicBezTo>
                  <a:pt x="120" y="55"/>
                  <a:pt x="120" y="56"/>
                  <a:pt x="120" y="57"/>
                </a:cubicBezTo>
                <a:cubicBezTo>
                  <a:pt x="120" y="57"/>
                  <a:pt x="120" y="57"/>
                  <a:pt x="120" y="57"/>
                </a:cubicBezTo>
                <a:cubicBezTo>
                  <a:pt x="127" y="63"/>
                  <a:pt x="131" y="70"/>
                  <a:pt x="133" y="79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6" y="80"/>
                  <a:pt x="136" y="80"/>
                  <a:pt x="136" y="80"/>
                </a:cubicBezTo>
                <a:cubicBezTo>
                  <a:pt x="137" y="80"/>
                  <a:pt x="138" y="79"/>
                  <a:pt x="137" y="78"/>
                </a:cubicBezTo>
                <a:cubicBezTo>
                  <a:pt x="135" y="69"/>
                  <a:pt x="130" y="60"/>
                  <a:pt x="123" y="54"/>
                </a:cubicBezTo>
                <a:cubicBezTo>
                  <a:pt x="122" y="53"/>
                  <a:pt x="121" y="53"/>
                  <a:pt x="120" y="54"/>
                </a:cubicBezTo>
                <a:cubicBezTo>
                  <a:pt x="120" y="54"/>
                  <a:pt x="120" y="54"/>
                  <a:pt x="120" y="54"/>
                </a:cubicBezTo>
                <a:close/>
                <a:moveTo>
                  <a:pt x="39" y="80"/>
                </a:moveTo>
                <a:cubicBezTo>
                  <a:pt x="40" y="80"/>
                  <a:pt x="40" y="80"/>
                  <a:pt x="40" y="80"/>
                </a:cubicBezTo>
                <a:cubicBezTo>
                  <a:pt x="41" y="80"/>
                  <a:pt x="42" y="79"/>
                  <a:pt x="42" y="78"/>
                </a:cubicBezTo>
                <a:cubicBezTo>
                  <a:pt x="44" y="70"/>
                  <a:pt x="49" y="62"/>
                  <a:pt x="55" y="57"/>
                </a:cubicBezTo>
                <a:cubicBezTo>
                  <a:pt x="56" y="56"/>
                  <a:pt x="56" y="55"/>
                  <a:pt x="56" y="54"/>
                </a:cubicBezTo>
                <a:cubicBezTo>
                  <a:pt x="55" y="53"/>
                  <a:pt x="54" y="53"/>
                  <a:pt x="53" y="54"/>
                </a:cubicBezTo>
                <a:cubicBezTo>
                  <a:pt x="45" y="60"/>
                  <a:pt x="40" y="68"/>
                  <a:pt x="38" y="77"/>
                </a:cubicBezTo>
                <a:cubicBezTo>
                  <a:pt x="38" y="78"/>
                  <a:pt x="38" y="79"/>
                  <a:pt x="39" y="80"/>
                </a:cubicBezTo>
                <a:cubicBezTo>
                  <a:pt x="39" y="80"/>
                  <a:pt x="39" y="80"/>
                  <a:pt x="39" y="80"/>
                </a:cubicBezTo>
                <a:close/>
                <a:moveTo>
                  <a:pt x="106" y="144"/>
                </a:moveTo>
                <a:cubicBezTo>
                  <a:pt x="94" y="148"/>
                  <a:pt x="82" y="148"/>
                  <a:pt x="70" y="145"/>
                </a:cubicBezTo>
                <a:cubicBezTo>
                  <a:pt x="69" y="145"/>
                  <a:pt x="68" y="145"/>
                  <a:pt x="67" y="146"/>
                </a:cubicBezTo>
                <a:cubicBezTo>
                  <a:pt x="67" y="148"/>
                  <a:pt x="68" y="149"/>
                  <a:pt x="69" y="149"/>
                </a:cubicBezTo>
                <a:cubicBezTo>
                  <a:pt x="81" y="153"/>
                  <a:pt x="95" y="152"/>
                  <a:pt x="107" y="148"/>
                </a:cubicBezTo>
                <a:cubicBezTo>
                  <a:pt x="108" y="148"/>
                  <a:pt x="109" y="147"/>
                  <a:pt x="108" y="146"/>
                </a:cubicBezTo>
                <a:cubicBezTo>
                  <a:pt x="108" y="145"/>
                  <a:pt x="107" y="144"/>
                  <a:pt x="106" y="144"/>
                </a:cubicBezTo>
                <a:close/>
                <a:moveTo>
                  <a:pt x="20" y="75"/>
                </a:moveTo>
                <a:cubicBezTo>
                  <a:pt x="21" y="75"/>
                  <a:pt x="21" y="75"/>
                  <a:pt x="21" y="75"/>
                </a:cubicBezTo>
                <a:cubicBezTo>
                  <a:pt x="22" y="75"/>
                  <a:pt x="22" y="74"/>
                  <a:pt x="23" y="73"/>
                </a:cubicBezTo>
                <a:cubicBezTo>
                  <a:pt x="26" y="62"/>
                  <a:pt x="32" y="51"/>
                  <a:pt x="42" y="43"/>
                </a:cubicBezTo>
                <a:cubicBezTo>
                  <a:pt x="43" y="42"/>
                  <a:pt x="43" y="41"/>
                  <a:pt x="42" y="40"/>
                </a:cubicBezTo>
                <a:cubicBezTo>
                  <a:pt x="41" y="39"/>
                  <a:pt x="40" y="39"/>
                  <a:pt x="39" y="40"/>
                </a:cubicBezTo>
                <a:cubicBezTo>
                  <a:pt x="29" y="49"/>
                  <a:pt x="22" y="60"/>
                  <a:pt x="18" y="72"/>
                </a:cubicBezTo>
                <a:cubicBezTo>
                  <a:pt x="18" y="73"/>
                  <a:pt x="19" y="75"/>
                  <a:pt x="20" y="75"/>
                </a:cubicBezTo>
                <a:cubicBezTo>
                  <a:pt x="20" y="75"/>
                  <a:pt x="20" y="75"/>
                  <a:pt x="20" y="75"/>
                </a:cubicBezTo>
                <a:close/>
                <a:moveTo>
                  <a:pt x="175" y="114"/>
                </a:moveTo>
                <a:cubicBezTo>
                  <a:pt x="159" y="88"/>
                  <a:pt x="159" y="88"/>
                  <a:pt x="159" y="88"/>
                </a:cubicBezTo>
                <a:cubicBezTo>
                  <a:pt x="159" y="87"/>
                  <a:pt x="157" y="86"/>
                  <a:pt x="156" y="86"/>
                </a:cubicBezTo>
                <a:cubicBezTo>
                  <a:pt x="124" y="86"/>
                  <a:pt x="124" y="86"/>
                  <a:pt x="124" y="86"/>
                </a:cubicBezTo>
                <a:cubicBezTo>
                  <a:pt x="122" y="86"/>
                  <a:pt x="121" y="87"/>
                  <a:pt x="120" y="88"/>
                </a:cubicBezTo>
                <a:cubicBezTo>
                  <a:pt x="104" y="114"/>
                  <a:pt x="104" y="114"/>
                  <a:pt x="104" y="114"/>
                </a:cubicBezTo>
                <a:cubicBezTo>
                  <a:pt x="103" y="116"/>
                  <a:pt x="103" y="117"/>
                  <a:pt x="104" y="118"/>
                </a:cubicBezTo>
                <a:cubicBezTo>
                  <a:pt x="120" y="145"/>
                  <a:pt x="120" y="145"/>
                  <a:pt x="120" y="145"/>
                </a:cubicBezTo>
                <a:cubicBezTo>
                  <a:pt x="121" y="146"/>
                  <a:pt x="122" y="147"/>
                  <a:pt x="124" y="147"/>
                </a:cubicBezTo>
                <a:cubicBezTo>
                  <a:pt x="156" y="147"/>
                  <a:pt x="156" y="147"/>
                  <a:pt x="156" y="147"/>
                </a:cubicBezTo>
                <a:cubicBezTo>
                  <a:pt x="157" y="147"/>
                  <a:pt x="159" y="146"/>
                  <a:pt x="159" y="145"/>
                </a:cubicBezTo>
                <a:cubicBezTo>
                  <a:pt x="175" y="118"/>
                  <a:pt x="175" y="118"/>
                  <a:pt x="175" y="118"/>
                </a:cubicBezTo>
                <a:cubicBezTo>
                  <a:pt x="176" y="117"/>
                  <a:pt x="176" y="116"/>
                  <a:pt x="175" y="114"/>
                </a:cubicBezTo>
                <a:close/>
                <a:moveTo>
                  <a:pt x="154" y="139"/>
                </a:moveTo>
                <a:cubicBezTo>
                  <a:pt x="126" y="139"/>
                  <a:pt x="126" y="139"/>
                  <a:pt x="126" y="139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67" y="116"/>
                  <a:pt x="167" y="116"/>
                  <a:pt x="167" y="116"/>
                </a:cubicBezTo>
                <a:lnTo>
                  <a:pt x="154" y="139"/>
                </a:lnTo>
                <a:close/>
                <a:moveTo>
                  <a:pt x="72" y="114"/>
                </a:moveTo>
                <a:cubicBezTo>
                  <a:pt x="56" y="88"/>
                  <a:pt x="56" y="88"/>
                  <a:pt x="56" y="88"/>
                </a:cubicBezTo>
                <a:cubicBezTo>
                  <a:pt x="55" y="87"/>
                  <a:pt x="54" y="86"/>
                  <a:pt x="52" y="86"/>
                </a:cubicBezTo>
                <a:cubicBezTo>
                  <a:pt x="20" y="86"/>
                  <a:pt x="20" y="86"/>
                  <a:pt x="20" y="86"/>
                </a:cubicBezTo>
                <a:cubicBezTo>
                  <a:pt x="19" y="86"/>
                  <a:pt x="17" y="87"/>
                  <a:pt x="17" y="88"/>
                </a:cubicBezTo>
                <a:cubicBezTo>
                  <a:pt x="1" y="114"/>
                  <a:pt x="1" y="114"/>
                  <a:pt x="1" y="114"/>
                </a:cubicBezTo>
                <a:cubicBezTo>
                  <a:pt x="0" y="116"/>
                  <a:pt x="0" y="117"/>
                  <a:pt x="1" y="118"/>
                </a:cubicBezTo>
                <a:cubicBezTo>
                  <a:pt x="17" y="145"/>
                  <a:pt x="17" y="145"/>
                  <a:pt x="17" y="145"/>
                </a:cubicBezTo>
                <a:cubicBezTo>
                  <a:pt x="17" y="146"/>
                  <a:pt x="19" y="147"/>
                  <a:pt x="20" y="147"/>
                </a:cubicBezTo>
                <a:cubicBezTo>
                  <a:pt x="52" y="147"/>
                  <a:pt x="52" y="147"/>
                  <a:pt x="52" y="147"/>
                </a:cubicBezTo>
                <a:cubicBezTo>
                  <a:pt x="54" y="147"/>
                  <a:pt x="55" y="146"/>
                  <a:pt x="56" y="145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73" y="117"/>
                  <a:pt x="73" y="116"/>
                  <a:pt x="72" y="114"/>
                </a:cubicBezTo>
                <a:close/>
                <a:moveTo>
                  <a:pt x="50" y="139"/>
                </a:moveTo>
                <a:cubicBezTo>
                  <a:pt x="23" y="139"/>
                  <a:pt x="23" y="139"/>
                  <a:pt x="23" y="139"/>
                </a:cubicBezTo>
                <a:cubicBezTo>
                  <a:pt x="9" y="116"/>
                  <a:pt x="9" y="116"/>
                  <a:pt x="9" y="116"/>
                </a:cubicBezTo>
                <a:cubicBezTo>
                  <a:pt x="23" y="94"/>
                  <a:pt x="23" y="94"/>
                  <a:pt x="23" y="94"/>
                </a:cubicBezTo>
                <a:cubicBezTo>
                  <a:pt x="50" y="94"/>
                  <a:pt x="50" y="94"/>
                  <a:pt x="50" y="94"/>
                </a:cubicBezTo>
                <a:cubicBezTo>
                  <a:pt x="64" y="116"/>
                  <a:pt x="64" y="116"/>
                  <a:pt x="64" y="116"/>
                </a:cubicBezTo>
                <a:lnTo>
                  <a:pt x="50" y="139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TextBox 102"/>
          <p:cNvSpPr txBox="1"/>
          <p:nvPr/>
        </p:nvSpPr>
        <p:spPr>
          <a:xfrm>
            <a:off x="8958280" y="1750631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SMN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Box 102"/>
          <p:cNvSpPr txBox="1"/>
          <p:nvPr/>
        </p:nvSpPr>
        <p:spPr>
          <a:xfrm>
            <a:off x="10019373" y="1730123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APIG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102"/>
          <p:cNvSpPr txBox="1"/>
          <p:nvPr/>
        </p:nvSpPr>
        <p:spPr>
          <a:xfrm>
            <a:off x="11055647" y="1730122"/>
            <a:ext cx="497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CPTS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102"/>
          <p:cNvSpPr txBox="1"/>
          <p:nvPr/>
        </p:nvSpPr>
        <p:spPr>
          <a:xfrm>
            <a:off x="1796904" y="2689431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Freeform 5"/>
          <p:cNvSpPr>
            <a:spLocks noEditPoints="1"/>
          </p:cNvSpPr>
          <p:nvPr/>
        </p:nvSpPr>
        <p:spPr bwMode="auto">
          <a:xfrm>
            <a:off x="2859004" y="2398034"/>
            <a:ext cx="334910" cy="293835"/>
          </a:xfrm>
          <a:custGeom>
            <a:avLst/>
            <a:gdLst>
              <a:gd name="T0" fmla="*/ 144 w 176"/>
              <a:gd name="T1" fmla="*/ 120 h 154"/>
              <a:gd name="T2" fmla="*/ 81 w 176"/>
              <a:gd name="T3" fmla="*/ 151 h 154"/>
              <a:gd name="T4" fmla="*/ 62 w 176"/>
              <a:gd name="T5" fmla="*/ 136 h 154"/>
              <a:gd name="T6" fmla="*/ 0 w 176"/>
              <a:gd name="T7" fmla="*/ 52 h 154"/>
              <a:gd name="T8" fmla="*/ 128 w 176"/>
              <a:gd name="T9" fmla="*/ 44 h 154"/>
              <a:gd name="T10" fmla="*/ 8 w 176"/>
              <a:gd name="T11" fmla="*/ 52 h 154"/>
              <a:gd name="T12" fmla="*/ 16 w 176"/>
              <a:gd name="T13" fmla="*/ 128 h 154"/>
              <a:gd name="T14" fmla="*/ 86 w 176"/>
              <a:gd name="T15" fmla="*/ 128 h 154"/>
              <a:gd name="T16" fmla="*/ 136 w 176"/>
              <a:gd name="T17" fmla="*/ 120 h 154"/>
              <a:gd name="T18" fmla="*/ 128 w 176"/>
              <a:gd name="T19" fmla="*/ 44 h 154"/>
              <a:gd name="T20" fmla="*/ 75 w 176"/>
              <a:gd name="T21" fmla="*/ 68 h 154"/>
              <a:gd name="T22" fmla="*/ 100 w 176"/>
              <a:gd name="T23" fmla="*/ 74 h 154"/>
              <a:gd name="T24" fmla="*/ 116 w 176"/>
              <a:gd name="T25" fmla="*/ 72 h 154"/>
              <a:gd name="T26" fmla="*/ 86 w 176"/>
              <a:gd name="T27" fmla="*/ 87 h 154"/>
              <a:gd name="T28" fmla="*/ 88 w 176"/>
              <a:gd name="T29" fmla="*/ 104 h 154"/>
              <a:gd name="T30" fmla="*/ 80 w 176"/>
              <a:gd name="T31" fmla="*/ 112 h 154"/>
              <a:gd name="T32" fmla="*/ 63 w 176"/>
              <a:gd name="T33" fmla="*/ 101 h 154"/>
              <a:gd name="T34" fmla="*/ 52 w 176"/>
              <a:gd name="T35" fmla="*/ 108 h 154"/>
              <a:gd name="T36" fmla="*/ 44 w 176"/>
              <a:gd name="T37" fmla="*/ 100 h 154"/>
              <a:gd name="T38" fmla="*/ 57 w 176"/>
              <a:gd name="T39" fmla="*/ 83 h 154"/>
              <a:gd name="T40" fmla="*/ 36 w 176"/>
              <a:gd name="T41" fmla="*/ 68 h 154"/>
              <a:gd name="T42" fmla="*/ 51 w 176"/>
              <a:gd name="T43" fmla="*/ 72 h 154"/>
              <a:gd name="T44" fmla="*/ 71 w 176"/>
              <a:gd name="T45" fmla="*/ 67 h 154"/>
              <a:gd name="T46" fmla="*/ 88 w 176"/>
              <a:gd name="T47" fmla="*/ 108 h 154"/>
              <a:gd name="T48" fmla="*/ 92 w 176"/>
              <a:gd name="T49" fmla="*/ 112 h 154"/>
              <a:gd name="T50" fmla="*/ 40 w 176"/>
              <a:gd name="T51" fmla="*/ 108 h 154"/>
              <a:gd name="T52" fmla="*/ 44 w 176"/>
              <a:gd name="T53" fmla="*/ 104 h 154"/>
              <a:gd name="T54" fmla="*/ 176 w 176"/>
              <a:gd name="T55" fmla="*/ 84 h 154"/>
              <a:gd name="T56" fmla="*/ 152 w 176"/>
              <a:gd name="T57" fmla="*/ 92 h 154"/>
              <a:gd name="T58" fmla="*/ 168 w 176"/>
              <a:gd name="T59" fmla="*/ 84 h 154"/>
              <a:gd name="T60" fmla="*/ 160 w 176"/>
              <a:gd name="T61" fmla="*/ 8 h 154"/>
              <a:gd name="T62" fmla="*/ 40 w 176"/>
              <a:gd name="T63" fmla="*/ 16 h 154"/>
              <a:gd name="T64" fmla="*/ 32 w 176"/>
              <a:gd name="T65" fmla="*/ 16 h 154"/>
              <a:gd name="T66" fmla="*/ 72 w 176"/>
              <a:gd name="T67" fmla="*/ 77 h 154"/>
              <a:gd name="T68" fmla="*/ 78 w 176"/>
              <a:gd name="T69" fmla="*/ 97 h 154"/>
              <a:gd name="T70" fmla="*/ 72 w 176"/>
              <a:gd name="T71" fmla="*/ 77 h 154"/>
              <a:gd name="T72" fmla="*/ 108 w 176"/>
              <a:gd name="T73" fmla="*/ 76 h 154"/>
              <a:gd name="T74" fmla="*/ 44 w 176"/>
              <a:gd name="T75" fmla="*/ 64 h 154"/>
              <a:gd name="T76" fmla="*/ 48 w 176"/>
              <a:gd name="T77" fmla="*/ 68 h 154"/>
              <a:gd name="T78" fmla="*/ 72 w 176"/>
              <a:gd name="T79" fmla="*/ 62 h 154"/>
              <a:gd name="T80" fmla="*/ 74 w 176"/>
              <a:gd name="T81" fmla="*/ 60 h 154"/>
              <a:gd name="T82" fmla="*/ 150 w 176"/>
              <a:gd name="T83" fmla="*/ 20 h 154"/>
              <a:gd name="T84" fmla="*/ 60 w 176"/>
              <a:gd name="T85" fmla="*/ 18 h 154"/>
              <a:gd name="T86" fmla="*/ 150 w 176"/>
              <a:gd name="T87" fmla="*/ 1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54">
                <a:moveTo>
                  <a:pt x="128" y="36"/>
                </a:moveTo>
                <a:cubicBezTo>
                  <a:pt x="137" y="36"/>
                  <a:pt x="144" y="43"/>
                  <a:pt x="144" y="52"/>
                </a:cubicBezTo>
                <a:cubicBezTo>
                  <a:pt x="144" y="120"/>
                  <a:pt x="144" y="120"/>
                  <a:pt x="144" y="120"/>
                </a:cubicBezTo>
                <a:cubicBezTo>
                  <a:pt x="144" y="129"/>
                  <a:pt x="137" y="136"/>
                  <a:pt x="128" y="136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81" y="151"/>
                  <a:pt x="81" y="151"/>
                  <a:pt x="81" y="151"/>
                </a:cubicBezTo>
                <a:cubicBezTo>
                  <a:pt x="80" y="153"/>
                  <a:pt x="77" y="154"/>
                  <a:pt x="75" y="152"/>
                </a:cubicBezTo>
                <a:cubicBezTo>
                  <a:pt x="75" y="152"/>
                  <a:pt x="75" y="152"/>
                  <a:pt x="74" y="152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7" y="136"/>
                  <a:pt x="0" y="129"/>
                  <a:pt x="0" y="120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3"/>
                  <a:pt x="7" y="36"/>
                  <a:pt x="16" y="36"/>
                </a:cubicBezTo>
                <a:lnTo>
                  <a:pt x="128" y="36"/>
                </a:lnTo>
                <a:close/>
                <a:moveTo>
                  <a:pt x="128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12" y="44"/>
                  <a:pt x="8" y="47"/>
                  <a:pt x="8" y="51"/>
                </a:cubicBezTo>
                <a:cubicBezTo>
                  <a:pt x="8" y="52"/>
                  <a:pt x="8" y="52"/>
                  <a:pt x="8" y="52"/>
                </a:cubicBezTo>
                <a:cubicBezTo>
                  <a:pt x="8" y="120"/>
                  <a:pt x="8" y="120"/>
                  <a:pt x="8" y="120"/>
                </a:cubicBezTo>
                <a:cubicBezTo>
                  <a:pt x="8" y="124"/>
                  <a:pt x="11" y="128"/>
                  <a:pt x="15" y="128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66" y="128"/>
                  <a:pt x="66" y="128"/>
                  <a:pt x="66" y="128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86" y="128"/>
                  <a:pt x="86" y="128"/>
                  <a:pt x="86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32" y="128"/>
                  <a:pt x="136" y="125"/>
                  <a:pt x="136" y="121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48"/>
                  <a:pt x="133" y="44"/>
                  <a:pt x="129" y="44"/>
                </a:cubicBezTo>
                <a:lnTo>
                  <a:pt x="128" y="44"/>
                </a:lnTo>
                <a:close/>
                <a:moveTo>
                  <a:pt x="74" y="56"/>
                </a:moveTo>
                <a:cubicBezTo>
                  <a:pt x="77" y="56"/>
                  <a:pt x="80" y="59"/>
                  <a:pt x="80" y="62"/>
                </a:cubicBezTo>
                <a:cubicBezTo>
                  <a:pt x="80" y="65"/>
                  <a:pt x="78" y="68"/>
                  <a:pt x="75" y="68"/>
                </a:cubicBezTo>
                <a:cubicBezTo>
                  <a:pt x="74" y="74"/>
                  <a:pt x="74" y="74"/>
                  <a:pt x="74" y="74"/>
                </a:cubicBezTo>
                <a:cubicBezTo>
                  <a:pt x="86" y="82"/>
                  <a:pt x="86" y="82"/>
                  <a:pt x="86" y="82"/>
                </a:cubicBezTo>
                <a:cubicBezTo>
                  <a:pt x="100" y="74"/>
                  <a:pt x="100" y="74"/>
                  <a:pt x="100" y="74"/>
                </a:cubicBezTo>
                <a:cubicBezTo>
                  <a:pt x="100" y="73"/>
                  <a:pt x="100" y="73"/>
                  <a:pt x="100" y="72"/>
                </a:cubicBezTo>
                <a:cubicBezTo>
                  <a:pt x="100" y="68"/>
                  <a:pt x="104" y="64"/>
                  <a:pt x="108" y="64"/>
                </a:cubicBezTo>
                <a:cubicBezTo>
                  <a:pt x="112" y="64"/>
                  <a:pt x="116" y="68"/>
                  <a:pt x="116" y="72"/>
                </a:cubicBezTo>
                <a:cubicBezTo>
                  <a:pt x="116" y="76"/>
                  <a:pt x="112" y="80"/>
                  <a:pt x="108" y="80"/>
                </a:cubicBezTo>
                <a:cubicBezTo>
                  <a:pt x="106" y="80"/>
                  <a:pt x="103" y="79"/>
                  <a:pt x="102" y="77"/>
                </a:cubicBezTo>
                <a:cubicBezTo>
                  <a:pt x="86" y="87"/>
                  <a:pt x="86" y="87"/>
                  <a:pt x="86" y="87"/>
                </a:cubicBezTo>
                <a:cubicBezTo>
                  <a:pt x="82" y="99"/>
                  <a:pt x="82" y="99"/>
                  <a:pt x="82" y="99"/>
                </a:cubicBezTo>
                <a:cubicBezTo>
                  <a:pt x="86" y="104"/>
                  <a:pt x="86" y="104"/>
                  <a:pt x="86" y="104"/>
                </a:cubicBezTo>
                <a:cubicBezTo>
                  <a:pt x="86" y="104"/>
                  <a:pt x="87" y="104"/>
                  <a:pt x="88" y="104"/>
                </a:cubicBezTo>
                <a:cubicBezTo>
                  <a:pt x="92" y="104"/>
                  <a:pt x="96" y="108"/>
                  <a:pt x="96" y="112"/>
                </a:cubicBezTo>
                <a:cubicBezTo>
                  <a:pt x="96" y="116"/>
                  <a:pt x="92" y="120"/>
                  <a:pt x="88" y="120"/>
                </a:cubicBezTo>
                <a:cubicBezTo>
                  <a:pt x="84" y="120"/>
                  <a:pt x="80" y="116"/>
                  <a:pt x="80" y="112"/>
                </a:cubicBezTo>
                <a:cubicBezTo>
                  <a:pt x="80" y="110"/>
                  <a:pt x="81" y="108"/>
                  <a:pt x="82" y="106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63" y="101"/>
                  <a:pt x="63" y="101"/>
                  <a:pt x="63" y="101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07"/>
                  <a:pt x="52" y="108"/>
                  <a:pt x="52" y="108"/>
                </a:cubicBezTo>
                <a:cubicBezTo>
                  <a:pt x="52" y="112"/>
                  <a:pt x="48" y="116"/>
                  <a:pt x="44" y="116"/>
                </a:cubicBezTo>
                <a:cubicBezTo>
                  <a:pt x="40" y="116"/>
                  <a:pt x="36" y="112"/>
                  <a:pt x="36" y="108"/>
                </a:cubicBezTo>
                <a:cubicBezTo>
                  <a:pt x="36" y="104"/>
                  <a:pt x="40" y="100"/>
                  <a:pt x="44" y="100"/>
                </a:cubicBezTo>
                <a:cubicBezTo>
                  <a:pt x="47" y="100"/>
                  <a:pt x="49" y="101"/>
                  <a:pt x="51" y="103"/>
                </a:cubicBezTo>
                <a:cubicBezTo>
                  <a:pt x="61" y="97"/>
                  <a:pt x="61" y="97"/>
                  <a:pt x="61" y="97"/>
                </a:cubicBezTo>
                <a:cubicBezTo>
                  <a:pt x="57" y="83"/>
                  <a:pt x="57" y="83"/>
                  <a:pt x="57" y="83"/>
                </a:cubicBezTo>
                <a:cubicBezTo>
                  <a:pt x="48" y="75"/>
                  <a:pt x="48" y="75"/>
                  <a:pt x="48" y="75"/>
                </a:cubicBezTo>
                <a:cubicBezTo>
                  <a:pt x="47" y="76"/>
                  <a:pt x="45" y="76"/>
                  <a:pt x="44" y="76"/>
                </a:cubicBezTo>
                <a:cubicBezTo>
                  <a:pt x="40" y="76"/>
                  <a:pt x="36" y="72"/>
                  <a:pt x="36" y="68"/>
                </a:cubicBezTo>
                <a:cubicBezTo>
                  <a:pt x="36" y="64"/>
                  <a:pt x="40" y="60"/>
                  <a:pt x="44" y="60"/>
                </a:cubicBezTo>
                <a:cubicBezTo>
                  <a:pt x="48" y="60"/>
                  <a:pt x="52" y="64"/>
                  <a:pt x="52" y="68"/>
                </a:cubicBezTo>
                <a:cubicBezTo>
                  <a:pt x="52" y="70"/>
                  <a:pt x="52" y="71"/>
                  <a:pt x="51" y="72"/>
                </a:cubicBezTo>
                <a:cubicBezTo>
                  <a:pt x="60" y="81"/>
                  <a:pt x="60" y="81"/>
                  <a:pt x="60" y="81"/>
                </a:cubicBezTo>
                <a:cubicBezTo>
                  <a:pt x="70" y="73"/>
                  <a:pt x="70" y="73"/>
                  <a:pt x="70" y="73"/>
                </a:cubicBezTo>
                <a:cubicBezTo>
                  <a:pt x="71" y="67"/>
                  <a:pt x="71" y="67"/>
                  <a:pt x="71" y="67"/>
                </a:cubicBezTo>
                <a:cubicBezTo>
                  <a:pt x="69" y="66"/>
                  <a:pt x="68" y="64"/>
                  <a:pt x="68" y="62"/>
                </a:cubicBezTo>
                <a:cubicBezTo>
                  <a:pt x="68" y="59"/>
                  <a:pt x="71" y="56"/>
                  <a:pt x="74" y="56"/>
                </a:cubicBezTo>
                <a:close/>
                <a:moveTo>
                  <a:pt x="88" y="108"/>
                </a:moveTo>
                <a:cubicBezTo>
                  <a:pt x="86" y="108"/>
                  <a:pt x="84" y="110"/>
                  <a:pt x="84" y="112"/>
                </a:cubicBezTo>
                <a:cubicBezTo>
                  <a:pt x="84" y="114"/>
                  <a:pt x="86" y="116"/>
                  <a:pt x="88" y="116"/>
                </a:cubicBezTo>
                <a:cubicBezTo>
                  <a:pt x="90" y="116"/>
                  <a:pt x="92" y="114"/>
                  <a:pt x="92" y="112"/>
                </a:cubicBezTo>
                <a:cubicBezTo>
                  <a:pt x="92" y="110"/>
                  <a:pt x="90" y="108"/>
                  <a:pt x="88" y="108"/>
                </a:cubicBezTo>
                <a:close/>
                <a:moveTo>
                  <a:pt x="44" y="104"/>
                </a:moveTo>
                <a:cubicBezTo>
                  <a:pt x="42" y="104"/>
                  <a:pt x="40" y="106"/>
                  <a:pt x="40" y="108"/>
                </a:cubicBezTo>
                <a:cubicBezTo>
                  <a:pt x="40" y="110"/>
                  <a:pt x="42" y="112"/>
                  <a:pt x="44" y="112"/>
                </a:cubicBezTo>
                <a:cubicBezTo>
                  <a:pt x="46" y="112"/>
                  <a:pt x="48" y="110"/>
                  <a:pt x="48" y="108"/>
                </a:cubicBezTo>
                <a:cubicBezTo>
                  <a:pt x="48" y="106"/>
                  <a:pt x="46" y="104"/>
                  <a:pt x="44" y="104"/>
                </a:cubicBezTo>
                <a:close/>
                <a:moveTo>
                  <a:pt x="160" y="0"/>
                </a:moveTo>
                <a:cubicBezTo>
                  <a:pt x="169" y="0"/>
                  <a:pt x="176" y="7"/>
                  <a:pt x="176" y="16"/>
                </a:cubicBezTo>
                <a:cubicBezTo>
                  <a:pt x="176" y="84"/>
                  <a:pt x="176" y="84"/>
                  <a:pt x="176" y="84"/>
                </a:cubicBezTo>
                <a:cubicBezTo>
                  <a:pt x="176" y="93"/>
                  <a:pt x="169" y="100"/>
                  <a:pt x="160" y="100"/>
                </a:cubicBezTo>
                <a:cubicBezTo>
                  <a:pt x="152" y="100"/>
                  <a:pt x="152" y="100"/>
                  <a:pt x="152" y="100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60" y="92"/>
                  <a:pt x="160" y="92"/>
                  <a:pt x="160" y="92"/>
                </a:cubicBezTo>
                <a:cubicBezTo>
                  <a:pt x="164" y="92"/>
                  <a:pt x="168" y="89"/>
                  <a:pt x="168" y="85"/>
                </a:cubicBezTo>
                <a:cubicBezTo>
                  <a:pt x="168" y="84"/>
                  <a:pt x="168" y="84"/>
                  <a:pt x="168" y="84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5" y="8"/>
                  <a:pt x="161" y="8"/>
                </a:cubicBezTo>
                <a:cubicBezTo>
                  <a:pt x="160" y="8"/>
                  <a:pt x="160" y="8"/>
                  <a:pt x="160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4" y="8"/>
                  <a:pt x="40" y="11"/>
                  <a:pt x="40" y="15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28"/>
                  <a:pt x="40" y="28"/>
                  <a:pt x="40" y="28"/>
                </a:cubicBezTo>
                <a:cubicBezTo>
                  <a:pt x="32" y="28"/>
                  <a:pt x="32" y="28"/>
                  <a:pt x="32" y="28"/>
                </a:cubicBezTo>
                <a:cubicBezTo>
                  <a:pt x="32" y="16"/>
                  <a:pt x="32" y="16"/>
                  <a:pt x="32" y="16"/>
                </a:cubicBezTo>
                <a:cubicBezTo>
                  <a:pt x="32" y="7"/>
                  <a:pt x="39" y="0"/>
                  <a:pt x="48" y="0"/>
                </a:cubicBezTo>
                <a:lnTo>
                  <a:pt x="160" y="0"/>
                </a:lnTo>
                <a:close/>
                <a:moveTo>
                  <a:pt x="72" y="77"/>
                </a:moveTo>
                <a:cubicBezTo>
                  <a:pt x="61" y="85"/>
                  <a:pt x="61" y="85"/>
                  <a:pt x="61" y="85"/>
                </a:cubicBezTo>
                <a:cubicBezTo>
                  <a:pt x="66" y="97"/>
                  <a:pt x="66" y="97"/>
                  <a:pt x="66" y="97"/>
                </a:cubicBezTo>
                <a:cubicBezTo>
                  <a:pt x="78" y="97"/>
                  <a:pt x="78" y="97"/>
                  <a:pt x="78" y="97"/>
                </a:cubicBezTo>
                <a:cubicBezTo>
                  <a:pt x="82" y="85"/>
                  <a:pt x="82" y="85"/>
                  <a:pt x="82" y="85"/>
                </a:cubicBezTo>
                <a:cubicBezTo>
                  <a:pt x="82" y="85"/>
                  <a:pt x="82" y="85"/>
                  <a:pt x="82" y="85"/>
                </a:cubicBezTo>
                <a:lnTo>
                  <a:pt x="72" y="77"/>
                </a:lnTo>
                <a:close/>
                <a:moveTo>
                  <a:pt x="108" y="68"/>
                </a:moveTo>
                <a:cubicBezTo>
                  <a:pt x="106" y="68"/>
                  <a:pt x="104" y="70"/>
                  <a:pt x="104" y="72"/>
                </a:cubicBezTo>
                <a:cubicBezTo>
                  <a:pt x="104" y="74"/>
                  <a:pt x="106" y="76"/>
                  <a:pt x="108" y="76"/>
                </a:cubicBezTo>
                <a:cubicBezTo>
                  <a:pt x="110" y="76"/>
                  <a:pt x="112" y="74"/>
                  <a:pt x="112" y="72"/>
                </a:cubicBezTo>
                <a:cubicBezTo>
                  <a:pt x="112" y="70"/>
                  <a:pt x="110" y="68"/>
                  <a:pt x="108" y="68"/>
                </a:cubicBezTo>
                <a:close/>
                <a:moveTo>
                  <a:pt x="44" y="64"/>
                </a:moveTo>
                <a:cubicBezTo>
                  <a:pt x="42" y="64"/>
                  <a:pt x="40" y="66"/>
                  <a:pt x="40" y="68"/>
                </a:cubicBezTo>
                <a:cubicBezTo>
                  <a:pt x="40" y="70"/>
                  <a:pt x="42" y="72"/>
                  <a:pt x="44" y="72"/>
                </a:cubicBezTo>
                <a:cubicBezTo>
                  <a:pt x="46" y="72"/>
                  <a:pt x="48" y="70"/>
                  <a:pt x="48" y="68"/>
                </a:cubicBezTo>
                <a:cubicBezTo>
                  <a:pt x="48" y="66"/>
                  <a:pt x="46" y="64"/>
                  <a:pt x="44" y="64"/>
                </a:cubicBezTo>
                <a:close/>
                <a:moveTo>
                  <a:pt x="74" y="60"/>
                </a:moveTo>
                <a:cubicBezTo>
                  <a:pt x="73" y="60"/>
                  <a:pt x="72" y="61"/>
                  <a:pt x="72" y="62"/>
                </a:cubicBezTo>
                <a:cubicBezTo>
                  <a:pt x="72" y="63"/>
                  <a:pt x="73" y="64"/>
                  <a:pt x="74" y="64"/>
                </a:cubicBezTo>
                <a:cubicBezTo>
                  <a:pt x="75" y="64"/>
                  <a:pt x="76" y="63"/>
                  <a:pt x="76" y="62"/>
                </a:cubicBezTo>
                <a:cubicBezTo>
                  <a:pt x="76" y="61"/>
                  <a:pt x="75" y="60"/>
                  <a:pt x="74" y="60"/>
                </a:cubicBezTo>
                <a:close/>
                <a:moveTo>
                  <a:pt x="150" y="16"/>
                </a:moveTo>
                <a:cubicBezTo>
                  <a:pt x="151" y="16"/>
                  <a:pt x="152" y="17"/>
                  <a:pt x="152" y="18"/>
                </a:cubicBezTo>
                <a:cubicBezTo>
                  <a:pt x="152" y="19"/>
                  <a:pt x="151" y="20"/>
                  <a:pt x="150" y="20"/>
                </a:cubicBezTo>
                <a:cubicBezTo>
                  <a:pt x="150" y="20"/>
                  <a:pt x="150" y="20"/>
                  <a:pt x="150" y="20"/>
                </a:cubicBezTo>
                <a:cubicBezTo>
                  <a:pt x="62" y="20"/>
                  <a:pt x="62" y="20"/>
                  <a:pt x="62" y="20"/>
                </a:cubicBezTo>
                <a:cubicBezTo>
                  <a:pt x="61" y="20"/>
                  <a:pt x="60" y="19"/>
                  <a:pt x="60" y="18"/>
                </a:cubicBezTo>
                <a:cubicBezTo>
                  <a:pt x="60" y="17"/>
                  <a:pt x="61" y="16"/>
                  <a:pt x="62" y="16"/>
                </a:cubicBezTo>
                <a:cubicBezTo>
                  <a:pt x="62" y="16"/>
                  <a:pt x="62" y="16"/>
                  <a:pt x="62" y="16"/>
                </a:cubicBezTo>
                <a:lnTo>
                  <a:pt x="150" y="1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5" name="TextBox 102"/>
          <p:cNvSpPr txBox="1"/>
          <p:nvPr/>
        </p:nvSpPr>
        <p:spPr>
          <a:xfrm>
            <a:off x="2780238" y="2691868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HRM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Freeform 31"/>
          <p:cNvSpPr>
            <a:spLocks noEditPoints="1"/>
          </p:cNvSpPr>
          <p:nvPr/>
        </p:nvSpPr>
        <p:spPr bwMode="auto">
          <a:xfrm>
            <a:off x="848361" y="3868390"/>
            <a:ext cx="243863" cy="268449"/>
          </a:xfrm>
          <a:custGeom>
            <a:avLst/>
            <a:gdLst>
              <a:gd name="T0" fmla="*/ 80 w 152"/>
              <a:gd name="T1" fmla="*/ 37 h 168"/>
              <a:gd name="T2" fmla="*/ 76 w 152"/>
              <a:gd name="T3" fmla="*/ 36 h 168"/>
              <a:gd name="T4" fmla="*/ 72 w 152"/>
              <a:gd name="T5" fmla="*/ 37 h 168"/>
              <a:gd name="T6" fmla="*/ 33 w 152"/>
              <a:gd name="T7" fmla="*/ 61 h 168"/>
              <a:gd name="T8" fmla="*/ 46 w 152"/>
              <a:gd name="T9" fmla="*/ 106 h 168"/>
              <a:gd name="T10" fmla="*/ 76 w 152"/>
              <a:gd name="T11" fmla="*/ 132 h 168"/>
              <a:gd name="T12" fmla="*/ 76 w 152"/>
              <a:gd name="T13" fmla="*/ 132 h 168"/>
              <a:gd name="T14" fmla="*/ 106 w 152"/>
              <a:gd name="T15" fmla="*/ 106 h 168"/>
              <a:gd name="T16" fmla="*/ 119 w 152"/>
              <a:gd name="T17" fmla="*/ 61 h 168"/>
              <a:gd name="T18" fmla="*/ 114 w 152"/>
              <a:gd name="T19" fmla="*/ 66 h 168"/>
              <a:gd name="T20" fmla="*/ 76 w 152"/>
              <a:gd name="T21" fmla="*/ 127 h 168"/>
              <a:gd name="T22" fmla="*/ 76 w 152"/>
              <a:gd name="T23" fmla="*/ 127 h 168"/>
              <a:gd name="T24" fmla="*/ 38 w 152"/>
              <a:gd name="T25" fmla="*/ 66 h 168"/>
              <a:gd name="T26" fmla="*/ 38 w 152"/>
              <a:gd name="T27" fmla="*/ 58 h 168"/>
              <a:gd name="T28" fmla="*/ 76 w 152"/>
              <a:gd name="T29" fmla="*/ 40 h 168"/>
              <a:gd name="T30" fmla="*/ 76 w 152"/>
              <a:gd name="T31" fmla="*/ 40 h 168"/>
              <a:gd name="T32" fmla="*/ 76 w 152"/>
              <a:gd name="T33" fmla="*/ 40 h 168"/>
              <a:gd name="T34" fmla="*/ 77 w 152"/>
              <a:gd name="T35" fmla="*/ 40 h 168"/>
              <a:gd name="T36" fmla="*/ 116 w 152"/>
              <a:gd name="T37" fmla="*/ 60 h 168"/>
              <a:gd name="T38" fmla="*/ 145 w 152"/>
              <a:gd name="T39" fmla="*/ 31 h 168"/>
              <a:gd name="T40" fmla="*/ 76 w 152"/>
              <a:gd name="T41" fmla="*/ 0 h 168"/>
              <a:gd name="T42" fmla="*/ 76 w 152"/>
              <a:gd name="T43" fmla="*/ 0 h 168"/>
              <a:gd name="T44" fmla="*/ 7 w 152"/>
              <a:gd name="T45" fmla="*/ 31 h 168"/>
              <a:gd name="T46" fmla="*/ 1 w 152"/>
              <a:gd name="T47" fmla="*/ 52 h 168"/>
              <a:gd name="T48" fmla="*/ 72 w 152"/>
              <a:gd name="T49" fmla="*/ 167 h 168"/>
              <a:gd name="T50" fmla="*/ 76 w 152"/>
              <a:gd name="T51" fmla="*/ 168 h 168"/>
              <a:gd name="T52" fmla="*/ 80 w 152"/>
              <a:gd name="T53" fmla="*/ 167 h 168"/>
              <a:gd name="T54" fmla="*/ 151 w 152"/>
              <a:gd name="T55" fmla="*/ 52 h 168"/>
              <a:gd name="T56" fmla="*/ 145 w 152"/>
              <a:gd name="T57" fmla="*/ 31 h 168"/>
              <a:gd name="T58" fmla="*/ 123 w 152"/>
              <a:gd name="T59" fmla="*/ 118 h 168"/>
              <a:gd name="T60" fmla="*/ 76 w 152"/>
              <a:gd name="T61" fmla="*/ 160 h 168"/>
              <a:gd name="T62" fmla="*/ 29 w 152"/>
              <a:gd name="T63" fmla="*/ 118 h 168"/>
              <a:gd name="T64" fmla="*/ 8 w 152"/>
              <a:gd name="T65" fmla="*/ 43 h 168"/>
              <a:gd name="T66" fmla="*/ 74 w 152"/>
              <a:gd name="T67" fmla="*/ 8 h 168"/>
              <a:gd name="T68" fmla="*/ 76 w 152"/>
              <a:gd name="T69" fmla="*/ 8 h 168"/>
              <a:gd name="T70" fmla="*/ 76 w 152"/>
              <a:gd name="T71" fmla="*/ 8 h 168"/>
              <a:gd name="T72" fmla="*/ 76 w 152"/>
              <a:gd name="T73" fmla="*/ 8 h 168"/>
              <a:gd name="T74" fmla="*/ 142 w 152"/>
              <a:gd name="T75" fmla="*/ 39 h 168"/>
              <a:gd name="T76" fmla="*/ 143 w 152"/>
              <a:gd name="T77" fmla="*/ 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2" h="168">
                <a:moveTo>
                  <a:pt x="115" y="54"/>
                </a:moveTo>
                <a:cubicBezTo>
                  <a:pt x="100" y="51"/>
                  <a:pt x="87" y="43"/>
                  <a:pt x="80" y="37"/>
                </a:cubicBezTo>
                <a:cubicBezTo>
                  <a:pt x="78" y="36"/>
                  <a:pt x="77" y="36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5" y="36"/>
                  <a:pt x="74" y="36"/>
                  <a:pt x="72" y="37"/>
                </a:cubicBezTo>
                <a:cubicBezTo>
                  <a:pt x="65" y="43"/>
                  <a:pt x="52" y="51"/>
                  <a:pt x="37" y="54"/>
                </a:cubicBezTo>
                <a:cubicBezTo>
                  <a:pt x="35" y="54"/>
                  <a:pt x="32" y="58"/>
                  <a:pt x="33" y="61"/>
                </a:cubicBezTo>
                <a:cubicBezTo>
                  <a:pt x="33" y="62"/>
                  <a:pt x="33" y="64"/>
                  <a:pt x="33" y="66"/>
                </a:cubicBezTo>
                <a:cubicBezTo>
                  <a:pt x="34" y="76"/>
                  <a:pt x="35" y="92"/>
                  <a:pt x="46" y="106"/>
                </a:cubicBezTo>
                <a:cubicBezTo>
                  <a:pt x="52" y="116"/>
                  <a:pt x="64" y="126"/>
                  <a:pt x="74" y="132"/>
                </a:cubicBezTo>
                <a:cubicBezTo>
                  <a:pt x="74" y="132"/>
                  <a:pt x="74" y="132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7" y="132"/>
                  <a:pt x="78" y="132"/>
                  <a:pt x="78" y="132"/>
                </a:cubicBezTo>
                <a:cubicBezTo>
                  <a:pt x="88" y="126"/>
                  <a:pt x="100" y="116"/>
                  <a:pt x="106" y="106"/>
                </a:cubicBezTo>
                <a:cubicBezTo>
                  <a:pt x="117" y="92"/>
                  <a:pt x="118" y="76"/>
                  <a:pt x="119" y="66"/>
                </a:cubicBezTo>
                <a:cubicBezTo>
                  <a:pt x="119" y="64"/>
                  <a:pt x="119" y="62"/>
                  <a:pt x="119" y="61"/>
                </a:cubicBezTo>
                <a:cubicBezTo>
                  <a:pt x="120" y="58"/>
                  <a:pt x="118" y="54"/>
                  <a:pt x="115" y="54"/>
                </a:cubicBezTo>
                <a:close/>
                <a:moveTo>
                  <a:pt x="114" y="66"/>
                </a:moveTo>
                <a:cubicBezTo>
                  <a:pt x="114" y="76"/>
                  <a:pt x="112" y="90"/>
                  <a:pt x="103" y="104"/>
                </a:cubicBezTo>
                <a:cubicBezTo>
                  <a:pt x="96" y="112"/>
                  <a:pt x="85" y="122"/>
                  <a:pt x="76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66" y="122"/>
                  <a:pt x="56" y="112"/>
                  <a:pt x="49" y="104"/>
                </a:cubicBezTo>
                <a:cubicBezTo>
                  <a:pt x="40" y="90"/>
                  <a:pt x="38" y="75"/>
                  <a:pt x="38" y="66"/>
                </a:cubicBezTo>
                <a:cubicBezTo>
                  <a:pt x="38" y="64"/>
                  <a:pt x="37" y="62"/>
                  <a:pt x="37" y="60"/>
                </a:cubicBezTo>
                <a:cubicBezTo>
                  <a:pt x="37" y="60"/>
                  <a:pt x="38" y="59"/>
                  <a:pt x="38" y="58"/>
                </a:cubicBezTo>
                <a:cubicBezTo>
                  <a:pt x="55" y="55"/>
                  <a:pt x="68" y="46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0"/>
                  <a:pt x="76" y="40"/>
                  <a:pt x="76" y="40"/>
                </a:cubicBezTo>
                <a:cubicBezTo>
                  <a:pt x="77" y="40"/>
                  <a:pt x="77" y="40"/>
                  <a:pt x="77" y="40"/>
                </a:cubicBezTo>
                <a:cubicBezTo>
                  <a:pt x="84" y="46"/>
                  <a:pt x="98" y="54"/>
                  <a:pt x="114" y="58"/>
                </a:cubicBezTo>
                <a:cubicBezTo>
                  <a:pt x="115" y="58"/>
                  <a:pt x="116" y="60"/>
                  <a:pt x="116" y="60"/>
                </a:cubicBezTo>
                <a:cubicBezTo>
                  <a:pt x="115" y="62"/>
                  <a:pt x="114" y="64"/>
                  <a:pt x="114" y="66"/>
                </a:cubicBezTo>
                <a:close/>
                <a:moveTo>
                  <a:pt x="145" y="31"/>
                </a:moveTo>
                <a:cubicBezTo>
                  <a:pt x="119" y="26"/>
                  <a:pt x="95" y="13"/>
                  <a:pt x="83" y="2"/>
                </a:cubicBezTo>
                <a:cubicBezTo>
                  <a:pt x="80" y="0"/>
                  <a:pt x="78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4" y="0"/>
                  <a:pt x="72" y="0"/>
                  <a:pt x="69" y="2"/>
                </a:cubicBezTo>
                <a:cubicBezTo>
                  <a:pt x="57" y="13"/>
                  <a:pt x="33" y="26"/>
                  <a:pt x="7" y="31"/>
                </a:cubicBezTo>
                <a:cubicBezTo>
                  <a:pt x="4" y="32"/>
                  <a:pt x="0" y="40"/>
                  <a:pt x="0" y="44"/>
                </a:cubicBezTo>
                <a:cubicBezTo>
                  <a:pt x="0" y="46"/>
                  <a:pt x="0" y="49"/>
                  <a:pt x="1" y="52"/>
                </a:cubicBezTo>
                <a:cubicBezTo>
                  <a:pt x="2" y="71"/>
                  <a:pt x="4" y="98"/>
                  <a:pt x="23" y="123"/>
                </a:cubicBezTo>
                <a:cubicBezTo>
                  <a:pt x="35" y="140"/>
                  <a:pt x="55" y="158"/>
                  <a:pt x="72" y="167"/>
                </a:cubicBezTo>
                <a:cubicBezTo>
                  <a:pt x="72" y="167"/>
                  <a:pt x="74" y="168"/>
                  <a:pt x="76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6" y="168"/>
                  <a:pt x="76" y="168"/>
                  <a:pt x="76" y="168"/>
                </a:cubicBezTo>
                <a:cubicBezTo>
                  <a:pt x="78" y="168"/>
                  <a:pt x="80" y="167"/>
                  <a:pt x="80" y="167"/>
                </a:cubicBezTo>
                <a:cubicBezTo>
                  <a:pt x="97" y="158"/>
                  <a:pt x="117" y="140"/>
                  <a:pt x="129" y="123"/>
                </a:cubicBezTo>
                <a:cubicBezTo>
                  <a:pt x="148" y="98"/>
                  <a:pt x="150" y="71"/>
                  <a:pt x="151" y="52"/>
                </a:cubicBezTo>
                <a:cubicBezTo>
                  <a:pt x="152" y="49"/>
                  <a:pt x="152" y="46"/>
                  <a:pt x="152" y="44"/>
                </a:cubicBezTo>
                <a:cubicBezTo>
                  <a:pt x="152" y="40"/>
                  <a:pt x="148" y="32"/>
                  <a:pt x="145" y="31"/>
                </a:cubicBezTo>
                <a:close/>
                <a:moveTo>
                  <a:pt x="143" y="52"/>
                </a:moveTo>
                <a:cubicBezTo>
                  <a:pt x="142" y="69"/>
                  <a:pt x="140" y="95"/>
                  <a:pt x="123" y="118"/>
                </a:cubicBezTo>
                <a:cubicBezTo>
                  <a:pt x="111" y="134"/>
                  <a:pt x="92" y="151"/>
                  <a:pt x="76" y="160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60" y="151"/>
                  <a:pt x="41" y="134"/>
                  <a:pt x="29" y="118"/>
                </a:cubicBezTo>
                <a:cubicBezTo>
                  <a:pt x="12" y="95"/>
                  <a:pt x="10" y="69"/>
                  <a:pt x="9" y="52"/>
                </a:cubicBezTo>
                <a:cubicBezTo>
                  <a:pt x="8" y="48"/>
                  <a:pt x="8" y="45"/>
                  <a:pt x="8" y="43"/>
                </a:cubicBezTo>
                <a:cubicBezTo>
                  <a:pt x="8" y="42"/>
                  <a:pt x="9" y="40"/>
                  <a:pt x="10" y="39"/>
                </a:cubicBezTo>
                <a:cubicBezTo>
                  <a:pt x="38" y="33"/>
                  <a:pt x="62" y="19"/>
                  <a:pt x="74" y="8"/>
                </a:cubicBezTo>
                <a:cubicBezTo>
                  <a:pt x="75" y="8"/>
                  <a:pt x="75" y="8"/>
                  <a:pt x="7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7" y="8"/>
                  <a:pt x="77" y="8"/>
                  <a:pt x="78" y="8"/>
                </a:cubicBezTo>
                <a:cubicBezTo>
                  <a:pt x="90" y="19"/>
                  <a:pt x="114" y="33"/>
                  <a:pt x="142" y="39"/>
                </a:cubicBezTo>
                <a:cubicBezTo>
                  <a:pt x="143" y="40"/>
                  <a:pt x="144" y="42"/>
                  <a:pt x="144" y="43"/>
                </a:cubicBezTo>
                <a:cubicBezTo>
                  <a:pt x="144" y="45"/>
                  <a:pt x="144" y="48"/>
                  <a:pt x="143" y="5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TextBox 102"/>
          <p:cNvSpPr txBox="1"/>
          <p:nvPr/>
        </p:nvSpPr>
        <p:spPr>
          <a:xfrm>
            <a:off x="621478" y="411920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rgbClr val="7F7F7F"/>
                </a:solidFill>
                <a:latin typeface="+mn-ea"/>
              </a:rPr>
              <a:t>Security</a:t>
            </a:r>
            <a:endParaRPr lang="en-US" altLang="zh-CN" sz="1000" dirty="0">
              <a:solidFill>
                <a:srgbClr val="7F7F7F"/>
              </a:solidFill>
              <a:latin typeface="+mn-ea"/>
            </a:endParaRPr>
          </a:p>
        </p:txBody>
      </p:sp>
      <p:sp>
        <p:nvSpPr>
          <p:cNvPr id="88" name="TextBox 73"/>
          <p:cNvSpPr txBox="1"/>
          <p:nvPr/>
        </p:nvSpPr>
        <p:spPr>
          <a:xfrm>
            <a:off x="2789856" y="4169213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WAF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Freeform 21"/>
          <p:cNvSpPr>
            <a:spLocks noEditPoints="1"/>
          </p:cNvSpPr>
          <p:nvPr/>
        </p:nvSpPr>
        <p:spPr bwMode="auto">
          <a:xfrm>
            <a:off x="2880884" y="3879374"/>
            <a:ext cx="291151" cy="312604"/>
          </a:xfrm>
          <a:custGeom>
            <a:avLst/>
            <a:gdLst>
              <a:gd name="T0" fmla="*/ 86 w 161"/>
              <a:gd name="T1" fmla="*/ 42 h 176"/>
              <a:gd name="T2" fmla="*/ 78 w 161"/>
              <a:gd name="T3" fmla="*/ 42 h 176"/>
              <a:gd name="T4" fmla="*/ 39 w 161"/>
              <a:gd name="T5" fmla="*/ 65 h 176"/>
              <a:gd name="T6" fmla="*/ 52 w 161"/>
              <a:gd name="T7" fmla="*/ 109 h 176"/>
              <a:gd name="T8" fmla="*/ 82 w 161"/>
              <a:gd name="T9" fmla="*/ 134 h 176"/>
              <a:gd name="T10" fmla="*/ 111 w 161"/>
              <a:gd name="T11" fmla="*/ 109 h 176"/>
              <a:gd name="T12" fmla="*/ 124 w 161"/>
              <a:gd name="T13" fmla="*/ 65 h 176"/>
              <a:gd name="T14" fmla="*/ 43 w 161"/>
              <a:gd name="T15" fmla="*/ 64 h 176"/>
              <a:gd name="T16" fmla="*/ 67 w 161"/>
              <a:gd name="T17" fmla="*/ 54 h 176"/>
              <a:gd name="T18" fmla="*/ 44 w 161"/>
              <a:gd name="T19" fmla="*/ 69 h 176"/>
              <a:gd name="T20" fmla="*/ 44 w 161"/>
              <a:gd name="T21" fmla="*/ 73 h 176"/>
              <a:gd name="T22" fmla="*/ 100 w 161"/>
              <a:gd name="T23" fmla="*/ 102 h 176"/>
              <a:gd name="T24" fmla="*/ 44 w 161"/>
              <a:gd name="T25" fmla="*/ 73 h 176"/>
              <a:gd name="T26" fmla="*/ 56 w 161"/>
              <a:gd name="T27" fmla="*/ 107 h 176"/>
              <a:gd name="T28" fmla="*/ 67 w 161"/>
              <a:gd name="T29" fmla="*/ 106 h 176"/>
              <a:gd name="T30" fmla="*/ 108 w 161"/>
              <a:gd name="T31" fmla="*/ 107 h 176"/>
              <a:gd name="T32" fmla="*/ 82 w 161"/>
              <a:gd name="T33" fmla="*/ 130 h 176"/>
              <a:gd name="T34" fmla="*/ 71 w 161"/>
              <a:gd name="T35" fmla="*/ 123 h 176"/>
              <a:gd name="T36" fmla="*/ 108 w 161"/>
              <a:gd name="T37" fmla="*/ 106 h 176"/>
              <a:gd name="T38" fmla="*/ 111 w 161"/>
              <a:gd name="T39" fmla="*/ 102 h 176"/>
              <a:gd name="T40" fmla="*/ 104 w 161"/>
              <a:gd name="T41" fmla="*/ 73 h 176"/>
              <a:gd name="T42" fmla="*/ 111 w 161"/>
              <a:gd name="T43" fmla="*/ 102 h 176"/>
              <a:gd name="T44" fmla="*/ 71 w 161"/>
              <a:gd name="T45" fmla="*/ 69 h 176"/>
              <a:gd name="T46" fmla="*/ 71 w 161"/>
              <a:gd name="T47" fmla="*/ 52 h 176"/>
              <a:gd name="T48" fmla="*/ 82 w 161"/>
              <a:gd name="T49" fmla="*/ 45 h 176"/>
              <a:gd name="T50" fmla="*/ 119 w 161"/>
              <a:gd name="T51" fmla="*/ 62 h 176"/>
              <a:gd name="T52" fmla="*/ 119 w 161"/>
              <a:gd name="T53" fmla="*/ 69 h 176"/>
              <a:gd name="T54" fmla="*/ 119 w 161"/>
              <a:gd name="T55" fmla="*/ 21 h 176"/>
              <a:gd name="T56" fmla="*/ 81 w 161"/>
              <a:gd name="T57" fmla="*/ 0 h 176"/>
              <a:gd name="T58" fmla="*/ 81 w 161"/>
              <a:gd name="T59" fmla="*/ 0 h 176"/>
              <a:gd name="T60" fmla="*/ 43 w 161"/>
              <a:gd name="T61" fmla="*/ 21 h 176"/>
              <a:gd name="T62" fmla="*/ 1 w 161"/>
              <a:gd name="T63" fmla="*/ 47 h 176"/>
              <a:gd name="T64" fmla="*/ 74 w 161"/>
              <a:gd name="T65" fmla="*/ 174 h 176"/>
              <a:gd name="T66" fmla="*/ 87 w 161"/>
              <a:gd name="T67" fmla="*/ 174 h 176"/>
              <a:gd name="T68" fmla="*/ 161 w 161"/>
              <a:gd name="T69" fmla="*/ 47 h 176"/>
              <a:gd name="T70" fmla="*/ 137 w 161"/>
              <a:gd name="T71" fmla="*/ 118 h 176"/>
              <a:gd name="T72" fmla="*/ 81 w 161"/>
              <a:gd name="T73" fmla="*/ 168 h 176"/>
              <a:gd name="T74" fmla="*/ 25 w 161"/>
              <a:gd name="T75" fmla="*/ 118 h 176"/>
              <a:gd name="T76" fmla="*/ 12 w 161"/>
              <a:gd name="T77" fmla="*/ 42 h 176"/>
              <a:gd name="T78" fmla="*/ 46 w 161"/>
              <a:gd name="T79" fmla="*/ 29 h 176"/>
              <a:gd name="T80" fmla="*/ 77 w 161"/>
              <a:gd name="T81" fmla="*/ 9 h 176"/>
              <a:gd name="T82" fmla="*/ 80 w 161"/>
              <a:gd name="T83" fmla="*/ 8 h 176"/>
              <a:gd name="T84" fmla="*/ 81 w 161"/>
              <a:gd name="T85" fmla="*/ 8 h 176"/>
              <a:gd name="T86" fmla="*/ 87 w 161"/>
              <a:gd name="T87" fmla="*/ 11 h 176"/>
              <a:gd name="T88" fmla="*/ 147 w 161"/>
              <a:gd name="T89" fmla="*/ 41 h 176"/>
              <a:gd name="T90" fmla="*/ 153 w 161"/>
              <a:gd name="T91" fmla="*/ 4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1" h="176">
                <a:moveTo>
                  <a:pt x="121" y="58"/>
                </a:moveTo>
                <a:cubicBezTo>
                  <a:pt x="106" y="56"/>
                  <a:pt x="92" y="48"/>
                  <a:pt x="86" y="42"/>
                </a:cubicBezTo>
                <a:cubicBezTo>
                  <a:pt x="84" y="41"/>
                  <a:pt x="83" y="41"/>
                  <a:pt x="82" y="41"/>
                </a:cubicBezTo>
                <a:cubicBezTo>
                  <a:pt x="81" y="41"/>
                  <a:pt x="79" y="41"/>
                  <a:pt x="78" y="42"/>
                </a:cubicBezTo>
                <a:cubicBezTo>
                  <a:pt x="71" y="48"/>
                  <a:pt x="57" y="56"/>
                  <a:pt x="43" y="58"/>
                </a:cubicBezTo>
                <a:cubicBezTo>
                  <a:pt x="41" y="59"/>
                  <a:pt x="39" y="63"/>
                  <a:pt x="39" y="65"/>
                </a:cubicBezTo>
                <a:cubicBezTo>
                  <a:pt x="39" y="66"/>
                  <a:pt x="40" y="68"/>
                  <a:pt x="40" y="70"/>
                </a:cubicBezTo>
                <a:cubicBezTo>
                  <a:pt x="41" y="80"/>
                  <a:pt x="42" y="96"/>
                  <a:pt x="52" y="109"/>
                </a:cubicBezTo>
                <a:cubicBezTo>
                  <a:pt x="59" y="119"/>
                  <a:pt x="70" y="129"/>
                  <a:pt x="80" y="134"/>
                </a:cubicBezTo>
                <a:cubicBezTo>
                  <a:pt x="80" y="134"/>
                  <a:pt x="81" y="134"/>
                  <a:pt x="82" y="134"/>
                </a:cubicBezTo>
                <a:cubicBezTo>
                  <a:pt x="83" y="134"/>
                  <a:pt x="84" y="134"/>
                  <a:pt x="84" y="134"/>
                </a:cubicBezTo>
                <a:cubicBezTo>
                  <a:pt x="93" y="129"/>
                  <a:pt x="104" y="119"/>
                  <a:pt x="111" y="109"/>
                </a:cubicBezTo>
                <a:cubicBezTo>
                  <a:pt x="120" y="97"/>
                  <a:pt x="122" y="80"/>
                  <a:pt x="123" y="70"/>
                </a:cubicBezTo>
                <a:cubicBezTo>
                  <a:pt x="124" y="68"/>
                  <a:pt x="124" y="66"/>
                  <a:pt x="124" y="65"/>
                </a:cubicBezTo>
                <a:cubicBezTo>
                  <a:pt x="124" y="63"/>
                  <a:pt x="123" y="59"/>
                  <a:pt x="121" y="58"/>
                </a:cubicBezTo>
                <a:close/>
                <a:moveTo>
                  <a:pt x="43" y="64"/>
                </a:moveTo>
                <a:cubicBezTo>
                  <a:pt x="43" y="64"/>
                  <a:pt x="44" y="63"/>
                  <a:pt x="44" y="62"/>
                </a:cubicBezTo>
                <a:cubicBezTo>
                  <a:pt x="52" y="61"/>
                  <a:pt x="60" y="58"/>
                  <a:pt x="67" y="54"/>
                </a:cubicBezTo>
                <a:cubicBezTo>
                  <a:pt x="67" y="69"/>
                  <a:pt x="67" y="69"/>
                  <a:pt x="67" y="69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68"/>
                  <a:pt x="44" y="66"/>
                  <a:pt x="43" y="64"/>
                </a:cubicBezTo>
                <a:close/>
                <a:moveTo>
                  <a:pt x="44" y="73"/>
                </a:moveTo>
                <a:cubicBezTo>
                  <a:pt x="100" y="73"/>
                  <a:pt x="100" y="73"/>
                  <a:pt x="100" y="73"/>
                </a:cubicBezTo>
                <a:cubicBezTo>
                  <a:pt x="100" y="102"/>
                  <a:pt x="100" y="102"/>
                  <a:pt x="100" y="102"/>
                </a:cubicBezTo>
                <a:cubicBezTo>
                  <a:pt x="53" y="102"/>
                  <a:pt x="53" y="102"/>
                  <a:pt x="53" y="102"/>
                </a:cubicBezTo>
                <a:cubicBezTo>
                  <a:pt x="47" y="92"/>
                  <a:pt x="45" y="82"/>
                  <a:pt x="44" y="73"/>
                </a:cubicBezTo>
                <a:close/>
                <a:moveTo>
                  <a:pt x="67" y="119"/>
                </a:moveTo>
                <a:cubicBezTo>
                  <a:pt x="63" y="115"/>
                  <a:pt x="59" y="111"/>
                  <a:pt x="56" y="107"/>
                </a:cubicBezTo>
                <a:cubicBezTo>
                  <a:pt x="56" y="107"/>
                  <a:pt x="55" y="106"/>
                  <a:pt x="55" y="106"/>
                </a:cubicBezTo>
                <a:cubicBezTo>
                  <a:pt x="67" y="106"/>
                  <a:pt x="67" y="106"/>
                  <a:pt x="67" y="106"/>
                </a:cubicBezTo>
                <a:lnTo>
                  <a:pt x="67" y="119"/>
                </a:lnTo>
                <a:close/>
                <a:moveTo>
                  <a:pt x="108" y="107"/>
                </a:moveTo>
                <a:cubicBezTo>
                  <a:pt x="101" y="116"/>
                  <a:pt x="91" y="125"/>
                  <a:pt x="82" y="130"/>
                </a:cubicBezTo>
                <a:cubicBezTo>
                  <a:pt x="82" y="130"/>
                  <a:pt x="82" y="130"/>
                  <a:pt x="82" y="130"/>
                </a:cubicBezTo>
                <a:cubicBezTo>
                  <a:pt x="82" y="130"/>
                  <a:pt x="81" y="130"/>
                  <a:pt x="82" y="130"/>
                </a:cubicBezTo>
                <a:cubicBezTo>
                  <a:pt x="78" y="128"/>
                  <a:pt x="75" y="126"/>
                  <a:pt x="71" y="123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8" y="106"/>
                  <a:pt x="108" y="107"/>
                  <a:pt x="108" y="107"/>
                </a:cubicBezTo>
                <a:close/>
                <a:moveTo>
                  <a:pt x="111" y="102"/>
                </a:moveTo>
                <a:cubicBezTo>
                  <a:pt x="104" y="102"/>
                  <a:pt x="104" y="102"/>
                  <a:pt x="104" y="102"/>
                </a:cubicBezTo>
                <a:cubicBezTo>
                  <a:pt x="104" y="73"/>
                  <a:pt x="104" y="73"/>
                  <a:pt x="104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82"/>
                  <a:pt x="116" y="92"/>
                  <a:pt x="111" y="102"/>
                </a:cubicBezTo>
                <a:close/>
                <a:moveTo>
                  <a:pt x="119" y="69"/>
                </a:moveTo>
                <a:cubicBezTo>
                  <a:pt x="71" y="69"/>
                  <a:pt x="71" y="69"/>
                  <a:pt x="71" y="69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5" y="50"/>
                  <a:pt x="78" y="48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3" y="45"/>
                  <a:pt x="83" y="45"/>
                  <a:pt x="83" y="45"/>
                </a:cubicBezTo>
                <a:cubicBezTo>
                  <a:pt x="90" y="52"/>
                  <a:pt x="104" y="59"/>
                  <a:pt x="119" y="62"/>
                </a:cubicBezTo>
                <a:cubicBezTo>
                  <a:pt x="120" y="63"/>
                  <a:pt x="120" y="64"/>
                  <a:pt x="120" y="64"/>
                </a:cubicBezTo>
                <a:cubicBezTo>
                  <a:pt x="119" y="66"/>
                  <a:pt x="119" y="68"/>
                  <a:pt x="119" y="69"/>
                </a:cubicBezTo>
                <a:close/>
                <a:moveTo>
                  <a:pt x="152" y="34"/>
                </a:moveTo>
                <a:cubicBezTo>
                  <a:pt x="144" y="31"/>
                  <a:pt x="127" y="26"/>
                  <a:pt x="119" y="21"/>
                </a:cubicBezTo>
                <a:cubicBezTo>
                  <a:pt x="102" y="13"/>
                  <a:pt x="95" y="7"/>
                  <a:pt x="89" y="3"/>
                </a:cubicBezTo>
                <a:cubicBezTo>
                  <a:pt x="87" y="1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1"/>
                  <a:pt x="72" y="3"/>
                </a:cubicBezTo>
                <a:cubicBezTo>
                  <a:pt x="66" y="7"/>
                  <a:pt x="60" y="13"/>
                  <a:pt x="43" y="21"/>
                </a:cubicBezTo>
                <a:cubicBezTo>
                  <a:pt x="34" y="26"/>
                  <a:pt x="18" y="31"/>
                  <a:pt x="9" y="34"/>
                </a:cubicBezTo>
                <a:cubicBezTo>
                  <a:pt x="4" y="36"/>
                  <a:pt x="0" y="41"/>
                  <a:pt x="1" y="47"/>
                </a:cubicBezTo>
                <a:cubicBezTo>
                  <a:pt x="2" y="64"/>
                  <a:pt x="7" y="100"/>
                  <a:pt x="18" y="122"/>
                </a:cubicBezTo>
                <a:cubicBezTo>
                  <a:pt x="30" y="147"/>
                  <a:pt x="62" y="167"/>
                  <a:pt x="74" y="174"/>
                </a:cubicBezTo>
                <a:cubicBezTo>
                  <a:pt x="76" y="176"/>
                  <a:pt x="79" y="176"/>
                  <a:pt x="81" y="176"/>
                </a:cubicBezTo>
                <a:cubicBezTo>
                  <a:pt x="83" y="176"/>
                  <a:pt x="85" y="176"/>
                  <a:pt x="87" y="174"/>
                </a:cubicBezTo>
                <a:cubicBezTo>
                  <a:pt x="100" y="167"/>
                  <a:pt x="131" y="147"/>
                  <a:pt x="144" y="122"/>
                </a:cubicBezTo>
                <a:cubicBezTo>
                  <a:pt x="155" y="100"/>
                  <a:pt x="159" y="64"/>
                  <a:pt x="161" y="47"/>
                </a:cubicBezTo>
                <a:cubicBezTo>
                  <a:pt x="161" y="41"/>
                  <a:pt x="158" y="36"/>
                  <a:pt x="152" y="34"/>
                </a:cubicBezTo>
                <a:close/>
                <a:moveTo>
                  <a:pt x="137" y="118"/>
                </a:moveTo>
                <a:cubicBezTo>
                  <a:pt x="129" y="134"/>
                  <a:pt x="111" y="151"/>
                  <a:pt x="83" y="167"/>
                </a:cubicBezTo>
                <a:cubicBezTo>
                  <a:pt x="82" y="168"/>
                  <a:pt x="81" y="168"/>
                  <a:pt x="81" y="168"/>
                </a:cubicBezTo>
                <a:cubicBezTo>
                  <a:pt x="80" y="168"/>
                  <a:pt x="79" y="168"/>
                  <a:pt x="79" y="167"/>
                </a:cubicBezTo>
                <a:cubicBezTo>
                  <a:pt x="51" y="151"/>
                  <a:pt x="33" y="134"/>
                  <a:pt x="25" y="118"/>
                </a:cubicBezTo>
                <a:cubicBezTo>
                  <a:pt x="14" y="96"/>
                  <a:pt x="10" y="57"/>
                  <a:pt x="9" y="46"/>
                </a:cubicBezTo>
                <a:cubicBezTo>
                  <a:pt x="9" y="43"/>
                  <a:pt x="11" y="42"/>
                  <a:pt x="12" y="42"/>
                </a:cubicBezTo>
                <a:cubicBezTo>
                  <a:pt x="15" y="41"/>
                  <a:pt x="15" y="41"/>
                  <a:pt x="15" y="41"/>
                </a:cubicBezTo>
                <a:cubicBezTo>
                  <a:pt x="24" y="37"/>
                  <a:pt x="38" y="33"/>
                  <a:pt x="46" y="29"/>
                </a:cubicBezTo>
                <a:cubicBezTo>
                  <a:pt x="62" y="21"/>
                  <a:pt x="69" y="15"/>
                  <a:pt x="75" y="11"/>
                </a:cubicBezTo>
                <a:cubicBezTo>
                  <a:pt x="76" y="10"/>
                  <a:pt x="76" y="10"/>
                  <a:pt x="77" y="9"/>
                </a:cubicBezTo>
                <a:cubicBezTo>
                  <a:pt x="78" y="9"/>
                  <a:pt x="79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3" y="8"/>
                  <a:pt x="84" y="9"/>
                  <a:pt x="84" y="9"/>
                </a:cubicBezTo>
                <a:cubicBezTo>
                  <a:pt x="85" y="10"/>
                  <a:pt x="86" y="10"/>
                  <a:pt x="87" y="11"/>
                </a:cubicBezTo>
                <a:cubicBezTo>
                  <a:pt x="93" y="15"/>
                  <a:pt x="100" y="21"/>
                  <a:pt x="115" y="29"/>
                </a:cubicBezTo>
                <a:cubicBezTo>
                  <a:pt x="123" y="33"/>
                  <a:pt x="137" y="37"/>
                  <a:pt x="147" y="41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50" y="42"/>
                  <a:pt x="153" y="43"/>
                  <a:pt x="153" y="46"/>
                </a:cubicBezTo>
                <a:cubicBezTo>
                  <a:pt x="152" y="57"/>
                  <a:pt x="148" y="96"/>
                  <a:pt x="137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90" name="TextBox 73"/>
          <p:cNvSpPr txBox="1"/>
          <p:nvPr/>
        </p:nvSpPr>
        <p:spPr>
          <a:xfrm>
            <a:off x="1778469" y="416921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Freeform 19"/>
          <p:cNvSpPr>
            <a:spLocks noEditPoints="1"/>
          </p:cNvSpPr>
          <p:nvPr/>
        </p:nvSpPr>
        <p:spPr bwMode="auto">
          <a:xfrm>
            <a:off x="1860983" y="3872096"/>
            <a:ext cx="296959" cy="319882"/>
          </a:xfrm>
          <a:custGeom>
            <a:avLst/>
            <a:gdLst>
              <a:gd name="T0" fmla="*/ 152 w 161"/>
              <a:gd name="T1" fmla="*/ 34 h 176"/>
              <a:gd name="T2" fmla="*/ 119 w 161"/>
              <a:gd name="T3" fmla="*/ 21 h 176"/>
              <a:gd name="T4" fmla="*/ 89 w 161"/>
              <a:gd name="T5" fmla="*/ 3 h 176"/>
              <a:gd name="T6" fmla="*/ 81 w 161"/>
              <a:gd name="T7" fmla="*/ 0 h 176"/>
              <a:gd name="T8" fmla="*/ 81 w 161"/>
              <a:gd name="T9" fmla="*/ 0 h 176"/>
              <a:gd name="T10" fmla="*/ 81 w 161"/>
              <a:gd name="T11" fmla="*/ 0 h 176"/>
              <a:gd name="T12" fmla="*/ 72 w 161"/>
              <a:gd name="T13" fmla="*/ 3 h 176"/>
              <a:gd name="T14" fmla="*/ 43 w 161"/>
              <a:gd name="T15" fmla="*/ 21 h 176"/>
              <a:gd name="T16" fmla="*/ 9 w 161"/>
              <a:gd name="T17" fmla="*/ 34 h 176"/>
              <a:gd name="T18" fmla="*/ 1 w 161"/>
              <a:gd name="T19" fmla="*/ 47 h 176"/>
              <a:gd name="T20" fmla="*/ 18 w 161"/>
              <a:gd name="T21" fmla="*/ 122 h 176"/>
              <a:gd name="T22" fmla="*/ 74 w 161"/>
              <a:gd name="T23" fmla="*/ 174 h 176"/>
              <a:gd name="T24" fmla="*/ 81 w 161"/>
              <a:gd name="T25" fmla="*/ 176 h 176"/>
              <a:gd name="T26" fmla="*/ 87 w 161"/>
              <a:gd name="T27" fmla="*/ 174 h 176"/>
              <a:gd name="T28" fmla="*/ 144 w 161"/>
              <a:gd name="T29" fmla="*/ 122 h 176"/>
              <a:gd name="T30" fmla="*/ 161 w 161"/>
              <a:gd name="T31" fmla="*/ 47 h 176"/>
              <a:gd name="T32" fmla="*/ 152 w 161"/>
              <a:gd name="T33" fmla="*/ 34 h 176"/>
              <a:gd name="T34" fmla="*/ 137 w 161"/>
              <a:gd name="T35" fmla="*/ 118 h 176"/>
              <a:gd name="T36" fmla="*/ 83 w 161"/>
              <a:gd name="T37" fmla="*/ 167 h 176"/>
              <a:gd name="T38" fmla="*/ 81 w 161"/>
              <a:gd name="T39" fmla="*/ 168 h 176"/>
              <a:gd name="T40" fmla="*/ 79 w 161"/>
              <a:gd name="T41" fmla="*/ 167 h 176"/>
              <a:gd name="T42" fmla="*/ 25 w 161"/>
              <a:gd name="T43" fmla="*/ 118 h 176"/>
              <a:gd name="T44" fmla="*/ 9 w 161"/>
              <a:gd name="T45" fmla="*/ 46 h 176"/>
              <a:gd name="T46" fmla="*/ 12 w 161"/>
              <a:gd name="T47" fmla="*/ 42 h 176"/>
              <a:gd name="T48" fmla="*/ 15 w 161"/>
              <a:gd name="T49" fmla="*/ 41 h 176"/>
              <a:gd name="T50" fmla="*/ 46 w 161"/>
              <a:gd name="T51" fmla="*/ 29 h 176"/>
              <a:gd name="T52" fmla="*/ 75 w 161"/>
              <a:gd name="T53" fmla="*/ 11 h 176"/>
              <a:gd name="T54" fmla="*/ 77 w 161"/>
              <a:gd name="T55" fmla="*/ 9 h 176"/>
              <a:gd name="T56" fmla="*/ 80 w 161"/>
              <a:gd name="T57" fmla="*/ 8 h 176"/>
              <a:gd name="T58" fmla="*/ 80 w 161"/>
              <a:gd name="T59" fmla="*/ 8 h 176"/>
              <a:gd name="T60" fmla="*/ 81 w 161"/>
              <a:gd name="T61" fmla="*/ 8 h 176"/>
              <a:gd name="T62" fmla="*/ 81 w 161"/>
              <a:gd name="T63" fmla="*/ 8 h 176"/>
              <a:gd name="T64" fmla="*/ 84 w 161"/>
              <a:gd name="T65" fmla="*/ 9 h 176"/>
              <a:gd name="T66" fmla="*/ 87 w 161"/>
              <a:gd name="T67" fmla="*/ 11 h 176"/>
              <a:gd name="T68" fmla="*/ 115 w 161"/>
              <a:gd name="T69" fmla="*/ 29 h 176"/>
              <a:gd name="T70" fmla="*/ 147 w 161"/>
              <a:gd name="T71" fmla="*/ 41 h 176"/>
              <a:gd name="T72" fmla="*/ 150 w 161"/>
              <a:gd name="T73" fmla="*/ 42 h 176"/>
              <a:gd name="T74" fmla="*/ 153 w 161"/>
              <a:gd name="T75" fmla="*/ 46 h 176"/>
              <a:gd name="T76" fmla="*/ 137 w 161"/>
              <a:gd name="T77" fmla="*/ 118 h 176"/>
              <a:gd name="T78" fmla="*/ 81 w 161"/>
              <a:gd name="T79" fmla="*/ 144 h 176"/>
              <a:gd name="T80" fmla="*/ 131 w 161"/>
              <a:gd name="T81" fmla="*/ 56 h 176"/>
              <a:gd name="T82" fmla="*/ 31 w 161"/>
              <a:gd name="T83" fmla="*/ 56 h 176"/>
              <a:gd name="T84" fmla="*/ 81 w 161"/>
              <a:gd name="T85" fmla="*/ 144 h 176"/>
              <a:gd name="T86" fmla="*/ 81 w 161"/>
              <a:gd name="T87" fmla="*/ 136 h 176"/>
              <a:gd name="T88" fmla="*/ 38 w 161"/>
              <a:gd name="T89" fmla="*/ 60 h 176"/>
              <a:gd name="T90" fmla="*/ 124 w 161"/>
              <a:gd name="T91" fmla="*/ 60 h 176"/>
              <a:gd name="T92" fmla="*/ 81 w 161"/>
              <a:gd name="T93" fmla="*/ 1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1" h="176">
                <a:moveTo>
                  <a:pt x="152" y="34"/>
                </a:moveTo>
                <a:cubicBezTo>
                  <a:pt x="144" y="31"/>
                  <a:pt x="127" y="26"/>
                  <a:pt x="119" y="21"/>
                </a:cubicBezTo>
                <a:cubicBezTo>
                  <a:pt x="102" y="13"/>
                  <a:pt x="95" y="7"/>
                  <a:pt x="89" y="3"/>
                </a:cubicBezTo>
                <a:cubicBezTo>
                  <a:pt x="87" y="1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1"/>
                  <a:pt x="72" y="3"/>
                </a:cubicBezTo>
                <a:cubicBezTo>
                  <a:pt x="66" y="7"/>
                  <a:pt x="60" y="13"/>
                  <a:pt x="43" y="21"/>
                </a:cubicBezTo>
                <a:cubicBezTo>
                  <a:pt x="34" y="26"/>
                  <a:pt x="18" y="31"/>
                  <a:pt x="9" y="34"/>
                </a:cubicBezTo>
                <a:cubicBezTo>
                  <a:pt x="4" y="36"/>
                  <a:pt x="0" y="41"/>
                  <a:pt x="1" y="47"/>
                </a:cubicBezTo>
                <a:cubicBezTo>
                  <a:pt x="2" y="64"/>
                  <a:pt x="7" y="100"/>
                  <a:pt x="18" y="122"/>
                </a:cubicBezTo>
                <a:cubicBezTo>
                  <a:pt x="30" y="147"/>
                  <a:pt x="62" y="167"/>
                  <a:pt x="74" y="174"/>
                </a:cubicBezTo>
                <a:cubicBezTo>
                  <a:pt x="76" y="175"/>
                  <a:pt x="79" y="176"/>
                  <a:pt x="81" y="176"/>
                </a:cubicBezTo>
                <a:cubicBezTo>
                  <a:pt x="83" y="176"/>
                  <a:pt x="85" y="175"/>
                  <a:pt x="87" y="174"/>
                </a:cubicBezTo>
                <a:cubicBezTo>
                  <a:pt x="100" y="167"/>
                  <a:pt x="131" y="147"/>
                  <a:pt x="144" y="122"/>
                </a:cubicBezTo>
                <a:cubicBezTo>
                  <a:pt x="155" y="100"/>
                  <a:pt x="159" y="64"/>
                  <a:pt x="161" y="47"/>
                </a:cubicBezTo>
                <a:cubicBezTo>
                  <a:pt x="161" y="41"/>
                  <a:pt x="158" y="36"/>
                  <a:pt x="152" y="34"/>
                </a:cubicBezTo>
                <a:close/>
                <a:moveTo>
                  <a:pt x="137" y="118"/>
                </a:moveTo>
                <a:cubicBezTo>
                  <a:pt x="129" y="134"/>
                  <a:pt x="111" y="151"/>
                  <a:pt x="83" y="167"/>
                </a:cubicBezTo>
                <a:cubicBezTo>
                  <a:pt x="82" y="168"/>
                  <a:pt x="81" y="168"/>
                  <a:pt x="81" y="168"/>
                </a:cubicBezTo>
                <a:cubicBezTo>
                  <a:pt x="80" y="168"/>
                  <a:pt x="79" y="168"/>
                  <a:pt x="79" y="167"/>
                </a:cubicBezTo>
                <a:cubicBezTo>
                  <a:pt x="51" y="151"/>
                  <a:pt x="33" y="134"/>
                  <a:pt x="25" y="118"/>
                </a:cubicBezTo>
                <a:cubicBezTo>
                  <a:pt x="14" y="96"/>
                  <a:pt x="10" y="57"/>
                  <a:pt x="9" y="46"/>
                </a:cubicBezTo>
                <a:cubicBezTo>
                  <a:pt x="9" y="43"/>
                  <a:pt x="11" y="42"/>
                  <a:pt x="12" y="42"/>
                </a:cubicBezTo>
                <a:cubicBezTo>
                  <a:pt x="15" y="41"/>
                  <a:pt x="15" y="41"/>
                  <a:pt x="15" y="41"/>
                </a:cubicBezTo>
                <a:cubicBezTo>
                  <a:pt x="24" y="37"/>
                  <a:pt x="38" y="33"/>
                  <a:pt x="46" y="29"/>
                </a:cubicBezTo>
                <a:cubicBezTo>
                  <a:pt x="62" y="21"/>
                  <a:pt x="69" y="15"/>
                  <a:pt x="75" y="11"/>
                </a:cubicBezTo>
                <a:cubicBezTo>
                  <a:pt x="76" y="10"/>
                  <a:pt x="76" y="10"/>
                  <a:pt x="77" y="9"/>
                </a:cubicBezTo>
                <a:cubicBezTo>
                  <a:pt x="78" y="9"/>
                  <a:pt x="79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3" y="8"/>
                  <a:pt x="84" y="9"/>
                  <a:pt x="84" y="9"/>
                </a:cubicBezTo>
                <a:cubicBezTo>
                  <a:pt x="85" y="10"/>
                  <a:pt x="86" y="10"/>
                  <a:pt x="87" y="11"/>
                </a:cubicBezTo>
                <a:cubicBezTo>
                  <a:pt x="93" y="15"/>
                  <a:pt x="100" y="21"/>
                  <a:pt x="115" y="29"/>
                </a:cubicBezTo>
                <a:cubicBezTo>
                  <a:pt x="123" y="33"/>
                  <a:pt x="137" y="37"/>
                  <a:pt x="147" y="41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50" y="42"/>
                  <a:pt x="153" y="43"/>
                  <a:pt x="153" y="46"/>
                </a:cubicBezTo>
                <a:cubicBezTo>
                  <a:pt x="152" y="57"/>
                  <a:pt x="148" y="96"/>
                  <a:pt x="137" y="118"/>
                </a:cubicBezTo>
                <a:close/>
                <a:moveTo>
                  <a:pt x="81" y="144"/>
                </a:moveTo>
                <a:cubicBezTo>
                  <a:pt x="131" y="56"/>
                  <a:pt x="131" y="56"/>
                  <a:pt x="131" y="56"/>
                </a:cubicBezTo>
                <a:cubicBezTo>
                  <a:pt x="31" y="56"/>
                  <a:pt x="31" y="56"/>
                  <a:pt x="31" y="56"/>
                </a:cubicBezTo>
                <a:lnTo>
                  <a:pt x="81" y="144"/>
                </a:lnTo>
                <a:close/>
                <a:moveTo>
                  <a:pt x="81" y="136"/>
                </a:moveTo>
                <a:cubicBezTo>
                  <a:pt x="38" y="60"/>
                  <a:pt x="38" y="60"/>
                  <a:pt x="38" y="60"/>
                </a:cubicBezTo>
                <a:cubicBezTo>
                  <a:pt x="124" y="60"/>
                  <a:pt x="124" y="60"/>
                  <a:pt x="124" y="60"/>
                </a:cubicBezTo>
                <a:lnTo>
                  <a:pt x="81" y="1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92" name="TextBox 62"/>
          <p:cNvSpPr txBox="1"/>
          <p:nvPr/>
        </p:nvSpPr>
        <p:spPr>
          <a:xfrm>
            <a:off x="4831235" y="416921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rgbClr val="82828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HSS</a:t>
            </a:r>
            <a:endParaRPr lang="en-US" altLang="zh-CN" sz="1000" dirty="0">
              <a:solidFill>
                <a:srgbClr val="82828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7"/>
          <p:cNvSpPr>
            <a:spLocks noEditPoints="1"/>
          </p:cNvSpPr>
          <p:nvPr/>
        </p:nvSpPr>
        <p:spPr bwMode="auto">
          <a:xfrm>
            <a:off x="4888867" y="3850543"/>
            <a:ext cx="316264" cy="341435"/>
          </a:xfrm>
          <a:custGeom>
            <a:avLst/>
            <a:gdLst>
              <a:gd name="T0" fmla="*/ 68 w 161"/>
              <a:gd name="T1" fmla="*/ 108 h 176"/>
              <a:gd name="T2" fmla="*/ 92 w 161"/>
              <a:gd name="T3" fmla="*/ 108 h 176"/>
              <a:gd name="T4" fmla="*/ 80 w 161"/>
              <a:gd name="T5" fmla="*/ 116 h 176"/>
              <a:gd name="T6" fmla="*/ 80 w 161"/>
              <a:gd name="T7" fmla="*/ 100 h 176"/>
              <a:gd name="T8" fmla="*/ 80 w 161"/>
              <a:gd name="T9" fmla="*/ 116 h 176"/>
              <a:gd name="T10" fmla="*/ 104 w 161"/>
              <a:gd name="T11" fmla="*/ 76 h 176"/>
              <a:gd name="T12" fmla="*/ 56 w 161"/>
              <a:gd name="T13" fmla="*/ 72 h 176"/>
              <a:gd name="T14" fmla="*/ 56 w 161"/>
              <a:gd name="T15" fmla="*/ 64 h 176"/>
              <a:gd name="T16" fmla="*/ 104 w 161"/>
              <a:gd name="T17" fmla="*/ 60 h 176"/>
              <a:gd name="T18" fmla="*/ 56 w 161"/>
              <a:gd name="T19" fmla="*/ 64 h 176"/>
              <a:gd name="T20" fmla="*/ 118 w 161"/>
              <a:gd name="T21" fmla="*/ 21 h 176"/>
              <a:gd name="T22" fmla="*/ 80 w 161"/>
              <a:gd name="T23" fmla="*/ 0 h 176"/>
              <a:gd name="T24" fmla="*/ 80 w 161"/>
              <a:gd name="T25" fmla="*/ 0 h 176"/>
              <a:gd name="T26" fmla="*/ 42 w 161"/>
              <a:gd name="T27" fmla="*/ 21 h 176"/>
              <a:gd name="T28" fmla="*/ 0 w 161"/>
              <a:gd name="T29" fmla="*/ 47 h 176"/>
              <a:gd name="T30" fmla="*/ 74 w 161"/>
              <a:gd name="T31" fmla="*/ 174 h 176"/>
              <a:gd name="T32" fmla="*/ 86 w 161"/>
              <a:gd name="T33" fmla="*/ 174 h 176"/>
              <a:gd name="T34" fmla="*/ 160 w 161"/>
              <a:gd name="T35" fmla="*/ 47 h 176"/>
              <a:gd name="T36" fmla="*/ 136 w 161"/>
              <a:gd name="T37" fmla="*/ 118 h 176"/>
              <a:gd name="T38" fmla="*/ 80 w 161"/>
              <a:gd name="T39" fmla="*/ 168 h 176"/>
              <a:gd name="T40" fmla="*/ 24 w 161"/>
              <a:gd name="T41" fmla="*/ 118 h 176"/>
              <a:gd name="T42" fmla="*/ 11 w 161"/>
              <a:gd name="T43" fmla="*/ 42 h 176"/>
              <a:gd name="T44" fmla="*/ 46 w 161"/>
              <a:gd name="T45" fmla="*/ 29 h 176"/>
              <a:gd name="T46" fmla="*/ 77 w 161"/>
              <a:gd name="T47" fmla="*/ 9 h 176"/>
              <a:gd name="T48" fmla="*/ 80 w 161"/>
              <a:gd name="T49" fmla="*/ 8 h 176"/>
              <a:gd name="T50" fmla="*/ 80 w 161"/>
              <a:gd name="T51" fmla="*/ 8 h 176"/>
              <a:gd name="T52" fmla="*/ 86 w 161"/>
              <a:gd name="T53" fmla="*/ 11 h 176"/>
              <a:gd name="T54" fmla="*/ 146 w 161"/>
              <a:gd name="T55" fmla="*/ 41 h 176"/>
              <a:gd name="T56" fmla="*/ 152 w 161"/>
              <a:gd name="T57" fmla="*/ 46 h 176"/>
              <a:gd name="T58" fmla="*/ 108 w 161"/>
              <a:gd name="T59" fmla="*/ 40 h 176"/>
              <a:gd name="T60" fmla="*/ 44 w 161"/>
              <a:gd name="T61" fmla="*/ 48 h 176"/>
              <a:gd name="T62" fmla="*/ 52 w 161"/>
              <a:gd name="T63" fmla="*/ 136 h 176"/>
              <a:gd name="T64" fmla="*/ 116 w 161"/>
              <a:gd name="T65" fmla="*/ 128 h 176"/>
              <a:gd name="T66" fmla="*/ 108 w 161"/>
              <a:gd name="T67" fmla="*/ 40 h 176"/>
              <a:gd name="T68" fmla="*/ 108 w 161"/>
              <a:gd name="T69" fmla="*/ 132 h 176"/>
              <a:gd name="T70" fmla="*/ 48 w 161"/>
              <a:gd name="T71" fmla="*/ 128 h 176"/>
              <a:gd name="T72" fmla="*/ 52 w 161"/>
              <a:gd name="T73" fmla="*/ 44 h 176"/>
              <a:gd name="T74" fmla="*/ 112 w 161"/>
              <a:gd name="T75" fmla="*/ 4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1" h="176">
                <a:moveTo>
                  <a:pt x="80" y="96"/>
                </a:moveTo>
                <a:cubicBezTo>
                  <a:pt x="74" y="96"/>
                  <a:pt x="68" y="102"/>
                  <a:pt x="68" y="108"/>
                </a:cubicBezTo>
                <a:cubicBezTo>
                  <a:pt x="68" y="115"/>
                  <a:pt x="74" y="120"/>
                  <a:pt x="80" y="120"/>
                </a:cubicBezTo>
                <a:cubicBezTo>
                  <a:pt x="87" y="120"/>
                  <a:pt x="92" y="115"/>
                  <a:pt x="92" y="108"/>
                </a:cubicBezTo>
                <a:cubicBezTo>
                  <a:pt x="92" y="102"/>
                  <a:pt x="87" y="96"/>
                  <a:pt x="80" y="96"/>
                </a:cubicBezTo>
                <a:close/>
                <a:moveTo>
                  <a:pt x="80" y="116"/>
                </a:moveTo>
                <a:cubicBezTo>
                  <a:pt x="76" y="116"/>
                  <a:pt x="72" y="113"/>
                  <a:pt x="72" y="108"/>
                </a:cubicBezTo>
                <a:cubicBezTo>
                  <a:pt x="72" y="104"/>
                  <a:pt x="76" y="100"/>
                  <a:pt x="80" y="100"/>
                </a:cubicBezTo>
                <a:cubicBezTo>
                  <a:pt x="85" y="100"/>
                  <a:pt x="88" y="104"/>
                  <a:pt x="88" y="108"/>
                </a:cubicBezTo>
                <a:cubicBezTo>
                  <a:pt x="88" y="113"/>
                  <a:pt x="85" y="116"/>
                  <a:pt x="80" y="116"/>
                </a:cubicBezTo>
                <a:close/>
                <a:moveTo>
                  <a:pt x="56" y="76"/>
                </a:moveTo>
                <a:cubicBezTo>
                  <a:pt x="104" y="76"/>
                  <a:pt x="104" y="76"/>
                  <a:pt x="104" y="7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56" y="72"/>
                  <a:pt x="56" y="72"/>
                  <a:pt x="56" y="72"/>
                </a:cubicBezTo>
                <a:lnTo>
                  <a:pt x="56" y="76"/>
                </a:lnTo>
                <a:close/>
                <a:moveTo>
                  <a:pt x="56" y="64"/>
                </a:moveTo>
                <a:cubicBezTo>
                  <a:pt x="104" y="64"/>
                  <a:pt x="104" y="64"/>
                  <a:pt x="104" y="64"/>
                </a:cubicBezTo>
                <a:cubicBezTo>
                  <a:pt x="104" y="60"/>
                  <a:pt x="104" y="60"/>
                  <a:pt x="104" y="60"/>
                </a:cubicBezTo>
                <a:cubicBezTo>
                  <a:pt x="56" y="60"/>
                  <a:pt x="56" y="60"/>
                  <a:pt x="56" y="60"/>
                </a:cubicBezTo>
                <a:lnTo>
                  <a:pt x="56" y="64"/>
                </a:lnTo>
                <a:close/>
                <a:moveTo>
                  <a:pt x="152" y="34"/>
                </a:moveTo>
                <a:cubicBezTo>
                  <a:pt x="143" y="31"/>
                  <a:pt x="126" y="26"/>
                  <a:pt x="118" y="21"/>
                </a:cubicBezTo>
                <a:cubicBezTo>
                  <a:pt x="101" y="13"/>
                  <a:pt x="95" y="7"/>
                  <a:pt x="89" y="3"/>
                </a:cubicBezTo>
                <a:cubicBezTo>
                  <a:pt x="86" y="1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1"/>
                  <a:pt x="72" y="3"/>
                </a:cubicBezTo>
                <a:cubicBezTo>
                  <a:pt x="65" y="7"/>
                  <a:pt x="59" y="13"/>
                  <a:pt x="42" y="21"/>
                </a:cubicBezTo>
                <a:cubicBezTo>
                  <a:pt x="34" y="26"/>
                  <a:pt x="17" y="31"/>
                  <a:pt x="9" y="34"/>
                </a:cubicBezTo>
                <a:cubicBezTo>
                  <a:pt x="3" y="36"/>
                  <a:pt x="0" y="41"/>
                  <a:pt x="0" y="47"/>
                </a:cubicBezTo>
                <a:cubicBezTo>
                  <a:pt x="2" y="64"/>
                  <a:pt x="6" y="100"/>
                  <a:pt x="17" y="122"/>
                </a:cubicBezTo>
                <a:cubicBezTo>
                  <a:pt x="30" y="147"/>
                  <a:pt x="61" y="167"/>
                  <a:pt x="74" y="174"/>
                </a:cubicBezTo>
                <a:cubicBezTo>
                  <a:pt x="76" y="175"/>
                  <a:pt x="78" y="176"/>
                  <a:pt x="80" y="176"/>
                </a:cubicBezTo>
                <a:cubicBezTo>
                  <a:pt x="82" y="176"/>
                  <a:pt x="84" y="175"/>
                  <a:pt x="86" y="174"/>
                </a:cubicBezTo>
                <a:cubicBezTo>
                  <a:pt x="99" y="167"/>
                  <a:pt x="131" y="147"/>
                  <a:pt x="143" y="122"/>
                </a:cubicBezTo>
                <a:cubicBezTo>
                  <a:pt x="154" y="100"/>
                  <a:pt x="159" y="64"/>
                  <a:pt x="160" y="47"/>
                </a:cubicBezTo>
                <a:cubicBezTo>
                  <a:pt x="161" y="41"/>
                  <a:pt x="157" y="36"/>
                  <a:pt x="152" y="34"/>
                </a:cubicBezTo>
                <a:close/>
                <a:moveTo>
                  <a:pt x="136" y="118"/>
                </a:moveTo>
                <a:cubicBezTo>
                  <a:pt x="128" y="134"/>
                  <a:pt x="110" y="151"/>
                  <a:pt x="82" y="167"/>
                </a:cubicBezTo>
                <a:cubicBezTo>
                  <a:pt x="82" y="168"/>
                  <a:pt x="81" y="168"/>
                  <a:pt x="80" y="168"/>
                </a:cubicBezTo>
                <a:cubicBezTo>
                  <a:pt x="79" y="168"/>
                  <a:pt x="79" y="168"/>
                  <a:pt x="78" y="167"/>
                </a:cubicBezTo>
                <a:cubicBezTo>
                  <a:pt x="50" y="151"/>
                  <a:pt x="32" y="134"/>
                  <a:pt x="24" y="118"/>
                </a:cubicBezTo>
                <a:cubicBezTo>
                  <a:pt x="13" y="96"/>
                  <a:pt x="9" y="57"/>
                  <a:pt x="8" y="46"/>
                </a:cubicBezTo>
                <a:cubicBezTo>
                  <a:pt x="8" y="43"/>
                  <a:pt x="11" y="42"/>
                  <a:pt x="11" y="42"/>
                </a:cubicBezTo>
                <a:cubicBezTo>
                  <a:pt x="14" y="41"/>
                  <a:pt x="14" y="41"/>
                  <a:pt x="14" y="41"/>
                </a:cubicBezTo>
                <a:cubicBezTo>
                  <a:pt x="24" y="37"/>
                  <a:pt x="38" y="33"/>
                  <a:pt x="46" y="29"/>
                </a:cubicBezTo>
                <a:cubicBezTo>
                  <a:pt x="61" y="21"/>
                  <a:pt x="68" y="15"/>
                  <a:pt x="74" y="11"/>
                </a:cubicBezTo>
                <a:cubicBezTo>
                  <a:pt x="75" y="10"/>
                  <a:pt x="76" y="10"/>
                  <a:pt x="77" y="9"/>
                </a:cubicBezTo>
                <a:cubicBezTo>
                  <a:pt x="77" y="9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4" y="9"/>
                </a:cubicBezTo>
                <a:cubicBezTo>
                  <a:pt x="85" y="10"/>
                  <a:pt x="85" y="10"/>
                  <a:pt x="86" y="11"/>
                </a:cubicBezTo>
                <a:cubicBezTo>
                  <a:pt x="92" y="15"/>
                  <a:pt x="99" y="21"/>
                  <a:pt x="114" y="29"/>
                </a:cubicBezTo>
                <a:cubicBezTo>
                  <a:pt x="122" y="33"/>
                  <a:pt x="137" y="37"/>
                  <a:pt x="146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0" y="42"/>
                  <a:pt x="152" y="43"/>
                  <a:pt x="152" y="46"/>
                </a:cubicBezTo>
                <a:cubicBezTo>
                  <a:pt x="151" y="57"/>
                  <a:pt x="147" y="96"/>
                  <a:pt x="136" y="118"/>
                </a:cubicBezTo>
                <a:close/>
                <a:moveTo>
                  <a:pt x="108" y="40"/>
                </a:moveTo>
                <a:cubicBezTo>
                  <a:pt x="52" y="40"/>
                  <a:pt x="52" y="40"/>
                  <a:pt x="52" y="40"/>
                </a:cubicBezTo>
                <a:cubicBezTo>
                  <a:pt x="48" y="40"/>
                  <a:pt x="44" y="44"/>
                  <a:pt x="44" y="4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4" y="132"/>
                  <a:pt x="48" y="136"/>
                  <a:pt x="52" y="136"/>
                </a:cubicBezTo>
                <a:cubicBezTo>
                  <a:pt x="108" y="136"/>
                  <a:pt x="108" y="136"/>
                  <a:pt x="108" y="136"/>
                </a:cubicBezTo>
                <a:cubicBezTo>
                  <a:pt x="113" y="136"/>
                  <a:pt x="116" y="132"/>
                  <a:pt x="116" y="128"/>
                </a:cubicBezTo>
                <a:cubicBezTo>
                  <a:pt x="116" y="48"/>
                  <a:pt x="116" y="48"/>
                  <a:pt x="116" y="48"/>
                </a:cubicBezTo>
                <a:cubicBezTo>
                  <a:pt x="116" y="44"/>
                  <a:pt x="113" y="40"/>
                  <a:pt x="108" y="40"/>
                </a:cubicBezTo>
                <a:close/>
                <a:moveTo>
                  <a:pt x="112" y="128"/>
                </a:moveTo>
                <a:cubicBezTo>
                  <a:pt x="112" y="130"/>
                  <a:pt x="110" y="132"/>
                  <a:pt x="108" y="132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0" y="132"/>
                  <a:pt x="48" y="130"/>
                  <a:pt x="48" y="12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6"/>
                  <a:pt x="50" y="44"/>
                  <a:pt x="52" y="44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110" y="44"/>
                  <a:pt x="112" y="46"/>
                  <a:pt x="112" y="48"/>
                </a:cubicBezTo>
                <a:lnTo>
                  <a:pt x="112" y="12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94" name="Freeform 39"/>
          <p:cNvSpPr>
            <a:spLocks noEditPoints="1"/>
          </p:cNvSpPr>
          <p:nvPr/>
        </p:nvSpPr>
        <p:spPr bwMode="auto">
          <a:xfrm>
            <a:off x="5966398" y="3850743"/>
            <a:ext cx="311057" cy="341235"/>
          </a:xfrm>
          <a:custGeom>
            <a:avLst/>
            <a:gdLst>
              <a:gd name="T0" fmla="*/ 103 w 167"/>
              <a:gd name="T1" fmla="*/ 105 h 184"/>
              <a:gd name="T2" fmla="*/ 103 w 167"/>
              <a:gd name="T3" fmla="*/ 109 h 184"/>
              <a:gd name="T4" fmla="*/ 117 w 167"/>
              <a:gd name="T5" fmla="*/ 107 h 184"/>
              <a:gd name="T6" fmla="*/ 112 w 167"/>
              <a:gd name="T7" fmla="*/ 111 h 184"/>
              <a:gd name="T8" fmla="*/ 110 w 167"/>
              <a:gd name="T9" fmla="*/ 117 h 184"/>
              <a:gd name="T10" fmla="*/ 63 w 167"/>
              <a:gd name="T11" fmla="*/ 123 h 184"/>
              <a:gd name="T12" fmla="*/ 58 w 167"/>
              <a:gd name="T13" fmla="*/ 81 h 184"/>
              <a:gd name="T14" fmla="*/ 105 w 167"/>
              <a:gd name="T15" fmla="*/ 75 h 184"/>
              <a:gd name="T16" fmla="*/ 110 w 167"/>
              <a:gd name="T17" fmla="*/ 81 h 184"/>
              <a:gd name="T18" fmla="*/ 112 w 167"/>
              <a:gd name="T19" fmla="*/ 85 h 184"/>
              <a:gd name="T20" fmla="*/ 115 w 167"/>
              <a:gd name="T21" fmla="*/ 81 h 184"/>
              <a:gd name="T22" fmla="*/ 106 w 167"/>
              <a:gd name="T23" fmla="*/ 70 h 184"/>
              <a:gd name="T24" fmla="*/ 84 w 167"/>
              <a:gd name="T25" fmla="*/ 48 h 184"/>
              <a:gd name="T26" fmla="*/ 62 w 167"/>
              <a:gd name="T27" fmla="*/ 70 h 184"/>
              <a:gd name="T28" fmla="*/ 62 w 167"/>
              <a:gd name="T29" fmla="*/ 70 h 184"/>
              <a:gd name="T30" fmla="*/ 53 w 167"/>
              <a:gd name="T31" fmla="*/ 116 h 184"/>
              <a:gd name="T32" fmla="*/ 63 w 167"/>
              <a:gd name="T33" fmla="*/ 127 h 184"/>
              <a:gd name="T34" fmla="*/ 115 w 167"/>
              <a:gd name="T35" fmla="*/ 117 h 184"/>
              <a:gd name="T36" fmla="*/ 115 w 167"/>
              <a:gd name="T37" fmla="*/ 113 h 184"/>
              <a:gd name="T38" fmla="*/ 84 w 167"/>
              <a:gd name="T39" fmla="*/ 52 h 184"/>
              <a:gd name="T40" fmla="*/ 101 w 167"/>
              <a:gd name="T41" fmla="*/ 70 h 184"/>
              <a:gd name="T42" fmla="*/ 84 w 167"/>
              <a:gd name="T43" fmla="*/ 52 h 184"/>
              <a:gd name="T44" fmla="*/ 115 w 167"/>
              <a:gd name="T45" fmla="*/ 96 h 184"/>
              <a:gd name="T46" fmla="*/ 101 w 167"/>
              <a:gd name="T47" fmla="*/ 99 h 184"/>
              <a:gd name="T48" fmla="*/ 115 w 167"/>
              <a:gd name="T49" fmla="*/ 101 h 184"/>
              <a:gd name="T50" fmla="*/ 115 w 167"/>
              <a:gd name="T51" fmla="*/ 96 h 184"/>
              <a:gd name="T52" fmla="*/ 153 w 167"/>
              <a:gd name="T53" fmla="*/ 33 h 184"/>
              <a:gd name="T54" fmla="*/ 98 w 167"/>
              <a:gd name="T55" fmla="*/ 6 h 184"/>
              <a:gd name="T56" fmla="*/ 84 w 167"/>
              <a:gd name="T57" fmla="*/ 0 h 184"/>
              <a:gd name="T58" fmla="*/ 73 w 167"/>
              <a:gd name="T59" fmla="*/ 4 h 184"/>
              <a:gd name="T60" fmla="*/ 45 w 167"/>
              <a:gd name="T61" fmla="*/ 22 h 184"/>
              <a:gd name="T62" fmla="*/ 12 w 167"/>
              <a:gd name="T63" fmla="*/ 34 h 184"/>
              <a:gd name="T64" fmla="*/ 18 w 167"/>
              <a:gd name="T65" fmla="*/ 128 h 184"/>
              <a:gd name="T66" fmla="*/ 92 w 167"/>
              <a:gd name="T67" fmla="*/ 181 h 184"/>
              <a:gd name="T68" fmla="*/ 167 w 167"/>
              <a:gd name="T69" fmla="*/ 51 h 184"/>
              <a:gd name="T70" fmla="*/ 142 w 167"/>
              <a:gd name="T71" fmla="*/ 124 h 184"/>
              <a:gd name="T72" fmla="*/ 80 w 167"/>
              <a:gd name="T73" fmla="*/ 174 h 184"/>
              <a:gd name="T74" fmla="*/ 10 w 167"/>
              <a:gd name="T75" fmla="*/ 50 h 184"/>
              <a:gd name="T76" fmla="*/ 18 w 167"/>
              <a:gd name="T77" fmla="*/ 41 h 184"/>
              <a:gd name="T78" fmla="*/ 76 w 167"/>
              <a:gd name="T79" fmla="*/ 13 h 184"/>
              <a:gd name="T80" fmla="*/ 84 w 167"/>
              <a:gd name="T81" fmla="*/ 9 h 184"/>
              <a:gd name="T82" fmla="*/ 90 w 167"/>
              <a:gd name="T83" fmla="*/ 11 h 184"/>
              <a:gd name="T84" fmla="*/ 119 w 167"/>
              <a:gd name="T85" fmla="*/ 30 h 184"/>
              <a:gd name="T86" fmla="*/ 153 w 167"/>
              <a:gd name="T87" fmla="*/ 42 h 184"/>
              <a:gd name="T88" fmla="*/ 142 w 167"/>
              <a:gd name="T89" fmla="*/ 124 h 184"/>
              <a:gd name="T90" fmla="*/ 103 w 167"/>
              <a:gd name="T91" fmla="*/ 88 h 184"/>
              <a:gd name="T92" fmla="*/ 103 w 167"/>
              <a:gd name="T93" fmla="*/ 92 h 184"/>
              <a:gd name="T94" fmla="*/ 117 w 167"/>
              <a:gd name="T95" fmla="*/ 9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7" h="184">
                <a:moveTo>
                  <a:pt x="115" y="105"/>
                </a:moveTo>
                <a:cubicBezTo>
                  <a:pt x="103" y="105"/>
                  <a:pt x="103" y="105"/>
                  <a:pt x="103" y="105"/>
                </a:cubicBezTo>
                <a:cubicBezTo>
                  <a:pt x="102" y="105"/>
                  <a:pt x="101" y="106"/>
                  <a:pt x="101" y="107"/>
                </a:cubicBezTo>
                <a:cubicBezTo>
                  <a:pt x="101" y="108"/>
                  <a:pt x="102" y="109"/>
                  <a:pt x="103" y="109"/>
                </a:cubicBezTo>
                <a:cubicBezTo>
                  <a:pt x="115" y="109"/>
                  <a:pt x="115" y="109"/>
                  <a:pt x="115" y="109"/>
                </a:cubicBezTo>
                <a:cubicBezTo>
                  <a:pt x="116" y="109"/>
                  <a:pt x="117" y="108"/>
                  <a:pt x="117" y="107"/>
                </a:cubicBezTo>
                <a:cubicBezTo>
                  <a:pt x="117" y="106"/>
                  <a:pt x="116" y="105"/>
                  <a:pt x="115" y="105"/>
                </a:cubicBezTo>
                <a:close/>
                <a:moveTo>
                  <a:pt x="112" y="111"/>
                </a:moveTo>
                <a:cubicBezTo>
                  <a:pt x="111" y="111"/>
                  <a:pt x="110" y="112"/>
                  <a:pt x="110" y="113"/>
                </a:cubicBezTo>
                <a:cubicBezTo>
                  <a:pt x="110" y="117"/>
                  <a:pt x="110" y="117"/>
                  <a:pt x="110" y="117"/>
                </a:cubicBezTo>
                <a:cubicBezTo>
                  <a:pt x="110" y="120"/>
                  <a:pt x="108" y="122"/>
                  <a:pt x="105" y="123"/>
                </a:cubicBezTo>
                <a:cubicBezTo>
                  <a:pt x="63" y="123"/>
                  <a:pt x="63" y="123"/>
                  <a:pt x="63" y="123"/>
                </a:cubicBezTo>
                <a:cubicBezTo>
                  <a:pt x="60" y="122"/>
                  <a:pt x="58" y="120"/>
                  <a:pt x="58" y="117"/>
                </a:cubicBezTo>
                <a:cubicBezTo>
                  <a:pt x="58" y="81"/>
                  <a:pt x="58" y="81"/>
                  <a:pt x="58" y="81"/>
                </a:cubicBezTo>
                <a:cubicBezTo>
                  <a:pt x="58" y="77"/>
                  <a:pt x="60" y="75"/>
                  <a:pt x="63" y="75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8" y="75"/>
                  <a:pt x="110" y="77"/>
                  <a:pt x="110" y="81"/>
                </a:cubicBezTo>
                <a:cubicBezTo>
                  <a:pt x="110" y="81"/>
                  <a:pt x="110" y="81"/>
                  <a:pt x="110" y="81"/>
                </a:cubicBezTo>
                <a:cubicBezTo>
                  <a:pt x="110" y="83"/>
                  <a:pt x="110" y="83"/>
                  <a:pt x="110" y="83"/>
                </a:cubicBezTo>
                <a:cubicBezTo>
                  <a:pt x="110" y="84"/>
                  <a:pt x="111" y="85"/>
                  <a:pt x="112" y="85"/>
                </a:cubicBezTo>
                <a:cubicBezTo>
                  <a:pt x="114" y="85"/>
                  <a:pt x="115" y="84"/>
                  <a:pt x="115" y="83"/>
                </a:cubicBezTo>
                <a:cubicBezTo>
                  <a:pt x="115" y="81"/>
                  <a:pt x="115" y="81"/>
                  <a:pt x="115" y="81"/>
                </a:cubicBezTo>
                <a:cubicBezTo>
                  <a:pt x="115" y="75"/>
                  <a:pt x="111" y="71"/>
                  <a:pt x="106" y="70"/>
                </a:cubicBezTo>
                <a:cubicBezTo>
                  <a:pt x="106" y="70"/>
                  <a:pt x="106" y="70"/>
                  <a:pt x="106" y="70"/>
                </a:cubicBezTo>
                <a:cubicBezTo>
                  <a:pt x="106" y="58"/>
                  <a:pt x="97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72" y="48"/>
                  <a:pt x="62" y="58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57" y="71"/>
                  <a:pt x="53" y="75"/>
                  <a:pt x="53" y="80"/>
                </a:cubicBezTo>
                <a:cubicBezTo>
                  <a:pt x="53" y="116"/>
                  <a:pt x="53" y="116"/>
                  <a:pt x="53" y="116"/>
                </a:cubicBezTo>
                <a:cubicBezTo>
                  <a:pt x="53" y="122"/>
                  <a:pt x="58" y="127"/>
                  <a:pt x="63" y="127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105" y="127"/>
                  <a:pt x="105" y="127"/>
                  <a:pt x="105" y="127"/>
                </a:cubicBezTo>
                <a:cubicBezTo>
                  <a:pt x="110" y="127"/>
                  <a:pt x="115" y="122"/>
                  <a:pt x="115" y="117"/>
                </a:cubicBezTo>
                <a:cubicBezTo>
                  <a:pt x="115" y="117"/>
                  <a:pt x="115" y="117"/>
                  <a:pt x="115" y="117"/>
                </a:cubicBezTo>
                <a:cubicBezTo>
                  <a:pt x="115" y="113"/>
                  <a:pt x="115" y="113"/>
                  <a:pt x="115" y="113"/>
                </a:cubicBezTo>
                <a:cubicBezTo>
                  <a:pt x="115" y="112"/>
                  <a:pt x="114" y="111"/>
                  <a:pt x="112" y="111"/>
                </a:cubicBezTo>
                <a:close/>
                <a:moveTo>
                  <a:pt x="84" y="52"/>
                </a:moveTo>
                <a:cubicBezTo>
                  <a:pt x="84" y="52"/>
                  <a:pt x="84" y="52"/>
                  <a:pt x="84" y="52"/>
                </a:cubicBezTo>
                <a:cubicBezTo>
                  <a:pt x="94" y="53"/>
                  <a:pt x="102" y="61"/>
                  <a:pt x="101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6" y="61"/>
                  <a:pt x="74" y="53"/>
                  <a:pt x="84" y="52"/>
                </a:cubicBezTo>
                <a:cubicBezTo>
                  <a:pt x="84" y="52"/>
                  <a:pt x="84" y="52"/>
                  <a:pt x="84" y="52"/>
                </a:cubicBezTo>
                <a:close/>
                <a:moveTo>
                  <a:pt x="115" y="96"/>
                </a:moveTo>
                <a:cubicBezTo>
                  <a:pt x="103" y="96"/>
                  <a:pt x="103" y="96"/>
                  <a:pt x="103" y="96"/>
                </a:cubicBezTo>
                <a:cubicBezTo>
                  <a:pt x="102" y="96"/>
                  <a:pt x="101" y="97"/>
                  <a:pt x="101" y="99"/>
                </a:cubicBezTo>
                <a:cubicBezTo>
                  <a:pt x="101" y="100"/>
                  <a:pt x="102" y="101"/>
                  <a:pt x="103" y="101"/>
                </a:cubicBezTo>
                <a:cubicBezTo>
                  <a:pt x="115" y="101"/>
                  <a:pt x="115" y="101"/>
                  <a:pt x="115" y="101"/>
                </a:cubicBezTo>
                <a:cubicBezTo>
                  <a:pt x="116" y="101"/>
                  <a:pt x="117" y="100"/>
                  <a:pt x="117" y="99"/>
                </a:cubicBezTo>
                <a:cubicBezTo>
                  <a:pt x="117" y="97"/>
                  <a:pt x="116" y="96"/>
                  <a:pt x="115" y="96"/>
                </a:cubicBezTo>
                <a:close/>
                <a:moveTo>
                  <a:pt x="156" y="34"/>
                </a:moveTo>
                <a:cubicBezTo>
                  <a:pt x="153" y="33"/>
                  <a:pt x="153" y="33"/>
                  <a:pt x="153" y="33"/>
                </a:cubicBezTo>
                <a:cubicBezTo>
                  <a:pt x="143" y="30"/>
                  <a:pt x="133" y="26"/>
                  <a:pt x="123" y="22"/>
                </a:cubicBezTo>
                <a:cubicBezTo>
                  <a:pt x="114" y="18"/>
                  <a:pt x="105" y="12"/>
                  <a:pt x="98" y="6"/>
                </a:cubicBezTo>
                <a:cubicBezTo>
                  <a:pt x="95" y="4"/>
                  <a:pt x="95" y="4"/>
                  <a:pt x="95" y="4"/>
                </a:cubicBezTo>
                <a:cubicBezTo>
                  <a:pt x="92" y="2"/>
                  <a:pt x="88" y="0"/>
                  <a:pt x="84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0" y="0"/>
                  <a:pt x="76" y="1"/>
                  <a:pt x="73" y="4"/>
                </a:cubicBezTo>
                <a:cubicBezTo>
                  <a:pt x="71" y="6"/>
                  <a:pt x="71" y="6"/>
                  <a:pt x="71" y="6"/>
                </a:cubicBezTo>
                <a:cubicBezTo>
                  <a:pt x="63" y="12"/>
                  <a:pt x="54" y="18"/>
                  <a:pt x="45" y="22"/>
                </a:cubicBezTo>
                <a:cubicBezTo>
                  <a:pt x="35" y="26"/>
                  <a:pt x="25" y="30"/>
                  <a:pt x="15" y="33"/>
                </a:cubicBezTo>
                <a:cubicBezTo>
                  <a:pt x="12" y="34"/>
                  <a:pt x="12" y="34"/>
                  <a:pt x="12" y="34"/>
                </a:cubicBezTo>
                <a:cubicBezTo>
                  <a:pt x="5" y="37"/>
                  <a:pt x="0" y="44"/>
                  <a:pt x="1" y="51"/>
                </a:cubicBezTo>
                <a:cubicBezTo>
                  <a:pt x="2" y="66"/>
                  <a:pt x="6" y="104"/>
                  <a:pt x="18" y="128"/>
                </a:cubicBezTo>
                <a:cubicBezTo>
                  <a:pt x="32" y="154"/>
                  <a:pt x="65" y="175"/>
                  <a:pt x="76" y="181"/>
                </a:cubicBezTo>
                <a:cubicBezTo>
                  <a:pt x="81" y="184"/>
                  <a:pt x="87" y="184"/>
                  <a:pt x="92" y="181"/>
                </a:cubicBezTo>
                <a:cubicBezTo>
                  <a:pt x="103" y="175"/>
                  <a:pt x="136" y="154"/>
                  <a:pt x="150" y="128"/>
                </a:cubicBezTo>
                <a:cubicBezTo>
                  <a:pt x="161" y="104"/>
                  <a:pt x="166" y="66"/>
                  <a:pt x="167" y="51"/>
                </a:cubicBezTo>
                <a:cubicBezTo>
                  <a:pt x="167" y="44"/>
                  <a:pt x="163" y="37"/>
                  <a:pt x="156" y="34"/>
                </a:cubicBezTo>
                <a:close/>
                <a:moveTo>
                  <a:pt x="142" y="124"/>
                </a:moveTo>
                <a:cubicBezTo>
                  <a:pt x="134" y="140"/>
                  <a:pt x="116" y="157"/>
                  <a:pt x="88" y="174"/>
                </a:cubicBezTo>
                <a:cubicBezTo>
                  <a:pt x="86" y="175"/>
                  <a:pt x="82" y="175"/>
                  <a:pt x="80" y="174"/>
                </a:cubicBezTo>
                <a:cubicBezTo>
                  <a:pt x="52" y="157"/>
                  <a:pt x="34" y="140"/>
                  <a:pt x="26" y="124"/>
                </a:cubicBezTo>
                <a:cubicBezTo>
                  <a:pt x="15" y="102"/>
                  <a:pt x="11" y="65"/>
                  <a:pt x="10" y="50"/>
                </a:cubicBezTo>
                <a:cubicBezTo>
                  <a:pt x="10" y="47"/>
                  <a:pt x="12" y="44"/>
                  <a:pt x="15" y="42"/>
                </a:cubicBezTo>
                <a:cubicBezTo>
                  <a:pt x="18" y="41"/>
                  <a:pt x="18" y="41"/>
                  <a:pt x="18" y="41"/>
                </a:cubicBezTo>
                <a:cubicBezTo>
                  <a:pt x="29" y="38"/>
                  <a:pt x="39" y="34"/>
                  <a:pt x="49" y="30"/>
                </a:cubicBezTo>
                <a:cubicBezTo>
                  <a:pt x="59" y="25"/>
                  <a:pt x="68" y="19"/>
                  <a:pt x="76" y="13"/>
                </a:cubicBezTo>
                <a:cubicBezTo>
                  <a:pt x="78" y="11"/>
                  <a:pt x="78" y="11"/>
                  <a:pt x="78" y="11"/>
                </a:cubicBezTo>
                <a:cubicBezTo>
                  <a:pt x="80" y="10"/>
                  <a:pt x="82" y="9"/>
                  <a:pt x="84" y="9"/>
                </a:cubicBezTo>
                <a:cubicBezTo>
                  <a:pt x="84" y="9"/>
                  <a:pt x="84" y="9"/>
                  <a:pt x="84" y="9"/>
                </a:cubicBezTo>
                <a:cubicBezTo>
                  <a:pt x="86" y="9"/>
                  <a:pt x="88" y="10"/>
                  <a:pt x="90" y="11"/>
                </a:cubicBezTo>
                <a:cubicBezTo>
                  <a:pt x="92" y="13"/>
                  <a:pt x="92" y="13"/>
                  <a:pt x="92" y="13"/>
                </a:cubicBezTo>
                <a:cubicBezTo>
                  <a:pt x="100" y="19"/>
                  <a:pt x="110" y="25"/>
                  <a:pt x="119" y="30"/>
                </a:cubicBezTo>
                <a:cubicBezTo>
                  <a:pt x="129" y="34"/>
                  <a:pt x="139" y="38"/>
                  <a:pt x="150" y="41"/>
                </a:cubicBezTo>
                <a:cubicBezTo>
                  <a:pt x="153" y="42"/>
                  <a:pt x="153" y="42"/>
                  <a:pt x="153" y="42"/>
                </a:cubicBezTo>
                <a:cubicBezTo>
                  <a:pt x="156" y="44"/>
                  <a:pt x="158" y="47"/>
                  <a:pt x="158" y="50"/>
                </a:cubicBezTo>
                <a:cubicBezTo>
                  <a:pt x="157" y="65"/>
                  <a:pt x="153" y="102"/>
                  <a:pt x="142" y="124"/>
                </a:cubicBezTo>
                <a:close/>
                <a:moveTo>
                  <a:pt x="115" y="88"/>
                </a:moveTo>
                <a:cubicBezTo>
                  <a:pt x="103" y="88"/>
                  <a:pt x="103" y="88"/>
                  <a:pt x="103" y="88"/>
                </a:cubicBezTo>
                <a:cubicBezTo>
                  <a:pt x="102" y="88"/>
                  <a:pt x="101" y="89"/>
                  <a:pt x="101" y="90"/>
                </a:cubicBezTo>
                <a:cubicBezTo>
                  <a:pt x="101" y="91"/>
                  <a:pt x="102" y="92"/>
                  <a:pt x="103" y="92"/>
                </a:cubicBezTo>
                <a:cubicBezTo>
                  <a:pt x="115" y="92"/>
                  <a:pt x="115" y="92"/>
                  <a:pt x="115" y="92"/>
                </a:cubicBezTo>
                <a:cubicBezTo>
                  <a:pt x="116" y="92"/>
                  <a:pt x="117" y="91"/>
                  <a:pt x="117" y="90"/>
                </a:cubicBezTo>
                <a:cubicBezTo>
                  <a:pt x="117" y="89"/>
                  <a:pt x="116" y="88"/>
                  <a:pt x="115" y="8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TextBox 62"/>
          <p:cNvSpPr txBox="1"/>
          <p:nvPr/>
        </p:nvSpPr>
        <p:spPr>
          <a:xfrm>
            <a:off x="5880514" y="4169213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DEW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62"/>
          <p:cNvSpPr txBox="1"/>
          <p:nvPr/>
        </p:nvSpPr>
        <p:spPr>
          <a:xfrm>
            <a:off x="6924481" y="4169213"/>
            <a:ext cx="5100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DBSS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Freeform 18"/>
          <p:cNvSpPr>
            <a:spLocks noEditPoints="1"/>
          </p:cNvSpPr>
          <p:nvPr/>
        </p:nvSpPr>
        <p:spPr bwMode="auto">
          <a:xfrm>
            <a:off x="6971514" y="3851409"/>
            <a:ext cx="301811" cy="340569"/>
          </a:xfrm>
          <a:custGeom>
            <a:avLst/>
            <a:gdLst>
              <a:gd name="T0" fmla="*/ 80 w 152"/>
              <a:gd name="T1" fmla="*/ 37 h 172"/>
              <a:gd name="T2" fmla="*/ 73 w 152"/>
              <a:gd name="T3" fmla="*/ 37 h 172"/>
              <a:gd name="T4" fmla="*/ 31 w 152"/>
              <a:gd name="T5" fmla="*/ 62 h 172"/>
              <a:gd name="T6" fmla="*/ 44 w 152"/>
              <a:gd name="T7" fmla="*/ 110 h 172"/>
              <a:gd name="T8" fmla="*/ 76 w 152"/>
              <a:gd name="T9" fmla="*/ 136 h 172"/>
              <a:gd name="T10" fmla="*/ 108 w 152"/>
              <a:gd name="T11" fmla="*/ 110 h 172"/>
              <a:gd name="T12" fmla="*/ 122 w 152"/>
              <a:gd name="T13" fmla="*/ 62 h 172"/>
              <a:gd name="T14" fmla="*/ 117 w 152"/>
              <a:gd name="T15" fmla="*/ 68 h 172"/>
              <a:gd name="T16" fmla="*/ 76 w 152"/>
              <a:gd name="T17" fmla="*/ 132 h 172"/>
              <a:gd name="T18" fmla="*/ 76 w 152"/>
              <a:gd name="T19" fmla="*/ 132 h 172"/>
              <a:gd name="T20" fmla="*/ 35 w 152"/>
              <a:gd name="T21" fmla="*/ 67 h 172"/>
              <a:gd name="T22" fmla="*/ 35 w 152"/>
              <a:gd name="T23" fmla="*/ 59 h 172"/>
              <a:gd name="T24" fmla="*/ 77 w 152"/>
              <a:gd name="T25" fmla="*/ 40 h 172"/>
              <a:gd name="T26" fmla="*/ 118 w 152"/>
              <a:gd name="T27" fmla="*/ 62 h 172"/>
              <a:gd name="T28" fmla="*/ 103 w 152"/>
              <a:gd name="T29" fmla="*/ 66 h 172"/>
              <a:gd name="T30" fmla="*/ 76 w 152"/>
              <a:gd name="T31" fmla="*/ 54 h 172"/>
              <a:gd name="T32" fmla="*/ 49 w 152"/>
              <a:gd name="T33" fmla="*/ 66 h 172"/>
              <a:gd name="T34" fmla="*/ 46 w 152"/>
              <a:gd name="T35" fmla="*/ 74 h 172"/>
              <a:gd name="T36" fmla="*/ 74 w 152"/>
              <a:gd name="T37" fmla="*/ 118 h 172"/>
              <a:gd name="T38" fmla="*/ 78 w 152"/>
              <a:gd name="T39" fmla="*/ 118 h 172"/>
              <a:gd name="T40" fmla="*/ 105 w 152"/>
              <a:gd name="T41" fmla="*/ 75 h 172"/>
              <a:gd name="T42" fmla="*/ 103 w 152"/>
              <a:gd name="T43" fmla="*/ 66 h 172"/>
              <a:gd name="T44" fmla="*/ 94 w 152"/>
              <a:gd name="T45" fmla="*/ 99 h 172"/>
              <a:gd name="T46" fmla="*/ 76 w 152"/>
              <a:gd name="T47" fmla="*/ 114 h 172"/>
              <a:gd name="T48" fmla="*/ 58 w 152"/>
              <a:gd name="T49" fmla="*/ 99 h 172"/>
              <a:gd name="T50" fmla="*/ 50 w 152"/>
              <a:gd name="T51" fmla="*/ 71 h 172"/>
              <a:gd name="T52" fmla="*/ 76 w 152"/>
              <a:gd name="T53" fmla="*/ 58 h 172"/>
              <a:gd name="T54" fmla="*/ 102 w 152"/>
              <a:gd name="T55" fmla="*/ 70 h 172"/>
              <a:gd name="T56" fmla="*/ 102 w 152"/>
              <a:gd name="T57" fmla="*/ 74 h 172"/>
              <a:gd name="T58" fmla="*/ 85 w 152"/>
              <a:gd name="T59" fmla="*/ 2 h 172"/>
              <a:gd name="T60" fmla="*/ 9 w 152"/>
              <a:gd name="T61" fmla="*/ 36 h 172"/>
              <a:gd name="T62" fmla="*/ 0 w 152"/>
              <a:gd name="T63" fmla="*/ 121 h 172"/>
              <a:gd name="T64" fmla="*/ 67 w 152"/>
              <a:gd name="T65" fmla="*/ 170 h 172"/>
              <a:gd name="T66" fmla="*/ 84 w 152"/>
              <a:gd name="T67" fmla="*/ 170 h 172"/>
              <a:gd name="T68" fmla="*/ 151 w 152"/>
              <a:gd name="T69" fmla="*/ 121 h 172"/>
              <a:gd name="T70" fmla="*/ 143 w 152"/>
              <a:gd name="T71" fmla="*/ 36 h 172"/>
              <a:gd name="T72" fmla="*/ 139 w 152"/>
              <a:gd name="T73" fmla="*/ 129 h 172"/>
              <a:gd name="T74" fmla="*/ 71 w 152"/>
              <a:gd name="T75" fmla="*/ 162 h 172"/>
              <a:gd name="T76" fmla="*/ 8 w 152"/>
              <a:gd name="T77" fmla="*/ 121 h 172"/>
              <a:gd name="T78" fmla="*/ 13 w 152"/>
              <a:gd name="T79" fmla="*/ 42 h 172"/>
              <a:gd name="T80" fmla="*/ 76 w 152"/>
              <a:gd name="T81" fmla="*/ 8 h 172"/>
              <a:gd name="T82" fmla="*/ 138 w 152"/>
              <a:gd name="T83" fmla="*/ 42 h 172"/>
              <a:gd name="T84" fmla="*/ 143 w 152"/>
              <a:gd name="T85" fmla="*/ 12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2" h="172">
                <a:moveTo>
                  <a:pt x="118" y="55"/>
                </a:moveTo>
                <a:cubicBezTo>
                  <a:pt x="102" y="52"/>
                  <a:pt x="88" y="44"/>
                  <a:pt x="80" y="37"/>
                </a:cubicBezTo>
                <a:cubicBezTo>
                  <a:pt x="79" y="36"/>
                  <a:pt x="77" y="36"/>
                  <a:pt x="76" y="36"/>
                </a:cubicBezTo>
                <a:cubicBezTo>
                  <a:pt x="75" y="36"/>
                  <a:pt x="74" y="36"/>
                  <a:pt x="73" y="37"/>
                </a:cubicBezTo>
                <a:cubicBezTo>
                  <a:pt x="65" y="44"/>
                  <a:pt x="50" y="52"/>
                  <a:pt x="35" y="55"/>
                </a:cubicBezTo>
                <a:cubicBezTo>
                  <a:pt x="33" y="55"/>
                  <a:pt x="30" y="60"/>
                  <a:pt x="31" y="62"/>
                </a:cubicBezTo>
                <a:cubicBezTo>
                  <a:pt x="31" y="64"/>
                  <a:pt x="31" y="65"/>
                  <a:pt x="31" y="67"/>
                </a:cubicBezTo>
                <a:cubicBezTo>
                  <a:pt x="32" y="78"/>
                  <a:pt x="34" y="96"/>
                  <a:pt x="44" y="110"/>
                </a:cubicBezTo>
                <a:cubicBezTo>
                  <a:pt x="52" y="120"/>
                  <a:pt x="64" y="130"/>
                  <a:pt x="74" y="136"/>
                </a:cubicBezTo>
                <a:cubicBezTo>
                  <a:pt x="75" y="136"/>
                  <a:pt x="76" y="136"/>
                  <a:pt x="76" y="136"/>
                </a:cubicBezTo>
                <a:cubicBezTo>
                  <a:pt x="77" y="136"/>
                  <a:pt x="78" y="136"/>
                  <a:pt x="78" y="136"/>
                </a:cubicBezTo>
                <a:cubicBezTo>
                  <a:pt x="88" y="131"/>
                  <a:pt x="100" y="120"/>
                  <a:pt x="108" y="110"/>
                </a:cubicBezTo>
                <a:cubicBezTo>
                  <a:pt x="119" y="96"/>
                  <a:pt x="121" y="79"/>
                  <a:pt x="122" y="68"/>
                </a:cubicBezTo>
                <a:cubicBezTo>
                  <a:pt x="122" y="66"/>
                  <a:pt x="122" y="64"/>
                  <a:pt x="122" y="62"/>
                </a:cubicBezTo>
                <a:cubicBezTo>
                  <a:pt x="122" y="60"/>
                  <a:pt x="120" y="55"/>
                  <a:pt x="118" y="55"/>
                </a:cubicBezTo>
                <a:close/>
                <a:moveTo>
                  <a:pt x="117" y="68"/>
                </a:moveTo>
                <a:cubicBezTo>
                  <a:pt x="116" y="79"/>
                  <a:pt x="115" y="94"/>
                  <a:pt x="105" y="107"/>
                </a:cubicBezTo>
                <a:cubicBezTo>
                  <a:pt x="97" y="117"/>
                  <a:pt x="85" y="127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76" y="132"/>
                  <a:pt x="76" y="132"/>
                  <a:pt x="76" y="132"/>
                </a:cubicBezTo>
                <a:cubicBezTo>
                  <a:pt x="66" y="127"/>
                  <a:pt x="54" y="117"/>
                  <a:pt x="47" y="107"/>
                </a:cubicBezTo>
                <a:cubicBezTo>
                  <a:pt x="38" y="94"/>
                  <a:pt x="36" y="78"/>
                  <a:pt x="35" y="67"/>
                </a:cubicBezTo>
                <a:cubicBezTo>
                  <a:pt x="34" y="65"/>
                  <a:pt x="34" y="63"/>
                  <a:pt x="34" y="62"/>
                </a:cubicBezTo>
                <a:cubicBezTo>
                  <a:pt x="34" y="61"/>
                  <a:pt x="35" y="60"/>
                  <a:pt x="35" y="59"/>
                </a:cubicBezTo>
                <a:cubicBezTo>
                  <a:pt x="52" y="56"/>
                  <a:pt x="67" y="47"/>
                  <a:pt x="75" y="40"/>
                </a:cubicBezTo>
                <a:cubicBezTo>
                  <a:pt x="75" y="40"/>
                  <a:pt x="77" y="40"/>
                  <a:pt x="77" y="40"/>
                </a:cubicBezTo>
                <a:cubicBezTo>
                  <a:pt x="84" y="47"/>
                  <a:pt x="99" y="55"/>
                  <a:pt x="117" y="59"/>
                </a:cubicBezTo>
                <a:cubicBezTo>
                  <a:pt x="117" y="60"/>
                  <a:pt x="118" y="61"/>
                  <a:pt x="118" y="62"/>
                </a:cubicBezTo>
                <a:cubicBezTo>
                  <a:pt x="118" y="63"/>
                  <a:pt x="118" y="65"/>
                  <a:pt x="117" y="68"/>
                </a:cubicBezTo>
                <a:close/>
                <a:moveTo>
                  <a:pt x="103" y="66"/>
                </a:moveTo>
                <a:cubicBezTo>
                  <a:pt x="93" y="64"/>
                  <a:pt x="84" y="59"/>
                  <a:pt x="79" y="55"/>
                </a:cubicBezTo>
                <a:cubicBezTo>
                  <a:pt x="78" y="54"/>
                  <a:pt x="77" y="54"/>
                  <a:pt x="76" y="54"/>
                </a:cubicBezTo>
                <a:cubicBezTo>
                  <a:pt x="75" y="54"/>
                  <a:pt x="74" y="54"/>
                  <a:pt x="73" y="55"/>
                </a:cubicBezTo>
                <a:cubicBezTo>
                  <a:pt x="68" y="59"/>
                  <a:pt x="59" y="64"/>
                  <a:pt x="49" y="66"/>
                </a:cubicBezTo>
                <a:cubicBezTo>
                  <a:pt x="48" y="66"/>
                  <a:pt x="46" y="69"/>
                  <a:pt x="46" y="71"/>
                </a:cubicBezTo>
                <a:cubicBezTo>
                  <a:pt x="46" y="72"/>
                  <a:pt x="46" y="73"/>
                  <a:pt x="46" y="74"/>
                </a:cubicBezTo>
                <a:cubicBezTo>
                  <a:pt x="47" y="81"/>
                  <a:pt x="48" y="92"/>
                  <a:pt x="55" y="101"/>
                </a:cubicBezTo>
                <a:cubicBezTo>
                  <a:pt x="60" y="107"/>
                  <a:pt x="68" y="114"/>
                  <a:pt x="74" y="118"/>
                </a:cubicBezTo>
                <a:cubicBezTo>
                  <a:pt x="75" y="118"/>
                  <a:pt x="75" y="118"/>
                  <a:pt x="76" y="118"/>
                </a:cubicBezTo>
                <a:cubicBezTo>
                  <a:pt x="77" y="118"/>
                  <a:pt x="78" y="118"/>
                  <a:pt x="78" y="118"/>
                </a:cubicBezTo>
                <a:cubicBezTo>
                  <a:pt x="84" y="114"/>
                  <a:pt x="92" y="108"/>
                  <a:pt x="97" y="101"/>
                </a:cubicBezTo>
                <a:cubicBezTo>
                  <a:pt x="104" y="92"/>
                  <a:pt x="105" y="82"/>
                  <a:pt x="105" y="75"/>
                </a:cubicBezTo>
                <a:cubicBezTo>
                  <a:pt x="105" y="73"/>
                  <a:pt x="106" y="72"/>
                  <a:pt x="106" y="71"/>
                </a:cubicBezTo>
                <a:cubicBezTo>
                  <a:pt x="106" y="69"/>
                  <a:pt x="104" y="66"/>
                  <a:pt x="103" y="66"/>
                </a:cubicBezTo>
                <a:close/>
                <a:moveTo>
                  <a:pt x="102" y="74"/>
                </a:moveTo>
                <a:cubicBezTo>
                  <a:pt x="101" y="81"/>
                  <a:pt x="100" y="91"/>
                  <a:pt x="94" y="99"/>
                </a:cubicBezTo>
                <a:cubicBezTo>
                  <a:pt x="89" y="105"/>
                  <a:pt x="82" y="111"/>
                  <a:pt x="76" y="114"/>
                </a:cubicBezTo>
                <a:cubicBezTo>
                  <a:pt x="76" y="114"/>
                  <a:pt x="76" y="114"/>
                  <a:pt x="76" y="114"/>
                </a:cubicBezTo>
                <a:cubicBezTo>
                  <a:pt x="76" y="114"/>
                  <a:pt x="76" y="114"/>
                  <a:pt x="76" y="114"/>
                </a:cubicBezTo>
                <a:cubicBezTo>
                  <a:pt x="70" y="111"/>
                  <a:pt x="63" y="105"/>
                  <a:pt x="58" y="99"/>
                </a:cubicBezTo>
                <a:cubicBezTo>
                  <a:pt x="52" y="91"/>
                  <a:pt x="51" y="81"/>
                  <a:pt x="51" y="74"/>
                </a:cubicBezTo>
                <a:cubicBezTo>
                  <a:pt x="51" y="73"/>
                  <a:pt x="50" y="72"/>
                  <a:pt x="50" y="71"/>
                </a:cubicBezTo>
                <a:cubicBezTo>
                  <a:pt x="50" y="70"/>
                  <a:pt x="51" y="70"/>
                  <a:pt x="51" y="70"/>
                </a:cubicBezTo>
                <a:cubicBezTo>
                  <a:pt x="62" y="67"/>
                  <a:pt x="71" y="62"/>
                  <a:pt x="76" y="58"/>
                </a:cubicBezTo>
                <a:cubicBezTo>
                  <a:pt x="76" y="58"/>
                  <a:pt x="76" y="58"/>
                  <a:pt x="77" y="58"/>
                </a:cubicBezTo>
                <a:cubicBezTo>
                  <a:pt x="82" y="62"/>
                  <a:pt x="91" y="67"/>
                  <a:pt x="102" y="70"/>
                </a:cubicBezTo>
                <a:cubicBezTo>
                  <a:pt x="102" y="70"/>
                  <a:pt x="102" y="70"/>
                  <a:pt x="102" y="70"/>
                </a:cubicBezTo>
                <a:cubicBezTo>
                  <a:pt x="102" y="72"/>
                  <a:pt x="102" y="73"/>
                  <a:pt x="102" y="74"/>
                </a:cubicBezTo>
                <a:close/>
                <a:moveTo>
                  <a:pt x="143" y="36"/>
                </a:moveTo>
                <a:cubicBezTo>
                  <a:pt x="85" y="2"/>
                  <a:pt x="85" y="2"/>
                  <a:pt x="85" y="2"/>
                </a:cubicBezTo>
                <a:cubicBezTo>
                  <a:pt x="80" y="0"/>
                  <a:pt x="72" y="0"/>
                  <a:pt x="67" y="2"/>
                </a:cubicBezTo>
                <a:cubicBezTo>
                  <a:pt x="9" y="36"/>
                  <a:pt x="9" y="36"/>
                  <a:pt x="9" y="36"/>
                </a:cubicBezTo>
                <a:cubicBezTo>
                  <a:pt x="4" y="38"/>
                  <a:pt x="0" y="45"/>
                  <a:pt x="0" y="51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7"/>
                  <a:pt x="4" y="133"/>
                  <a:pt x="9" y="136"/>
                </a:cubicBezTo>
                <a:cubicBezTo>
                  <a:pt x="67" y="170"/>
                  <a:pt x="67" y="170"/>
                  <a:pt x="67" y="170"/>
                </a:cubicBezTo>
                <a:cubicBezTo>
                  <a:pt x="69" y="171"/>
                  <a:pt x="72" y="172"/>
                  <a:pt x="76" y="172"/>
                </a:cubicBezTo>
                <a:cubicBezTo>
                  <a:pt x="79" y="172"/>
                  <a:pt x="82" y="171"/>
                  <a:pt x="84" y="170"/>
                </a:cubicBezTo>
                <a:cubicBezTo>
                  <a:pt x="142" y="136"/>
                  <a:pt x="142" y="136"/>
                  <a:pt x="142" y="136"/>
                </a:cubicBezTo>
                <a:cubicBezTo>
                  <a:pt x="148" y="134"/>
                  <a:pt x="151" y="127"/>
                  <a:pt x="151" y="121"/>
                </a:cubicBezTo>
                <a:cubicBezTo>
                  <a:pt x="151" y="51"/>
                  <a:pt x="151" y="51"/>
                  <a:pt x="151" y="51"/>
                </a:cubicBezTo>
                <a:cubicBezTo>
                  <a:pt x="152" y="45"/>
                  <a:pt x="148" y="38"/>
                  <a:pt x="143" y="36"/>
                </a:cubicBezTo>
                <a:close/>
                <a:moveTo>
                  <a:pt x="144" y="121"/>
                </a:moveTo>
                <a:cubicBezTo>
                  <a:pt x="144" y="124"/>
                  <a:pt x="142" y="128"/>
                  <a:pt x="139" y="129"/>
                </a:cubicBezTo>
                <a:cubicBezTo>
                  <a:pt x="81" y="162"/>
                  <a:pt x="81" y="162"/>
                  <a:pt x="81" y="162"/>
                </a:cubicBezTo>
                <a:cubicBezTo>
                  <a:pt x="79" y="164"/>
                  <a:pt x="74" y="164"/>
                  <a:pt x="71" y="162"/>
                </a:cubicBezTo>
                <a:cubicBezTo>
                  <a:pt x="13" y="130"/>
                  <a:pt x="13" y="130"/>
                  <a:pt x="13" y="130"/>
                </a:cubicBezTo>
                <a:cubicBezTo>
                  <a:pt x="10" y="128"/>
                  <a:pt x="8" y="124"/>
                  <a:pt x="8" y="121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48"/>
                  <a:pt x="10" y="44"/>
                  <a:pt x="13" y="42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8"/>
                  <a:pt x="74" y="8"/>
                  <a:pt x="76" y="8"/>
                </a:cubicBezTo>
                <a:cubicBezTo>
                  <a:pt x="77" y="8"/>
                  <a:pt x="79" y="8"/>
                  <a:pt x="80" y="9"/>
                </a:cubicBezTo>
                <a:cubicBezTo>
                  <a:pt x="138" y="42"/>
                  <a:pt x="138" y="42"/>
                  <a:pt x="138" y="42"/>
                </a:cubicBezTo>
                <a:cubicBezTo>
                  <a:pt x="141" y="44"/>
                  <a:pt x="143" y="48"/>
                  <a:pt x="143" y="51"/>
                </a:cubicBezTo>
                <a:cubicBezTo>
                  <a:pt x="143" y="121"/>
                  <a:pt x="143" y="121"/>
                  <a:pt x="143" y="121"/>
                </a:cubicBezTo>
                <a:lnTo>
                  <a:pt x="144" y="1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98" name="TextBox 35"/>
          <p:cNvSpPr txBox="1"/>
          <p:nvPr/>
        </p:nvSpPr>
        <p:spPr>
          <a:xfrm>
            <a:off x="7826015" y="416921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SA(SSA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Freeform 5"/>
          <p:cNvSpPr>
            <a:spLocks noEditPoints="1"/>
          </p:cNvSpPr>
          <p:nvPr/>
        </p:nvSpPr>
        <p:spPr bwMode="auto">
          <a:xfrm>
            <a:off x="8023201" y="3850745"/>
            <a:ext cx="316078" cy="341234"/>
          </a:xfrm>
          <a:custGeom>
            <a:avLst/>
            <a:gdLst>
              <a:gd name="T0" fmla="*/ 69 w 161"/>
              <a:gd name="T1" fmla="*/ 72 h 176"/>
              <a:gd name="T2" fmla="*/ 53 w 161"/>
              <a:gd name="T3" fmla="*/ 90 h 176"/>
              <a:gd name="T4" fmla="*/ 91 w 161"/>
              <a:gd name="T5" fmla="*/ 76 h 176"/>
              <a:gd name="T6" fmla="*/ 107 w 161"/>
              <a:gd name="T7" fmla="*/ 59 h 176"/>
              <a:gd name="T8" fmla="*/ 120 w 161"/>
              <a:gd name="T9" fmla="*/ 48 h 176"/>
              <a:gd name="T10" fmla="*/ 32 w 161"/>
              <a:gd name="T11" fmla="*/ 56 h 176"/>
              <a:gd name="T12" fmla="*/ 40 w 161"/>
              <a:gd name="T13" fmla="*/ 120 h 176"/>
              <a:gd name="T14" fmla="*/ 128 w 161"/>
              <a:gd name="T15" fmla="*/ 112 h 176"/>
              <a:gd name="T16" fmla="*/ 120 w 161"/>
              <a:gd name="T17" fmla="*/ 48 h 176"/>
              <a:gd name="T18" fmla="*/ 120 w 161"/>
              <a:gd name="T19" fmla="*/ 116 h 176"/>
              <a:gd name="T20" fmla="*/ 112 w 161"/>
              <a:gd name="T21" fmla="*/ 88 h 176"/>
              <a:gd name="T22" fmla="*/ 108 w 161"/>
              <a:gd name="T23" fmla="*/ 116 h 176"/>
              <a:gd name="T24" fmla="*/ 92 w 161"/>
              <a:gd name="T25" fmla="*/ 100 h 176"/>
              <a:gd name="T26" fmla="*/ 88 w 161"/>
              <a:gd name="T27" fmla="*/ 116 h 176"/>
              <a:gd name="T28" fmla="*/ 72 w 161"/>
              <a:gd name="T29" fmla="*/ 96 h 176"/>
              <a:gd name="T30" fmla="*/ 68 w 161"/>
              <a:gd name="T31" fmla="*/ 116 h 176"/>
              <a:gd name="T32" fmla="*/ 52 w 161"/>
              <a:gd name="T33" fmla="*/ 104 h 176"/>
              <a:gd name="T34" fmla="*/ 48 w 161"/>
              <a:gd name="T35" fmla="*/ 116 h 176"/>
              <a:gd name="T36" fmla="*/ 36 w 161"/>
              <a:gd name="T37" fmla="*/ 112 h 176"/>
              <a:gd name="T38" fmla="*/ 40 w 161"/>
              <a:gd name="T39" fmla="*/ 52 h 176"/>
              <a:gd name="T40" fmla="*/ 124 w 161"/>
              <a:gd name="T41" fmla="*/ 56 h 176"/>
              <a:gd name="T42" fmla="*/ 152 w 161"/>
              <a:gd name="T43" fmla="*/ 34 h 176"/>
              <a:gd name="T44" fmla="*/ 89 w 161"/>
              <a:gd name="T45" fmla="*/ 3 h 176"/>
              <a:gd name="T46" fmla="*/ 80 w 161"/>
              <a:gd name="T47" fmla="*/ 0 h 176"/>
              <a:gd name="T48" fmla="*/ 72 w 161"/>
              <a:gd name="T49" fmla="*/ 3 h 176"/>
              <a:gd name="T50" fmla="*/ 9 w 161"/>
              <a:gd name="T51" fmla="*/ 34 h 176"/>
              <a:gd name="T52" fmla="*/ 17 w 161"/>
              <a:gd name="T53" fmla="*/ 122 h 176"/>
              <a:gd name="T54" fmla="*/ 80 w 161"/>
              <a:gd name="T55" fmla="*/ 176 h 176"/>
              <a:gd name="T56" fmla="*/ 143 w 161"/>
              <a:gd name="T57" fmla="*/ 122 h 176"/>
              <a:gd name="T58" fmla="*/ 152 w 161"/>
              <a:gd name="T59" fmla="*/ 34 h 176"/>
              <a:gd name="T60" fmla="*/ 82 w 161"/>
              <a:gd name="T61" fmla="*/ 167 h 176"/>
              <a:gd name="T62" fmla="*/ 78 w 161"/>
              <a:gd name="T63" fmla="*/ 167 h 176"/>
              <a:gd name="T64" fmla="*/ 8 w 161"/>
              <a:gd name="T65" fmla="*/ 46 h 176"/>
              <a:gd name="T66" fmla="*/ 14 w 161"/>
              <a:gd name="T67" fmla="*/ 41 h 176"/>
              <a:gd name="T68" fmla="*/ 74 w 161"/>
              <a:gd name="T69" fmla="*/ 11 h 176"/>
              <a:gd name="T70" fmla="*/ 80 w 161"/>
              <a:gd name="T71" fmla="*/ 8 h 176"/>
              <a:gd name="T72" fmla="*/ 80 w 161"/>
              <a:gd name="T73" fmla="*/ 8 h 176"/>
              <a:gd name="T74" fmla="*/ 84 w 161"/>
              <a:gd name="T75" fmla="*/ 9 h 176"/>
              <a:gd name="T76" fmla="*/ 114 w 161"/>
              <a:gd name="T77" fmla="*/ 29 h 176"/>
              <a:gd name="T78" fmla="*/ 149 w 161"/>
              <a:gd name="T79" fmla="*/ 42 h 176"/>
              <a:gd name="T80" fmla="*/ 136 w 161"/>
              <a:gd name="T81" fmla="*/ 11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1" h="176">
                <a:moveTo>
                  <a:pt x="89" y="72"/>
                </a:moveTo>
                <a:cubicBezTo>
                  <a:pt x="69" y="72"/>
                  <a:pt x="69" y="72"/>
                  <a:pt x="69" y="72"/>
                </a:cubicBezTo>
                <a:cubicBezTo>
                  <a:pt x="51" y="87"/>
                  <a:pt x="51" y="87"/>
                  <a:pt x="51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71" y="76"/>
                  <a:pt x="71" y="76"/>
                  <a:pt x="71" y="76"/>
                </a:cubicBezTo>
                <a:cubicBezTo>
                  <a:pt x="91" y="76"/>
                  <a:pt x="91" y="76"/>
                  <a:pt x="91" y="76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7" y="59"/>
                  <a:pt x="107" y="59"/>
                  <a:pt x="107" y="59"/>
                </a:cubicBezTo>
                <a:lnTo>
                  <a:pt x="89" y="72"/>
                </a:lnTo>
                <a:close/>
                <a:moveTo>
                  <a:pt x="120" y="48"/>
                </a:move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7"/>
                  <a:pt x="36" y="120"/>
                  <a:pt x="4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5" y="120"/>
                  <a:pt x="128" y="117"/>
                  <a:pt x="128" y="112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52"/>
                  <a:pt x="125" y="48"/>
                  <a:pt x="120" y="48"/>
                </a:cubicBezTo>
                <a:close/>
                <a:moveTo>
                  <a:pt x="124" y="112"/>
                </a:moveTo>
                <a:cubicBezTo>
                  <a:pt x="124" y="114"/>
                  <a:pt x="122" y="116"/>
                  <a:pt x="120" y="116"/>
                </a:cubicBezTo>
                <a:cubicBezTo>
                  <a:pt x="112" y="116"/>
                  <a:pt x="112" y="116"/>
                  <a:pt x="112" y="116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92" y="116"/>
                  <a:pt x="92" y="116"/>
                  <a:pt x="92" y="116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16"/>
                  <a:pt x="88" y="116"/>
                  <a:pt x="88" y="116"/>
                </a:cubicBezTo>
                <a:cubicBezTo>
                  <a:pt x="72" y="116"/>
                  <a:pt x="72" y="116"/>
                  <a:pt x="72" y="116"/>
                </a:cubicBezTo>
                <a:cubicBezTo>
                  <a:pt x="72" y="96"/>
                  <a:pt x="72" y="96"/>
                  <a:pt x="72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52" y="116"/>
                  <a:pt x="52" y="116"/>
                  <a:pt x="52" y="116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48" y="104"/>
                  <a:pt x="48" y="104"/>
                  <a:pt x="48" y="104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38" y="116"/>
                  <a:pt x="36" y="114"/>
                  <a:pt x="36" y="112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54"/>
                  <a:pt x="38" y="52"/>
                  <a:pt x="40" y="52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122" y="52"/>
                  <a:pt x="124" y="54"/>
                  <a:pt x="124" y="56"/>
                </a:cubicBezTo>
                <a:lnTo>
                  <a:pt x="124" y="112"/>
                </a:lnTo>
                <a:close/>
                <a:moveTo>
                  <a:pt x="152" y="34"/>
                </a:moveTo>
                <a:cubicBezTo>
                  <a:pt x="143" y="31"/>
                  <a:pt x="126" y="26"/>
                  <a:pt x="118" y="22"/>
                </a:cubicBezTo>
                <a:cubicBezTo>
                  <a:pt x="101" y="13"/>
                  <a:pt x="95" y="7"/>
                  <a:pt x="89" y="3"/>
                </a:cubicBezTo>
                <a:cubicBezTo>
                  <a:pt x="86" y="1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1"/>
                  <a:pt x="72" y="3"/>
                </a:cubicBezTo>
                <a:cubicBezTo>
                  <a:pt x="65" y="7"/>
                  <a:pt x="59" y="13"/>
                  <a:pt x="42" y="22"/>
                </a:cubicBezTo>
                <a:cubicBezTo>
                  <a:pt x="34" y="26"/>
                  <a:pt x="17" y="31"/>
                  <a:pt x="9" y="34"/>
                </a:cubicBezTo>
                <a:cubicBezTo>
                  <a:pt x="3" y="36"/>
                  <a:pt x="0" y="41"/>
                  <a:pt x="0" y="47"/>
                </a:cubicBezTo>
                <a:cubicBezTo>
                  <a:pt x="2" y="64"/>
                  <a:pt x="6" y="100"/>
                  <a:pt x="17" y="122"/>
                </a:cubicBezTo>
                <a:cubicBezTo>
                  <a:pt x="30" y="147"/>
                  <a:pt x="61" y="167"/>
                  <a:pt x="74" y="174"/>
                </a:cubicBezTo>
                <a:cubicBezTo>
                  <a:pt x="76" y="176"/>
                  <a:pt x="78" y="176"/>
                  <a:pt x="80" y="176"/>
                </a:cubicBezTo>
                <a:cubicBezTo>
                  <a:pt x="82" y="176"/>
                  <a:pt x="84" y="176"/>
                  <a:pt x="86" y="174"/>
                </a:cubicBezTo>
                <a:cubicBezTo>
                  <a:pt x="99" y="167"/>
                  <a:pt x="131" y="147"/>
                  <a:pt x="143" y="122"/>
                </a:cubicBezTo>
                <a:cubicBezTo>
                  <a:pt x="154" y="100"/>
                  <a:pt x="159" y="64"/>
                  <a:pt x="160" y="47"/>
                </a:cubicBezTo>
                <a:cubicBezTo>
                  <a:pt x="161" y="41"/>
                  <a:pt x="157" y="36"/>
                  <a:pt x="152" y="34"/>
                </a:cubicBezTo>
                <a:close/>
                <a:moveTo>
                  <a:pt x="136" y="118"/>
                </a:moveTo>
                <a:cubicBezTo>
                  <a:pt x="128" y="134"/>
                  <a:pt x="110" y="151"/>
                  <a:pt x="82" y="167"/>
                </a:cubicBezTo>
                <a:cubicBezTo>
                  <a:pt x="82" y="168"/>
                  <a:pt x="81" y="168"/>
                  <a:pt x="80" y="168"/>
                </a:cubicBezTo>
                <a:cubicBezTo>
                  <a:pt x="79" y="168"/>
                  <a:pt x="79" y="168"/>
                  <a:pt x="78" y="167"/>
                </a:cubicBezTo>
                <a:cubicBezTo>
                  <a:pt x="50" y="151"/>
                  <a:pt x="32" y="134"/>
                  <a:pt x="24" y="118"/>
                </a:cubicBezTo>
                <a:cubicBezTo>
                  <a:pt x="13" y="96"/>
                  <a:pt x="9" y="57"/>
                  <a:pt x="8" y="46"/>
                </a:cubicBezTo>
                <a:cubicBezTo>
                  <a:pt x="8" y="43"/>
                  <a:pt x="11" y="42"/>
                  <a:pt x="11" y="42"/>
                </a:cubicBezTo>
                <a:cubicBezTo>
                  <a:pt x="14" y="41"/>
                  <a:pt x="14" y="41"/>
                  <a:pt x="14" y="41"/>
                </a:cubicBezTo>
                <a:cubicBezTo>
                  <a:pt x="24" y="37"/>
                  <a:pt x="38" y="33"/>
                  <a:pt x="46" y="29"/>
                </a:cubicBezTo>
                <a:cubicBezTo>
                  <a:pt x="61" y="21"/>
                  <a:pt x="68" y="15"/>
                  <a:pt x="74" y="11"/>
                </a:cubicBezTo>
                <a:cubicBezTo>
                  <a:pt x="75" y="10"/>
                  <a:pt x="76" y="10"/>
                  <a:pt x="77" y="9"/>
                </a:cubicBezTo>
                <a:cubicBezTo>
                  <a:pt x="77" y="9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9"/>
                  <a:pt x="84" y="9"/>
                </a:cubicBezTo>
                <a:cubicBezTo>
                  <a:pt x="85" y="10"/>
                  <a:pt x="85" y="10"/>
                  <a:pt x="86" y="11"/>
                </a:cubicBezTo>
                <a:cubicBezTo>
                  <a:pt x="92" y="15"/>
                  <a:pt x="99" y="21"/>
                  <a:pt x="114" y="29"/>
                </a:cubicBezTo>
                <a:cubicBezTo>
                  <a:pt x="122" y="33"/>
                  <a:pt x="137" y="37"/>
                  <a:pt x="146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0" y="42"/>
                  <a:pt x="152" y="43"/>
                  <a:pt x="152" y="46"/>
                </a:cubicBezTo>
                <a:cubicBezTo>
                  <a:pt x="151" y="57"/>
                  <a:pt x="147" y="96"/>
                  <a:pt x="13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00" name="Freeform 5"/>
          <p:cNvSpPr>
            <a:spLocks noEditPoints="1"/>
          </p:cNvSpPr>
          <p:nvPr/>
        </p:nvSpPr>
        <p:spPr bwMode="auto">
          <a:xfrm>
            <a:off x="10105312" y="3850745"/>
            <a:ext cx="314152" cy="341234"/>
          </a:xfrm>
          <a:custGeom>
            <a:avLst/>
            <a:gdLst>
              <a:gd name="T0" fmla="*/ 113 w 169"/>
              <a:gd name="T1" fmla="*/ 57 h 184"/>
              <a:gd name="T2" fmla="*/ 111 w 169"/>
              <a:gd name="T3" fmla="*/ 66 h 184"/>
              <a:gd name="T4" fmla="*/ 107 w 169"/>
              <a:gd name="T5" fmla="*/ 59 h 184"/>
              <a:gd name="T6" fmla="*/ 92 w 169"/>
              <a:gd name="T7" fmla="*/ 57 h 184"/>
              <a:gd name="T8" fmla="*/ 89 w 169"/>
              <a:gd name="T9" fmla="*/ 66 h 184"/>
              <a:gd name="T10" fmla="*/ 81 w 169"/>
              <a:gd name="T11" fmla="*/ 59 h 184"/>
              <a:gd name="T12" fmla="*/ 65 w 169"/>
              <a:gd name="T13" fmla="*/ 57 h 184"/>
              <a:gd name="T14" fmla="*/ 63 w 169"/>
              <a:gd name="T15" fmla="*/ 66 h 184"/>
              <a:gd name="T16" fmla="*/ 59 w 169"/>
              <a:gd name="T17" fmla="*/ 59 h 184"/>
              <a:gd name="T18" fmla="*/ 48 w 169"/>
              <a:gd name="T19" fmla="*/ 57 h 184"/>
              <a:gd name="T20" fmla="*/ 46 w 169"/>
              <a:gd name="T21" fmla="*/ 125 h 184"/>
              <a:gd name="T22" fmla="*/ 70 w 169"/>
              <a:gd name="T23" fmla="*/ 127 h 184"/>
              <a:gd name="T24" fmla="*/ 72 w 169"/>
              <a:gd name="T25" fmla="*/ 114 h 184"/>
              <a:gd name="T26" fmla="*/ 98 w 169"/>
              <a:gd name="T27" fmla="*/ 114 h 184"/>
              <a:gd name="T28" fmla="*/ 100 w 169"/>
              <a:gd name="T29" fmla="*/ 127 h 184"/>
              <a:gd name="T30" fmla="*/ 124 w 169"/>
              <a:gd name="T31" fmla="*/ 125 h 184"/>
              <a:gd name="T32" fmla="*/ 122 w 169"/>
              <a:gd name="T33" fmla="*/ 57 h 184"/>
              <a:gd name="T34" fmla="*/ 102 w 169"/>
              <a:gd name="T35" fmla="*/ 123 h 184"/>
              <a:gd name="T36" fmla="*/ 85 w 169"/>
              <a:gd name="T37" fmla="*/ 96 h 184"/>
              <a:gd name="T38" fmla="*/ 68 w 169"/>
              <a:gd name="T39" fmla="*/ 123 h 184"/>
              <a:gd name="T40" fmla="*/ 50 w 169"/>
              <a:gd name="T41" fmla="*/ 88 h 184"/>
              <a:gd name="T42" fmla="*/ 120 w 169"/>
              <a:gd name="T43" fmla="*/ 123 h 184"/>
              <a:gd name="T44" fmla="*/ 50 w 169"/>
              <a:gd name="T45" fmla="*/ 83 h 184"/>
              <a:gd name="T46" fmla="*/ 54 w 169"/>
              <a:gd name="T47" fmla="*/ 61 h 184"/>
              <a:gd name="T48" fmla="*/ 57 w 169"/>
              <a:gd name="T49" fmla="*/ 70 h 184"/>
              <a:gd name="T50" fmla="*/ 68 w 169"/>
              <a:gd name="T51" fmla="*/ 68 h 184"/>
              <a:gd name="T52" fmla="*/ 76 w 169"/>
              <a:gd name="T53" fmla="*/ 61 h 184"/>
              <a:gd name="T54" fmla="*/ 78 w 169"/>
              <a:gd name="T55" fmla="*/ 70 h 184"/>
              <a:gd name="T56" fmla="*/ 94 w 169"/>
              <a:gd name="T57" fmla="*/ 68 h 184"/>
              <a:gd name="T58" fmla="*/ 102 w 169"/>
              <a:gd name="T59" fmla="*/ 61 h 184"/>
              <a:gd name="T60" fmla="*/ 105 w 169"/>
              <a:gd name="T61" fmla="*/ 70 h 184"/>
              <a:gd name="T62" fmla="*/ 116 w 169"/>
              <a:gd name="T63" fmla="*/ 68 h 184"/>
              <a:gd name="T64" fmla="*/ 120 w 169"/>
              <a:gd name="T65" fmla="*/ 61 h 184"/>
              <a:gd name="T66" fmla="*/ 157 w 169"/>
              <a:gd name="T67" fmla="*/ 34 h 184"/>
              <a:gd name="T68" fmla="*/ 124 w 169"/>
              <a:gd name="T69" fmla="*/ 22 h 184"/>
              <a:gd name="T70" fmla="*/ 96 w 169"/>
              <a:gd name="T71" fmla="*/ 4 h 184"/>
              <a:gd name="T72" fmla="*/ 74 w 169"/>
              <a:gd name="T73" fmla="*/ 4 h 184"/>
              <a:gd name="T74" fmla="*/ 46 w 169"/>
              <a:gd name="T75" fmla="*/ 22 h 184"/>
              <a:gd name="T76" fmla="*/ 13 w 169"/>
              <a:gd name="T77" fmla="*/ 34 h 184"/>
              <a:gd name="T78" fmla="*/ 18 w 169"/>
              <a:gd name="T79" fmla="*/ 128 h 184"/>
              <a:gd name="T80" fmla="*/ 85 w 169"/>
              <a:gd name="T81" fmla="*/ 184 h 184"/>
              <a:gd name="T82" fmla="*/ 151 w 169"/>
              <a:gd name="T83" fmla="*/ 127 h 184"/>
              <a:gd name="T84" fmla="*/ 157 w 169"/>
              <a:gd name="T85" fmla="*/ 34 h 184"/>
              <a:gd name="T86" fmla="*/ 89 w 169"/>
              <a:gd name="T87" fmla="*/ 174 h 184"/>
              <a:gd name="T88" fmla="*/ 26 w 169"/>
              <a:gd name="T89" fmla="*/ 123 h 184"/>
              <a:gd name="T90" fmla="*/ 16 w 169"/>
              <a:gd name="T91" fmla="*/ 42 h 184"/>
              <a:gd name="T92" fmla="*/ 50 w 169"/>
              <a:gd name="T93" fmla="*/ 30 h 184"/>
              <a:gd name="T94" fmla="*/ 80 w 169"/>
              <a:gd name="T95" fmla="*/ 11 h 184"/>
              <a:gd name="T96" fmla="*/ 85 w 169"/>
              <a:gd name="T97" fmla="*/ 9 h 184"/>
              <a:gd name="T98" fmla="*/ 93 w 169"/>
              <a:gd name="T99" fmla="*/ 13 h 184"/>
              <a:gd name="T100" fmla="*/ 152 w 169"/>
              <a:gd name="T101" fmla="*/ 41 h 184"/>
              <a:gd name="T102" fmla="*/ 160 w 169"/>
              <a:gd name="T103" fmla="*/ 50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9" h="184">
                <a:moveTo>
                  <a:pt x="122" y="57"/>
                </a:moveTo>
                <a:cubicBezTo>
                  <a:pt x="113" y="57"/>
                  <a:pt x="113" y="57"/>
                  <a:pt x="113" y="57"/>
                </a:cubicBezTo>
                <a:cubicBezTo>
                  <a:pt x="112" y="57"/>
                  <a:pt x="111" y="58"/>
                  <a:pt x="111" y="59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59"/>
                  <a:pt x="107" y="59"/>
                  <a:pt x="107" y="59"/>
                </a:cubicBezTo>
                <a:cubicBezTo>
                  <a:pt x="107" y="58"/>
                  <a:pt x="106" y="57"/>
                  <a:pt x="105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0" y="57"/>
                  <a:pt x="89" y="58"/>
                  <a:pt x="89" y="59"/>
                </a:cubicBezTo>
                <a:cubicBezTo>
                  <a:pt x="89" y="66"/>
                  <a:pt x="89" y="66"/>
                  <a:pt x="89" y="66"/>
                </a:cubicBezTo>
                <a:cubicBezTo>
                  <a:pt x="81" y="66"/>
                  <a:pt x="81" y="66"/>
                  <a:pt x="81" y="66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8"/>
                  <a:pt x="80" y="57"/>
                  <a:pt x="78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4" y="57"/>
                  <a:pt x="63" y="58"/>
                  <a:pt x="63" y="59"/>
                </a:cubicBezTo>
                <a:cubicBezTo>
                  <a:pt x="63" y="66"/>
                  <a:pt x="63" y="66"/>
                  <a:pt x="63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7"/>
                  <a:pt x="57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7" y="57"/>
                  <a:pt x="46" y="58"/>
                  <a:pt x="46" y="59"/>
                </a:cubicBezTo>
                <a:cubicBezTo>
                  <a:pt x="46" y="125"/>
                  <a:pt x="46" y="125"/>
                  <a:pt x="46" y="125"/>
                </a:cubicBezTo>
                <a:cubicBezTo>
                  <a:pt x="46" y="126"/>
                  <a:pt x="47" y="127"/>
                  <a:pt x="48" y="127"/>
                </a:cubicBezTo>
                <a:cubicBezTo>
                  <a:pt x="70" y="127"/>
                  <a:pt x="70" y="127"/>
                  <a:pt x="70" y="127"/>
                </a:cubicBezTo>
                <a:cubicBezTo>
                  <a:pt x="71" y="127"/>
                  <a:pt x="72" y="126"/>
                  <a:pt x="72" y="125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72" y="106"/>
                  <a:pt x="78" y="101"/>
                  <a:pt x="85" y="101"/>
                </a:cubicBezTo>
                <a:cubicBezTo>
                  <a:pt x="92" y="101"/>
                  <a:pt x="98" y="106"/>
                  <a:pt x="98" y="114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98" y="126"/>
                  <a:pt x="99" y="127"/>
                  <a:pt x="100" y="127"/>
                </a:cubicBezTo>
                <a:cubicBezTo>
                  <a:pt x="122" y="127"/>
                  <a:pt x="122" y="127"/>
                  <a:pt x="122" y="127"/>
                </a:cubicBezTo>
                <a:cubicBezTo>
                  <a:pt x="123" y="127"/>
                  <a:pt x="124" y="126"/>
                  <a:pt x="124" y="125"/>
                </a:cubicBezTo>
                <a:cubicBezTo>
                  <a:pt x="124" y="59"/>
                  <a:pt x="124" y="59"/>
                  <a:pt x="124" y="59"/>
                </a:cubicBezTo>
                <a:cubicBezTo>
                  <a:pt x="124" y="58"/>
                  <a:pt x="123" y="57"/>
                  <a:pt x="122" y="57"/>
                </a:cubicBezTo>
                <a:close/>
                <a:moveTo>
                  <a:pt x="120" y="123"/>
                </a:moveTo>
                <a:cubicBezTo>
                  <a:pt x="102" y="123"/>
                  <a:pt x="102" y="123"/>
                  <a:pt x="102" y="123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2" y="104"/>
                  <a:pt x="95" y="96"/>
                  <a:pt x="85" y="96"/>
                </a:cubicBezTo>
                <a:cubicBezTo>
                  <a:pt x="75" y="96"/>
                  <a:pt x="68" y="104"/>
                  <a:pt x="68" y="114"/>
                </a:cubicBezTo>
                <a:cubicBezTo>
                  <a:pt x="68" y="123"/>
                  <a:pt x="68" y="123"/>
                  <a:pt x="68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0" y="88"/>
                  <a:pt x="50" y="88"/>
                  <a:pt x="50" y="88"/>
                </a:cubicBezTo>
                <a:cubicBezTo>
                  <a:pt x="120" y="88"/>
                  <a:pt x="120" y="88"/>
                  <a:pt x="120" y="88"/>
                </a:cubicBezTo>
                <a:lnTo>
                  <a:pt x="120" y="123"/>
                </a:lnTo>
                <a:close/>
                <a:moveTo>
                  <a:pt x="120" y="83"/>
                </a:moveTo>
                <a:cubicBezTo>
                  <a:pt x="50" y="83"/>
                  <a:pt x="50" y="83"/>
                  <a:pt x="50" y="83"/>
                </a:cubicBezTo>
                <a:cubicBezTo>
                  <a:pt x="50" y="61"/>
                  <a:pt x="50" y="61"/>
                  <a:pt x="50" y="61"/>
                </a:cubicBezTo>
                <a:cubicBezTo>
                  <a:pt x="54" y="61"/>
                  <a:pt x="54" y="61"/>
                  <a:pt x="54" y="61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9"/>
                  <a:pt x="55" y="70"/>
                  <a:pt x="57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67" y="70"/>
                  <a:pt x="68" y="69"/>
                  <a:pt x="68" y="68"/>
                </a:cubicBezTo>
                <a:cubicBezTo>
                  <a:pt x="68" y="61"/>
                  <a:pt x="68" y="61"/>
                  <a:pt x="6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69"/>
                  <a:pt x="77" y="70"/>
                  <a:pt x="78" y="70"/>
                </a:cubicBezTo>
                <a:cubicBezTo>
                  <a:pt x="92" y="70"/>
                  <a:pt x="92" y="70"/>
                  <a:pt x="92" y="70"/>
                </a:cubicBezTo>
                <a:cubicBezTo>
                  <a:pt x="93" y="70"/>
                  <a:pt x="94" y="69"/>
                  <a:pt x="94" y="68"/>
                </a:cubicBezTo>
                <a:cubicBezTo>
                  <a:pt x="94" y="61"/>
                  <a:pt x="94" y="61"/>
                  <a:pt x="94" y="61"/>
                </a:cubicBezTo>
                <a:cubicBezTo>
                  <a:pt x="102" y="61"/>
                  <a:pt x="102" y="61"/>
                  <a:pt x="102" y="61"/>
                </a:cubicBezTo>
                <a:cubicBezTo>
                  <a:pt x="102" y="68"/>
                  <a:pt x="102" y="68"/>
                  <a:pt x="102" y="68"/>
                </a:cubicBezTo>
                <a:cubicBezTo>
                  <a:pt x="102" y="69"/>
                  <a:pt x="103" y="70"/>
                  <a:pt x="105" y="70"/>
                </a:cubicBezTo>
                <a:cubicBezTo>
                  <a:pt x="113" y="70"/>
                  <a:pt x="113" y="70"/>
                  <a:pt x="113" y="70"/>
                </a:cubicBezTo>
                <a:cubicBezTo>
                  <a:pt x="115" y="70"/>
                  <a:pt x="116" y="69"/>
                  <a:pt x="116" y="68"/>
                </a:cubicBezTo>
                <a:cubicBezTo>
                  <a:pt x="116" y="61"/>
                  <a:pt x="116" y="61"/>
                  <a:pt x="116" y="61"/>
                </a:cubicBezTo>
                <a:cubicBezTo>
                  <a:pt x="120" y="61"/>
                  <a:pt x="120" y="61"/>
                  <a:pt x="120" y="61"/>
                </a:cubicBezTo>
                <a:lnTo>
                  <a:pt x="120" y="83"/>
                </a:lnTo>
                <a:close/>
                <a:moveTo>
                  <a:pt x="157" y="34"/>
                </a:moveTo>
                <a:cubicBezTo>
                  <a:pt x="154" y="34"/>
                  <a:pt x="154" y="34"/>
                  <a:pt x="154" y="34"/>
                </a:cubicBezTo>
                <a:cubicBezTo>
                  <a:pt x="146" y="30"/>
                  <a:pt x="132" y="26"/>
                  <a:pt x="124" y="22"/>
                </a:cubicBezTo>
                <a:cubicBezTo>
                  <a:pt x="110" y="15"/>
                  <a:pt x="104" y="10"/>
                  <a:pt x="99" y="6"/>
                </a:cubicBezTo>
                <a:cubicBezTo>
                  <a:pt x="96" y="4"/>
                  <a:pt x="96" y="4"/>
                  <a:pt x="96" y="4"/>
                </a:cubicBezTo>
                <a:cubicBezTo>
                  <a:pt x="93" y="2"/>
                  <a:pt x="89" y="0"/>
                  <a:pt x="85" y="0"/>
                </a:cubicBezTo>
                <a:cubicBezTo>
                  <a:pt x="81" y="0"/>
                  <a:pt x="77" y="2"/>
                  <a:pt x="74" y="4"/>
                </a:cubicBezTo>
                <a:cubicBezTo>
                  <a:pt x="71" y="6"/>
                  <a:pt x="71" y="6"/>
                  <a:pt x="71" y="6"/>
                </a:cubicBezTo>
                <a:cubicBezTo>
                  <a:pt x="66" y="10"/>
                  <a:pt x="60" y="15"/>
                  <a:pt x="46" y="22"/>
                </a:cubicBezTo>
                <a:cubicBezTo>
                  <a:pt x="39" y="26"/>
                  <a:pt x="24" y="30"/>
                  <a:pt x="16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5" y="37"/>
                  <a:pt x="0" y="44"/>
                  <a:pt x="1" y="51"/>
                </a:cubicBezTo>
                <a:cubicBezTo>
                  <a:pt x="3" y="67"/>
                  <a:pt x="6" y="104"/>
                  <a:pt x="18" y="128"/>
                </a:cubicBezTo>
                <a:cubicBezTo>
                  <a:pt x="32" y="154"/>
                  <a:pt x="65" y="174"/>
                  <a:pt x="76" y="181"/>
                </a:cubicBezTo>
                <a:cubicBezTo>
                  <a:pt x="79" y="183"/>
                  <a:pt x="82" y="184"/>
                  <a:pt x="85" y="184"/>
                </a:cubicBezTo>
                <a:cubicBezTo>
                  <a:pt x="88" y="184"/>
                  <a:pt x="91" y="183"/>
                  <a:pt x="93" y="181"/>
                </a:cubicBezTo>
                <a:cubicBezTo>
                  <a:pt x="104" y="174"/>
                  <a:pt x="138" y="154"/>
                  <a:pt x="151" y="127"/>
                </a:cubicBezTo>
                <a:cubicBezTo>
                  <a:pt x="163" y="104"/>
                  <a:pt x="167" y="66"/>
                  <a:pt x="168" y="51"/>
                </a:cubicBezTo>
                <a:cubicBezTo>
                  <a:pt x="169" y="44"/>
                  <a:pt x="165" y="37"/>
                  <a:pt x="157" y="34"/>
                </a:cubicBezTo>
                <a:close/>
                <a:moveTo>
                  <a:pt x="143" y="123"/>
                </a:moveTo>
                <a:cubicBezTo>
                  <a:pt x="135" y="140"/>
                  <a:pt x="117" y="157"/>
                  <a:pt x="89" y="174"/>
                </a:cubicBezTo>
                <a:cubicBezTo>
                  <a:pt x="86" y="175"/>
                  <a:pt x="83" y="175"/>
                  <a:pt x="81" y="174"/>
                </a:cubicBezTo>
                <a:cubicBezTo>
                  <a:pt x="53" y="157"/>
                  <a:pt x="34" y="140"/>
                  <a:pt x="26" y="123"/>
                </a:cubicBezTo>
                <a:cubicBezTo>
                  <a:pt x="15" y="102"/>
                  <a:pt x="11" y="65"/>
                  <a:pt x="10" y="50"/>
                </a:cubicBezTo>
                <a:cubicBezTo>
                  <a:pt x="10" y="47"/>
                  <a:pt x="12" y="44"/>
                  <a:pt x="16" y="42"/>
                </a:cubicBezTo>
                <a:cubicBezTo>
                  <a:pt x="19" y="41"/>
                  <a:pt x="19" y="41"/>
                  <a:pt x="19" y="41"/>
                </a:cubicBezTo>
                <a:cubicBezTo>
                  <a:pt x="28" y="38"/>
                  <a:pt x="42" y="34"/>
                  <a:pt x="50" y="30"/>
                </a:cubicBezTo>
                <a:cubicBezTo>
                  <a:pt x="64" y="22"/>
                  <a:pt x="71" y="17"/>
                  <a:pt x="77" y="13"/>
                </a:cubicBezTo>
                <a:cubicBezTo>
                  <a:pt x="80" y="11"/>
                  <a:pt x="80" y="11"/>
                  <a:pt x="80" y="11"/>
                </a:cubicBezTo>
                <a:cubicBezTo>
                  <a:pt x="81" y="10"/>
                  <a:pt x="83" y="9"/>
                  <a:pt x="85" y="9"/>
                </a:cubicBezTo>
                <a:cubicBezTo>
                  <a:pt x="85" y="9"/>
                  <a:pt x="85" y="9"/>
                  <a:pt x="85" y="9"/>
                </a:cubicBezTo>
                <a:cubicBezTo>
                  <a:pt x="87" y="9"/>
                  <a:pt x="89" y="10"/>
                  <a:pt x="91" y="11"/>
                </a:cubicBezTo>
                <a:cubicBezTo>
                  <a:pt x="93" y="13"/>
                  <a:pt x="93" y="13"/>
                  <a:pt x="93" y="13"/>
                </a:cubicBezTo>
                <a:cubicBezTo>
                  <a:pt x="99" y="17"/>
                  <a:pt x="106" y="22"/>
                  <a:pt x="121" y="30"/>
                </a:cubicBezTo>
                <a:cubicBezTo>
                  <a:pt x="129" y="34"/>
                  <a:pt x="143" y="38"/>
                  <a:pt x="152" y="41"/>
                </a:cubicBezTo>
                <a:cubicBezTo>
                  <a:pt x="155" y="42"/>
                  <a:pt x="155" y="42"/>
                  <a:pt x="155" y="42"/>
                </a:cubicBezTo>
                <a:cubicBezTo>
                  <a:pt x="158" y="44"/>
                  <a:pt x="160" y="47"/>
                  <a:pt x="160" y="50"/>
                </a:cubicBezTo>
                <a:cubicBezTo>
                  <a:pt x="159" y="65"/>
                  <a:pt x="155" y="102"/>
                  <a:pt x="143" y="12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TextBox 266"/>
          <p:cNvSpPr txBox="1"/>
          <p:nvPr/>
        </p:nvSpPr>
        <p:spPr>
          <a:xfrm>
            <a:off x="10037006" y="4189978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CBH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66"/>
          <p:cNvSpPr txBox="1"/>
          <p:nvPr/>
        </p:nvSpPr>
        <p:spPr>
          <a:xfrm>
            <a:off x="8802186" y="416921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SCM(SCS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03" name="Freeform 29"/>
          <p:cNvSpPr>
            <a:spLocks noChangeAspect="1" noEditPoints="1"/>
          </p:cNvSpPr>
          <p:nvPr/>
        </p:nvSpPr>
        <p:spPr bwMode="auto">
          <a:xfrm>
            <a:off x="9045896" y="3851567"/>
            <a:ext cx="312403" cy="340412"/>
          </a:xfrm>
          <a:custGeom>
            <a:avLst/>
            <a:gdLst>
              <a:gd name="T0" fmla="*/ 43 w 161"/>
              <a:gd name="T1" fmla="*/ 72 h 176"/>
              <a:gd name="T2" fmla="*/ 43 w 161"/>
              <a:gd name="T3" fmla="*/ 76 h 176"/>
              <a:gd name="T4" fmla="*/ 73 w 161"/>
              <a:gd name="T5" fmla="*/ 74 h 176"/>
              <a:gd name="T6" fmla="*/ 71 w 161"/>
              <a:gd name="T7" fmla="*/ 92 h 176"/>
              <a:gd name="T8" fmla="*/ 41 w 161"/>
              <a:gd name="T9" fmla="*/ 94 h 176"/>
              <a:gd name="T10" fmla="*/ 71 w 161"/>
              <a:gd name="T11" fmla="*/ 96 h 176"/>
              <a:gd name="T12" fmla="*/ 71 w 161"/>
              <a:gd name="T13" fmla="*/ 92 h 176"/>
              <a:gd name="T14" fmla="*/ 81 w 161"/>
              <a:gd name="T15" fmla="*/ 76 h 176"/>
              <a:gd name="T16" fmla="*/ 85 w 161"/>
              <a:gd name="T17" fmla="*/ 88 h 176"/>
              <a:gd name="T18" fmla="*/ 86 w 161"/>
              <a:gd name="T19" fmla="*/ 112 h 176"/>
              <a:gd name="T20" fmla="*/ 101 w 161"/>
              <a:gd name="T21" fmla="*/ 104 h 176"/>
              <a:gd name="T22" fmla="*/ 115 w 161"/>
              <a:gd name="T23" fmla="*/ 112 h 176"/>
              <a:gd name="T24" fmla="*/ 117 w 161"/>
              <a:gd name="T25" fmla="*/ 110 h 176"/>
              <a:gd name="T26" fmla="*/ 117 w 161"/>
              <a:gd name="T27" fmla="*/ 88 h 176"/>
              <a:gd name="T28" fmla="*/ 101 w 161"/>
              <a:gd name="T29" fmla="*/ 56 h 176"/>
              <a:gd name="T30" fmla="*/ 102 w 161"/>
              <a:gd name="T31" fmla="*/ 100 h 176"/>
              <a:gd name="T32" fmla="*/ 89 w 161"/>
              <a:gd name="T33" fmla="*/ 107 h 176"/>
              <a:gd name="T34" fmla="*/ 101 w 161"/>
              <a:gd name="T35" fmla="*/ 96 h 176"/>
              <a:gd name="T36" fmla="*/ 113 w 161"/>
              <a:gd name="T37" fmla="*/ 107 h 176"/>
              <a:gd name="T38" fmla="*/ 85 w 161"/>
              <a:gd name="T39" fmla="*/ 76 h 176"/>
              <a:gd name="T40" fmla="*/ 117 w 161"/>
              <a:gd name="T41" fmla="*/ 76 h 176"/>
              <a:gd name="T42" fmla="*/ 152 w 161"/>
              <a:gd name="T43" fmla="*/ 34 h 176"/>
              <a:gd name="T44" fmla="*/ 89 w 161"/>
              <a:gd name="T45" fmla="*/ 3 h 176"/>
              <a:gd name="T46" fmla="*/ 81 w 161"/>
              <a:gd name="T47" fmla="*/ 0 h 176"/>
              <a:gd name="T48" fmla="*/ 72 w 161"/>
              <a:gd name="T49" fmla="*/ 3 h 176"/>
              <a:gd name="T50" fmla="*/ 9 w 161"/>
              <a:gd name="T51" fmla="*/ 34 h 176"/>
              <a:gd name="T52" fmla="*/ 18 w 161"/>
              <a:gd name="T53" fmla="*/ 122 h 176"/>
              <a:gd name="T54" fmla="*/ 81 w 161"/>
              <a:gd name="T55" fmla="*/ 176 h 176"/>
              <a:gd name="T56" fmla="*/ 144 w 161"/>
              <a:gd name="T57" fmla="*/ 122 h 176"/>
              <a:gd name="T58" fmla="*/ 152 w 161"/>
              <a:gd name="T59" fmla="*/ 34 h 176"/>
              <a:gd name="T60" fmla="*/ 83 w 161"/>
              <a:gd name="T61" fmla="*/ 167 h 176"/>
              <a:gd name="T62" fmla="*/ 79 w 161"/>
              <a:gd name="T63" fmla="*/ 167 h 176"/>
              <a:gd name="T64" fmla="*/ 9 w 161"/>
              <a:gd name="T65" fmla="*/ 46 h 176"/>
              <a:gd name="T66" fmla="*/ 15 w 161"/>
              <a:gd name="T67" fmla="*/ 40 h 176"/>
              <a:gd name="T68" fmla="*/ 75 w 161"/>
              <a:gd name="T69" fmla="*/ 11 h 176"/>
              <a:gd name="T70" fmla="*/ 80 w 161"/>
              <a:gd name="T71" fmla="*/ 8 h 176"/>
              <a:gd name="T72" fmla="*/ 81 w 161"/>
              <a:gd name="T73" fmla="*/ 8 h 176"/>
              <a:gd name="T74" fmla="*/ 84 w 161"/>
              <a:gd name="T75" fmla="*/ 9 h 176"/>
              <a:gd name="T76" fmla="*/ 115 w 161"/>
              <a:gd name="T77" fmla="*/ 29 h 176"/>
              <a:gd name="T78" fmla="*/ 150 w 161"/>
              <a:gd name="T79" fmla="*/ 42 h 176"/>
              <a:gd name="T80" fmla="*/ 137 w 161"/>
              <a:gd name="T81" fmla="*/ 118 h 176"/>
              <a:gd name="T82" fmla="*/ 37 w 161"/>
              <a:gd name="T83" fmla="*/ 48 h 176"/>
              <a:gd name="T84" fmla="*/ 29 w 161"/>
              <a:gd name="T85" fmla="*/ 112 h 176"/>
              <a:gd name="T86" fmla="*/ 125 w 161"/>
              <a:gd name="T87" fmla="*/ 120 h 176"/>
              <a:gd name="T88" fmla="*/ 133 w 161"/>
              <a:gd name="T89" fmla="*/ 56 h 176"/>
              <a:gd name="T90" fmla="*/ 129 w 161"/>
              <a:gd name="T91" fmla="*/ 112 h 176"/>
              <a:gd name="T92" fmla="*/ 37 w 161"/>
              <a:gd name="T93" fmla="*/ 116 h 176"/>
              <a:gd name="T94" fmla="*/ 33 w 161"/>
              <a:gd name="T95" fmla="*/ 56 h 176"/>
              <a:gd name="T96" fmla="*/ 125 w 161"/>
              <a:gd name="T97" fmla="*/ 52 h 176"/>
              <a:gd name="T98" fmla="*/ 129 w 161"/>
              <a:gd name="T99" fmla="*/ 112 h 176"/>
              <a:gd name="T100" fmla="*/ 91 w 161"/>
              <a:gd name="T101" fmla="*/ 76 h 176"/>
              <a:gd name="T102" fmla="*/ 111 w 161"/>
              <a:gd name="T103" fmla="*/ 76 h 176"/>
              <a:gd name="T104" fmla="*/ 101 w 161"/>
              <a:gd name="T105" fmla="*/ 82 h 176"/>
              <a:gd name="T106" fmla="*/ 101 w 161"/>
              <a:gd name="T107" fmla="*/ 70 h 176"/>
              <a:gd name="T108" fmla="*/ 101 w 161"/>
              <a:gd name="T109" fmla="*/ 8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176">
                <a:moveTo>
                  <a:pt x="71" y="72"/>
                </a:moveTo>
                <a:cubicBezTo>
                  <a:pt x="43" y="72"/>
                  <a:pt x="43" y="72"/>
                  <a:pt x="43" y="72"/>
                </a:cubicBezTo>
                <a:cubicBezTo>
                  <a:pt x="42" y="72"/>
                  <a:pt x="41" y="73"/>
                  <a:pt x="41" y="74"/>
                </a:cubicBezTo>
                <a:cubicBezTo>
                  <a:pt x="41" y="75"/>
                  <a:pt x="42" y="76"/>
                  <a:pt x="43" y="76"/>
                </a:cubicBezTo>
                <a:cubicBezTo>
                  <a:pt x="71" y="76"/>
                  <a:pt x="71" y="76"/>
                  <a:pt x="71" y="76"/>
                </a:cubicBezTo>
                <a:cubicBezTo>
                  <a:pt x="72" y="76"/>
                  <a:pt x="73" y="75"/>
                  <a:pt x="73" y="74"/>
                </a:cubicBezTo>
                <a:cubicBezTo>
                  <a:pt x="73" y="73"/>
                  <a:pt x="72" y="72"/>
                  <a:pt x="71" y="72"/>
                </a:cubicBezTo>
                <a:close/>
                <a:moveTo>
                  <a:pt x="71" y="92"/>
                </a:moveTo>
                <a:cubicBezTo>
                  <a:pt x="43" y="92"/>
                  <a:pt x="43" y="92"/>
                  <a:pt x="43" y="92"/>
                </a:cubicBezTo>
                <a:cubicBezTo>
                  <a:pt x="42" y="92"/>
                  <a:pt x="41" y="93"/>
                  <a:pt x="41" y="94"/>
                </a:cubicBezTo>
                <a:cubicBezTo>
                  <a:pt x="41" y="95"/>
                  <a:pt x="42" y="96"/>
                  <a:pt x="43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2" y="96"/>
                  <a:pt x="73" y="95"/>
                  <a:pt x="73" y="94"/>
                </a:cubicBezTo>
                <a:cubicBezTo>
                  <a:pt x="73" y="93"/>
                  <a:pt x="72" y="92"/>
                  <a:pt x="71" y="92"/>
                </a:cubicBezTo>
                <a:close/>
                <a:moveTo>
                  <a:pt x="101" y="56"/>
                </a:moveTo>
                <a:cubicBezTo>
                  <a:pt x="90" y="56"/>
                  <a:pt x="81" y="65"/>
                  <a:pt x="81" y="76"/>
                </a:cubicBezTo>
                <a:cubicBezTo>
                  <a:pt x="81" y="81"/>
                  <a:pt x="82" y="85"/>
                  <a:pt x="85" y="88"/>
                </a:cubicBezTo>
                <a:cubicBezTo>
                  <a:pt x="85" y="88"/>
                  <a:pt x="85" y="88"/>
                  <a:pt x="85" y="88"/>
                </a:cubicBezTo>
                <a:cubicBezTo>
                  <a:pt x="85" y="110"/>
                  <a:pt x="85" y="110"/>
                  <a:pt x="85" y="110"/>
                </a:cubicBezTo>
                <a:cubicBezTo>
                  <a:pt x="85" y="111"/>
                  <a:pt x="85" y="111"/>
                  <a:pt x="86" y="112"/>
                </a:cubicBezTo>
                <a:cubicBezTo>
                  <a:pt x="86" y="112"/>
                  <a:pt x="87" y="112"/>
                  <a:pt x="88" y="112"/>
                </a:cubicBezTo>
                <a:cubicBezTo>
                  <a:pt x="101" y="104"/>
                  <a:pt x="101" y="104"/>
                  <a:pt x="101" y="104"/>
                </a:cubicBezTo>
                <a:cubicBezTo>
                  <a:pt x="114" y="112"/>
                  <a:pt x="114" y="112"/>
                  <a:pt x="114" y="112"/>
                </a:cubicBezTo>
                <a:cubicBezTo>
                  <a:pt x="114" y="112"/>
                  <a:pt x="114" y="112"/>
                  <a:pt x="115" y="112"/>
                </a:cubicBezTo>
                <a:cubicBezTo>
                  <a:pt x="115" y="112"/>
                  <a:pt x="115" y="112"/>
                  <a:pt x="116" y="112"/>
                </a:cubicBezTo>
                <a:cubicBezTo>
                  <a:pt x="116" y="111"/>
                  <a:pt x="117" y="111"/>
                  <a:pt x="117" y="110"/>
                </a:cubicBezTo>
                <a:cubicBezTo>
                  <a:pt x="117" y="88"/>
                  <a:pt x="117" y="88"/>
                  <a:pt x="117" y="88"/>
                </a:cubicBezTo>
                <a:cubicBezTo>
                  <a:pt x="117" y="88"/>
                  <a:pt x="117" y="88"/>
                  <a:pt x="117" y="88"/>
                </a:cubicBezTo>
                <a:cubicBezTo>
                  <a:pt x="119" y="85"/>
                  <a:pt x="121" y="81"/>
                  <a:pt x="121" y="76"/>
                </a:cubicBezTo>
                <a:cubicBezTo>
                  <a:pt x="121" y="65"/>
                  <a:pt x="112" y="56"/>
                  <a:pt x="101" y="56"/>
                </a:cubicBezTo>
                <a:close/>
                <a:moveTo>
                  <a:pt x="113" y="107"/>
                </a:moveTo>
                <a:cubicBezTo>
                  <a:pt x="102" y="100"/>
                  <a:pt x="102" y="100"/>
                  <a:pt x="102" y="100"/>
                </a:cubicBezTo>
                <a:cubicBezTo>
                  <a:pt x="101" y="100"/>
                  <a:pt x="100" y="100"/>
                  <a:pt x="100" y="100"/>
                </a:cubicBezTo>
                <a:cubicBezTo>
                  <a:pt x="89" y="107"/>
                  <a:pt x="89" y="107"/>
                  <a:pt x="89" y="107"/>
                </a:cubicBezTo>
                <a:cubicBezTo>
                  <a:pt x="89" y="92"/>
                  <a:pt x="89" y="92"/>
                  <a:pt x="89" y="92"/>
                </a:cubicBezTo>
                <a:cubicBezTo>
                  <a:pt x="92" y="94"/>
                  <a:pt x="96" y="96"/>
                  <a:pt x="101" y="96"/>
                </a:cubicBezTo>
                <a:cubicBezTo>
                  <a:pt x="105" y="96"/>
                  <a:pt x="109" y="94"/>
                  <a:pt x="113" y="92"/>
                </a:cubicBezTo>
                <a:lnTo>
                  <a:pt x="113" y="107"/>
                </a:lnTo>
                <a:close/>
                <a:moveTo>
                  <a:pt x="101" y="92"/>
                </a:moveTo>
                <a:cubicBezTo>
                  <a:pt x="92" y="92"/>
                  <a:pt x="85" y="85"/>
                  <a:pt x="85" y="76"/>
                </a:cubicBezTo>
                <a:cubicBezTo>
                  <a:pt x="85" y="67"/>
                  <a:pt x="92" y="60"/>
                  <a:pt x="101" y="60"/>
                </a:cubicBezTo>
                <a:cubicBezTo>
                  <a:pt x="110" y="60"/>
                  <a:pt x="117" y="67"/>
                  <a:pt x="117" y="76"/>
                </a:cubicBezTo>
                <a:cubicBezTo>
                  <a:pt x="117" y="85"/>
                  <a:pt x="110" y="92"/>
                  <a:pt x="101" y="92"/>
                </a:cubicBezTo>
                <a:close/>
                <a:moveTo>
                  <a:pt x="152" y="34"/>
                </a:moveTo>
                <a:cubicBezTo>
                  <a:pt x="144" y="31"/>
                  <a:pt x="127" y="26"/>
                  <a:pt x="119" y="21"/>
                </a:cubicBezTo>
                <a:cubicBezTo>
                  <a:pt x="102" y="13"/>
                  <a:pt x="95" y="7"/>
                  <a:pt x="89" y="3"/>
                </a:cubicBezTo>
                <a:cubicBezTo>
                  <a:pt x="87" y="1"/>
                  <a:pt x="84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78" y="0"/>
                  <a:pt x="75" y="1"/>
                  <a:pt x="72" y="3"/>
                </a:cubicBezTo>
                <a:cubicBezTo>
                  <a:pt x="66" y="7"/>
                  <a:pt x="60" y="13"/>
                  <a:pt x="43" y="21"/>
                </a:cubicBezTo>
                <a:cubicBezTo>
                  <a:pt x="34" y="26"/>
                  <a:pt x="18" y="31"/>
                  <a:pt x="9" y="34"/>
                </a:cubicBezTo>
                <a:cubicBezTo>
                  <a:pt x="4" y="36"/>
                  <a:pt x="0" y="41"/>
                  <a:pt x="1" y="47"/>
                </a:cubicBezTo>
                <a:cubicBezTo>
                  <a:pt x="2" y="64"/>
                  <a:pt x="7" y="100"/>
                  <a:pt x="18" y="122"/>
                </a:cubicBezTo>
                <a:cubicBezTo>
                  <a:pt x="30" y="147"/>
                  <a:pt x="62" y="167"/>
                  <a:pt x="74" y="174"/>
                </a:cubicBezTo>
                <a:cubicBezTo>
                  <a:pt x="76" y="175"/>
                  <a:pt x="79" y="176"/>
                  <a:pt x="81" y="176"/>
                </a:cubicBezTo>
                <a:cubicBezTo>
                  <a:pt x="83" y="176"/>
                  <a:pt x="85" y="175"/>
                  <a:pt x="87" y="174"/>
                </a:cubicBezTo>
                <a:cubicBezTo>
                  <a:pt x="100" y="167"/>
                  <a:pt x="131" y="147"/>
                  <a:pt x="144" y="122"/>
                </a:cubicBezTo>
                <a:cubicBezTo>
                  <a:pt x="155" y="100"/>
                  <a:pt x="159" y="64"/>
                  <a:pt x="161" y="47"/>
                </a:cubicBezTo>
                <a:cubicBezTo>
                  <a:pt x="161" y="41"/>
                  <a:pt x="158" y="36"/>
                  <a:pt x="152" y="34"/>
                </a:cubicBezTo>
                <a:close/>
                <a:moveTo>
                  <a:pt x="137" y="118"/>
                </a:moveTo>
                <a:cubicBezTo>
                  <a:pt x="129" y="134"/>
                  <a:pt x="111" y="151"/>
                  <a:pt x="83" y="167"/>
                </a:cubicBezTo>
                <a:cubicBezTo>
                  <a:pt x="82" y="168"/>
                  <a:pt x="81" y="168"/>
                  <a:pt x="81" y="168"/>
                </a:cubicBezTo>
                <a:cubicBezTo>
                  <a:pt x="80" y="168"/>
                  <a:pt x="79" y="168"/>
                  <a:pt x="79" y="167"/>
                </a:cubicBezTo>
                <a:cubicBezTo>
                  <a:pt x="51" y="151"/>
                  <a:pt x="33" y="134"/>
                  <a:pt x="25" y="118"/>
                </a:cubicBezTo>
                <a:cubicBezTo>
                  <a:pt x="14" y="96"/>
                  <a:pt x="10" y="57"/>
                  <a:pt x="9" y="46"/>
                </a:cubicBezTo>
                <a:cubicBezTo>
                  <a:pt x="9" y="43"/>
                  <a:pt x="11" y="42"/>
                  <a:pt x="12" y="42"/>
                </a:cubicBezTo>
                <a:cubicBezTo>
                  <a:pt x="15" y="40"/>
                  <a:pt x="15" y="40"/>
                  <a:pt x="15" y="40"/>
                </a:cubicBezTo>
                <a:cubicBezTo>
                  <a:pt x="24" y="37"/>
                  <a:pt x="38" y="33"/>
                  <a:pt x="46" y="29"/>
                </a:cubicBezTo>
                <a:cubicBezTo>
                  <a:pt x="62" y="21"/>
                  <a:pt x="69" y="15"/>
                  <a:pt x="75" y="11"/>
                </a:cubicBezTo>
                <a:cubicBezTo>
                  <a:pt x="76" y="10"/>
                  <a:pt x="76" y="10"/>
                  <a:pt x="77" y="9"/>
                </a:cubicBezTo>
                <a:cubicBezTo>
                  <a:pt x="78" y="9"/>
                  <a:pt x="79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1" y="8"/>
                  <a:pt x="81" y="8"/>
                  <a:pt x="81" y="8"/>
                </a:cubicBezTo>
                <a:cubicBezTo>
                  <a:pt x="83" y="8"/>
                  <a:pt x="84" y="9"/>
                  <a:pt x="84" y="9"/>
                </a:cubicBezTo>
                <a:cubicBezTo>
                  <a:pt x="85" y="10"/>
                  <a:pt x="86" y="10"/>
                  <a:pt x="87" y="11"/>
                </a:cubicBezTo>
                <a:cubicBezTo>
                  <a:pt x="93" y="15"/>
                  <a:pt x="100" y="21"/>
                  <a:pt x="115" y="29"/>
                </a:cubicBezTo>
                <a:cubicBezTo>
                  <a:pt x="123" y="33"/>
                  <a:pt x="137" y="37"/>
                  <a:pt x="147" y="40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50" y="42"/>
                  <a:pt x="153" y="43"/>
                  <a:pt x="153" y="46"/>
                </a:cubicBezTo>
                <a:cubicBezTo>
                  <a:pt x="152" y="57"/>
                  <a:pt x="148" y="96"/>
                  <a:pt x="137" y="118"/>
                </a:cubicBezTo>
                <a:close/>
                <a:moveTo>
                  <a:pt x="125" y="48"/>
                </a:moveTo>
                <a:cubicBezTo>
                  <a:pt x="37" y="48"/>
                  <a:pt x="37" y="48"/>
                  <a:pt x="37" y="48"/>
                </a:cubicBezTo>
                <a:cubicBezTo>
                  <a:pt x="32" y="48"/>
                  <a:pt x="29" y="52"/>
                  <a:pt x="29" y="56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9" y="116"/>
                  <a:pt x="32" y="120"/>
                  <a:pt x="37" y="120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9" y="120"/>
                  <a:pt x="133" y="116"/>
                  <a:pt x="133" y="112"/>
                </a:cubicBezTo>
                <a:cubicBezTo>
                  <a:pt x="133" y="56"/>
                  <a:pt x="133" y="56"/>
                  <a:pt x="133" y="56"/>
                </a:cubicBezTo>
                <a:cubicBezTo>
                  <a:pt x="133" y="52"/>
                  <a:pt x="129" y="48"/>
                  <a:pt x="125" y="48"/>
                </a:cubicBezTo>
                <a:close/>
                <a:moveTo>
                  <a:pt x="129" y="112"/>
                </a:moveTo>
                <a:cubicBezTo>
                  <a:pt x="129" y="114"/>
                  <a:pt x="127" y="116"/>
                  <a:pt x="125" y="116"/>
                </a:cubicBezTo>
                <a:cubicBezTo>
                  <a:pt x="37" y="116"/>
                  <a:pt x="37" y="116"/>
                  <a:pt x="37" y="116"/>
                </a:cubicBezTo>
                <a:cubicBezTo>
                  <a:pt x="35" y="116"/>
                  <a:pt x="33" y="114"/>
                  <a:pt x="33" y="112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4"/>
                  <a:pt x="35" y="52"/>
                  <a:pt x="37" y="52"/>
                </a:cubicBezTo>
                <a:cubicBezTo>
                  <a:pt x="125" y="52"/>
                  <a:pt x="125" y="52"/>
                  <a:pt x="125" y="52"/>
                </a:cubicBezTo>
                <a:cubicBezTo>
                  <a:pt x="127" y="52"/>
                  <a:pt x="129" y="54"/>
                  <a:pt x="129" y="56"/>
                </a:cubicBezTo>
                <a:lnTo>
                  <a:pt x="129" y="112"/>
                </a:lnTo>
                <a:close/>
                <a:moveTo>
                  <a:pt x="101" y="66"/>
                </a:moveTo>
                <a:cubicBezTo>
                  <a:pt x="95" y="66"/>
                  <a:pt x="91" y="71"/>
                  <a:pt x="91" y="76"/>
                </a:cubicBezTo>
                <a:cubicBezTo>
                  <a:pt x="91" y="82"/>
                  <a:pt x="95" y="86"/>
                  <a:pt x="101" y="86"/>
                </a:cubicBezTo>
                <a:cubicBezTo>
                  <a:pt x="106" y="86"/>
                  <a:pt x="111" y="82"/>
                  <a:pt x="111" y="76"/>
                </a:cubicBezTo>
                <a:cubicBezTo>
                  <a:pt x="111" y="71"/>
                  <a:pt x="106" y="66"/>
                  <a:pt x="101" y="66"/>
                </a:cubicBezTo>
                <a:close/>
                <a:moveTo>
                  <a:pt x="101" y="82"/>
                </a:moveTo>
                <a:cubicBezTo>
                  <a:pt x="97" y="82"/>
                  <a:pt x="95" y="79"/>
                  <a:pt x="95" y="76"/>
                </a:cubicBezTo>
                <a:cubicBezTo>
                  <a:pt x="95" y="73"/>
                  <a:pt x="97" y="70"/>
                  <a:pt x="101" y="70"/>
                </a:cubicBezTo>
                <a:cubicBezTo>
                  <a:pt x="104" y="70"/>
                  <a:pt x="107" y="73"/>
                  <a:pt x="107" y="76"/>
                </a:cubicBezTo>
                <a:cubicBezTo>
                  <a:pt x="107" y="79"/>
                  <a:pt x="104" y="82"/>
                  <a:pt x="101" y="8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04" name="TextBox 73"/>
          <p:cNvSpPr txBox="1"/>
          <p:nvPr/>
        </p:nvSpPr>
        <p:spPr>
          <a:xfrm>
            <a:off x="3636791" y="4169213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Anti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TextBox 266"/>
          <p:cNvSpPr txBox="1"/>
          <p:nvPr/>
        </p:nvSpPr>
        <p:spPr>
          <a:xfrm>
            <a:off x="11084501" y="4197674"/>
            <a:ext cx="439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266"/>
          <p:cNvSpPr txBox="1"/>
          <p:nvPr/>
        </p:nvSpPr>
        <p:spPr>
          <a:xfrm>
            <a:off x="1741600" y="516369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DDoS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Freeform 5"/>
          <p:cNvSpPr>
            <a:spLocks noEditPoints="1"/>
          </p:cNvSpPr>
          <p:nvPr/>
        </p:nvSpPr>
        <p:spPr bwMode="auto">
          <a:xfrm>
            <a:off x="3908401" y="3866993"/>
            <a:ext cx="298677" cy="324985"/>
          </a:xfrm>
          <a:custGeom>
            <a:avLst/>
            <a:gdLst>
              <a:gd name="T0" fmla="*/ 151 w 160"/>
              <a:gd name="T1" fmla="*/ 33 h 175"/>
              <a:gd name="T2" fmla="*/ 118 w 160"/>
              <a:gd name="T3" fmla="*/ 21 h 175"/>
              <a:gd name="T4" fmla="*/ 88 w 160"/>
              <a:gd name="T5" fmla="*/ 2 h 175"/>
              <a:gd name="T6" fmla="*/ 80 w 160"/>
              <a:gd name="T7" fmla="*/ 0 h 175"/>
              <a:gd name="T8" fmla="*/ 80 w 160"/>
              <a:gd name="T9" fmla="*/ 0 h 175"/>
              <a:gd name="T10" fmla="*/ 80 w 160"/>
              <a:gd name="T11" fmla="*/ 0 h 175"/>
              <a:gd name="T12" fmla="*/ 72 w 160"/>
              <a:gd name="T13" fmla="*/ 2 h 175"/>
              <a:gd name="T14" fmla="*/ 42 w 160"/>
              <a:gd name="T15" fmla="*/ 21 h 175"/>
              <a:gd name="T16" fmla="*/ 9 w 160"/>
              <a:gd name="T17" fmla="*/ 33 h 175"/>
              <a:gd name="T18" fmla="*/ 0 w 160"/>
              <a:gd name="T19" fmla="*/ 46 h 175"/>
              <a:gd name="T20" fmla="*/ 17 w 160"/>
              <a:gd name="T21" fmla="*/ 121 h 175"/>
              <a:gd name="T22" fmla="*/ 74 w 160"/>
              <a:gd name="T23" fmla="*/ 174 h 175"/>
              <a:gd name="T24" fmla="*/ 80 w 160"/>
              <a:gd name="T25" fmla="*/ 175 h 175"/>
              <a:gd name="T26" fmla="*/ 86 w 160"/>
              <a:gd name="T27" fmla="*/ 174 h 175"/>
              <a:gd name="T28" fmla="*/ 143 w 160"/>
              <a:gd name="T29" fmla="*/ 121 h 175"/>
              <a:gd name="T30" fmla="*/ 160 w 160"/>
              <a:gd name="T31" fmla="*/ 46 h 175"/>
              <a:gd name="T32" fmla="*/ 151 w 160"/>
              <a:gd name="T33" fmla="*/ 33 h 175"/>
              <a:gd name="T34" fmla="*/ 136 w 160"/>
              <a:gd name="T35" fmla="*/ 118 h 175"/>
              <a:gd name="T36" fmla="*/ 82 w 160"/>
              <a:gd name="T37" fmla="*/ 167 h 175"/>
              <a:gd name="T38" fmla="*/ 80 w 160"/>
              <a:gd name="T39" fmla="*/ 167 h 175"/>
              <a:gd name="T40" fmla="*/ 78 w 160"/>
              <a:gd name="T41" fmla="*/ 167 h 175"/>
              <a:gd name="T42" fmla="*/ 24 w 160"/>
              <a:gd name="T43" fmla="*/ 118 h 175"/>
              <a:gd name="T44" fmla="*/ 8 w 160"/>
              <a:gd name="T45" fmla="*/ 45 h 175"/>
              <a:gd name="T46" fmla="*/ 11 w 160"/>
              <a:gd name="T47" fmla="*/ 41 h 175"/>
              <a:gd name="T48" fmla="*/ 14 w 160"/>
              <a:gd name="T49" fmla="*/ 40 h 175"/>
              <a:gd name="T50" fmla="*/ 46 w 160"/>
              <a:gd name="T51" fmla="*/ 28 h 175"/>
              <a:gd name="T52" fmla="*/ 74 w 160"/>
              <a:gd name="T53" fmla="*/ 10 h 175"/>
              <a:gd name="T54" fmla="*/ 76 w 160"/>
              <a:gd name="T55" fmla="*/ 8 h 175"/>
              <a:gd name="T56" fmla="*/ 80 w 160"/>
              <a:gd name="T57" fmla="*/ 8 h 175"/>
              <a:gd name="T58" fmla="*/ 80 w 160"/>
              <a:gd name="T59" fmla="*/ 8 h 175"/>
              <a:gd name="T60" fmla="*/ 80 w 160"/>
              <a:gd name="T61" fmla="*/ 8 h 175"/>
              <a:gd name="T62" fmla="*/ 80 w 160"/>
              <a:gd name="T63" fmla="*/ 8 h 175"/>
              <a:gd name="T64" fmla="*/ 84 w 160"/>
              <a:gd name="T65" fmla="*/ 8 h 175"/>
              <a:gd name="T66" fmla="*/ 86 w 160"/>
              <a:gd name="T67" fmla="*/ 10 h 175"/>
              <a:gd name="T68" fmla="*/ 114 w 160"/>
              <a:gd name="T69" fmla="*/ 28 h 175"/>
              <a:gd name="T70" fmla="*/ 146 w 160"/>
              <a:gd name="T71" fmla="*/ 40 h 175"/>
              <a:gd name="T72" fmla="*/ 149 w 160"/>
              <a:gd name="T73" fmla="*/ 41 h 175"/>
              <a:gd name="T74" fmla="*/ 152 w 160"/>
              <a:gd name="T75" fmla="*/ 45 h 175"/>
              <a:gd name="T76" fmla="*/ 136 w 160"/>
              <a:gd name="T77" fmla="*/ 118 h 175"/>
              <a:gd name="T78" fmla="*/ 56 w 160"/>
              <a:gd name="T79" fmla="*/ 99 h 175"/>
              <a:gd name="T80" fmla="*/ 80 w 160"/>
              <a:gd name="T81" fmla="*/ 122 h 175"/>
              <a:gd name="T82" fmla="*/ 104 w 160"/>
              <a:gd name="T83" fmla="*/ 99 h 175"/>
              <a:gd name="T84" fmla="*/ 80 w 160"/>
              <a:gd name="T85" fmla="*/ 43 h 175"/>
              <a:gd name="T86" fmla="*/ 56 w 160"/>
              <a:gd name="T87" fmla="*/ 99 h 175"/>
              <a:gd name="T88" fmla="*/ 91 w 160"/>
              <a:gd name="T89" fmla="*/ 80 h 175"/>
              <a:gd name="T90" fmla="*/ 100 w 160"/>
              <a:gd name="T91" fmla="*/ 99 h 175"/>
              <a:gd name="T92" fmla="*/ 80 w 160"/>
              <a:gd name="T93" fmla="*/ 119 h 175"/>
              <a:gd name="T94" fmla="*/ 60 w 160"/>
              <a:gd name="T95" fmla="*/ 99 h 175"/>
              <a:gd name="T96" fmla="*/ 69 w 160"/>
              <a:gd name="T97" fmla="*/ 80 h 175"/>
              <a:gd name="T98" fmla="*/ 80 w 160"/>
              <a:gd name="T99" fmla="*/ 60 h 175"/>
              <a:gd name="T100" fmla="*/ 91 w 160"/>
              <a:gd name="T101" fmla="*/ 8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75">
                <a:moveTo>
                  <a:pt x="151" y="33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2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1"/>
                  <a:pt x="9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1"/>
                </a:cubicBezTo>
                <a:cubicBezTo>
                  <a:pt x="30" y="146"/>
                  <a:pt x="61" y="166"/>
                  <a:pt x="74" y="174"/>
                </a:cubicBezTo>
                <a:cubicBezTo>
                  <a:pt x="76" y="175"/>
                  <a:pt x="78" y="175"/>
                  <a:pt x="80" y="175"/>
                </a:cubicBezTo>
                <a:cubicBezTo>
                  <a:pt x="82" y="175"/>
                  <a:pt x="84" y="175"/>
                  <a:pt x="86" y="174"/>
                </a:cubicBezTo>
                <a:cubicBezTo>
                  <a:pt x="99" y="166"/>
                  <a:pt x="130" y="146"/>
                  <a:pt x="143" y="121"/>
                </a:cubicBezTo>
                <a:cubicBezTo>
                  <a:pt x="154" y="100"/>
                  <a:pt x="158" y="64"/>
                  <a:pt x="160" y="46"/>
                </a:cubicBezTo>
                <a:cubicBezTo>
                  <a:pt x="160" y="40"/>
                  <a:pt x="157" y="35"/>
                  <a:pt x="151" y="33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1" y="167"/>
                  <a:pt x="81" y="167"/>
                  <a:pt x="80" y="167"/>
                </a:cubicBezTo>
                <a:cubicBezTo>
                  <a:pt x="79" y="167"/>
                  <a:pt x="79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5"/>
                </a:cubicBezTo>
                <a:cubicBezTo>
                  <a:pt x="8" y="42"/>
                  <a:pt x="10" y="41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10"/>
                  <a:pt x="76" y="9"/>
                  <a:pt x="76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2" y="15"/>
                  <a:pt x="99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1"/>
                  <a:pt x="152" y="42"/>
                  <a:pt x="152" y="45"/>
                </a:cubicBezTo>
                <a:cubicBezTo>
                  <a:pt x="151" y="57"/>
                  <a:pt x="147" y="96"/>
                  <a:pt x="136" y="118"/>
                </a:cubicBezTo>
                <a:close/>
                <a:moveTo>
                  <a:pt x="56" y="99"/>
                </a:moveTo>
                <a:cubicBezTo>
                  <a:pt x="56" y="112"/>
                  <a:pt x="67" y="122"/>
                  <a:pt x="80" y="122"/>
                </a:cubicBezTo>
                <a:cubicBezTo>
                  <a:pt x="93" y="122"/>
                  <a:pt x="104" y="112"/>
                  <a:pt x="104" y="99"/>
                </a:cubicBezTo>
                <a:cubicBezTo>
                  <a:pt x="104" y="86"/>
                  <a:pt x="80" y="65"/>
                  <a:pt x="80" y="43"/>
                </a:cubicBezTo>
                <a:cubicBezTo>
                  <a:pt x="80" y="66"/>
                  <a:pt x="56" y="86"/>
                  <a:pt x="56" y="99"/>
                </a:cubicBezTo>
                <a:close/>
                <a:moveTo>
                  <a:pt x="91" y="80"/>
                </a:moveTo>
                <a:cubicBezTo>
                  <a:pt x="96" y="87"/>
                  <a:pt x="100" y="94"/>
                  <a:pt x="100" y="99"/>
                </a:cubicBezTo>
                <a:cubicBezTo>
                  <a:pt x="100" y="110"/>
                  <a:pt x="91" y="119"/>
                  <a:pt x="80" y="119"/>
                </a:cubicBezTo>
                <a:cubicBezTo>
                  <a:pt x="69" y="119"/>
                  <a:pt x="60" y="110"/>
                  <a:pt x="60" y="99"/>
                </a:cubicBezTo>
                <a:cubicBezTo>
                  <a:pt x="60" y="94"/>
                  <a:pt x="64" y="87"/>
                  <a:pt x="69" y="80"/>
                </a:cubicBezTo>
                <a:cubicBezTo>
                  <a:pt x="73" y="74"/>
                  <a:pt x="77" y="67"/>
                  <a:pt x="80" y="60"/>
                </a:cubicBezTo>
                <a:cubicBezTo>
                  <a:pt x="83" y="67"/>
                  <a:pt x="87" y="74"/>
                  <a:pt x="91" y="8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" name="Freeform 9"/>
          <p:cNvSpPr>
            <a:spLocks noEditPoints="1"/>
          </p:cNvSpPr>
          <p:nvPr/>
        </p:nvSpPr>
        <p:spPr bwMode="auto">
          <a:xfrm>
            <a:off x="11155321" y="3865446"/>
            <a:ext cx="297903" cy="326533"/>
          </a:xfrm>
          <a:custGeom>
            <a:avLst/>
            <a:gdLst>
              <a:gd name="T0" fmla="*/ 81 w 160"/>
              <a:gd name="T1" fmla="*/ 40 h 176"/>
              <a:gd name="T2" fmla="*/ 41 w 160"/>
              <a:gd name="T3" fmla="*/ 61 h 176"/>
              <a:gd name="T4" fmla="*/ 40 w 160"/>
              <a:gd name="T5" fmla="*/ 104 h 176"/>
              <a:gd name="T6" fmla="*/ 79 w 160"/>
              <a:gd name="T7" fmla="*/ 127 h 176"/>
              <a:gd name="T8" fmla="*/ 80 w 160"/>
              <a:gd name="T9" fmla="*/ 127 h 176"/>
              <a:gd name="T10" fmla="*/ 120 w 160"/>
              <a:gd name="T11" fmla="*/ 104 h 176"/>
              <a:gd name="T12" fmla="*/ 119 w 160"/>
              <a:gd name="T13" fmla="*/ 61 h 176"/>
              <a:gd name="T14" fmla="*/ 80 w 160"/>
              <a:gd name="T15" fmla="*/ 124 h 176"/>
              <a:gd name="T16" fmla="*/ 44 w 160"/>
              <a:gd name="T17" fmla="*/ 64 h 176"/>
              <a:gd name="T18" fmla="*/ 116 w 160"/>
              <a:gd name="T19" fmla="*/ 64 h 176"/>
              <a:gd name="T20" fmla="*/ 51 w 160"/>
              <a:gd name="T21" fmla="*/ 65 h 176"/>
              <a:gd name="T22" fmla="*/ 51 w 160"/>
              <a:gd name="T23" fmla="*/ 68 h 176"/>
              <a:gd name="T24" fmla="*/ 79 w 160"/>
              <a:gd name="T25" fmla="*/ 85 h 176"/>
              <a:gd name="T26" fmla="*/ 109 w 160"/>
              <a:gd name="T27" fmla="*/ 69 h 176"/>
              <a:gd name="T28" fmla="*/ 109 w 160"/>
              <a:gd name="T29" fmla="*/ 66 h 176"/>
              <a:gd name="T30" fmla="*/ 80 w 160"/>
              <a:gd name="T31" fmla="*/ 50 h 176"/>
              <a:gd name="T32" fmla="*/ 104 w 160"/>
              <a:gd name="T33" fmla="*/ 68 h 176"/>
              <a:gd name="T34" fmla="*/ 56 w 160"/>
              <a:gd name="T35" fmla="*/ 67 h 176"/>
              <a:gd name="T36" fmla="*/ 104 w 160"/>
              <a:gd name="T37" fmla="*/ 68 h 176"/>
              <a:gd name="T38" fmla="*/ 118 w 160"/>
              <a:gd name="T39" fmla="*/ 21 h 176"/>
              <a:gd name="T40" fmla="*/ 80 w 160"/>
              <a:gd name="T41" fmla="*/ 0 h 176"/>
              <a:gd name="T42" fmla="*/ 80 w 160"/>
              <a:gd name="T43" fmla="*/ 0 h 176"/>
              <a:gd name="T44" fmla="*/ 42 w 160"/>
              <a:gd name="T45" fmla="*/ 21 h 176"/>
              <a:gd name="T46" fmla="*/ 0 w 160"/>
              <a:gd name="T47" fmla="*/ 46 h 176"/>
              <a:gd name="T48" fmla="*/ 74 w 160"/>
              <a:gd name="T49" fmla="*/ 174 h 176"/>
              <a:gd name="T50" fmla="*/ 86 w 160"/>
              <a:gd name="T51" fmla="*/ 174 h 176"/>
              <a:gd name="T52" fmla="*/ 160 w 160"/>
              <a:gd name="T53" fmla="*/ 46 h 176"/>
              <a:gd name="T54" fmla="*/ 136 w 160"/>
              <a:gd name="T55" fmla="*/ 118 h 176"/>
              <a:gd name="T56" fmla="*/ 80 w 160"/>
              <a:gd name="T57" fmla="*/ 168 h 176"/>
              <a:gd name="T58" fmla="*/ 24 w 160"/>
              <a:gd name="T59" fmla="*/ 118 h 176"/>
              <a:gd name="T60" fmla="*/ 11 w 160"/>
              <a:gd name="T61" fmla="*/ 41 h 176"/>
              <a:gd name="T62" fmla="*/ 46 w 160"/>
              <a:gd name="T63" fmla="*/ 28 h 176"/>
              <a:gd name="T64" fmla="*/ 77 w 160"/>
              <a:gd name="T65" fmla="*/ 8 h 176"/>
              <a:gd name="T66" fmla="*/ 80 w 160"/>
              <a:gd name="T67" fmla="*/ 8 h 176"/>
              <a:gd name="T68" fmla="*/ 80 w 160"/>
              <a:gd name="T69" fmla="*/ 8 h 176"/>
              <a:gd name="T70" fmla="*/ 83 w 160"/>
              <a:gd name="T71" fmla="*/ 8 h 176"/>
              <a:gd name="T72" fmla="*/ 114 w 160"/>
              <a:gd name="T73" fmla="*/ 28 h 176"/>
              <a:gd name="T74" fmla="*/ 149 w 160"/>
              <a:gd name="T75" fmla="*/ 41 h 176"/>
              <a:gd name="T76" fmla="*/ 136 w 160"/>
              <a:gd name="T77" fmla="*/ 11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76">
                <a:moveTo>
                  <a:pt x="119" y="61"/>
                </a:moveTo>
                <a:cubicBezTo>
                  <a:pt x="81" y="40"/>
                  <a:pt x="81" y="40"/>
                  <a:pt x="81" y="40"/>
                </a:cubicBezTo>
                <a:cubicBezTo>
                  <a:pt x="80" y="39"/>
                  <a:pt x="80" y="39"/>
                  <a:pt x="79" y="40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40" y="62"/>
                  <a:pt x="40" y="62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1" y="106"/>
                </a:cubicBezTo>
                <a:cubicBezTo>
                  <a:pt x="79" y="127"/>
                  <a:pt x="79" y="127"/>
                  <a:pt x="79" y="127"/>
                </a:cubicBezTo>
                <a:cubicBezTo>
                  <a:pt x="79" y="127"/>
                  <a:pt x="80" y="127"/>
                  <a:pt x="80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118" y="106"/>
                  <a:pt x="118" y="106"/>
                  <a:pt x="118" y="106"/>
                </a:cubicBezTo>
                <a:cubicBezTo>
                  <a:pt x="119" y="105"/>
                  <a:pt x="120" y="105"/>
                  <a:pt x="120" y="104"/>
                </a:cubicBezTo>
                <a:cubicBezTo>
                  <a:pt x="120" y="63"/>
                  <a:pt x="120" y="63"/>
                  <a:pt x="120" y="63"/>
                </a:cubicBezTo>
                <a:cubicBezTo>
                  <a:pt x="120" y="62"/>
                  <a:pt x="120" y="61"/>
                  <a:pt x="119" y="61"/>
                </a:cubicBezTo>
                <a:close/>
                <a:moveTo>
                  <a:pt x="116" y="104"/>
                </a:moveTo>
                <a:cubicBezTo>
                  <a:pt x="80" y="124"/>
                  <a:pt x="80" y="124"/>
                  <a:pt x="80" y="124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44" y="64"/>
                  <a:pt x="44" y="64"/>
                  <a:pt x="44" y="64"/>
                </a:cubicBezTo>
                <a:cubicBezTo>
                  <a:pt x="80" y="44"/>
                  <a:pt x="80" y="44"/>
                  <a:pt x="80" y="44"/>
                </a:cubicBezTo>
                <a:cubicBezTo>
                  <a:pt x="116" y="64"/>
                  <a:pt x="116" y="64"/>
                  <a:pt x="116" y="64"/>
                </a:cubicBezTo>
                <a:lnTo>
                  <a:pt x="116" y="104"/>
                </a:lnTo>
                <a:close/>
                <a:moveTo>
                  <a:pt x="51" y="65"/>
                </a:moveTo>
                <a:cubicBezTo>
                  <a:pt x="50" y="66"/>
                  <a:pt x="50" y="66"/>
                  <a:pt x="50" y="67"/>
                </a:cubicBezTo>
                <a:cubicBezTo>
                  <a:pt x="50" y="68"/>
                  <a:pt x="50" y="68"/>
                  <a:pt x="51" y="68"/>
                </a:cubicBezTo>
                <a:cubicBezTo>
                  <a:pt x="78" y="85"/>
                  <a:pt x="78" y="85"/>
                  <a:pt x="78" y="85"/>
                </a:cubicBezTo>
                <a:cubicBezTo>
                  <a:pt x="78" y="85"/>
                  <a:pt x="79" y="85"/>
                  <a:pt x="79" y="85"/>
                </a:cubicBezTo>
                <a:cubicBezTo>
                  <a:pt x="80" y="85"/>
                  <a:pt x="80" y="85"/>
                  <a:pt x="80" y="85"/>
                </a:cubicBezTo>
                <a:cubicBezTo>
                  <a:pt x="109" y="69"/>
                  <a:pt x="109" y="69"/>
                  <a:pt x="109" y="69"/>
                </a:cubicBezTo>
                <a:cubicBezTo>
                  <a:pt x="110" y="68"/>
                  <a:pt x="110" y="68"/>
                  <a:pt x="110" y="67"/>
                </a:cubicBezTo>
                <a:cubicBezTo>
                  <a:pt x="110" y="67"/>
                  <a:pt x="110" y="66"/>
                  <a:pt x="109" y="66"/>
                </a:cubicBezTo>
                <a:cubicBezTo>
                  <a:pt x="82" y="50"/>
                  <a:pt x="82" y="50"/>
                  <a:pt x="82" y="50"/>
                </a:cubicBezTo>
                <a:cubicBezTo>
                  <a:pt x="81" y="49"/>
                  <a:pt x="80" y="49"/>
                  <a:pt x="80" y="50"/>
                </a:cubicBezTo>
                <a:lnTo>
                  <a:pt x="51" y="65"/>
                </a:lnTo>
                <a:close/>
                <a:moveTo>
                  <a:pt x="104" y="68"/>
                </a:moveTo>
                <a:cubicBezTo>
                  <a:pt x="79" y="81"/>
                  <a:pt x="79" y="81"/>
                  <a:pt x="79" y="81"/>
                </a:cubicBezTo>
                <a:cubicBezTo>
                  <a:pt x="56" y="67"/>
                  <a:pt x="56" y="67"/>
                  <a:pt x="56" y="67"/>
                </a:cubicBezTo>
                <a:cubicBezTo>
                  <a:pt x="80" y="54"/>
                  <a:pt x="80" y="54"/>
                  <a:pt x="80" y="54"/>
                </a:cubicBezTo>
                <a:lnTo>
                  <a:pt x="104" y="68"/>
                </a:lnTo>
                <a:close/>
                <a:moveTo>
                  <a:pt x="152" y="34"/>
                </a:moveTo>
                <a:cubicBezTo>
                  <a:pt x="143" y="31"/>
                  <a:pt x="126" y="25"/>
                  <a:pt x="118" y="21"/>
                </a:cubicBezTo>
                <a:cubicBezTo>
                  <a:pt x="101" y="13"/>
                  <a:pt x="95" y="7"/>
                  <a:pt x="88" y="2"/>
                </a:cubicBezTo>
                <a:cubicBezTo>
                  <a:pt x="86" y="0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0"/>
                  <a:pt x="72" y="2"/>
                </a:cubicBezTo>
                <a:cubicBezTo>
                  <a:pt x="65" y="7"/>
                  <a:pt x="59" y="12"/>
                  <a:pt x="42" y="21"/>
                </a:cubicBezTo>
                <a:cubicBezTo>
                  <a:pt x="34" y="25"/>
                  <a:pt x="17" y="30"/>
                  <a:pt x="8" y="33"/>
                </a:cubicBezTo>
                <a:cubicBezTo>
                  <a:pt x="3" y="35"/>
                  <a:pt x="0" y="40"/>
                  <a:pt x="0" y="46"/>
                </a:cubicBezTo>
                <a:cubicBezTo>
                  <a:pt x="2" y="64"/>
                  <a:pt x="6" y="100"/>
                  <a:pt x="17" y="122"/>
                </a:cubicBezTo>
                <a:cubicBezTo>
                  <a:pt x="30" y="147"/>
                  <a:pt x="61" y="166"/>
                  <a:pt x="74" y="174"/>
                </a:cubicBezTo>
                <a:cubicBezTo>
                  <a:pt x="76" y="175"/>
                  <a:pt x="78" y="176"/>
                  <a:pt x="80" y="176"/>
                </a:cubicBezTo>
                <a:cubicBezTo>
                  <a:pt x="82" y="176"/>
                  <a:pt x="84" y="175"/>
                  <a:pt x="86" y="174"/>
                </a:cubicBezTo>
                <a:cubicBezTo>
                  <a:pt x="99" y="166"/>
                  <a:pt x="130" y="147"/>
                  <a:pt x="143" y="122"/>
                </a:cubicBezTo>
                <a:cubicBezTo>
                  <a:pt x="154" y="100"/>
                  <a:pt x="158" y="64"/>
                  <a:pt x="160" y="46"/>
                </a:cubicBezTo>
                <a:cubicBezTo>
                  <a:pt x="160" y="40"/>
                  <a:pt x="157" y="35"/>
                  <a:pt x="152" y="34"/>
                </a:cubicBezTo>
                <a:close/>
                <a:moveTo>
                  <a:pt x="136" y="118"/>
                </a:moveTo>
                <a:cubicBezTo>
                  <a:pt x="128" y="134"/>
                  <a:pt x="110" y="150"/>
                  <a:pt x="82" y="167"/>
                </a:cubicBezTo>
                <a:cubicBezTo>
                  <a:pt x="82" y="167"/>
                  <a:pt x="81" y="168"/>
                  <a:pt x="80" y="168"/>
                </a:cubicBezTo>
                <a:cubicBezTo>
                  <a:pt x="79" y="168"/>
                  <a:pt x="78" y="167"/>
                  <a:pt x="78" y="167"/>
                </a:cubicBezTo>
                <a:cubicBezTo>
                  <a:pt x="50" y="150"/>
                  <a:pt x="32" y="134"/>
                  <a:pt x="24" y="118"/>
                </a:cubicBezTo>
                <a:cubicBezTo>
                  <a:pt x="13" y="96"/>
                  <a:pt x="9" y="57"/>
                  <a:pt x="8" y="46"/>
                </a:cubicBezTo>
                <a:cubicBezTo>
                  <a:pt x="8" y="43"/>
                  <a:pt x="10" y="42"/>
                  <a:pt x="11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0"/>
                  <a:pt x="68" y="15"/>
                  <a:pt x="74" y="10"/>
                </a:cubicBezTo>
                <a:cubicBezTo>
                  <a:pt x="75" y="9"/>
                  <a:pt x="76" y="9"/>
                  <a:pt x="77" y="8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3" y="8"/>
                </a:cubicBezTo>
                <a:cubicBezTo>
                  <a:pt x="84" y="9"/>
                  <a:pt x="85" y="10"/>
                  <a:pt x="86" y="10"/>
                </a:cubicBezTo>
                <a:cubicBezTo>
                  <a:pt x="91" y="15"/>
                  <a:pt x="98" y="20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1"/>
                  <a:pt x="149" y="41"/>
                  <a:pt x="149" y="41"/>
                </a:cubicBezTo>
                <a:cubicBezTo>
                  <a:pt x="150" y="42"/>
                  <a:pt x="152" y="42"/>
                  <a:pt x="152" y="46"/>
                </a:cubicBezTo>
                <a:cubicBezTo>
                  <a:pt x="151" y="57"/>
                  <a:pt x="147" y="96"/>
                  <a:pt x="136" y="11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Freeform 13"/>
          <p:cNvSpPr>
            <a:spLocks noEditPoints="1"/>
          </p:cNvSpPr>
          <p:nvPr/>
        </p:nvSpPr>
        <p:spPr bwMode="auto">
          <a:xfrm>
            <a:off x="1858576" y="4829359"/>
            <a:ext cx="301772" cy="328854"/>
          </a:xfrm>
          <a:custGeom>
            <a:avLst/>
            <a:gdLst>
              <a:gd name="T0" fmla="*/ 119 w 162"/>
              <a:gd name="T1" fmla="*/ 22 h 177"/>
              <a:gd name="T2" fmla="*/ 81 w 162"/>
              <a:gd name="T3" fmla="*/ 0 h 177"/>
              <a:gd name="T4" fmla="*/ 43 w 162"/>
              <a:gd name="T5" fmla="*/ 21 h 177"/>
              <a:gd name="T6" fmla="*/ 1 w 162"/>
              <a:gd name="T7" fmla="*/ 46 h 177"/>
              <a:gd name="T8" fmla="*/ 75 w 162"/>
              <a:gd name="T9" fmla="*/ 174 h 177"/>
              <a:gd name="T10" fmla="*/ 144 w 162"/>
              <a:gd name="T11" fmla="*/ 122 h 177"/>
              <a:gd name="T12" fmla="*/ 153 w 162"/>
              <a:gd name="T13" fmla="*/ 34 h 177"/>
              <a:gd name="T14" fmla="*/ 83 w 162"/>
              <a:gd name="T15" fmla="*/ 168 h 177"/>
              <a:gd name="T16" fmla="*/ 25 w 162"/>
              <a:gd name="T17" fmla="*/ 118 h 177"/>
              <a:gd name="T18" fmla="*/ 12 w 162"/>
              <a:gd name="T19" fmla="*/ 42 h 177"/>
              <a:gd name="T20" fmla="*/ 47 w 162"/>
              <a:gd name="T21" fmla="*/ 28 h 177"/>
              <a:gd name="T22" fmla="*/ 78 w 162"/>
              <a:gd name="T23" fmla="*/ 9 h 177"/>
              <a:gd name="T24" fmla="*/ 82 w 162"/>
              <a:gd name="T25" fmla="*/ 8 h 177"/>
              <a:gd name="T26" fmla="*/ 87 w 162"/>
              <a:gd name="T27" fmla="*/ 11 h 177"/>
              <a:gd name="T28" fmla="*/ 147 w 162"/>
              <a:gd name="T29" fmla="*/ 40 h 177"/>
              <a:gd name="T30" fmla="*/ 154 w 162"/>
              <a:gd name="T31" fmla="*/ 46 h 177"/>
              <a:gd name="T32" fmla="*/ 124 w 162"/>
              <a:gd name="T33" fmla="*/ 79 h 177"/>
              <a:gd name="T34" fmla="*/ 86 w 162"/>
              <a:gd name="T35" fmla="*/ 101 h 177"/>
              <a:gd name="T36" fmla="*/ 40 w 162"/>
              <a:gd name="T37" fmla="*/ 81 h 177"/>
              <a:gd name="T38" fmla="*/ 38 w 162"/>
              <a:gd name="T39" fmla="*/ 76 h 177"/>
              <a:gd name="T40" fmla="*/ 55 w 162"/>
              <a:gd name="T41" fmla="*/ 65 h 177"/>
              <a:gd name="T42" fmla="*/ 59 w 162"/>
              <a:gd name="T43" fmla="*/ 67 h 177"/>
              <a:gd name="T44" fmla="*/ 43 w 162"/>
              <a:gd name="T45" fmla="*/ 77 h 177"/>
              <a:gd name="T46" fmla="*/ 84 w 162"/>
              <a:gd name="T47" fmla="*/ 97 h 177"/>
              <a:gd name="T48" fmla="*/ 104 w 162"/>
              <a:gd name="T49" fmla="*/ 69 h 177"/>
              <a:gd name="T50" fmla="*/ 104 w 162"/>
              <a:gd name="T51" fmla="*/ 66 h 177"/>
              <a:gd name="T52" fmla="*/ 107 w 162"/>
              <a:gd name="T53" fmla="*/ 65 h 177"/>
              <a:gd name="T54" fmla="*/ 124 w 162"/>
              <a:gd name="T55" fmla="*/ 79 h 177"/>
              <a:gd name="T56" fmla="*/ 86 w 162"/>
              <a:gd name="T57" fmla="*/ 60 h 177"/>
              <a:gd name="T58" fmla="*/ 86 w 162"/>
              <a:gd name="T59" fmla="*/ 44 h 177"/>
              <a:gd name="T60" fmla="*/ 86 w 162"/>
              <a:gd name="T61" fmla="*/ 60 h 177"/>
              <a:gd name="T62" fmla="*/ 90 w 162"/>
              <a:gd name="T63" fmla="*/ 52 h 177"/>
              <a:gd name="T64" fmla="*/ 82 w 162"/>
              <a:gd name="T65" fmla="*/ 52 h 177"/>
              <a:gd name="T66" fmla="*/ 72 w 162"/>
              <a:gd name="T67" fmla="*/ 74 h 177"/>
              <a:gd name="T68" fmla="*/ 72 w 162"/>
              <a:gd name="T69" fmla="*/ 62 h 177"/>
              <a:gd name="T70" fmla="*/ 72 w 162"/>
              <a:gd name="T71" fmla="*/ 74 h 177"/>
              <a:gd name="T72" fmla="*/ 74 w 162"/>
              <a:gd name="T73" fmla="*/ 68 h 177"/>
              <a:gd name="T74" fmla="*/ 70 w 162"/>
              <a:gd name="T75" fmla="*/ 68 h 177"/>
              <a:gd name="T76" fmla="*/ 68 w 162"/>
              <a:gd name="T77" fmla="*/ 102 h 177"/>
              <a:gd name="T78" fmla="*/ 59 w 162"/>
              <a:gd name="T79" fmla="*/ 124 h 177"/>
              <a:gd name="T80" fmla="*/ 59 w 162"/>
              <a:gd name="T81" fmla="*/ 120 h 177"/>
              <a:gd name="T82" fmla="*/ 64 w 162"/>
              <a:gd name="T83" fmla="*/ 102 h 177"/>
              <a:gd name="T84" fmla="*/ 68 w 162"/>
              <a:gd name="T85" fmla="*/ 102 h 177"/>
              <a:gd name="T86" fmla="*/ 104 w 162"/>
              <a:gd name="T87" fmla="*/ 124 h 177"/>
              <a:gd name="T88" fmla="*/ 95 w 162"/>
              <a:gd name="T89" fmla="*/ 102 h 177"/>
              <a:gd name="T90" fmla="*/ 99 w 162"/>
              <a:gd name="T91" fmla="*/ 102 h 177"/>
              <a:gd name="T92" fmla="*/ 104 w 162"/>
              <a:gd name="T93" fmla="*/ 120 h 177"/>
              <a:gd name="T94" fmla="*/ 83 w 162"/>
              <a:gd name="T95" fmla="*/ 107 h 177"/>
              <a:gd name="T96" fmla="*/ 81 w 162"/>
              <a:gd name="T97" fmla="*/ 126 h 177"/>
              <a:gd name="T98" fmla="*/ 79 w 162"/>
              <a:gd name="T99" fmla="*/ 107 h 177"/>
              <a:gd name="T100" fmla="*/ 83 w 162"/>
              <a:gd name="T101" fmla="*/ 107 h 177"/>
              <a:gd name="T102" fmla="*/ 92 w 162"/>
              <a:gd name="T103" fmla="*/ 82 h 177"/>
              <a:gd name="T104" fmla="*/ 85 w 162"/>
              <a:gd name="T105" fmla="*/ 82 h 177"/>
              <a:gd name="T106" fmla="*/ 88 w 162"/>
              <a:gd name="T107" fmla="*/ 7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2" h="177">
                <a:moveTo>
                  <a:pt x="153" y="34"/>
                </a:moveTo>
                <a:cubicBezTo>
                  <a:pt x="141" y="31"/>
                  <a:pt x="130" y="26"/>
                  <a:pt x="119" y="22"/>
                </a:cubicBezTo>
                <a:cubicBezTo>
                  <a:pt x="109" y="16"/>
                  <a:pt x="99" y="10"/>
                  <a:pt x="90" y="3"/>
                </a:cubicBezTo>
                <a:cubicBezTo>
                  <a:pt x="87" y="1"/>
                  <a:pt x="84" y="0"/>
                  <a:pt x="81" y="0"/>
                </a:cubicBezTo>
                <a:cubicBezTo>
                  <a:pt x="78" y="0"/>
                  <a:pt x="75" y="1"/>
                  <a:pt x="73" y="2"/>
                </a:cubicBezTo>
                <a:cubicBezTo>
                  <a:pt x="64" y="10"/>
                  <a:pt x="54" y="16"/>
                  <a:pt x="43" y="21"/>
                </a:cubicBezTo>
                <a:cubicBezTo>
                  <a:pt x="32" y="26"/>
                  <a:pt x="21" y="30"/>
                  <a:pt x="10" y="34"/>
                </a:cubicBezTo>
                <a:cubicBezTo>
                  <a:pt x="4" y="35"/>
                  <a:pt x="0" y="40"/>
                  <a:pt x="1" y="46"/>
                </a:cubicBezTo>
                <a:cubicBezTo>
                  <a:pt x="3" y="64"/>
                  <a:pt x="7" y="100"/>
                  <a:pt x="18" y="122"/>
                </a:cubicBezTo>
                <a:cubicBezTo>
                  <a:pt x="31" y="147"/>
                  <a:pt x="62" y="167"/>
                  <a:pt x="75" y="174"/>
                </a:cubicBezTo>
                <a:cubicBezTo>
                  <a:pt x="79" y="177"/>
                  <a:pt x="83" y="177"/>
                  <a:pt x="87" y="174"/>
                </a:cubicBezTo>
                <a:cubicBezTo>
                  <a:pt x="100" y="167"/>
                  <a:pt x="131" y="147"/>
                  <a:pt x="144" y="122"/>
                </a:cubicBezTo>
                <a:cubicBezTo>
                  <a:pt x="155" y="100"/>
                  <a:pt x="159" y="64"/>
                  <a:pt x="161" y="46"/>
                </a:cubicBezTo>
                <a:cubicBezTo>
                  <a:pt x="162" y="41"/>
                  <a:pt x="158" y="35"/>
                  <a:pt x="153" y="34"/>
                </a:cubicBezTo>
                <a:close/>
                <a:moveTo>
                  <a:pt x="137" y="118"/>
                </a:moveTo>
                <a:cubicBezTo>
                  <a:pt x="129" y="134"/>
                  <a:pt x="111" y="151"/>
                  <a:pt x="83" y="168"/>
                </a:cubicBezTo>
                <a:cubicBezTo>
                  <a:pt x="82" y="168"/>
                  <a:pt x="80" y="168"/>
                  <a:pt x="79" y="168"/>
                </a:cubicBezTo>
                <a:cubicBezTo>
                  <a:pt x="51" y="151"/>
                  <a:pt x="33" y="134"/>
                  <a:pt x="25" y="118"/>
                </a:cubicBezTo>
                <a:cubicBezTo>
                  <a:pt x="14" y="96"/>
                  <a:pt x="10" y="57"/>
                  <a:pt x="9" y="46"/>
                </a:cubicBezTo>
                <a:cubicBezTo>
                  <a:pt x="9" y="44"/>
                  <a:pt x="10" y="42"/>
                  <a:pt x="12" y="42"/>
                </a:cubicBezTo>
                <a:cubicBezTo>
                  <a:pt x="15" y="40"/>
                  <a:pt x="15" y="40"/>
                  <a:pt x="15" y="40"/>
                </a:cubicBezTo>
                <a:cubicBezTo>
                  <a:pt x="26" y="37"/>
                  <a:pt x="36" y="33"/>
                  <a:pt x="47" y="28"/>
                </a:cubicBezTo>
                <a:cubicBezTo>
                  <a:pt x="57" y="24"/>
                  <a:pt x="66" y="18"/>
                  <a:pt x="75" y="11"/>
                </a:cubicBezTo>
                <a:cubicBezTo>
                  <a:pt x="78" y="9"/>
                  <a:pt x="78" y="9"/>
                  <a:pt x="78" y="9"/>
                </a:cubicBezTo>
                <a:cubicBezTo>
                  <a:pt x="79" y="8"/>
                  <a:pt x="80" y="8"/>
                  <a:pt x="81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3" y="8"/>
                  <a:pt x="84" y="8"/>
                  <a:pt x="85" y="9"/>
                </a:cubicBezTo>
                <a:cubicBezTo>
                  <a:pt x="87" y="11"/>
                  <a:pt x="87" y="11"/>
                  <a:pt x="87" y="11"/>
                </a:cubicBezTo>
                <a:cubicBezTo>
                  <a:pt x="96" y="18"/>
                  <a:pt x="106" y="24"/>
                  <a:pt x="116" y="28"/>
                </a:cubicBezTo>
                <a:cubicBezTo>
                  <a:pt x="126" y="33"/>
                  <a:pt x="136" y="37"/>
                  <a:pt x="147" y="40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52" y="42"/>
                  <a:pt x="154" y="44"/>
                  <a:pt x="154" y="46"/>
                </a:cubicBezTo>
                <a:cubicBezTo>
                  <a:pt x="152" y="57"/>
                  <a:pt x="148" y="96"/>
                  <a:pt x="137" y="118"/>
                </a:cubicBezTo>
                <a:close/>
                <a:moveTo>
                  <a:pt x="124" y="79"/>
                </a:moveTo>
                <a:cubicBezTo>
                  <a:pt x="123" y="80"/>
                  <a:pt x="122" y="81"/>
                  <a:pt x="122" y="81"/>
                </a:cubicBezTo>
                <a:cubicBezTo>
                  <a:pt x="86" y="101"/>
                  <a:pt x="86" y="101"/>
                  <a:pt x="86" y="101"/>
                </a:cubicBezTo>
                <a:cubicBezTo>
                  <a:pt x="83" y="103"/>
                  <a:pt x="78" y="103"/>
                  <a:pt x="75" y="101"/>
                </a:cubicBezTo>
                <a:cubicBezTo>
                  <a:pt x="40" y="81"/>
                  <a:pt x="40" y="81"/>
                  <a:pt x="40" y="81"/>
                </a:cubicBezTo>
                <a:cubicBezTo>
                  <a:pt x="38" y="80"/>
                  <a:pt x="37" y="78"/>
                  <a:pt x="37" y="76"/>
                </a:cubicBezTo>
                <a:cubicBezTo>
                  <a:pt x="37" y="76"/>
                  <a:pt x="38" y="76"/>
                  <a:pt x="38" y="76"/>
                </a:cubicBezTo>
                <a:cubicBezTo>
                  <a:pt x="38" y="75"/>
                  <a:pt x="39" y="74"/>
                  <a:pt x="40" y="74"/>
                </a:cubicBezTo>
                <a:cubicBezTo>
                  <a:pt x="55" y="65"/>
                  <a:pt x="55" y="65"/>
                  <a:pt x="55" y="65"/>
                </a:cubicBezTo>
                <a:cubicBezTo>
                  <a:pt x="55" y="64"/>
                  <a:pt x="56" y="64"/>
                  <a:pt x="56" y="64"/>
                </a:cubicBezTo>
                <a:cubicBezTo>
                  <a:pt x="58" y="64"/>
                  <a:pt x="59" y="66"/>
                  <a:pt x="59" y="67"/>
                </a:cubicBezTo>
                <a:cubicBezTo>
                  <a:pt x="59" y="68"/>
                  <a:pt x="58" y="68"/>
                  <a:pt x="58" y="69"/>
                </a:cubicBezTo>
                <a:cubicBezTo>
                  <a:pt x="43" y="77"/>
                  <a:pt x="43" y="77"/>
                  <a:pt x="43" y="77"/>
                </a:cubicBezTo>
                <a:cubicBezTo>
                  <a:pt x="77" y="97"/>
                  <a:pt x="77" y="97"/>
                  <a:pt x="77" y="97"/>
                </a:cubicBezTo>
                <a:cubicBezTo>
                  <a:pt x="79" y="98"/>
                  <a:pt x="82" y="98"/>
                  <a:pt x="84" y="97"/>
                </a:cubicBezTo>
                <a:cubicBezTo>
                  <a:pt x="118" y="77"/>
                  <a:pt x="118" y="77"/>
                  <a:pt x="118" y="77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3" y="69"/>
                  <a:pt x="103" y="67"/>
                  <a:pt x="103" y="66"/>
                </a:cubicBezTo>
                <a:cubicBezTo>
                  <a:pt x="103" y="66"/>
                  <a:pt x="104" y="66"/>
                  <a:pt x="104" y="66"/>
                </a:cubicBezTo>
                <a:cubicBezTo>
                  <a:pt x="104" y="65"/>
                  <a:pt x="105" y="65"/>
                  <a:pt x="106" y="65"/>
                </a:cubicBezTo>
                <a:cubicBezTo>
                  <a:pt x="106" y="65"/>
                  <a:pt x="106" y="65"/>
                  <a:pt x="107" y="65"/>
                </a:cubicBezTo>
                <a:cubicBezTo>
                  <a:pt x="122" y="74"/>
                  <a:pt x="122" y="74"/>
                  <a:pt x="122" y="74"/>
                </a:cubicBezTo>
                <a:cubicBezTo>
                  <a:pt x="123" y="75"/>
                  <a:pt x="124" y="77"/>
                  <a:pt x="124" y="79"/>
                </a:cubicBezTo>
                <a:cubicBezTo>
                  <a:pt x="124" y="79"/>
                  <a:pt x="124" y="79"/>
                  <a:pt x="124" y="79"/>
                </a:cubicBezTo>
                <a:close/>
                <a:moveTo>
                  <a:pt x="86" y="60"/>
                </a:moveTo>
                <a:cubicBezTo>
                  <a:pt x="91" y="60"/>
                  <a:pt x="94" y="57"/>
                  <a:pt x="94" y="52"/>
                </a:cubicBezTo>
                <a:cubicBezTo>
                  <a:pt x="94" y="48"/>
                  <a:pt x="91" y="44"/>
                  <a:pt x="86" y="44"/>
                </a:cubicBezTo>
                <a:cubicBezTo>
                  <a:pt x="82" y="44"/>
                  <a:pt x="78" y="48"/>
                  <a:pt x="78" y="52"/>
                </a:cubicBezTo>
                <a:cubicBezTo>
                  <a:pt x="78" y="57"/>
                  <a:pt x="82" y="60"/>
                  <a:pt x="86" y="60"/>
                </a:cubicBezTo>
                <a:close/>
                <a:moveTo>
                  <a:pt x="86" y="48"/>
                </a:moveTo>
                <a:cubicBezTo>
                  <a:pt x="89" y="48"/>
                  <a:pt x="90" y="50"/>
                  <a:pt x="90" y="52"/>
                </a:cubicBezTo>
                <a:cubicBezTo>
                  <a:pt x="90" y="55"/>
                  <a:pt x="89" y="56"/>
                  <a:pt x="86" y="56"/>
                </a:cubicBezTo>
                <a:cubicBezTo>
                  <a:pt x="84" y="56"/>
                  <a:pt x="82" y="55"/>
                  <a:pt x="82" y="52"/>
                </a:cubicBezTo>
                <a:cubicBezTo>
                  <a:pt x="82" y="50"/>
                  <a:pt x="84" y="48"/>
                  <a:pt x="86" y="48"/>
                </a:cubicBezTo>
                <a:close/>
                <a:moveTo>
                  <a:pt x="72" y="74"/>
                </a:moveTo>
                <a:cubicBezTo>
                  <a:pt x="76" y="74"/>
                  <a:pt x="78" y="72"/>
                  <a:pt x="78" y="68"/>
                </a:cubicBezTo>
                <a:cubicBezTo>
                  <a:pt x="78" y="65"/>
                  <a:pt x="76" y="62"/>
                  <a:pt x="72" y="62"/>
                </a:cubicBezTo>
                <a:cubicBezTo>
                  <a:pt x="69" y="62"/>
                  <a:pt x="66" y="65"/>
                  <a:pt x="66" y="68"/>
                </a:cubicBezTo>
                <a:cubicBezTo>
                  <a:pt x="66" y="72"/>
                  <a:pt x="69" y="74"/>
                  <a:pt x="72" y="74"/>
                </a:cubicBezTo>
                <a:close/>
                <a:moveTo>
                  <a:pt x="72" y="66"/>
                </a:moveTo>
                <a:cubicBezTo>
                  <a:pt x="73" y="66"/>
                  <a:pt x="74" y="67"/>
                  <a:pt x="74" y="68"/>
                </a:cubicBezTo>
                <a:cubicBezTo>
                  <a:pt x="74" y="70"/>
                  <a:pt x="73" y="70"/>
                  <a:pt x="72" y="70"/>
                </a:cubicBezTo>
                <a:cubicBezTo>
                  <a:pt x="71" y="70"/>
                  <a:pt x="70" y="70"/>
                  <a:pt x="70" y="68"/>
                </a:cubicBezTo>
                <a:cubicBezTo>
                  <a:pt x="70" y="67"/>
                  <a:pt x="71" y="66"/>
                  <a:pt x="72" y="66"/>
                </a:cubicBezTo>
                <a:close/>
                <a:moveTo>
                  <a:pt x="68" y="102"/>
                </a:moveTo>
                <a:cubicBezTo>
                  <a:pt x="68" y="115"/>
                  <a:pt x="68" y="115"/>
                  <a:pt x="68" y="115"/>
                </a:cubicBezTo>
                <a:cubicBezTo>
                  <a:pt x="67" y="120"/>
                  <a:pt x="64" y="123"/>
                  <a:pt x="59" y="124"/>
                </a:cubicBezTo>
                <a:cubicBezTo>
                  <a:pt x="58" y="124"/>
                  <a:pt x="57" y="123"/>
                  <a:pt x="57" y="122"/>
                </a:cubicBezTo>
                <a:cubicBezTo>
                  <a:pt x="57" y="120"/>
                  <a:pt x="58" y="120"/>
                  <a:pt x="59" y="120"/>
                </a:cubicBezTo>
                <a:cubicBezTo>
                  <a:pt x="61" y="120"/>
                  <a:pt x="63" y="117"/>
                  <a:pt x="64" y="115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101"/>
                  <a:pt x="64" y="100"/>
                  <a:pt x="66" y="100"/>
                </a:cubicBezTo>
                <a:cubicBezTo>
                  <a:pt x="67" y="100"/>
                  <a:pt x="68" y="101"/>
                  <a:pt x="68" y="102"/>
                </a:cubicBezTo>
                <a:close/>
                <a:moveTo>
                  <a:pt x="106" y="122"/>
                </a:moveTo>
                <a:cubicBezTo>
                  <a:pt x="106" y="123"/>
                  <a:pt x="105" y="124"/>
                  <a:pt x="104" y="124"/>
                </a:cubicBezTo>
                <a:cubicBezTo>
                  <a:pt x="99" y="123"/>
                  <a:pt x="95" y="120"/>
                  <a:pt x="95" y="115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1"/>
                  <a:pt x="96" y="100"/>
                  <a:pt x="97" y="100"/>
                </a:cubicBezTo>
                <a:cubicBezTo>
                  <a:pt x="98" y="100"/>
                  <a:pt x="99" y="101"/>
                  <a:pt x="99" y="102"/>
                </a:cubicBezTo>
                <a:cubicBezTo>
                  <a:pt x="99" y="115"/>
                  <a:pt x="99" y="115"/>
                  <a:pt x="99" y="115"/>
                </a:cubicBezTo>
                <a:cubicBezTo>
                  <a:pt x="99" y="117"/>
                  <a:pt x="101" y="120"/>
                  <a:pt x="104" y="120"/>
                </a:cubicBezTo>
                <a:cubicBezTo>
                  <a:pt x="105" y="120"/>
                  <a:pt x="106" y="120"/>
                  <a:pt x="106" y="122"/>
                </a:cubicBezTo>
                <a:close/>
                <a:moveTo>
                  <a:pt x="83" y="107"/>
                </a:moveTo>
                <a:cubicBezTo>
                  <a:pt x="83" y="124"/>
                  <a:pt x="83" y="124"/>
                  <a:pt x="83" y="124"/>
                </a:cubicBezTo>
                <a:cubicBezTo>
                  <a:pt x="83" y="125"/>
                  <a:pt x="82" y="126"/>
                  <a:pt x="81" y="126"/>
                </a:cubicBezTo>
                <a:cubicBezTo>
                  <a:pt x="80" y="126"/>
                  <a:pt x="79" y="125"/>
                  <a:pt x="79" y="124"/>
                </a:cubicBezTo>
                <a:cubicBezTo>
                  <a:pt x="79" y="107"/>
                  <a:pt x="79" y="107"/>
                  <a:pt x="79" y="107"/>
                </a:cubicBezTo>
                <a:cubicBezTo>
                  <a:pt x="79" y="106"/>
                  <a:pt x="80" y="105"/>
                  <a:pt x="81" y="105"/>
                </a:cubicBezTo>
                <a:cubicBezTo>
                  <a:pt x="82" y="105"/>
                  <a:pt x="83" y="106"/>
                  <a:pt x="83" y="107"/>
                </a:cubicBezTo>
                <a:close/>
                <a:moveTo>
                  <a:pt x="88" y="78"/>
                </a:moveTo>
                <a:cubicBezTo>
                  <a:pt x="90" y="78"/>
                  <a:pt x="92" y="80"/>
                  <a:pt x="92" y="82"/>
                </a:cubicBezTo>
                <a:cubicBezTo>
                  <a:pt x="92" y="84"/>
                  <a:pt x="90" y="85"/>
                  <a:pt x="88" y="85"/>
                </a:cubicBezTo>
                <a:cubicBezTo>
                  <a:pt x="86" y="85"/>
                  <a:pt x="85" y="84"/>
                  <a:pt x="85" y="82"/>
                </a:cubicBezTo>
                <a:cubicBezTo>
                  <a:pt x="85" y="82"/>
                  <a:pt x="85" y="82"/>
                  <a:pt x="85" y="82"/>
                </a:cubicBezTo>
                <a:cubicBezTo>
                  <a:pt x="85" y="80"/>
                  <a:pt x="86" y="78"/>
                  <a:pt x="88" y="7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2863444" y="4815355"/>
            <a:ext cx="326030" cy="356861"/>
          </a:xfrm>
          <a:custGeom>
            <a:avLst/>
            <a:gdLst>
              <a:gd name="T0" fmla="*/ 116 w 176"/>
              <a:gd name="T1" fmla="*/ 94 h 193"/>
              <a:gd name="T2" fmla="*/ 103 w 176"/>
              <a:gd name="T3" fmla="*/ 95 h 193"/>
              <a:gd name="T4" fmla="*/ 90 w 176"/>
              <a:gd name="T5" fmla="*/ 61 h 193"/>
              <a:gd name="T6" fmla="*/ 86 w 176"/>
              <a:gd name="T7" fmla="*/ 61 h 193"/>
              <a:gd name="T8" fmla="*/ 71 w 176"/>
              <a:gd name="T9" fmla="*/ 94 h 193"/>
              <a:gd name="T10" fmla="*/ 69 w 176"/>
              <a:gd name="T11" fmla="*/ 92 h 193"/>
              <a:gd name="T12" fmla="*/ 60 w 176"/>
              <a:gd name="T13" fmla="*/ 86 h 193"/>
              <a:gd name="T14" fmla="*/ 47 w 176"/>
              <a:gd name="T15" fmla="*/ 82 h 193"/>
              <a:gd name="T16" fmla="*/ 39 w 176"/>
              <a:gd name="T17" fmla="*/ 83 h 193"/>
              <a:gd name="T18" fmla="*/ 36 w 176"/>
              <a:gd name="T19" fmla="*/ 92 h 193"/>
              <a:gd name="T20" fmla="*/ 39 w 176"/>
              <a:gd name="T21" fmla="*/ 90 h 193"/>
              <a:gd name="T22" fmla="*/ 41 w 176"/>
              <a:gd name="T23" fmla="*/ 87 h 193"/>
              <a:gd name="T24" fmla="*/ 59 w 176"/>
              <a:gd name="T25" fmla="*/ 90 h 193"/>
              <a:gd name="T26" fmla="*/ 63 w 176"/>
              <a:gd name="T27" fmla="*/ 94 h 193"/>
              <a:gd name="T28" fmla="*/ 63 w 176"/>
              <a:gd name="T29" fmla="*/ 99 h 193"/>
              <a:gd name="T30" fmla="*/ 46 w 176"/>
              <a:gd name="T31" fmla="*/ 106 h 193"/>
              <a:gd name="T32" fmla="*/ 39 w 176"/>
              <a:gd name="T33" fmla="*/ 103 h 193"/>
              <a:gd name="T34" fmla="*/ 35 w 176"/>
              <a:gd name="T35" fmla="*/ 103 h 193"/>
              <a:gd name="T36" fmla="*/ 35 w 176"/>
              <a:gd name="T37" fmla="*/ 104 h 193"/>
              <a:gd name="T38" fmla="*/ 48 w 176"/>
              <a:gd name="T39" fmla="*/ 110 h 193"/>
              <a:gd name="T40" fmla="*/ 66 w 176"/>
              <a:gd name="T41" fmla="*/ 100 h 193"/>
              <a:gd name="T42" fmla="*/ 71 w 176"/>
              <a:gd name="T43" fmla="*/ 99 h 193"/>
              <a:gd name="T44" fmla="*/ 80 w 176"/>
              <a:gd name="T45" fmla="*/ 98 h 193"/>
              <a:gd name="T46" fmla="*/ 87 w 176"/>
              <a:gd name="T47" fmla="*/ 73 h 193"/>
              <a:gd name="T48" fmla="*/ 96 w 176"/>
              <a:gd name="T49" fmla="*/ 123 h 193"/>
              <a:gd name="T50" fmla="*/ 98 w 176"/>
              <a:gd name="T51" fmla="*/ 122 h 193"/>
              <a:gd name="T52" fmla="*/ 116 w 176"/>
              <a:gd name="T53" fmla="*/ 98 h 193"/>
              <a:gd name="T54" fmla="*/ 141 w 176"/>
              <a:gd name="T55" fmla="*/ 94 h 193"/>
              <a:gd name="T56" fmla="*/ 129 w 176"/>
              <a:gd name="T57" fmla="*/ 105 h 193"/>
              <a:gd name="T58" fmla="*/ 129 w 176"/>
              <a:gd name="T59" fmla="*/ 87 h 193"/>
              <a:gd name="T60" fmla="*/ 129 w 176"/>
              <a:gd name="T61" fmla="*/ 105 h 193"/>
              <a:gd name="T62" fmla="*/ 130 w 176"/>
              <a:gd name="T63" fmla="*/ 24 h 193"/>
              <a:gd name="T64" fmla="*/ 88 w 176"/>
              <a:gd name="T65" fmla="*/ 0 h 193"/>
              <a:gd name="T66" fmla="*/ 79 w 176"/>
              <a:gd name="T67" fmla="*/ 3 h 193"/>
              <a:gd name="T68" fmla="*/ 10 w 176"/>
              <a:gd name="T69" fmla="*/ 37 h 193"/>
              <a:gd name="T70" fmla="*/ 19 w 176"/>
              <a:gd name="T71" fmla="*/ 133 h 193"/>
              <a:gd name="T72" fmla="*/ 95 w 176"/>
              <a:gd name="T73" fmla="*/ 190 h 193"/>
              <a:gd name="T74" fmla="*/ 175 w 176"/>
              <a:gd name="T75" fmla="*/ 51 h 193"/>
              <a:gd name="T76" fmla="*/ 149 w 176"/>
              <a:gd name="T77" fmla="*/ 129 h 193"/>
              <a:gd name="T78" fmla="*/ 86 w 176"/>
              <a:gd name="T79" fmla="*/ 183 h 193"/>
              <a:gd name="T80" fmla="*/ 10 w 176"/>
              <a:gd name="T81" fmla="*/ 50 h 193"/>
              <a:gd name="T82" fmla="*/ 17 w 176"/>
              <a:gd name="T83" fmla="*/ 44 h 193"/>
              <a:gd name="T84" fmla="*/ 82 w 176"/>
              <a:gd name="T85" fmla="*/ 12 h 193"/>
              <a:gd name="T86" fmla="*/ 88 w 176"/>
              <a:gd name="T87" fmla="*/ 9 h 193"/>
              <a:gd name="T88" fmla="*/ 92 w 176"/>
              <a:gd name="T89" fmla="*/ 10 h 193"/>
              <a:gd name="T90" fmla="*/ 126 w 176"/>
              <a:gd name="T91" fmla="*/ 31 h 193"/>
              <a:gd name="T92" fmla="*/ 164 w 176"/>
              <a:gd name="T93" fmla="*/ 45 h 193"/>
              <a:gd name="T94" fmla="*/ 149 w 176"/>
              <a:gd name="T95" fmla="*/ 129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93">
                <a:moveTo>
                  <a:pt x="129" y="83"/>
                </a:moveTo>
                <a:cubicBezTo>
                  <a:pt x="122" y="83"/>
                  <a:pt x="117" y="88"/>
                  <a:pt x="116" y="94"/>
                </a:cubicBezTo>
                <a:cubicBezTo>
                  <a:pt x="105" y="94"/>
                  <a:pt x="105" y="94"/>
                  <a:pt x="105" y="94"/>
                </a:cubicBezTo>
                <a:cubicBezTo>
                  <a:pt x="104" y="94"/>
                  <a:pt x="103" y="94"/>
                  <a:pt x="103" y="95"/>
                </a:cubicBezTo>
                <a:cubicBezTo>
                  <a:pt x="97" y="112"/>
                  <a:pt x="97" y="112"/>
                  <a:pt x="97" y="112"/>
                </a:cubicBezTo>
                <a:cubicBezTo>
                  <a:pt x="90" y="61"/>
                  <a:pt x="90" y="61"/>
                  <a:pt x="90" y="61"/>
                </a:cubicBezTo>
                <a:cubicBezTo>
                  <a:pt x="90" y="60"/>
                  <a:pt x="89" y="59"/>
                  <a:pt x="88" y="59"/>
                </a:cubicBezTo>
                <a:cubicBezTo>
                  <a:pt x="87" y="59"/>
                  <a:pt x="86" y="60"/>
                  <a:pt x="86" y="61"/>
                </a:cubicBezTo>
                <a:cubicBezTo>
                  <a:pt x="78" y="94"/>
                  <a:pt x="78" y="94"/>
                  <a:pt x="78" y="94"/>
                </a:cubicBezTo>
                <a:cubicBezTo>
                  <a:pt x="71" y="94"/>
                  <a:pt x="71" y="94"/>
                  <a:pt x="71" y="94"/>
                </a:cubicBezTo>
                <a:cubicBezTo>
                  <a:pt x="71" y="93"/>
                  <a:pt x="71" y="93"/>
                  <a:pt x="71" y="93"/>
                </a:cubicBezTo>
                <a:cubicBezTo>
                  <a:pt x="71" y="92"/>
                  <a:pt x="70" y="92"/>
                  <a:pt x="69" y="92"/>
                </a:cubicBezTo>
                <a:cubicBezTo>
                  <a:pt x="67" y="92"/>
                  <a:pt x="67" y="92"/>
                  <a:pt x="67" y="92"/>
                </a:cubicBezTo>
                <a:cubicBezTo>
                  <a:pt x="66" y="89"/>
                  <a:pt x="63" y="86"/>
                  <a:pt x="60" y="86"/>
                </a:cubicBezTo>
                <a:cubicBezTo>
                  <a:pt x="47" y="82"/>
                  <a:pt x="47" y="82"/>
                  <a:pt x="47" y="82"/>
                </a:cubicBezTo>
                <a:cubicBezTo>
                  <a:pt x="47" y="82"/>
                  <a:pt x="47" y="82"/>
                  <a:pt x="47" y="82"/>
                </a:cubicBezTo>
                <a:cubicBezTo>
                  <a:pt x="47" y="82"/>
                  <a:pt x="47" y="82"/>
                  <a:pt x="47" y="82"/>
                </a:cubicBezTo>
                <a:cubicBezTo>
                  <a:pt x="44" y="81"/>
                  <a:pt x="41" y="82"/>
                  <a:pt x="39" y="83"/>
                </a:cubicBezTo>
                <a:cubicBezTo>
                  <a:pt x="37" y="84"/>
                  <a:pt x="35" y="87"/>
                  <a:pt x="35" y="89"/>
                </a:cubicBezTo>
                <a:cubicBezTo>
                  <a:pt x="34" y="90"/>
                  <a:pt x="35" y="92"/>
                  <a:pt x="36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2"/>
                  <a:pt x="39" y="91"/>
                  <a:pt x="39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89"/>
                  <a:pt x="40" y="87"/>
                  <a:pt x="41" y="87"/>
                </a:cubicBezTo>
                <a:cubicBezTo>
                  <a:pt x="43" y="86"/>
                  <a:pt x="45" y="86"/>
                  <a:pt x="46" y="86"/>
                </a:cubicBezTo>
                <a:cubicBezTo>
                  <a:pt x="59" y="90"/>
                  <a:pt x="59" y="90"/>
                  <a:pt x="59" y="90"/>
                </a:cubicBezTo>
                <a:cubicBezTo>
                  <a:pt x="61" y="90"/>
                  <a:pt x="62" y="92"/>
                  <a:pt x="63" y="93"/>
                </a:cubicBezTo>
                <a:cubicBezTo>
                  <a:pt x="63" y="93"/>
                  <a:pt x="63" y="93"/>
                  <a:pt x="63" y="94"/>
                </a:cubicBezTo>
                <a:cubicBezTo>
                  <a:pt x="63" y="99"/>
                  <a:pt x="63" y="99"/>
                  <a:pt x="63" y="99"/>
                </a:cubicBezTo>
                <a:cubicBezTo>
                  <a:pt x="63" y="99"/>
                  <a:pt x="63" y="99"/>
                  <a:pt x="63" y="99"/>
                </a:cubicBezTo>
                <a:cubicBezTo>
                  <a:pt x="62" y="101"/>
                  <a:pt x="61" y="102"/>
                  <a:pt x="59" y="102"/>
                </a:cubicBezTo>
                <a:cubicBezTo>
                  <a:pt x="46" y="106"/>
                  <a:pt x="46" y="106"/>
                  <a:pt x="46" y="106"/>
                </a:cubicBezTo>
                <a:cubicBezTo>
                  <a:pt x="44" y="107"/>
                  <a:pt x="41" y="106"/>
                  <a:pt x="39" y="103"/>
                </a:cubicBezTo>
                <a:cubicBezTo>
                  <a:pt x="39" y="103"/>
                  <a:pt x="39" y="103"/>
                  <a:pt x="39" y="103"/>
                </a:cubicBezTo>
                <a:cubicBezTo>
                  <a:pt x="39" y="101"/>
                  <a:pt x="38" y="100"/>
                  <a:pt x="37" y="100"/>
                </a:cubicBezTo>
                <a:cubicBezTo>
                  <a:pt x="36" y="100"/>
                  <a:pt x="35" y="101"/>
                  <a:pt x="35" y="103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7" y="108"/>
                  <a:pt x="40" y="111"/>
                  <a:pt x="45" y="111"/>
                </a:cubicBezTo>
                <a:cubicBezTo>
                  <a:pt x="46" y="111"/>
                  <a:pt x="47" y="111"/>
                  <a:pt x="48" y="110"/>
                </a:cubicBezTo>
                <a:cubicBezTo>
                  <a:pt x="61" y="106"/>
                  <a:pt x="61" y="106"/>
                  <a:pt x="61" y="106"/>
                </a:cubicBezTo>
                <a:cubicBezTo>
                  <a:pt x="63" y="105"/>
                  <a:pt x="66" y="103"/>
                  <a:pt x="66" y="100"/>
                </a:cubicBezTo>
                <a:cubicBezTo>
                  <a:pt x="69" y="100"/>
                  <a:pt x="69" y="100"/>
                  <a:pt x="69" y="100"/>
                </a:cubicBezTo>
                <a:cubicBezTo>
                  <a:pt x="70" y="100"/>
                  <a:pt x="71" y="100"/>
                  <a:pt x="71" y="99"/>
                </a:cubicBezTo>
                <a:cubicBezTo>
                  <a:pt x="71" y="98"/>
                  <a:pt x="71" y="98"/>
                  <a:pt x="71" y="98"/>
                </a:cubicBezTo>
                <a:cubicBezTo>
                  <a:pt x="80" y="98"/>
                  <a:pt x="80" y="98"/>
                  <a:pt x="80" y="98"/>
                </a:cubicBezTo>
                <a:cubicBezTo>
                  <a:pt x="81" y="98"/>
                  <a:pt x="82" y="97"/>
                  <a:pt x="82" y="96"/>
                </a:cubicBezTo>
                <a:cubicBezTo>
                  <a:pt x="87" y="73"/>
                  <a:pt x="87" y="73"/>
                  <a:pt x="87" y="73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94" y="123"/>
                  <a:pt x="95" y="123"/>
                  <a:pt x="96" y="123"/>
                </a:cubicBezTo>
                <a:cubicBezTo>
                  <a:pt x="96" y="123"/>
                  <a:pt x="96" y="123"/>
                  <a:pt x="96" y="123"/>
                </a:cubicBezTo>
                <a:cubicBezTo>
                  <a:pt x="97" y="123"/>
                  <a:pt x="98" y="123"/>
                  <a:pt x="98" y="122"/>
                </a:cubicBezTo>
                <a:cubicBezTo>
                  <a:pt x="107" y="98"/>
                  <a:pt x="107" y="98"/>
                  <a:pt x="107" y="98"/>
                </a:cubicBezTo>
                <a:cubicBezTo>
                  <a:pt x="116" y="98"/>
                  <a:pt x="116" y="98"/>
                  <a:pt x="116" y="98"/>
                </a:cubicBezTo>
                <a:cubicBezTo>
                  <a:pt x="117" y="105"/>
                  <a:pt x="124" y="110"/>
                  <a:pt x="131" y="109"/>
                </a:cubicBezTo>
                <a:cubicBezTo>
                  <a:pt x="138" y="108"/>
                  <a:pt x="143" y="101"/>
                  <a:pt x="141" y="94"/>
                </a:cubicBezTo>
                <a:cubicBezTo>
                  <a:pt x="140" y="88"/>
                  <a:pt x="135" y="83"/>
                  <a:pt x="129" y="83"/>
                </a:cubicBezTo>
                <a:close/>
                <a:moveTo>
                  <a:pt x="129" y="105"/>
                </a:moveTo>
                <a:cubicBezTo>
                  <a:pt x="124" y="105"/>
                  <a:pt x="120" y="101"/>
                  <a:pt x="120" y="96"/>
                </a:cubicBezTo>
                <a:cubicBezTo>
                  <a:pt x="120" y="91"/>
                  <a:pt x="124" y="87"/>
                  <a:pt x="129" y="87"/>
                </a:cubicBezTo>
                <a:cubicBezTo>
                  <a:pt x="133" y="87"/>
                  <a:pt x="137" y="91"/>
                  <a:pt x="137" y="96"/>
                </a:cubicBezTo>
                <a:cubicBezTo>
                  <a:pt x="137" y="101"/>
                  <a:pt x="133" y="105"/>
                  <a:pt x="129" y="105"/>
                </a:cubicBezTo>
                <a:close/>
                <a:moveTo>
                  <a:pt x="166" y="37"/>
                </a:moveTo>
                <a:cubicBezTo>
                  <a:pt x="154" y="33"/>
                  <a:pt x="142" y="29"/>
                  <a:pt x="130" y="24"/>
                </a:cubicBezTo>
                <a:cubicBezTo>
                  <a:pt x="118" y="18"/>
                  <a:pt x="107" y="11"/>
                  <a:pt x="97" y="3"/>
                </a:cubicBezTo>
                <a:cubicBezTo>
                  <a:pt x="95" y="1"/>
                  <a:pt x="92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1"/>
                  <a:pt x="79" y="3"/>
                </a:cubicBezTo>
                <a:cubicBezTo>
                  <a:pt x="69" y="11"/>
                  <a:pt x="58" y="18"/>
                  <a:pt x="47" y="23"/>
                </a:cubicBezTo>
                <a:cubicBezTo>
                  <a:pt x="35" y="28"/>
                  <a:pt x="23" y="33"/>
                  <a:pt x="10" y="37"/>
                </a:cubicBezTo>
                <a:cubicBezTo>
                  <a:pt x="4" y="38"/>
                  <a:pt x="0" y="44"/>
                  <a:pt x="1" y="50"/>
                </a:cubicBezTo>
                <a:cubicBezTo>
                  <a:pt x="3" y="70"/>
                  <a:pt x="8" y="109"/>
                  <a:pt x="19" y="133"/>
                </a:cubicBezTo>
                <a:cubicBezTo>
                  <a:pt x="33" y="160"/>
                  <a:pt x="68" y="182"/>
                  <a:pt x="81" y="190"/>
                </a:cubicBezTo>
                <a:cubicBezTo>
                  <a:pt x="86" y="193"/>
                  <a:pt x="91" y="193"/>
                  <a:pt x="95" y="190"/>
                </a:cubicBezTo>
                <a:cubicBezTo>
                  <a:pt x="109" y="182"/>
                  <a:pt x="143" y="160"/>
                  <a:pt x="157" y="133"/>
                </a:cubicBezTo>
                <a:cubicBezTo>
                  <a:pt x="169" y="109"/>
                  <a:pt x="174" y="70"/>
                  <a:pt x="175" y="51"/>
                </a:cubicBezTo>
                <a:cubicBezTo>
                  <a:pt x="176" y="45"/>
                  <a:pt x="172" y="39"/>
                  <a:pt x="166" y="37"/>
                </a:cubicBezTo>
                <a:moveTo>
                  <a:pt x="149" y="129"/>
                </a:moveTo>
                <a:cubicBezTo>
                  <a:pt x="141" y="147"/>
                  <a:pt x="121" y="164"/>
                  <a:pt x="90" y="183"/>
                </a:cubicBezTo>
                <a:cubicBezTo>
                  <a:pt x="89" y="184"/>
                  <a:pt x="87" y="184"/>
                  <a:pt x="86" y="183"/>
                </a:cubicBezTo>
                <a:cubicBezTo>
                  <a:pt x="56" y="164"/>
                  <a:pt x="36" y="146"/>
                  <a:pt x="27" y="129"/>
                </a:cubicBezTo>
                <a:cubicBezTo>
                  <a:pt x="15" y="105"/>
                  <a:pt x="11" y="62"/>
                  <a:pt x="10" y="50"/>
                </a:cubicBezTo>
                <a:cubicBezTo>
                  <a:pt x="10" y="48"/>
                  <a:pt x="11" y="46"/>
                  <a:pt x="13" y="45"/>
                </a:cubicBezTo>
                <a:cubicBezTo>
                  <a:pt x="17" y="44"/>
                  <a:pt x="17" y="44"/>
                  <a:pt x="17" y="44"/>
                </a:cubicBezTo>
                <a:cubicBezTo>
                  <a:pt x="29" y="40"/>
                  <a:pt x="40" y="36"/>
                  <a:pt x="51" y="31"/>
                </a:cubicBezTo>
                <a:cubicBezTo>
                  <a:pt x="62" y="26"/>
                  <a:pt x="72" y="19"/>
                  <a:pt x="82" y="12"/>
                </a:cubicBezTo>
                <a:cubicBezTo>
                  <a:pt x="85" y="10"/>
                  <a:pt x="85" y="10"/>
                  <a:pt x="85" y="10"/>
                </a:cubicBezTo>
                <a:cubicBezTo>
                  <a:pt x="86" y="9"/>
                  <a:pt x="87" y="9"/>
                  <a:pt x="88" y="9"/>
                </a:cubicBezTo>
                <a:cubicBezTo>
                  <a:pt x="89" y="9"/>
                  <a:pt x="89" y="9"/>
                  <a:pt x="89" y="9"/>
                </a:cubicBezTo>
                <a:cubicBezTo>
                  <a:pt x="90" y="9"/>
                  <a:pt x="91" y="9"/>
                  <a:pt x="92" y="10"/>
                </a:cubicBezTo>
                <a:cubicBezTo>
                  <a:pt x="95" y="12"/>
                  <a:pt x="95" y="12"/>
                  <a:pt x="95" y="12"/>
                </a:cubicBezTo>
                <a:cubicBezTo>
                  <a:pt x="104" y="19"/>
                  <a:pt x="115" y="26"/>
                  <a:pt x="126" y="31"/>
                </a:cubicBezTo>
                <a:cubicBezTo>
                  <a:pt x="137" y="36"/>
                  <a:pt x="148" y="40"/>
                  <a:pt x="160" y="44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6" y="46"/>
                  <a:pt x="167" y="48"/>
                  <a:pt x="167" y="50"/>
                </a:cubicBezTo>
                <a:cubicBezTo>
                  <a:pt x="166" y="62"/>
                  <a:pt x="161" y="105"/>
                  <a:pt x="149" y="129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3908598" y="4830000"/>
            <a:ext cx="298283" cy="327572"/>
          </a:xfrm>
          <a:custGeom>
            <a:avLst/>
            <a:gdLst>
              <a:gd name="T0" fmla="*/ 82 w 161"/>
              <a:gd name="T1" fmla="*/ 167 h 177"/>
              <a:gd name="T2" fmla="*/ 78 w 161"/>
              <a:gd name="T3" fmla="*/ 167 h 177"/>
              <a:gd name="T4" fmla="*/ 8 w 161"/>
              <a:gd name="T5" fmla="*/ 46 h 177"/>
              <a:gd name="T6" fmla="*/ 14 w 161"/>
              <a:gd name="T7" fmla="*/ 41 h 177"/>
              <a:gd name="T8" fmla="*/ 74 w 161"/>
              <a:gd name="T9" fmla="*/ 11 h 177"/>
              <a:gd name="T10" fmla="*/ 80 w 161"/>
              <a:gd name="T11" fmla="*/ 8 h 177"/>
              <a:gd name="T12" fmla="*/ 84 w 161"/>
              <a:gd name="T13" fmla="*/ 9 h 177"/>
              <a:gd name="T14" fmla="*/ 114 w 161"/>
              <a:gd name="T15" fmla="*/ 29 h 177"/>
              <a:gd name="T16" fmla="*/ 149 w 161"/>
              <a:gd name="T17" fmla="*/ 42 h 177"/>
              <a:gd name="T18" fmla="*/ 136 w 161"/>
              <a:gd name="T19" fmla="*/ 118 h 177"/>
              <a:gd name="T20" fmla="*/ 118 w 161"/>
              <a:gd name="T21" fmla="*/ 21 h 177"/>
              <a:gd name="T22" fmla="*/ 80 w 161"/>
              <a:gd name="T23" fmla="*/ 0 h 177"/>
              <a:gd name="T24" fmla="*/ 72 w 161"/>
              <a:gd name="T25" fmla="*/ 3 h 177"/>
              <a:gd name="T26" fmla="*/ 9 w 161"/>
              <a:gd name="T27" fmla="*/ 34 h 177"/>
              <a:gd name="T28" fmla="*/ 17 w 161"/>
              <a:gd name="T29" fmla="*/ 122 h 177"/>
              <a:gd name="T30" fmla="*/ 86 w 161"/>
              <a:gd name="T31" fmla="*/ 174 h 177"/>
              <a:gd name="T32" fmla="*/ 160 w 161"/>
              <a:gd name="T33" fmla="*/ 47 h 177"/>
              <a:gd name="T34" fmla="*/ 119 w 161"/>
              <a:gd name="T35" fmla="*/ 104 h 177"/>
              <a:gd name="T36" fmla="*/ 96 w 161"/>
              <a:gd name="T37" fmla="*/ 93 h 177"/>
              <a:gd name="T38" fmla="*/ 111 w 161"/>
              <a:gd name="T39" fmla="*/ 104 h 177"/>
              <a:gd name="T40" fmla="*/ 36 w 161"/>
              <a:gd name="T41" fmla="*/ 98 h 177"/>
              <a:gd name="T42" fmla="*/ 34 w 161"/>
              <a:gd name="T43" fmla="*/ 76 h 177"/>
              <a:gd name="T44" fmla="*/ 32 w 161"/>
              <a:gd name="T45" fmla="*/ 98 h 177"/>
              <a:gd name="T46" fmla="*/ 118 w 161"/>
              <a:gd name="T47" fmla="*/ 108 h 177"/>
              <a:gd name="T48" fmla="*/ 119 w 161"/>
              <a:gd name="T49" fmla="*/ 104 h 177"/>
              <a:gd name="T50" fmla="*/ 42 w 161"/>
              <a:gd name="T51" fmla="*/ 64 h 177"/>
              <a:gd name="T52" fmla="*/ 41 w 161"/>
              <a:gd name="T53" fmla="*/ 68 h 177"/>
              <a:gd name="T54" fmla="*/ 64 w 161"/>
              <a:gd name="T55" fmla="*/ 79 h 177"/>
              <a:gd name="T56" fmla="*/ 49 w 161"/>
              <a:gd name="T57" fmla="*/ 68 h 177"/>
              <a:gd name="T58" fmla="*/ 124 w 161"/>
              <a:gd name="T59" fmla="*/ 74 h 177"/>
              <a:gd name="T60" fmla="*/ 126 w 161"/>
              <a:gd name="T61" fmla="*/ 96 h 177"/>
              <a:gd name="T62" fmla="*/ 128 w 161"/>
              <a:gd name="T63" fmla="*/ 7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1" h="177">
                <a:moveTo>
                  <a:pt x="136" y="118"/>
                </a:moveTo>
                <a:cubicBezTo>
                  <a:pt x="128" y="134"/>
                  <a:pt x="110" y="151"/>
                  <a:pt x="82" y="167"/>
                </a:cubicBezTo>
                <a:cubicBezTo>
                  <a:pt x="82" y="168"/>
                  <a:pt x="81" y="168"/>
                  <a:pt x="80" y="168"/>
                </a:cubicBezTo>
                <a:cubicBezTo>
                  <a:pt x="79" y="168"/>
                  <a:pt x="78" y="168"/>
                  <a:pt x="78" y="167"/>
                </a:cubicBezTo>
                <a:cubicBezTo>
                  <a:pt x="50" y="151"/>
                  <a:pt x="32" y="134"/>
                  <a:pt x="24" y="118"/>
                </a:cubicBezTo>
                <a:cubicBezTo>
                  <a:pt x="13" y="96"/>
                  <a:pt x="9" y="57"/>
                  <a:pt x="8" y="46"/>
                </a:cubicBezTo>
                <a:cubicBezTo>
                  <a:pt x="8" y="44"/>
                  <a:pt x="9" y="42"/>
                  <a:pt x="11" y="42"/>
                </a:cubicBezTo>
                <a:cubicBezTo>
                  <a:pt x="14" y="41"/>
                  <a:pt x="14" y="41"/>
                  <a:pt x="14" y="41"/>
                </a:cubicBezTo>
                <a:cubicBezTo>
                  <a:pt x="25" y="37"/>
                  <a:pt x="35" y="33"/>
                  <a:pt x="46" y="29"/>
                </a:cubicBezTo>
                <a:cubicBezTo>
                  <a:pt x="56" y="24"/>
                  <a:pt x="65" y="18"/>
                  <a:pt x="74" y="11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1" y="8"/>
                  <a:pt x="83" y="8"/>
                  <a:pt x="84" y="9"/>
                </a:cubicBezTo>
                <a:cubicBezTo>
                  <a:pt x="86" y="11"/>
                  <a:pt x="86" y="11"/>
                  <a:pt x="86" y="11"/>
                </a:cubicBezTo>
                <a:cubicBezTo>
                  <a:pt x="95" y="18"/>
                  <a:pt x="104" y="24"/>
                  <a:pt x="114" y="29"/>
                </a:cubicBezTo>
                <a:cubicBezTo>
                  <a:pt x="125" y="33"/>
                  <a:pt x="135" y="37"/>
                  <a:pt x="146" y="41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1" y="42"/>
                  <a:pt x="152" y="44"/>
                  <a:pt x="152" y="46"/>
                </a:cubicBezTo>
                <a:cubicBezTo>
                  <a:pt x="151" y="57"/>
                  <a:pt x="147" y="96"/>
                  <a:pt x="136" y="118"/>
                </a:cubicBezTo>
                <a:moveTo>
                  <a:pt x="151" y="34"/>
                </a:moveTo>
                <a:cubicBezTo>
                  <a:pt x="140" y="30"/>
                  <a:pt x="129" y="26"/>
                  <a:pt x="118" y="21"/>
                </a:cubicBezTo>
                <a:cubicBezTo>
                  <a:pt x="107" y="16"/>
                  <a:pt x="97" y="10"/>
                  <a:pt x="88" y="3"/>
                </a:cubicBezTo>
                <a:cubicBezTo>
                  <a:pt x="86" y="1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1"/>
                  <a:pt x="72" y="3"/>
                </a:cubicBezTo>
                <a:cubicBezTo>
                  <a:pt x="63" y="10"/>
                  <a:pt x="53" y="16"/>
                  <a:pt x="42" y="21"/>
                </a:cubicBezTo>
                <a:cubicBezTo>
                  <a:pt x="31" y="26"/>
                  <a:pt x="20" y="30"/>
                  <a:pt x="9" y="34"/>
                </a:cubicBezTo>
                <a:cubicBezTo>
                  <a:pt x="3" y="36"/>
                  <a:pt x="0" y="41"/>
                  <a:pt x="0" y="47"/>
                </a:cubicBezTo>
                <a:cubicBezTo>
                  <a:pt x="2" y="64"/>
                  <a:pt x="6" y="100"/>
                  <a:pt x="17" y="122"/>
                </a:cubicBezTo>
                <a:cubicBezTo>
                  <a:pt x="29" y="147"/>
                  <a:pt x="61" y="167"/>
                  <a:pt x="74" y="174"/>
                </a:cubicBezTo>
                <a:cubicBezTo>
                  <a:pt x="78" y="177"/>
                  <a:pt x="82" y="177"/>
                  <a:pt x="86" y="174"/>
                </a:cubicBezTo>
                <a:cubicBezTo>
                  <a:pt x="99" y="167"/>
                  <a:pt x="130" y="147"/>
                  <a:pt x="143" y="122"/>
                </a:cubicBezTo>
                <a:cubicBezTo>
                  <a:pt x="154" y="100"/>
                  <a:pt x="158" y="64"/>
                  <a:pt x="160" y="47"/>
                </a:cubicBezTo>
                <a:cubicBezTo>
                  <a:pt x="161" y="41"/>
                  <a:pt x="157" y="36"/>
                  <a:pt x="151" y="34"/>
                </a:cubicBezTo>
                <a:moveTo>
                  <a:pt x="119" y="104"/>
                </a:moveTo>
                <a:cubicBezTo>
                  <a:pt x="99" y="92"/>
                  <a:pt x="99" y="92"/>
                  <a:pt x="99" y="92"/>
                </a:cubicBezTo>
                <a:cubicBezTo>
                  <a:pt x="98" y="92"/>
                  <a:pt x="97" y="92"/>
                  <a:pt x="96" y="93"/>
                </a:cubicBezTo>
                <a:cubicBezTo>
                  <a:pt x="96" y="94"/>
                  <a:pt x="96" y="95"/>
                  <a:pt x="97" y="96"/>
                </a:cubicBezTo>
                <a:cubicBezTo>
                  <a:pt x="111" y="104"/>
                  <a:pt x="111" y="104"/>
                  <a:pt x="111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39" y="104"/>
                  <a:pt x="36" y="101"/>
                  <a:pt x="36" y="98"/>
                </a:cubicBezTo>
                <a:cubicBezTo>
                  <a:pt x="36" y="78"/>
                  <a:pt x="36" y="78"/>
                  <a:pt x="36" y="78"/>
                </a:cubicBezTo>
                <a:cubicBezTo>
                  <a:pt x="36" y="77"/>
                  <a:pt x="35" y="76"/>
                  <a:pt x="34" y="76"/>
                </a:cubicBezTo>
                <a:cubicBezTo>
                  <a:pt x="33" y="76"/>
                  <a:pt x="32" y="77"/>
                  <a:pt x="32" y="78"/>
                </a:cubicBezTo>
                <a:cubicBezTo>
                  <a:pt x="32" y="98"/>
                  <a:pt x="32" y="98"/>
                  <a:pt x="32" y="98"/>
                </a:cubicBezTo>
                <a:cubicBezTo>
                  <a:pt x="32" y="104"/>
                  <a:pt x="36" y="108"/>
                  <a:pt x="42" y="108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119" y="108"/>
                  <a:pt x="120" y="107"/>
                  <a:pt x="120" y="106"/>
                </a:cubicBezTo>
                <a:cubicBezTo>
                  <a:pt x="120" y="105"/>
                  <a:pt x="120" y="105"/>
                  <a:pt x="119" y="104"/>
                </a:cubicBezTo>
                <a:moveTo>
                  <a:pt x="118" y="64"/>
                </a:moveTo>
                <a:cubicBezTo>
                  <a:pt x="42" y="64"/>
                  <a:pt x="42" y="64"/>
                  <a:pt x="42" y="64"/>
                </a:cubicBezTo>
                <a:cubicBezTo>
                  <a:pt x="41" y="64"/>
                  <a:pt x="40" y="65"/>
                  <a:pt x="40" y="66"/>
                </a:cubicBezTo>
                <a:cubicBezTo>
                  <a:pt x="40" y="66"/>
                  <a:pt x="40" y="67"/>
                  <a:pt x="41" y="68"/>
                </a:cubicBezTo>
                <a:cubicBezTo>
                  <a:pt x="61" y="80"/>
                  <a:pt x="61" y="80"/>
                  <a:pt x="61" y="80"/>
                </a:cubicBezTo>
                <a:cubicBezTo>
                  <a:pt x="62" y="80"/>
                  <a:pt x="63" y="80"/>
                  <a:pt x="64" y="79"/>
                </a:cubicBezTo>
                <a:cubicBezTo>
                  <a:pt x="64" y="78"/>
                  <a:pt x="64" y="77"/>
                  <a:pt x="63" y="76"/>
                </a:cubicBezTo>
                <a:cubicBezTo>
                  <a:pt x="49" y="68"/>
                  <a:pt x="49" y="68"/>
                  <a:pt x="49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21" y="68"/>
                  <a:pt x="124" y="71"/>
                  <a:pt x="124" y="74"/>
                </a:cubicBezTo>
                <a:cubicBezTo>
                  <a:pt x="124" y="94"/>
                  <a:pt x="124" y="94"/>
                  <a:pt x="124" y="94"/>
                </a:cubicBezTo>
                <a:cubicBezTo>
                  <a:pt x="124" y="95"/>
                  <a:pt x="125" y="96"/>
                  <a:pt x="126" y="96"/>
                </a:cubicBezTo>
                <a:cubicBezTo>
                  <a:pt x="127" y="96"/>
                  <a:pt x="128" y="95"/>
                  <a:pt x="128" y="94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28" y="69"/>
                  <a:pt x="124" y="64"/>
                  <a:pt x="118" y="64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4897858" y="4831156"/>
            <a:ext cx="298283" cy="325259"/>
          </a:xfrm>
          <a:custGeom>
            <a:avLst/>
            <a:gdLst>
              <a:gd name="T0" fmla="*/ 81 w 161"/>
              <a:gd name="T1" fmla="*/ 0 h 176"/>
              <a:gd name="T2" fmla="*/ 118 w 161"/>
              <a:gd name="T3" fmla="*/ 22 h 176"/>
              <a:gd name="T4" fmla="*/ 160 w 161"/>
              <a:gd name="T5" fmla="*/ 47 h 176"/>
              <a:gd name="T6" fmla="*/ 86 w 161"/>
              <a:gd name="T7" fmla="*/ 174 h 176"/>
              <a:gd name="T8" fmla="*/ 74 w 161"/>
              <a:gd name="T9" fmla="*/ 174 h 176"/>
              <a:gd name="T10" fmla="*/ 0 w 161"/>
              <a:gd name="T11" fmla="*/ 46 h 176"/>
              <a:gd name="T12" fmla="*/ 42 w 161"/>
              <a:gd name="T13" fmla="*/ 21 h 176"/>
              <a:gd name="T14" fmla="*/ 80 w 161"/>
              <a:gd name="T15" fmla="*/ 0 h 176"/>
              <a:gd name="T16" fmla="*/ 79 w 161"/>
              <a:gd name="T17" fmla="*/ 8 h 176"/>
              <a:gd name="T18" fmla="*/ 74 w 161"/>
              <a:gd name="T19" fmla="*/ 11 h 176"/>
              <a:gd name="T20" fmla="*/ 14 w 161"/>
              <a:gd name="T21" fmla="*/ 40 h 176"/>
              <a:gd name="T22" fmla="*/ 11 w 161"/>
              <a:gd name="T23" fmla="*/ 42 h 176"/>
              <a:gd name="T24" fmla="*/ 24 w 161"/>
              <a:gd name="T25" fmla="*/ 118 h 176"/>
              <a:gd name="T26" fmla="*/ 80 w 161"/>
              <a:gd name="T27" fmla="*/ 168 h 176"/>
              <a:gd name="T28" fmla="*/ 136 w 161"/>
              <a:gd name="T29" fmla="*/ 118 h 176"/>
              <a:gd name="T30" fmla="*/ 149 w 161"/>
              <a:gd name="T31" fmla="*/ 42 h 176"/>
              <a:gd name="T32" fmla="*/ 146 w 161"/>
              <a:gd name="T33" fmla="*/ 40 h 176"/>
              <a:gd name="T34" fmla="*/ 86 w 161"/>
              <a:gd name="T35" fmla="*/ 11 h 176"/>
              <a:gd name="T36" fmla="*/ 80 w 161"/>
              <a:gd name="T37" fmla="*/ 8 h 176"/>
              <a:gd name="T38" fmla="*/ 92 w 161"/>
              <a:gd name="T39" fmla="*/ 124 h 176"/>
              <a:gd name="T40" fmla="*/ 82 w 161"/>
              <a:gd name="T41" fmla="*/ 132 h 176"/>
              <a:gd name="T42" fmla="*/ 82 w 161"/>
              <a:gd name="T43" fmla="*/ 115 h 176"/>
              <a:gd name="T44" fmla="*/ 90 w 161"/>
              <a:gd name="T45" fmla="*/ 121 h 176"/>
              <a:gd name="T46" fmla="*/ 117 w 161"/>
              <a:gd name="T47" fmla="*/ 87 h 176"/>
              <a:gd name="T48" fmla="*/ 82 w 161"/>
              <a:gd name="T49" fmla="*/ 119 h 176"/>
              <a:gd name="T50" fmla="*/ 82 w 161"/>
              <a:gd name="T51" fmla="*/ 128 h 176"/>
              <a:gd name="T52" fmla="*/ 82 w 161"/>
              <a:gd name="T53" fmla="*/ 119 h 176"/>
              <a:gd name="T54" fmla="*/ 57 w 161"/>
              <a:gd name="T55" fmla="*/ 69 h 176"/>
              <a:gd name="T56" fmla="*/ 49 w 161"/>
              <a:gd name="T57" fmla="*/ 78 h 176"/>
              <a:gd name="T58" fmla="*/ 48 w 161"/>
              <a:gd name="T59" fmla="*/ 80 h 176"/>
              <a:gd name="T60" fmla="*/ 67 w 161"/>
              <a:gd name="T61" fmla="*/ 118 h 176"/>
              <a:gd name="T62" fmla="*/ 65 w 161"/>
              <a:gd name="T63" fmla="*/ 121 h 176"/>
              <a:gd name="T64" fmla="*/ 44 w 161"/>
              <a:gd name="T65" fmla="*/ 79 h 176"/>
              <a:gd name="T66" fmla="*/ 42 w 161"/>
              <a:gd name="T67" fmla="*/ 65 h 176"/>
              <a:gd name="T68" fmla="*/ 82 w 161"/>
              <a:gd name="T69" fmla="*/ 73 h 176"/>
              <a:gd name="T70" fmla="*/ 82 w 161"/>
              <a:gd name="T71" fmla="*/ 100 h 176"/>
              <a:gd name="T72" fmla="*/ 82 w 161"/>
              <a:gd name="T73" fmla="*/ 73 h 176"/>
              <a:gd name="T74" fmla="*/ 72 w 161"/>
              <a:gd name="T75" fmla="*/ 87 h 176"/>
              <a:gd name="T76" fmla="*/ 82 w 161"/>
              <a:gd name="T77" fmla="*/ 97 h 176"/>
              <a:gd name="T78" fmla="*/ 82 w 161"/>
              <a:gd name="T79" fmla="*/ 77 h 176"/>
              <a:gd name="T80" fmla="*/ 112 w 161"/>
              <a:gd name="T81" fmla="*/ 61 h 176"/>
              <a:gd name="T82" fmla="*/ 124 w 161"/>
              <a:gd name="T83" fmla="*/ 69 h 176"/>
              <a:gd name="T84" fmla="*/ 106 w 161"/>
              <a:gd name="T85" fmla="*/ 69 h 176"/>
              <a:gd name="T86" fmla="*/ 82 w 161"/>
              <a:gd name="T87" fmla="*/ 52 h 176"/>
              <a:gd name="T88" fmla="*/ 61 w 161"/>
              <a:gd name="T89" fmla="*/ 59 h 176"/>
              <a:gd name="T90" fmla="*/ 82 w 161"/>
              <a:gd name="T91" fmla="*/ 48 h 176"/>
              <a:gd name="T92" fmla="*/ 44 w 161"/>
              <a:gd name="T93" fmla="*/ 69 h 176"/>
              <a:gd name="T94" fmla="*/ 47 w 161"/>
              <a:gd name="T95" fmla="*/ 74 h 176"/>
              <a:gd name="T96" fmla="*/ 49 w 161"/>
              <a:gd name="T97" fmla="*/ 74 h 176"/>
              <a:gd name="T98" fmla="*/ 49 w 161"/>
              <a:gd name="T99" fmla="*/ 64 h 176"/>
              <a:gd name="T100" fmla="*/ 115 w 161"/>
              <a:gd name="T101" fmla="*/ 64 h 176"/>
              <a:gd name="T102" fmla="*/ 113 w 161"/>
              <a:gd name="T103" fmla="*/ 65 h 176"/>
              <a:gd name="T104" fmla="*/ 110 w 161"/>
              <a:gd name="T105" fmla="*/ 69 h 176"/>
              <a:gd name="T106" fmla="*/ 120 w 161"/>
              <a:gd name="T107" fmla="*/ 70 h 176"/>
              <a:gd name="T108" fmla="*/ 115 w 161"/>
              <a:gd name="T109" fmla="*/ 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1" h="176">
                <a:moveTo>
                  <a:pt x="80" y="0"/>
                </a:moveTo>
                <a:cubicBezTo>
                  <a:pt x="81" y="0"/>
                  <a:pt x="81" y="0"/>
                  <a:pt x="81" y="0"/>
                </a:cubicBezTo>
                <a:cubicBezTo>
                  <a:pt x="84" y="0"/>
                  <a:pt x="86" y="1"/>
                  <a:pt x="88" y="3"/>
                </a:cubicBezTo>
                <a:cubicBezTo>
                  <a:pt x="98" y="10"/>
                  <a:pt x="107" y="17"/>
                  <a:pt x="118" y="22"/>
                </a:cubicBezTo>
                <a:cubicBezTo>
                  <a:pt x="126" y="26"/>
                  <a:pt x="143" y="31"/>
                  <a:pt x="152" y="34"/>
                </a:cubicBezTo>
                <a:cubicBezTo>
                  <a:pt x="157" y="36"/>
                  <a:pt x="161" y="41"/>
                  <a:pt x="160" y="47"/>
                </a:cubicBezTo>
                <a:cubicBezTo>
                  <a:pt x="158" y="64"/>
                  <a:pt x="154" y="100"/>
                  <a:pt x="143" y="122"/>
                </a:cubicBezTo>
                <a:cubicBezTo>
                  <a:pt x="130" y="147"/>
                  <a:pt x="99" y="167"/>
                  <a:pt x="86" y="174"/>
                </a:cubicBezTo>
                <a:cubicBezTo>
                  <a:pt x="84" y="176"/>
                  <a:pt x="82" y="176"/>
                  <a:pt x="80" y="176"/>
                </a:cubicBezTo>
                <a:cubicBezTo>
                  <a:pt x="78" y="176"/>
                  <a:pt x="76" y="176"/>
                  <a:pt x="74" y="174"/>
                </a:cubicBezTo>
                <a:cubicBezTo>
                  <a:pt x="61" y="167"/>
                  <a:pt x="30" y="147"/>
                  <a:pt x="17" y="122"/>
                </a:cubicBezTo>
                <a:cubicBezTo>
                  <a:pt x="6" y="100"/>
                  <a:pt x="2" y="64"/>
                  <a:pt x="0" y="46"/>
                </a:cubicBezTo>
                <a:cubicBezTo>
                  <a:pt x="0" y="41"/>
                  <a:pt x="3" y="35"/>
                  <a:pt x="8" y="34"/>
                </a:cubicBezTo>
                <a:cubicBezTo>
                  <a:pt x="17" y="31"/>
                  <a:pt x="34" y="25"/>
                  <a:pt x="42" y="21"/>
                </a:cubicBezTo>
                <a:cubicBezTo>
                  <a:pt x="53" y="16"/>
                  <a:pt x="63" y="10"/>
                  <a:pt x="72" y="2"/>
                </a:cubicBezTo>
                <a:cubicBezTo>
                  <a:pt x="74" y="1"/>
                  <a:pt x="77" y="0"/>
                  <a:pt x="80" y="0"/>
                </a:cubicBezTo>
                <a:close/>
                <a:moveTo>
                  <a:pt x="80" y="8"/>
                </a:moveTo>
                <a:cubicBezTo>
                  <a:pt x="79" y="8"/>
                  <a:pt x="79" y="8"/>
                  <a:pt x="79" y="8"/>
                </a:cubicBezTo>
                <a:cubicBezTo>
                  <a:pt x="78" y="8"/>
                  <a:pt x="77" y="9"/>
                  <a:pt x="77" y="9"/>
                </a:cubicBezTo>
                <a:cubicBezTo>
                  <a:pt x="76" y="10"/>
                  <a:pt x="75" y="10"/>
                  <a:pt x="74" y="11"/>
                </a:cubicBezTo>
                <a:cubicBezTo>
                  <a:pt x="66" y="18"/>
                  <a:pt x="56" y="24"/>
                  <a:pt x="46" y="28"/>
                </a:cubicBezTo>
                <a:cubicBezTo>
                  <a:pt x="36" y="33"/>
                  <a:pt x="25" y="37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1" y="42"/>
                  <a:pt x="11" y="42"/>
                  <a:pt x="11" y="42"/>
                </a:cubicBezTo>
                <a:cubicBezTo>
                  <a:pt x="10" y="42"/>
                  <a:pt x="8" y="43"/>
                  <a:pt x="8" y="46"/>
                </a:cubicBezTo>
                <a:cubicBezTo>
                  <a:pt x="9" y="57"/>
                  <a:pt x="13" y="96"/>
                  <a:pt x="24" y="118"/>
                </a:cubicBezTo>
                <a:cubicBezTo>
                  <a:pt x="32" y="134"/>
                  <a:pt x="50" y="151"/>
                  <a:pt x="78" y="167"/>
                </a:cubicBezTo>
                <a:cubicBezTo>
                  <a:pt x="79" y="168"/>
                  <a:pt x="79" y="168"/>
                  <a:pt x="80" y="168"/>
                </a:cubicBezTo>
                <a:cubicBezTo>
                  <a:pt x="81" y="168"/>
                  <a:pt x="82" y="168"/>
                  <a:pt x="82" y="168"/>
                </a:cubicBezTo>
                <a:cubicBezTo>
                  <a:pt x="110" y="151"/>
                  <a:pt x="128" y="134"/>
                  <a:pt x="136" y="118"/>
                </a:cubicBezTo>
                <a:cubicBezTo>
                  <a:pt x="147" y="96"/>
                  <a:pt x="151" y="57"/>
                  <a:pt x="152" y="46"/>
                </a:cubicBezTo>
                <a:cubicBezTo>
                  <a:pt x="152" y="44"/>
                  <a:pt x="151" y="42"/>
                  <a:pt x="149" y="42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0"/>
                  <a:pt x="146" y="40"/>
                  <a:pt x="146" y="40"/>
                </a:cubicBezTo>
                <a:cubicBezTo>
                  <a:pt x="135" y="37"/>
                  <a:pt x="125" y="33"/>
                  <a:pt x="114" y="28"/>
                </a:cubicBezTo>
                <a:cubicBezTo>
                  <a:pt x="104" y="24"/>
                  <a:pt x="95" y="18"/>
                  <a:pt x="86" y="11"/>
                </a:cubicBezTo>
                <a:cubicBezTo>
                  <a:pt x="85" y="10"/>
                  <a:pt x="84" y="10"/>
                  <a:pt x="84" y="9"/>
                </a:cubicBezTo>
                <a:cubicBezTo>
                  <a:pt x="83" y="8"/>
                  <a:pt x="82" y="8"/>
                  <a:pt x="80" y="8"/>
                </a:cubicBezTo>
                <a:close/>
                <a:moveTo>
                  <a:pt x="121" y="87"/>
                </a:moveTo>
                <a:cubicBezTo>
                  <a:pt x="121" y="104"/>
                  <a:pt x="109" y="119"/>
                  <a:pt x="92" y="124"/>
                </a:cubicBezTo>
                <a:cubicBezTo>
                  <a:pt x="92" y="124"/>
                  <a:pt x="91" y="124"/>
                  <a:pt x="91" y="124"/>
                </a:cubicBezTo>
                <a:cubicBezTo>
                  <a:pt x="90" y="129"/>
                  <a:pt x="87" y="132"/>
                  <a:pt x="82" y="132"/>
                </a:cubicBezTo>
                <a:cubicBezTo>
                  <a:pt x="77" y="132"/>
                  <a:pt x="73" y="129"/>
                  <a:pt x="73" y="124"/>
                </a:cubicBezTo>
                <a:cubicBezTo>
                  <a:pt x="73" y="119"/>
                  <a:pt x="77" y="115"/>
                  <a:pt x="82" y="115"/>
                </a:cubicBezTo>
                <a:cubicBezTo>
                  <a:pt x="82" y="115"/>
                  <a:pt x="82" y="115"/>
                  <a:pt x="82" y="115"/>
                </a:cubicBezTo>
                <a:cubicBezTo>
                  <a:pt x="86" y="115"/>
                  <a:pt x="89" y="118"/>
                  <a:pt x="90" y="121"/>
                </a:cubicBezTo>
                <a:cubicBezTo>
                  <a:pt x="91" y="121"/>
                  <a:pt x="91" y="121"/>
                  <a:pt x="91" y="121"/>
                </a:cubicBezTo>
                <a:cubicBezTo>
                  <a:pt x="107" y="117"/>
                  <a:pt x="117" y="103"/>
                  <a:pt x="117" y="87"/>
                </a:cubicBezTo>
                <a:cubicBezTo>
                  <a:pt x="121" y="87"/>
                  <a:pt x="121" y="87"/>
                  <a:pt x="121" y="87"/>
                </a:cubicBezTo>
                <a:close/>
                <a:moveTo>
                  <a:pt x="82" y="119"/>
                </a:moveTo>
                <a:cubicBezTo>
                  <a:pt x="79" y="119"/>
                  <a:pt x="77" y="121"/>
                  <a:pt x="77" y="124"/>
                </a:cubicBezTo>
                <a:cubicBezTo>
                  <a:pt x="78" y="127"/>
                  <a:pt x="80" y="129"/>
                  <a:pt x="82" y="128"/>
                </a:cubicBezTo>
                <a:cubicBezTo>
                  <a:pt x="85" y="128"/>
                  <a:pt x="87" y="126"/>
                  <a:pt x="87" y="124"/>
                </a:cubicBezTo>
                <a:cubicBezTo>
                  <a:pt x="87" y="121"/>
                  <a:pt x="85" y="119"/>
                  <a:pt x="82" y="119"/>
                </a:cubicBezTo>
                <a:close/>
                <a:moveTo>
                  <a:pt x="49" y="61"/>
                </a:moveTo>
                <a:cubicBezTo>
                  <a:pt x="54" y="61"/>
                  <a:pt x="57" y="64"/>
                  <a:pt x="57" y="69"/>
                </a:cubicBezTo>
                <a:cubicBezTo>
                  <a:pt x="57" y="69"/>
                  <a:pt x="57" y="69"/>
                  <a:pt x="57" y="69"/>
                </a:cubicBezTo>
                <a:cubicBezTo>
                  <a:pt x="57" y="74"/>
                  <a:pt x="53" y="78"/>
                  <a:pt x="49" y="78"/>
                </a:cubicBezTo>
                <a:cubicBezTo>
                  <a:pt x="48" y="78"/>
                  <a:pt x="48" y="78"/>
                  <a:pt x="48" y="78"/>
                </a:cubicBezTo>
                <a:cubicBezTo>
                  <a:pt x="48" y="78"/>
                  <a:pt x="48" y="79"/>
                  <a:pt x="48" y="80"/>
                </a:cubicBezTo>
                <a:cubicBezTo>
                  <a:pt x="47" y="82"/>
                  <a:pt x="47" y="84"/>
                  <a:pt x="47" y="87"/>
                </a:cubicBezTo>
                <a:cubicBezTo>
                  <a:pt x="47" y="100"/>
                  <a:pt x="54" y="112"/>
                  <a:pt x="67" y="118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5" y="121"/>
                  <a:pt x="65" y="121"/>
                  <a:pt x="65" y="121"/>
                </a:cubicBezTo>
                <a:cubicBezTo>
                  <a:pt x="52" y="115"/>
                  <a:pt x="43" y="102"/>
                  <a:pt x="43" y="87"/>
                </a:cubicBezTo>
                <a:cubicBezTo>
                  <a:pt x="43" y="84"/>
                  <a:pt x="43" y="81"/>
                  <a:pt x="44" y="79"/>
                </a:cubicBezTo>
                <a:cubicBezTo>
                  <a:pt x="44" y="78"/>
                  <a:pt x="44" y="77"/>
                  <a:pt x="44" y="77"/>
                </a:cubicBezTo>
                <a:cubicBezTo>
                  <a:pt x="40" y="74"/>
                  <a:pt x="39" y="69"/>
                  <a:pt x="42" y="65"/>
                </a:cubicBezTo>
                <a:cubicBezTo>
                  <a:pt x="43" y="62"/>
                  <a:pt x="46" y="61"/>
                  <a:pt x="49" y="61"/>
                </a:cubicBezTo>
                <a:close/>
                <a:moveTo>
                  <a:pt x="82" y="73"/>
                </a:moveTo>
                <a:cubicBezTo>
                  <a:pt x="89" y="73"/>
                  <a:pt x="95" y="79"/>
                  <a:pt x="95" y="87"/>
                </a:cubicBezTo>
                <a:cubicBezTo>
                  <a:pt x="95" y="94"/>
                  <a:pt x="89" y="100"/>
                  <a:pt x="82" y="100"/>
                </a:cubicBezTo>
                <a:cubicBezTo>
                  <a:pt x="74" y="100"/>
                  <a:pt x="68" y="94"/>
                  <a:pt x="68" y="87"/>
                </a:cubicBezTo>
                <a:cubicBezTo>
                  <a:pt x="68" y="79"/>
                  <a:pt x="74" y="73"/>
                  <a:pt x="82" y="73"/>
                </a:cubicBezTo>
                <a:close/>
                <a:moveTo>
                  <a:pt x="82" y="77"/>
                </a:moveTo>
                <a:cubicBezTo>
                  <a:pt x="76" y="77"/>
                  <a:pt x="72" y="81"/>
                  <a:pt x="72" y="87"/>
                </a:cubicBezTo>
                <a:cubicBezTo>
                  <a:pt x="72" y="92"/>
                  <a:pt x="76" y="97"/>
                  <a:pt x="82" y="97"/>
                </a:cubicBezTo>
                <a:cubicBezTo>
                  <a:pt x="82" y="97"/>
                  <a:pt x="82" y="97"/>
                  <a:pt x="82" y="97"/>
                </a:cubicBezTo>
                <a:cubicBezTo>
                  <a:pt x="88" y="97"/>
                  <a:pt x="92" y="92"/>
                  <a:pt x="92" y="87"/>
                </a:cubicBezTo>
                <a:cubicBezTo>
                  <a:pt x="92" y="81"/>
                  <a:pt x="88" y="77"/>
                  <a:pt x="82" y="77"/>
                </a:cubicBezTo>
                <a:close/>
                <a:moveTo>
                  <a:pt x="82" y="48"/>
                </a:moveTo>
                <a:cubicBezTo>
                  <a:pt x="93" y="48"/>
                  <a:pt x="104" y="53"/>
                  <a:pt x="112" y="61"/>
                </a:cubicBezTo>
                <a:cubicBezTo>
                  <a:pt x="113" y="61"/>
                  <a:pt x="114" y="61"/>
                  <a:pt x="115" y="61"/>
                </a:cubicBezTo>
                <a:cubicBezTo>
                  <a:pt x="120" y="61"/>
                  <a:pt x="124" y="65"/>
                  <a:pt x="124" y="69"/>
                </a:cubicBezTo>
                <a:cubicBezTo>
                  <a:pt x="124" y="74"/>
                  <a:pt x="120" y="78"/>
                  <a:pt x="115" y="78"/>
                </a:cubicBezTo>
                <a:cubicBezTo>
                  <a:pt x="110" y="78"/>
                  <a:pt x="106" y="74"/>
                  <a:pt x="106" y="69"/>
                </a:cubicBezTo>
                <a:cubicBezTo>
                  <a:pt x="106" y="67"/>
                  <a:pt x="107" y="65"/>
                  <a:pt x="109" y="64"/>
                </a:cubicBezTo>
                <a:cubicBezTo>
                  <a:pt x="102" y="56"/>
                  <a:pt x="92" y="52"/>
                  <a:pt x="82" y="52"/>
                </a:cubicBezTo>
                <a:cubicBezTo>
                  <a:pt x="74" y="52"/>
                  <a:pt x="67" y="54"/>
                  <a:pt x="61" y="59"/>
                </a:cubicBezTo>
                <a:cubicBezTo>
                  <a:pt x="61" y="59"/>
                  <a:pt x="61" y="59"/>
                  <a:pt x="61" y="59"/>
                </a:cubicBezTo>
                <a:cubicBezTo>
                  <a:pt x="59" y="56"/>
                  <a:pt x="59" y="56"/>
                  <a:pt x="59" y="56"/>
                </a:cubicBezTo>
                <a:cubicBezTo>
                  <a:pt x="65" y="51"/>
                  <a:pt x="74" y="48"/>
                  <a:pt x="82" y="48"/>
                </a:cubicBezTo>
                <a:close/>
                <a:moveTo>
                  <a:pt x="49" y="64"/>
                </a:moveTo>
                <a:cubicBezTo>
                  <a:pt x="46" y="65"/>
                  <a:pt x="44" y="67"/>
                  <a:pt x="44" y="69"/>
                </a:cubicBezTo>
                <a:cubicBezTo>
                  <a:pt x="44" y="71"/>
                  <a:pt x="45" y="73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8" y="74"/>
                  <a:pt x="48" y="74"/>
                  <a:pt x="48" y="74"/>
                </a:cubicBezTo>
                <a:cubicBezTo>
                  <a:pt x="48" y="74"/>
                  <a:pt x="49" y="74"/>
                  <a:pt x="49" y="74"/>
                </a:cubicBezTo>
                <a:cubicBezTo>
                  <a:pt x="52" y="74"/>
                  <a:pt x="54" y="72"/>
                  <a:pt x="54" y="69"/>
                </a:cubicBezTo>
                <a:cubicBezTo>
                  <a:pt x="54" y="67"/>
                  <a:pt x="52" y="64"/>
                  <a:pt x="49" y="64"/>
                </a:cubicBezTo>
                <a:cubicBezTo>
                  <a:pt x="49" y="64"/>
                  <a:pt x="49" y="64"/>
                  <a:pt x="49" y="64"/>
                </a:cubicBezTo>
                <a:close/>
                <a:moveTo>
                  <a:pt x="115" y="64"/>
                </a:moveTo>
                <a:cubicBezTo>
                  <a:pt x="115" y="65"/>
                  <a:pt x="114" y="65"/>
                  <a:pt x="113" y="65"/>
                </a:cubicBezTo>
                <a:cubicBezTo>
                  <a:pt x="113" y="65"/>
                  <a:pt x="113" y="65"/>
                  <a:pt x="113" y="65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1" y="67"/>
                  <a:pt x="110" y="68"/>
                  <a:pt x="110" y="69"/>
                </a:cubicBezTo>
                <a:cubicBezTo>
                  <a:pt x="110" y="72"/>
                  <a:pt x="112" y="74"/>
                  <a:pt x="115" y="74"/>
                </a:cubicBezTo>
                <a:cubicBezTo>
                  <a:pt x="118" y="75"/>
                  <a:pt x="120" y="72"/>
                  <a:pt x="120" y="70"/>
                </a:cubicBezTo>
                <a:cubicBezTo>
                  <a:pt x="120" y="67"/>
                  <a:pt x="118" y="65"/>
                  <a:pt x="115" y="64"/>
                </a:cubicBezTo>
                <a:cubicBezTo>
                  <a:pt x="115" y="64"/>
                  <a:pt x="115" y="64"/>
                  <a:pt x="115" y="6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5973170" y="4831156"/>
            <a:ext cx="297512" cy="325259"/>
          </a:xfrm>
          <a:custGeom>
            <a:avLst/>
            <a:gdLst>
              <a:gd name="T0" fmla="*/ 118 w 160"/>
              <a:gd name="T1" fmla="*/ 22 h 176"/>
              <a:gd name="T2" fmla="*/ 80 w 160"/>
              <a:gd name="T3" fmla="*/ 0 h 176"/>
              <a:gd name="T4" fmla="*/ 80 w 160"/>
              <a:gd name="T5" fmla="*/ 0 h 176"/>
              <a:gd name="T6" fmla="*/ 42 w 160"/>
              <a:gd name="T7" fmla="*/ 21 h 176"/>
              <a:gd name="T8" fmla="*/ 0 w 160"/>
              <a:gd name="T9" fmla="*/ 46 h 176"/>
              <a:gd name="T10" fmla="*/ 74 w 160"/>
              <a:gd name="T11" fmla="*/ 174 h 176"/>
              <a:gd name="T12" fmla="*/ 86 w 160"/>
              <a:gd name="T13" fmla="*/ 174 h 176"/>
              <a:gd name="T14" fmla="*/ 160 w 160"/>
              <a:gd name="T15" fmla="*/ 47 h 176"/>
              <a:gd name="T16" fmla="*/ 136 w 160"/>
              <a:gd name="T17" fmla="*/ 118 h 176"/>
              <a:gd name="T18" fmla="*/ 80 w 160"/>
              <a:gd name="T19" fmla="*/ 168 h 176"/>
              <a:gd name="T20" fmla="*/ 24 w 160"/>
              <a:gd name="T21" fmla="*/ 118 h 176"/>
              <a:gd name="T22" fmla="*/ 11 w 160"/>
              <a:gd name="T23" fmla="*/ 42 h 176"/>
              <a:gd name="T24" fmla="*/ 46 w 160"/>
              <a:gd name="T25" fmla="*/ 28 h 176"/>
              <a:gd name="T26" fmla="*/ 77 w 160"/>
              <a:gd name="T27" fmla="*/ 9 h 176"/>
              <a:gd name="T28" fmla="*/ 80 w 160"/>
              <a:gd name="T29" fmla="*/ 8 h 176"/>
              <a:gd name="T30" fmla="*/ 80 w 160"/>
              <a:gd name="T31" fmla="*/ 8 h 176"/>
              <a:gd name="T32" fmla="*/ 86 w 160"/>
              <a:gd name="T33" fmla="*/ 11 h 176"/>
              <a:gd name="T34" fmla="*/ 146 w 160"/>
              <a:gd name="T35" fmla="*/ 40 h 176"/>
              <a:gd name="T36" fmla="*/ 152 w 160"/>
              <a:gd name="T37" fmla="*/ 46 h 176"/>
              <a:gd name="T38" fmla="*/ 108 w 160"/>
              <a:gd name="T39" fmla="*/ 113 h 176"/>
              <a:gd name="T40" fmla="*/ 102 w 160"/>
              <a:gd name="T41" fmla="*/ 112 h 176"/>
              <a:gd name="T42" fmla="*/ 55 w 160"/>
              <a:gd name="T43" fmla="*/ 116 h 176"/>
              <a:gd name="T44" fmla="*/ 56 w 160"/>
              <a:gd name="T45" fmla="*/ 109 h 176"/>
              <a:gd name="T46" fmla="*/ 52 w 160"/>
              <a:gd name="T47" fmla="*/ 62 h 176"/>
              <a:gd name="T48" fmla="*/ 59 w 160"/>
              <a:gd name="T49" fmla="*/ 64 h 176"/>
              <a:gd name="T50" fmla="*/ 106 w 160"/>
              <a:gd name="T51" fmla="*/ 60 h 176"/>
              <a:gd name="T52" fmla="*/ 61 w 160"/>
              <a:gd name="T53" fmla="*/ 68 h 176"/>
              <a:gd name="T54" fmla="*/ 80 w 160"/>
              <a:gd name="T55" fmla="*/ 115 h 176"/>
              <a:gd name="T56" fmla="*/ 108 w 160"/>
              <a:gd name="T57" fmla="*/ 88 h 176"/>
              <a:gd name="T58" fmla="*/ 97 w 160"/>
              <a:gd name="T59" fmla="*/ 104 h 176"/>
              <a:gd name="T60" fmla="*/ 64 w 160"/>
              <a:gd name="T61" fmla="*/ 71 h 176"/>
              <a:gd name="T62" fmla="*/ 89 w 160"/>
              <a:gd name="T63" fmla="*/ 76 h 176"/>
              <a:gd name="T64" fmla="*/ 69 w 160"/>
              <a:gd name="T65" fmla="*/ 99 h 176"/>
              <a:gd name="T66" fmla="*/ 91 w 160"/>
              <a:gd name="T67" fmla="*/ 99 h 176"/>
              <a:gd name="T68" fmla="*/ 91 w 160"/>
              <a:gd name="T69" fmla="*/ 88 h 176"/>
              <a:gd name="T70" fmla="*/ 72 w 160"/>
              <a:gd name="T71" fmla="*/ 96 h 176"/>
              <a:gd name="T72" fmla="*/ 86 w 160"/>
              <a:gd name="T73" fmla="*/ 79 h 176"/>
              <a:gd name="T74" fmla="*/ 80 w 160"/>
              <a:gd name="T75" fmla="*/ 82 h 176"/>
              <a:gd name="T76" fmla="*/ 80 w 160"/>
              <a:gd name="T77" fmla="*/ 94 h 176"/>
              <a:gd name="T78" fmla="*/ 86 w 160"/>
              <a:gd name="T79" fmla="*/ 86 h 176"/>
              <a:gd name="T80" fmla="*/ 115 w 160"/>
              <a:gd name="T81" fmla="*/ 51 h 176"/>
              <a:gd name="T82" fmla="*/ 52 w 160"/>
              <a:gd name="T83" fmla="*/ 58 h 176"/>
              <a:gd name="T84" fmla="*/ 42 w 160"/>
              <a:gd name="T85" fmla="*/ 54 h 176"/>
              <a:gd name="T86" fmla="*/ 49 w 160"/>
              <a:gd name="T87" fmla="*/ 117 h 176"/>
              <a:gd name="T88" fmla="*/ 45 w 160"/>
              <a:gd name="T89" fmla="*/ 126 h 176"/>
              <a:gd name="T90" fmla="*/ 80 w 160"/>
              <a:gd name="T91" fmla="*/ 130 h 176"/>
              <a:gd name="T92" fmla="*/ 116 w 160"/>
              <a:gd name="T93" fmla="*/ 126 h 176"/>
              <a:gd name="T94" fmla="*/ 112 w 160"/>
              <a:gd name="T95" fmla="*/ 117 h 176"/>
              <a:gd name="T96" fmla="*/ 118 w 160"/>
              <a:gd name="T97" fmla="*/ 8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0" h="176">
                <a:moveTo>
                  <a:pt x="152" y="34"/>
                </a:moveTo>
                <a:cubicBezTo>
                  <a:pt x="143" y="31"/>
                  <a:pt x="126" y="26"/>
                  <a:pt x="118" y="22"/>
                </a:cubicBezTo>
                <a:cubicBezTo>
                  <a:pt x="101" y="13"/>
                  <a:pt x="95" y="8"/>
                  <a:pt x="88" y="3"/>
                </a:cubicBezTo>
                <a:cubicBezTo>
                  <a:pt x="86" y="1"/>
                  <a:pt x="83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7" y="0"/>
                  <a:pt x="74" y="1"/>
                  <a:pt x="72" y="2"/>
                </a:cubicBezTo>
                <a:cubicBezTo>
                  <a:pt x="65" y="7"/>
                  <a:pt x="59" y="13"/>
                  <a:pt x="42" y="21"/>
                </a:cubicBezTo>
                <a:cubicBezTo>
                  <a:pt x="34" y="25"/>
                  <a:pt x="17" y="31"/>
                  <a:pt x="8" y="34"/>
                </a:cubicBezTo>
                <a:cubicBezTo>
                  <a:pt x="3" y="36"/>
                  <a:pt x="0" y="40"/>
                  <a:pt x="0" y="46"/>
                </a:cubicBezTo>
                <a:cubicBezTo>
                  <a:pt x="2" y="64"/>
                  <a:pt x="6" y="100"/>
                  <a:pt x="17" y="122"/>
                </a:cubicBezTo>
                <a:cubicBezTo>
                  <a:pt x="30" y="147"/>
                  <a:pt x="61" y="167"/>
                  <a:pt x="74" y="174"/>
                </a:cubicBezTo>
                <a:cubicBezTo>
                  <a:pt x="76" y="176"/>
                  <a:pt x="78" y="176"/>
                  <a:pt x="80" y="176"/>
                </a:cubicBezTo>
                <a:cubicBezTo>
                  <a:pt x="82" y="176"/>
                  <a:pt x="84" y="176"/>
                  <a:pt x="86" y="174"/>
                </a:cubicBezTo>
                <a:cubicBezTo>
                  <a:pt x="99" y="167"/>
                  <a:pt x="130" y="147"/>
                  <a:pt x="143" y="122"/>
                </a:cubicBezTo>
                <a:cubicBezTo>
                  <a:pt x="154" y="100"/>
                  <a:pt x="158" y="64"/>
                  <a:pt x="160" y="47"/>
                </a:cubicBezTo>
                <a:cubicBezTo>
                  <a:pt x="160" y="41"/>
                  <a:pt x="157" y="36"/>
                  <a:pt x="152" y="34"/>
                </a:cubicBezTo>
                <a:close/>
                <a:moveTo>
                  <a:pt x="136" y="118"/>
                </a:moveTo>
                <a:cubicBezTo>
                  <a:pt x="128" y="134"/>
                  <a:pt x="110" y="151"/>
                  <a:pt x="82" y="168"/>
                </a:cubicBezTo>
                <a:cubicBezTo>
                  <a:pt x="82" y="168"/>
                  <a:pt x="81" y="168"/>
                  <a:pt x="80" y="168"/>
                </a:cubicBezTo>
                <a:cubicBezTo>
                  <a:pt x="79" y="168"/>
                  <a:pt x="78" y="168"/>
                  <a:pt x="78" y="167"/>
                </a:cubicBezTo>
                <a:cubicBezTo>
                  <a:pt x="50" y="151"/>
                  <a:pt x="32" y="134"/>
                  <a:pt x="24" y="118"/>
                </a:cubicBezTo>
                <a:cubicBezTo>
                  <a:pt x="13" y="96"/>
                  <a:pt x="9" y="57"/>
                  <a:pt x="8" y="46"/>
                </a:cubicBezTo>
                <a:cubicBezTo>
                  <a:pt x="8" y="43"/>
                  <a:pt x="10" y="42"/>
                  <a:pt x="11" y="42"/>
                </a:cubicBezTo>
                <a:cubicBezTo>
                  <a:pt x="14" y="40"/>
                  <a:pt x="14" y="40"/>
                  <a:pt x="14" y="40"/>
                </a:cubicBezTo>
                <a:cubicBezTo>
                  <a:pt x="24" y="37"/>
                  <a:pt x="38" y="32"/>
                  <a:pt x="46" y="28"/>
                </a:cubicBezTo>
                <a:cubicBezTo>
                  <a:pt x="61" y="21"/>
                  <a:pt x="68" y="15"/>
                  <a:pt x="74" y="11"/>
                </a:cubicBezTo>
                <a:cubicBezTo>
                  <a:pt x="75" y="10"/>
                  <a:pt x="76" y="10"/>
                  <a:pt x="77" y="9"/>
                </a:cubicBezTo>
                <a:cubicBezTo>
                  <a:pt x="77" y="8"/>
                  <a:pt x="78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2" y="8"/>
                  <a:pt x="83" y="8"/>
                  <a:pt x="84" y="9"/>
                </a:cubicBezTo>
                <a:cubicBezTo>
                  <a:pt x="84" y="10"/>
                  <a:pt x="85" y="10"/>
                  <a:pt x="86" y="11"/>
                </a:cubicBezTo>
                <a:cubicBezTo>
                  <a:pt x="92" y="15"/>
                  <a:pt x="99" y="21"/>
                  <a:pt x="114" y="28"/>
                </a:cubicBezTo>
                <a:cubicBezTo>
                  <a:pt x="122" y="32"/>
                  <a:pt x="136" y="37"/>
                  <a:pt x="146" y="40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50" y="42"/>
                  <a:pt x="152" y="43"/>
                  <a:pt x="152" y="46"/>
                </a:cubicBezTo>
                <a:cubicBezTo>
                  <a:pt x="151" y="57"/>
                  <a:pt x="147" y="96"/>
                  <a:pt x="136" y="118"/>
                </a:cubicBezTo>
                <a:close/>
                <a:moveTo>
                  <a:pt x="108" y="113"/>
                </a:moveTo>
                <a:cubicBezTo>
                  <a:pt x="104" y="109"/>
                  <a:pt x="104" y="109"/>
                  <a:pt x="104" y="109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91" y="129"/>
                  <a:pt x="69" y="129"/>
                  <a:pt x="55" y="116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39" y="99"/>
                  <a:pt x="39" y="77"/>
                  <a:pt x="52" y="62"/>
                </a:cubicBezTo>
                <a:cubicBezTo>
                  <a:pt x="56" y="66"/>
                  <a:pt x="56" y="66"/>
                  <a:pt x="56" y="66"/>
                </a:cubicBezTo>
                <a:cubicBezTo>
                  <a:pt x="59" y="64"/>
                  <a:pt x="59" y="64"/>
                  <a:pt x="59" y="64"/>
                </a:cubicBezTo>
                <a:cubicBezTo>
                  <a:pt x="55" y="60"/>
                  <a:pt x="55" y="60"/>
                  <a:pt x="55" y="60"/>
                </a:cubicBezTo>
                <a:cubicBezTo>
                  <a:pt x="69" y="47"/>
                  <a:pt x="91" y="47"/>
                  <a:pt x="106" y="60"/>
                </a:cubicBezTo>
                <a:cubicBezTo>
                  <a:pt x="98" y="67"/>
                  <a:pt x="98" y="67"/>
                  <a:pt x="98" y="67"/>
                </a:cubicBezTo>
                <a:cubicBezTo>
                  <a:pt x="88" y="57"/>
                  <a:pt x="71" y="58"/>
                  <a:pt x="61" y="68"/>
                </a:cubicBezTo>
                <a:cubicBezTo>
                  <a:pt x="50" y="79"/>
                  <a:pt x="50" y="96"/>
                  <a:pt x="61" y="107"/>
                </a:cubicBezTo>
                <a:cubicBezTo>
                  <a:pt x="66" y="113"/>
                  <a:pt x="73" y="115"/>
                  <a:pt x="80" y="115"/>
                </a:cubicBezTo>
                <a:cubicBezTo>
                  <a:pt x="88" y="115"/>
                  <a:pt x="94" y="112"/>
                  <a:pt x="100" y="107"/>
                </a:cubicBezTo>
                <a:cubicBezTo>
                  <a:pt x="105" y="102"/>
                  <a:pt x="108" y="96"/>
                  <a:pt x="108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4" y="96"/>
                  <a:pt x="102" y="100"/>
                  <a:pt x="97" y="104"/>
                </a:cubicBezTo>
                <a:cubicBezTo>
                  <a:pt x="88" y="114"/>
                  <a:pt x="73" y="114"/>
                  <a:pt x="64" y="104"/>
                </a:cubicBezTo>
                <a:cubicBezTo>
                  <a:pt x="54" y="95"/>
                  <a:pt x="54" y="80"/>
                  <a:pt x="64" y="71"/>
                </a:cubicBezTo>
                <a:cubicBezTo>
                  <a:pt x="72" y="62"/>
                  <a:pt x="86" y="62"/>
                  <a:pt x="96" y="70"/>
                </a:cubicBezTo>
                <a:cubicBezTo>
                  <a:pt x="89" y="76"/>
                  <a:pt x="89" y="76"/>
                  <a:pt x="89" y="76"/>
                </a:cubicBezTo>
                <a:cubicBezTo>
                  <a:pt x="83" y="71"/>
                  <a:pt x="74" y="72"/>
                  <a:pt x="69" y="77"/>
                </a:cubicBezTo>
                <a:cubicBezTo>
                  <a:pt x="63" y="83"/>
                  <a:pt x="63" y="93"/>
                  <a:pt x="69" y="99"/>
                </a:cubicBezTo>
                <a:cubicBezTo>
                  <a:pt x="72" y="102"/>
                  <a:pt x="76" y="103"/>
                  <a:pt x="80" y="103"/>
                </a:cubicBezTo>
                <a:cubicBezTo>
                  <a:pt x="84" y="103"/>
                  <a:pt x="88" y="102"/>
                  <a:pt x="91" y="99"/>
                </a:cubicBezTo>
                <a:cubicBezTo>
                  <a:pt x="94" y="96"/>
                  <a:pt x="95" y="92"/>
                  <a:pt x="95" y="88"/>
                </a:cubicBezTo>
                <a:cubicBezTo>
                  <a:pt x="91" y="88"/>
                  <a:pt x="91" y="88"/>
                  <a:pt x="91" y="88"/>
                </a:cubicBezTo>
                <a:cubicBezTo>
                  <a:pt x="91" y="92"/>
                  <a:pt x="90" y="94"/>
                  <a:pt x="88" y="96"/>
                </a:cubicBezTo>
                <a:cubicBezTo>
                  <a:pt x="84" y="100"/>
                  <a:pt x="76" y="100"/>
                  <a:pt x="72" y="96"/>
                </a:cubicBezTo>
                <a:cubicBezTo>
                  <a:pt x="68" y="92"/>
                  <a:pt x="68" y="84"/>
                  <a:pt x="72" y="80"/>
                </a:cubicBezTo>
                <a:cubicBezTo>
                  <a:pt x="76" y="76"/>
                  <a:pt x="82" y="76"/>
                  <a:pt x="86" y="79"/>
                </a:cubicBezTo>
                <a:cubicBezTo>
                  <a:pt x="82" y="83"/>
                  <a:pt x="82" y="83"/>
                  <a:pt x="82" y="83"/>
                </a:cubicBezTo>
                <a:cubicBezTo>
                  <a:pt x="82" y="82"/>
                  <a:pt x="81" y="82"/>
                  <a:pt x="80" y="82"/>
                </a:cubicBezTo>
                <a:cubicBezTo>
                  <a:pt x="77" y="82"/>
                  <a:pt x="74" y="85"/>
                  <a:pt x="74" y="88"/>
                </a:cubicBezTo>
                <a:cubicBezTo>
                  <a:pt x="74" y="92"/>
                  <a:pt x="77" y="94"/>
                  <a:pt x="80" y="94"/>
                </a:cubicBezTo>
                <a:cubicBezTo>
                  <a:pt x="83" y="94"/>
                  <a:pt x="86" y="92"/>
                  <a:pt x="86" y="88"/>
                </a:cubicBezTo>
                <a:cubicBezTo>
                  <a:pt x="86" y="88"/>
                  <a:pt x="86" y="87"/>
                  <a:pt x="86" y="86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08" y="58"/>
                  <a:pt x="108" y="58"/>
                  <a:pt x="108" y="58"/>
                </a:cubicBezTo>
                <a:cubicBezTo>
                  <a:pt x="92" y="43"/>
                  <a:pt x="68" y="43"/>
                  <a:pt x="52" y="58"/>
                </a:cubicBezTo>
                <a:cubicBezTo>
                  <a:pt x="45" y="51"/>
                  <a:pt x="45" y="51"/>
                  <a:pt x="45" y="51"/>
                </a:cubicBezTo>
                <a:cubicBezTo>
                  <a:pt x="42" y="54"/>
                  <a:pt x="42" y="54"/>
                  <a:pt x="42" y="54"/>
                </a:cubicBezTo>
                <a:cubicBezTo>
                  <a:pt x="49" y="60"/>
                  <a:pt x="49" y="60"/>
                  <a:pt x="49" y="60"/>
                </a:cubicBezTo>
                <a:cubicBezTo>
                  <a:pt x="35" y="76"/>
                  <a:pt x="35" y="101"/>
                  <a:pt x="49" y="117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60" y="127"/>
                  <a:pt x="70" y="130"/>
                  <a:pt x="80" y="130"/>
                </a:cubicBezTo>
                <a:cubicBezTo>
                  <a:pt x="91" y="130"/>
                  <a:pt x="101" y="127"/>
                  <a:pt x="109" y="120"/>
                </a:cubicBezTo>
                <a:cubicBezTo>
                  <a:pt x="116" y="126"/>
                  <a:pt x="116" y="126"/>
                  <a:pt x="116" y="126"/>
                </a:cubicBezTo>
                <a:cubicBezTo>
                  <a:pt x="118" y="124"/>
                  <a:pt x="118" y="124"/>
                  <a:pt x="118" y="124"/>
                </a:cubicBezTo>
                <a:cubicBezTo>
                  <a:pt x="112" y="117"/>
                  <a:pt x="112" y="117"/>
                  <a:pt x="112" y="117"/>
                </a:cubicBezTo>
                <a:cubicBezTo>
                  <a:pt x="119" y="109"/>
                  <a:pt x="122" y="100"/>
                  <a:pt x="122" y="8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118" y="96"/>
                  <a:pt x="114" y="106"/>
                  <a:pt x="108" y="113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6973278" y="4830000"/>
            <a:ext cx="298283" cy="327572"/>
          </a:xfrm>
          <a:custGeom>
            <a:avLst/>
            <a:gdLst>
              <a:gd name="T0" fmla="*/ 88 w 161"/>
              <a:gd name="T1" fmla="*/ 3 h 177"/>
              <a:gd name="T2" fmla="*/ 151 w 161"/>
              <a:gd name="T3" fmla="*/ 34 h 177"/>
              <a:gd name="T4" fmla="*/ 143 w 161"/>
              <a:gd name="T5" fmla="*/ 122 h 177"/>
              <a:gd name="T6" fmla="*/ 74 w 161"/>
              <a:gd name="T7" fmla="*/ 174 h 177"/>
              <a:gd name="T8" fmla="*/ 0 w 161"/>
              <a:gd name="T9" fmla="*/ 47 h 177"/>
              <a:gd name="T10" fmla="*/ 42 w 161"/>
              <a:gd name="T11" fmla="*/ 21 h 177"/>
              <a:gd name="T12" fmla="*/ 79 w 161"/>
              <a:gd name="T13" fmla="*/ 0 h 177"/>
              <a:gd name="T14" fmla="*/ 80 w 161"/>
              <a:gd name="T15" fmla="*/ 8 h 177"/>
              <a:gd name="T16" fmla="*/ 76 w 161"/>
              <a:gd name="T17" fmla="*/ 9 h 177"/>
              <a:gd name="T18" fmla="*/ 46 w 161"/>
              <a:gd name="T19" fmla="*/ 29 h 177"/>
              <a:gd name="T20" fmla="*/ 14 w 161"/>
              <a:gd name="T21" fmla="*/ 41 h 177"/>
              <a:gd name="T22" fmla="*/ 8 w 161"/>
              <a:gd name="T23" fmla="*/ 46 h 177"/>
              <a:gd name="T24" fmla="*/ 78 w 161"/>
              <a:gd name="T25" fmla="*/ 167 h 177"/>
              <a:gd name="T26" fmla="*/ 82 w 161"/>
              <a:gd name="T27" fmla="*/ 167 h 177"/>
              <a:gd name="T28" fmla="*/ 152 w 161"/>
              <a:gd name="T29" fmla="*/ 46 h 177"/>
              <a:gd name="T30" fmla="*/ 149 w 161"/>
              <a:gd name="T31" fmla="*/ 42 h 177"/>
              <a:gd name="T32" fmla="*/ 115 w 161"/>
              <a:gd name="T33" fmla="*/ 29 h 177"/>
              <a:gd name="T34" fmla="*/ 84 w 161"/>
              <a:gd name="T35" fmla="*/ 9 h 177"/>
              <a:gd name="T36" fmla="*/ 80 w 161"/>
              <a:gd name="T37" fmla="*/ 38 h 177"/>
              <a:gd name="T38" fmla="*/ 113 w 161"/>
              <a:gd name="T39" fmla="*/ 61 h 177"/>
              <a:gd name="T40" fmla="*/ 109 w 161"/>
              <a:gd name="T41" fmla="*/ 114 h 177"/>
              <a:gd name="T42" fmla="*/ 22 w 161"/>
              <a:gd name="T43" fmla="*/ 87 h 177"/>
              <a:gd name="T44" fmla="*/ 53 w 161"/>
              <a:gd name="T45" fmla="*/ 56 h 177"/>
              <a:gd name="T46" fmla="*/ 80 w 161"/>
              <a:gd name="T47" fmla="*/ 42 h 177"/>
              <a:gd name="T48" fmla="*/ 48 w 161"/>
              <a:gd name="T49" fmla="*/ 65 h 177"/>
              <a:gd name="T50" fmla="*/ 50 w 161"/>
              <a:gd name="T51" fmla="*/ 110 h 177"/>
              <a:gd name="T52" fmla="*/ 134 w 161"/>
              <a:gd name="T53" fmla="*/ 87 h 177"/>
              <a:gd name="T54" fmla="*/ 103 w 161"/>
              <a:gd name="T55" fmla="*/ 58 h 177"/>
              <a:gd name="T56" fmla="*/ 90 w 161"/>
              <a:gd name="T57" fmla="*/ 56 h 177"/>
              <a:gd name="T58" fmla="*/ 104 w 161"/>
              <a:gd name="T59" fmla="*/ 85 h 177"/>
              <a:gd name="T60" fmla="*/ 104 w 161"/>
              <a:gd name="T61" fmla="*/ 105 h 177"/>
              <a:gd name="T62" fmla="*/ 103 w 161"/>
              <a:gd name="T63" fmla="*/ 106 h 177"/>
              <a:gd name="T64" fmla="*/ 102 w 161"/>
              <a:gd name="T65" fmla="*/ 106 h 177"/>
              <a:gd name="T66" fmla="*/ 78 w 161"/>
              <a:gd name="T67" fmla="*/ 106 h 177"/>
              <a:gd name="T68" fmla="*/ 76 w 161"/>
              <a:gd name="T69" fmla="*/ 105 h 177"/>
              <a:gd name="T70" fmla="*/ 72 w 161"/>
              <a:gd name="T71" fmla="*/ 74 h 177"/>
              <a:gd name="T72" fmla="*/ 100 w 161"/>
              <a:gd name="T73" fmla="*/ 89 h 177"/>
              <a:gd name="T74" fmla="*/ 80 w 161"/>
              <a:gd name="T75" fmla="*/ 89 h 177"/>
              <a:gd name="T76" fmla="*/ 89 w 161"/>
              <a:gd name="T77" fmla="*/ 95 h 177"/>
              <a:gd name="T78" fmla="*/ 91 w 161"/>
              <a:gd name="T79" fmla="*/ 95 h 177"/>
              <a:gd name="T80" fmla="*/ 100 w 161"/>
              <a:gd name="T81" fmla="*/ 89 h 177"/>
              <a:gd name="T82" fmla="*/ 64 w 161"/>
              <a:gd name="T83" fmla="*/ 94 h 177"/>
              <a:gd name="T84" fmla="*/ 63 w 161"/>
              <a:gd name="T85" fmla="*/ 96 h 177"/>
              <a:gd name="T86" fmla="*/ 36 w 161"/>
              <a:gd name="T87" fmla="*/ 94 h 177"/>
              <a:gd name="T88" fmla="*/ 62 w 161"/>
              <a:gd name="T89" fmla="*/ 92 h 177"/>
              <a:gd name="T90" fmla="*/ 76 w 161"/>
              <a:gd name="T91" fmla="*/ 74 h 177"/>
              <a:gd name="T92" fmla="*/ 104 w 161"/>
              <a:gd name="T93" fmla="*/ 74 h 177"/>
              <a:gd name="T94" fmla="*/ 90 w 161"/>
              <a:gd name="T95" fmla="*/ 66 h 177"/>
              <a:gd name="T96" fmla="*/ 90 w 161"/>
              <a:gd name="T97" fmla="*/ 82 h 177"/>
              <a:gd name="T98" fmla="*/ 90 w 161"/>
              <a:gd name="T99" fmla="*/ 66 h 177"/>
              <a:gd name="T100" fmla="*/ 64 w 161"/>
              <a:gd name="T101" fmla="*/ 78 h 177"/>
              <a:gd name="T102" fmla="*/ 63 w 161"/>
              <a:gd name="T103" fmla="*/ 80 h 177"/>
              <a:gd name="T104" fmla="*/ 36 w 161"/>
              <a:gd name="T105" fmla="*/ 78 h 177"/>
              <a:gd name="T106" fmla="*/ 62 w 161"/>
              <a:gd name="T107" fmla="*/ 76 h 177"/>
              <a:gd name="T108" fmla="*/ 86 w 161"/>
              <a:gd name="T109" fmla="*/ 74 h 177"/>
              <a:gd name="T110" fmla="*/ 94 w 161"/>
              <a:gd name="T111" fmla="*/ 7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1" h="177">
                <a:moveTo>
                  <a:pt x="80" y="0"/>
                </a:moveTo>
                <a:cubicBezTo>
                  <a:pt x="83" y="0"/>
                  <a:pt x="86" y="1"/>
                  <a:pt x="88" y="3"/>
                </a:cubicBezTo>
                <a:cubicBezTo>
                  <a:pt x="97" y="10"/>
                  <a:pt x="107" y="16"/>
                  <a:pt x="118" y="21"/>
                </a:cubicBezTo>
                <a:cubicBezTo>
                  <a:pt x="129" y="26"/>
                  <a:pt x="140" y="30"/>
                  <a:pt x="151" y="34"/>
                </a:cubicBezTo>
                <a:cubicBezTo>
                  <a:pt x="157" y="36"/>
                  <a:pt x="161" y="41"/>
                  <a:pt x="160" y="47"/>
                </a:cubicBezTo>
                <a:cubicBezTo>
                  <a:pt x="159" y="64"/>
                  <a:pt x="154" y="100"/>
                  <a:pt x="143" y="122"/>
                </a:cubicBezTo>
                <a:cubicBezTo>
                  <a:pt x="131" y="147"/>
                  <a:pt x="99" y="167"/>
                  <a:pt x="86" y="174"/>
                </a:cubicBezTo>
                <a:cubicBezTo>
                  <a:pt x="82" y="177"/>
                  <a:pt x="78" y="177"/>
                  <a:pt x="74" y="174"/>
                </a:cubicBezTo>
                <a:cubicBezTo>
                  <a:pt x="61" y="167"/>
                  <a:pt x="30" y="147"/>
                  <a:pt x="17" y="122"/>
                </a:cubicBezTo>
                <a:cubicBezTo>
                  <a:pt x="6" y="100"/>
                  <a:pt x="2" y="64"/>
                  <a:pt x="0" y="47"/>
                </a:cubicBezTo>
                <a:cubicBezTo>
                  <a:pt x="0" y="41"/>
                  <a:pt x="3" y="36"/>
                  <a:pt x="9" y="34"/>
                </a:cubicBezTo>
                <a:cubicBezTo>
                  <a:pt x="20" y="30"/>
                  <a:pt x="31" y="26"/>
                  <a:pt x="42" y="21"/>
                </a:cubicBezTo>
                <a:cubicBezTo>
                  <a:pt x="53" y="16"/>
                  <a:pt x="63" y="10"/>
                  <a:pt x="72" y="3"/>
                </a:cubicBezTo>
                <a:cubicBezTo>
                  <a:pt x="74" y="1"/>
                  <a:pt x="76" y="0"/>
                  <a:pt x="79" y="0"/>
                </a:cubicBezTo>
                <a:lnTo>
                  <a:pt x="80" y="0"/>
                </a:lnTo>
                <a:close/>
                <a:moveTo>
                  <a:pt x="80" y="8"/>
                </a:moveTo>
                <a:cubicBezTo>
                  <a:pt x="80" y="8"/>
                  <a:pt x="80" y="8"/>
                  <a:pt x="80" y="8"/>
                </a:cubicBezTo>
                <a:cubicBezTo>
                  <a:pt x="78" y="8"/>
                  <a:pt x="77" y="8"/>
                  <a:pt x="76" y="9"/>
                </a:cubicBezTo>
                <a:cubicBezTo>
                  <a:pt x="74" y="11"/>
                  <a:pt x="74" y="11"/>
                  <a:pt x="74" y="11"/>
                </a:cubicBezTo>
                <a:cubicBezTo>
                  <a:pt x="65" y="18"/>
                  <a:pt x="56" y="24"/>
                  <a:pt x="46" y="29"/>
                </a:cubicBezTo>
                <a:cubicBezTo>
                  <a:pt x="36" y="33"/>
                  <a:pt x="26" y="37"/>
                  <a:pt x="16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1" y="42"/>
                  <a:pt x="11" y="42"/>
                  <a:pt x="11" y="42"/>
                </a:cubicBezTo>
                <a:cubicBezTo>
                  <a:pt x="9" y="42"/>
                  <a:pt x="8" y="44"/>
                  <a:pt x="8" y="46"/>
                </a:cubicBezTo>
                <a:cubicBezTo>
                  <a:pt x="9" y="57"/>
                  <a:pt x="13" y="96"/>
                  <a:pt x="24" y="118"/>
                </a:cubicBezTo>
                <a:cubicBezTo>
                  <a:pt x="32" y="134"/>
                  <a:pt x="50" y="151"/>
                  <a:pt x="78" y="167"/>
                </a:cubicBezTo>
                <a:cubicBezTo>
                  <a:pt x="78" y="168"/>
                  <a:pt x="79" y="168"/>
                  <a:pt x="80" y="168"/>
                </a:cubicBezTo>
                <a:cubicBezTo>
                  <a:pt x="81" y="168"/>
                  <a:pt x="82" y="168"/>
                  <a:pt x="82" y="167"/>
                </a:cubicBezTo>
                <a:cubicBezTo>
                  <a:pt x="110" y="151"/>
                  <a:pt x="128" y="134"/>
                  <a:pt x="136" y="118"/>
                </a:cubicBezTo>
                <a:cubicBezTo>
                  <a:pt x="147" y="96"/>
                  <a:pt x="151" y="57"/>
                  <a:pt x="152" y="46"/>
                </a:cubicBezTo>
                <a:cubicBezTo>
                  <a:pt x="152" y="44"/>
                  <a:pt x="151" y="42"/>
                  <a:pt x="149" y="42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35" y="37"/>
                  <a:pt x="125" y="33"/>
                  <a:pt x="115" y="29"/>
                </a:cubicBezTo>
                <a:cubicBezTo>
                  <a:pt x="104" y="24"/>
                  <a:pt x="95" y="18"/>
                  <a:pt x="86" y="11"/>
                </a:cubicBezTo>
                <a:cubicBezTo>
                  <a:pt x="84" y="9"/>
                  <a:pt x="84" y="9"/>
                  <a:pt x="84" y="9"/>
                </a:cubicBezTo>
                <a:cubicBezTo>
                  <a:pt x="83" y="8"/>
                  <a:pt x="81" y="8"/>
                  <a:pt x="80" y="8"/>
                </a:cubicBezTo>
                <a:close/>
                <a:moveTo>
                  <a:pt x="80" y="38"/>
                </a:moveTo>
                <a:cubicBezTo>
                  <a:pt x="92" y="38"/>
                  <a:pt x="102" y="45"/>
                  <a:pt x="107" y="56"/>
                </a:cubicBezTo>
                <a:cubicBezTo>
                  <a:pt x="108" y="59"/>
                  <a:pt x="110" y="60"/>
                  <a:pt x="113" y="61"/>
                </a:cubicBezTo>
                <a:cubicBezTo>
                  <a:pt x="127" y="62"/>
                  <a:pt x="137" y="73"/>
                  <a:pt x="138" y="87"/>
                </a:cubicBezTo>
                <a:cubicBezTo>
                  <a:pt x="137" y="103"/>
                  <a:pt x="125" y="114"/>
                  <a:pt x="109" y="114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35" y="114"/>
                  <a:pt x="22" y="102"/>
                  <a:pt x="22" y="87"/>
                </a:cubicBezTo>
                <a:cubicBezTo>
                  <a:pt x="22" y="73"/>
                  <a:pt x="33" y="62"/>
                  <a:pt x="47" y="61"/>
                </a:cubicBezTo>
                <a:cubicBezTo>
                  <a:pt x="50" y="60"/>
                  <a:pt x="52" y="59"/>
                  <a:pt x="53" y="56"/>
                </a:cubicBezTo>
                <a:cubicBezTo>
                  <a:pt x="58" y="45"/>
                  <a:pt x="68" y="38"/>
                  <a:pt x="80" y="38"/>
                </a:cubicBezTo>
                <a:close/>
                <a:moveTo>
                  <a:pt x="80" y="42"/>
                </a:moveTo>
                <a:cubicBezTo>
                  <a:pt x="70" y="42"/>
                  <a:pt x="61" y="48"/>
                  <a:pt x="57" y="58"/>
                </a:cubicBezTo>
                <a:cubicBezTo>
                  <a:pt x="56" y="62"/>
                  <a:pt x="52" y="64"/>
                  <a:pt x="48" y="65"/>
                </a:cubicBezTo>
                <a:cubicBezTo>
                  <a:pt x="36" y="65"/>
                  <a:pt x="26" y="75"/>
                  <a:pt x="26" y="87"/>
                </a:cubicBezTo>
                <a:cubicBezTo>
                  <a:pt x="26" y="100"/>
                  <a:pt x="37" y="110"/>
                  <a:pt x="50" y="110"/>
                </a:cubicBezTo>
                <a:cubicBezTo>
                  <a:pt x="109" y="110"/>
                  <a:pt x="109" y="110"/>
                  <a:pt x="109" y="110"/>
                </a:cubicBezTo>
                <a:cubicBezTo>
                  <a:pt x="122" y="110"/>
                  <a:pt x="133" y="100"/>
                  <a:pt x="134" y="87"/>
                </a:cubicBezTo>
                <a:cubicBezTo>
                  <a:pt x="133" y="76"/>
                  <a:pt x="124" y="66"/>
                  <a:pt x="113" y="65"/>
                </a:cubicBezTo>
                <a:cubicBezTo>
                  <a:pt x="108" y="65"/>
                  <a:pt x="104" y="62"/>
                  <a:pt x="103" y="58"/>
                </a:cubicBezTo>
                <a:cubicBezTo>
                  <a:pt x="99" y="48"/>
                  <a:pt x="90" y="42"/>
                  <a:pt x="80" y="42"/>
                </a:cubicBezTo>
                <a:close/>
                <a:moveTo>
                  <a:pt x="90" y="56"/>
                </a:moveTo>
                <a:cubicBezTo>
                  <a:pt x="100" y="56"/>
                  <a:pt x="108" y="64"/>
                  <a:pt x="108" y="74"/>
                </a:cubicBezTo>
                <a:cubicBezTo>
                  <a:pt x="108" y="78"/>
                  <a:pt x="107" y="82"/>
                  <a:pt x="104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105"/>
                  <a:pt x="104" y="105"/>
                  <a:pt x="104" y="105"/>
                </a:cubicBezTo>
                <a:cubicBezTo>
                  <a:pt x="104" y="106"/>
                  <a:pt x="104" y="106"/>
                  <a:pt x="103" y="106"/>
                </a:cubicBezTo>
                <a:cubicBezTo>
                  <a:pt x="103" y="106"/>
                  <a:pt x="103" y="106"/>
                  <a:pt x="103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102" y="106"/>
                  <a:pt x="102" y="106"/>
                  <a:pt x="102" y="106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78" y="106"/>
                  <a:pt x="78" y="106"/>
                  <a:pt x="78" y="106"/>
                </a:cubicBezTo>
                <a:cubicBezTo>
                  <a:pt x="77" y="107"/>
                  <a:pt x="76" y="106"/>
                  <a:pt x="76" y="106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85"/>
                  <a:pt x="76" y="85"/>
                  <a:pt x="76" y="85"/>
                </a:cubicBezTo>
                <a:cubicBezTo>
                  <a:pt x="73" y="82"/>
                  <a:pt x="72" y="78"/>
                  <a:pt x="72" y="74"/>
                </a:cubicBezTo>
                <a:cubicBezTo>
                  <a:pt x="72" y="64"/>
                  <a:pt x="80" y="56"/>
                  <a:pt x="90" y="56"/>
                </a:cubicBezTo>
                <a:close/>
                <a:moveTo>
                  <a:pt x="100" y="89"/>
                </a:moveTo>
                <a:cubicBezTo>
                  <a:pt x="94" y="93"/>
                  <a:pt x="87" y="93"/>
                  <a:pt x="81" y="89"/>
                </a:cubicBezTo>
                <a:cubicBezTo>
                  <a:pt x="80" y="89"/>
                  <a:pt x="80" y="89"/>
                  <a:pt x="80" y="89"/>
                </a:cubicBezTo>
                <a:cubicBezTo>
                  <a:pt x="80" y="100"/>
                  <a:pt x="80" y="100"/>
                  <a:pt x="80" y="100"/>
                </a:cubicBezTo>
                <a:cubicBezTo>
                  <a:pt x="89" y="95"/>
                  <a:pt x="89" y="95"/>
                  <a:pt x="89" y="95"/>
                </a:cubicBezTo>
                <a:cubicBezTo>
                  <a:pt x="90" y="95"/>
                  <a:pt x="90" y="95"/>
                  <a:pt x="91" y="95"/>
                </a:cubicBezTo>
                <a:cubicBezTo>
                  <a:pt x="91" y="95"/>
                  <a:pt x="91" y="95"/>
                  <a:pt x="91" y="95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9"/>
                </a:lnTo>
                <a:close/>
                <a:moveTo>
                  <a:pt x="62" y="92"/>
                </a:moveTo>
                <a:cubicBezTo>
                  <a:pt x="63" y="92"/>
                  <a:pt x="64" y="93"/>
                  <a:pt x="64" y="94"/>
                </a:cubicBezTo>
                <a:cubicBezTo>
                  <a:pt x="64" y="94"/>
                  <a:pt x="64" y="94"/>
                  <a:pt x="64" y="94"/>
                </a:cubicBezTo>
                <a:cubicBezTo>
                  <a:pt x="64" y="95"/>
                  <a:pt x="63" y="96"/>
                  <a:pt x="63" y="96"/>
                </a:cubicBezTo>
                <a:cubicBezTo>
                  <a:pt x="38" y="96"/>
                  <a:pt x="38" y="96"/>
                  <a:pt x="38" y="96"/>
                </a:cubicBezTo>
                <a:cubicBezTo>
                  <a:pt x="37" y="96"/>
                  <a:pt x="36" y="95"/>
                  <a:pt x="36" y="94"/>
                </a:cubicBezTo>
                <a:cubicBezTo>
                  <a:pt x="36" y="93"/>
                  <a:pt x="37" y="92"/>
                  <a:pt x="37" y="92"/>
                </a:cubicBezTo>
                <a:cubicBezTo>
                  <a:pt x="62" y="92"/>
                  <a:pt x="62" y="92"/>
                  <a:pt x="62" y="92"/>
                </a:cubicBezTo>
                <a:close/>
                <a:moveTo>
                  <a:pt x="90" y="60"/>
                </a:moveTo>
                <a:cubicBezTo>
                  <a:pt x="82" y="60"/>
                  <a:pt x="76" y="66"/>
                  <a:pt x="76" y="74"/>
                </a:cubicBezTo>
                <a:cubicBezTo>
                  <a:pt x="76" y="82"/>
                  <a:pt x="82" y="88"/>
                  <a:pt x="90" y="88"/>
                </a:cubicBezTo>
                <a:cubicBezTo>
                  <a:pt x="98" y="88"/>
                  <a:pt x="104" y="82"/>
                  <a:pt x="104" y="74"/>
                </a:cubicBezTo>
                <a:cubicBezTo>
                  <a:pt x="104" y="66"/>
                  <a:pt x="98" y="60"/>
                  <a:pt x="90" y="60"/>
                </a:cubicBezTo>
                <a:close/>
                <a:moveTo>
                  <a:pt x="90" y="66"/>
                </a:moveTo>
                <a:cubicBezTo>
                  <a:pt x="94" y="66"/>
                  <a:pt x="98" y="70"/>
                  <a:pt x="98" y="74"/>
                </a:cubicBezTo>
                <a:cubicBezTo>
                  <a:pt x="98" y="79"/>
                  <a:pt x="94" y="82"/>
                  <a:pt x="90" y="82"/>
                </a:cubicBezTo>
                <a:cubicBezTo>
                  <a:pt x="86" y="82"/>
                  <a:pt x="82" y="79"/>
                  <a:pt x="82" y="74"/>
                </a:cubicBezTo>
                <a:cubicBezTo>
                  <a:pt x="82" y="70"/>
                  <a:pt x="86" y="66"/>
                  <a:pt x="90" y="66"/>
                </a:cubicBezTo>
                <a:close/>
                <a:moveTo>
                  <a:pt x="62" y="76"/>
                </a:moveTo>
                <a:cubicBezTo>
                  <a:pt x="63" y="76"/>
                  <a:pt x="64" y="77"/>
                  <a:pt x="64" y="78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9"/>
                  <a:pt x="63" y="80"/>
                  <a:pt x="63" y="80"/>
                </a:cubicBezTo>
                <a:cubicBezTo>
                  <a:pt x="38" y="80"/>
                  <a:pt x="38" y="80"/>
                  <a:pt x="38" y="80"/>
                </a:cubicBezTo>
                <a:cubicBezTo>
                  <a:pt x="37" y="80"/>
                  <a:pt x="36" y="79"/>
                  <a:pt x="36" y="78"/>
                </a:cubicBezTo>
                <a:cubicBezTo>
                  <a:pt x="36" y="77"/>
                  <a:pt x="37" y="76"/>
                  <a:pt x="37" y="76"/>
                </a:cubicBezTo>
                <a:cubicBezTo>
                  <a:pt x="62" y="76"/>
                  <a:pt x="62" y="76"/>
                  <a:pt x="62" y="76"/>
                </a:cubicBezTo>
                <a:close/>
                <a:moveTo>
                  <a:pt x="90" y="70"/>
                </a:moveTo>
                <a:cubicBezTo>
                  <a:pt x="88" y="70"/>
                  <a:pt x="86" y="72"/>
                  <a:pt x="86" y="74"/>
                </a:cubicBezTo>
                <a:cubicBezTo>
                  <a:pt x="86" y="76"/>
                  <a:pt x="88" y="78"/>
                  <a:pt x="90" y="78"/>
                </a:cubicBezTo>
                <a:cubicBezTo>
                  <a:pt x="92" y="78"/>
                  <a:pt x="94" y="76"/>
                  <a:pt x="94" y="74"/>
                </a:cubicBezTo>
                <a:cubicBezTo>
                  <a:pt x="94" y="72"/>
                  <a:pt x="92" y="70"/>
                  <a:pt x="90" y="7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TextBox 266"/>
          <p:cNvSpPr txBox="1"/>
          <p:nvPr/>
        </p:nvSpPr>
        <p:spPr>
          <a:xfrm>
            <a:off x="2785848" y="5163695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TextBox 266"/>
          <p:cNvSpPr txBox="1"/>
          <p:nvPr/>
        </p:nvSpPr>
        <p:spPr>
          <a:xfrm>
            <a:off x="3812320" y="5163695"/>
            <a:ext cx="4908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TextBox 266"/>
          <p:cNvSpPr txBox="1"/>
          <p:nvPr/>
        </p:nvSpPr>
        <p:spPr>
          <a:xfrm>
            <a:off x="4825624" y="516369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TextBox 266"/>
          <p:cNvSpPr txBox="1"/>
          <p:nvPr/>
        </p:nvSpPr>
        <p:spPr>
          <a:xfrm>
            <a:off x="5608004" y="5163695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WebScan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4" name="TextBox 266"/>
          <p:cNvSpPr txBox="1"/>
          <p:nvPr/>
        </p:nvSpPr>
        <p:spPr>
          <a:xfrm>
            <a:off x="6881007" y="5163695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8004654" y="4861973"/>
            <a:ext cx="353172" cy="254152"/>
          </a:xfrm>
          <a:custGeom>
            <a:avLst/>
            <a:gdLst>
              <a:gd name="T0" fmla="*/ 174 w 178"/>
              <a:gd name="T1" fmla="*/ 60 h 128"/>
              <a:gd name="T2" fmla="*/ 174 w 178"/>
              <a:gd name="T3" fmla="*/ 60 h 128"/>
              <a:gd name="T4" fmla="*/ 135 w 178"/>
              <a:gd name="T5" fmla="*/ 32 h 128"/>
              <a:gd name="T6" fmla="*/ 45 w 178"/>
              <a:gd name="T7" fmla="*/ 32 h 128"/>
              <a:gd name="T8" fmla="*/ 50 w 178"/>
              <a:gd name="T9" fmla="*/ 128 h 128"/>
              <a:gd name="T10" fmla="*/ 178 w 178"/>
              <a:gd name="T11" fmla="*/ 80 h 128"/>
              <a:gd name="T12" fmla="*/ 167 w 178"/>
              <a:gd name="T13" fmla="*/ 96 h 128"/>
              <a:gd name="T14" fmla="*/ 134 w 178"/>
              <a:gd name="T15" fmla="*/ 120 h 128"/>
              <a:gd name="T16" fmla="*/ 90 w 178"/>
              <a:gd name="T17" fmla="*/ 80 h 128"/>
              <a:gd name="T18" fmla="*/ 165 w 178"/>
              <a:gd name="T19" fmla="*/ 60 h 128"/>
              <a:gd name="T20" fmla="*/ 165 w 178"/>
              <a:gd name="T21" fmla="*/ 61 h 128"/>
              <a:gd name="T22" fmla="*/ 166 w 178"/>
              <a:gd name="T23" fmla="*/ 63 h 128"/>
              <a:gd name="T24" fmla="*/ 167 w 178"/>
              <a:gd name="T25" fmla="*/ 65 h 128"/>
              <a:gd name="T26" fmla="*/ 169 w 178"/>
              <a:gd name="T27" fmla="*/ 90 h 128"/>
              <a:gd name="T28" fmla="*/ 50 w 178"/>
              <a:gd name="T29" fmla="*/ 120 h 128"/>
              <a:gd name="T30" fmla="*/ 46 w 178"/>
              <a:gd name="T31" fmla="*/ 40 h 128"/>
              <a:gd name="T32" fmla="*/ 52 w 178"/>
              <a:gd name="T33" fmla="*/ 35 h 128"/>
              <a:gd name="T34" fmla="*/ 127 w 178"/>
              <a:gd name="T35" fmla="*/ 32 h 128"/>
              <a:gd name="T36" fmla="*/ 90 w 178"/>
              <a:gd name="T37" fmla="*/ 54 h 128"/>
              <a:gd name="T38" fmla="*/ 87 w 178"/>
              <a:gd name="T39" fmla="*/ 59 h 128"/>
              <a:gd name="T40" fmla="*/ 85 w 178"/>
              <a:gd name="T41" fmla="*/ 63 h 128"/>
              <a:gd name="T42" fmla="*/ 84 w 178"/>
              <a:gd name="T43" fmla="*/ 68 h 128"/>
              <a:gd name="T44" fmla="*/ 83 w 178"/>
              <a:gd name="T45" fmla="*/ 73 h 128"/>
              <a:gd name="T46" fmla="*/ 82 w 178"/>
              <a:gd name="T47" fmla="*/ 80 h 128"/>
              <a:gd name="T48" fmla="*/ 83 w 178"/>
              <a:gd name="T49" fmla="*/ 88 h 128"/>
              <a:gd name="T50" fmla="*/ 84 w 178"/>
              <a:gd name="T51" fmla="*/ 94 h 128"/>
              <a:gd name="T52" fmla="*/ 96 w 178"/>
              <a:gd name="T53" fmla="*/ 114 h 128"/>
              <a:gd name="T54" fmla="*/ 99 w 178"/>
              <a:gd name="T55" fmla="*/ 117 h 128"/>
              <a:gd name="T56" fmla="*/ 50 w 178"/>
              <a:gd name="T57" fmla="*/ 120 h 128"/>
              <a:gd name="T58" fmla="*/ 148 w 178"/>
              <a:gd name="T59" fmla="*/ 96 h 128"/>
              <a:gd name="T60" fmla="*/ 118 w 178"/>
              <a:gd name="T61" fmla="*/ 102 h 128"/>
              <a:gd name="T62" fmla="*/ 112 w 178"/>
              <a:gd name="T63" fmla="*/ 78 h 128"/>
              <a:gd name="T64" fmla="*/ 143 w 178"/>
              <a:gd name="T65" fmla="*/ 72 h 128"/>
              <a:gd name="T66" fmla="*/ 150 w 178"/>
              <a:gd name="T67" fmla="*/ 80 h 128"/>
              <a:gd name="T68" fmla="*/ 146 w 178"/>
              <a:gd name="T69" fmla="*/ 69 h 128"/>
              <a:gd name="T70" fmla="*/ 130 w 178"/>
              <a:gd name="T71" fmla="*/ 52 h 128"/>
              <a:gd name="T72" fmla="*/ 114 w 178"/>
              <a:gd name="T73" fmla="*/ 68 h 128"/>
              <a:gd name="T74" fmla="*/ 108 w 178"/>
              <a:gd name="T75" fmla="*/ 78 h 128"/>
              <a:gd name="T76" fmla="*/ 118 w 178"/>
              <a:gd name="T77" fmla="*/ 106 h 128"/>
              <a:gd name="T78" fmla="*/ 152 w 178"/>
              <a:gd name="T79" fmla="*/ 96 h 128"/>
              <a:gd name="T80" fmla="*/ 118 w 178"/>
              <a:gd name="T81" fmla="*/ 67 h 128"/>
              <a:gd name="T82" fmla="*/ 131 w 178"/>
              <a:gd name="T83" fmla="*/ 56 h 128"/>
              <a:gd name="T84" fmla="*/ 142 w 178"/>
              <a:gd name="T85" fmla="*/ 68 h 128"/>
              <a:gd name="T86" fmla="*/ 118 w 178"/>
              <a:gd name="T87" fmla="*/ 67 h 128"/>
              <a:gd name="T88" fmla="*/ 154 w 178"/>
              <a:gd name="T89" fmla="*/ 86 h 128"/>
              <a:gd name="T90" fmla="*/ 144 w 178"/>
              <a:gd name="T91" fmla="*/ 86 h 128"/>
              <a:gd name="T92" fmla="*/ 144 w 178"/>
              <a:gd name="T93" fmla="*/ 82 h 128"/>
              <a:gd name="T94" fmla="*/ 156 w 178"/>
              <a:gd name="T95" fmla="*/ 84 h 128"/>
              <a:gd name="T96" fmla="*/ 156 w 178"/>
              <a:gd name="T97" fmla="*/ 90 h 128"/>
              <a:gd name="T98" fmla="*/ 154 w 178"/>
              <a:gd name="T99" fmla="*/ 92 h 128"/>
              <a:gd name="T100" fmla="*/ 142 w 178"/>
              <a:gd name="T101" fmla="*/ 90 h 128"/>
              <a:gd name="T102" fmla="*/ 154 w 178"/>
              <a:gd name="T103" fmla="*/ 88 h 128"/>
              <a:gd name="T104" fmla="*/ 156 w 178"/>
              <a:gd name="T105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8" h="128">
                <a:moveTo>
                  <a:pt x="178" y="77"/>
                </a:moveTo>
                <a:cubicBezTo>
                  <a:pt x="178" y="71"/>
                  <a:pt x="176" y="66"/>
                  <a:pt x="174" y="60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74" y="60"/>
                  <a:pt x="174" y="60"/>
                  <a:pt x="174" y="60"/>
                </a:cubicBezTo>
                <a:cubicBezTo>
                  <a:pt x="167" y="46"/>
                  <a:pt x="154" y="36"/>
                  <a:pt x="139" y="33"/>
                </a:cubicBezTo>
                <a:cubicBezTo>
                  <a:pt x="135" y="32"/>
                  <a:pt x="135" y="32"/>
                  <a:pt x="135" y="32"/>
                </a:cubicBezTo>
                <a:cubicBezTo>
                  <a:pt x="128" y="13"/>
                  <a:pt x="110" y="0"/>
                  <a:pt x="90" y="0"/>
                </a:cubicBezTo>
                <a:cubicBezTo>
                  <a:pt x="70" y="0"/>
                  <a:pt x="51" y="13"/>
                  <a:pt x="45" y="32"/>
                </a:cubicBezTo>
                <a:cubicBezTo>
                  <a:pt x="19" y="36"/>
                  <a:pt x="0" y="60"/>
                  <a:pt x="3" y="86"/>
                </a:cubicBezTo>
                <a:cubicBezTo>
                  <a:pt x="6" y="110"/>
                  <a:pt x="26" y="128"/>
                  <a:pt x="50" y="128"/>
                </a:cubicBezTo>
                <a:cubicBezTo>
                  <a:pt x="130" y="128"/>
                  <a:pt x="130" y="128"/>
                  <a:pt x="130" y="128"/>
                </a:cubicBezTo>
                <a:cubicBezTo>
                  <a:pt x="157" y="128"/>
                  <a:pt x="178" y="107"/>
                  <a:pt x="178" y="80"/>
                </a:cubicBezTo>
                <a:cubicBezTo>
                  <a:pt x="178" y="79"/>
                  <a:pt x="178" y="78"/>
                  <a:pt x="178" y="77"/>
                </a:cubicBezTo>
                <a:close/>
                <a:moveTo>
                  <a:pt x="167" y="96"/>
                </a:moveTo>
                <a:cubicBezTo>
                  <a:pt x="166" y="98"/>
                  <a:pt x="166" y="98"/>
                  <a:pt x="166" y="98"/>
                </a:cubicBezTo>
                <a:cubicBezTo>
                  <a:pt x="160" y="110"/>
                  <a:pt x="148" y="118"/>
                  <a:pt x="134" y="120"/>
                </a:cubicBezTo>
                <a:cubicBezTo>
                  <a:pt x="133" y="120"/>
                  <a:pt x="132" y="120"/>
                  <a:pt x="130" y="120"/>
                </a:cubicBezTo>
                <a:cubicBezTo>
                  <a:pt x="108" y="120"/>
                  <a:pt x="90" y="102"/>
                  <a:pt x="90" y="80"/>
                </a:cubicBezTo>
                <a:cubicBezTo>
                  <a:pt x="90" y="58"/>
                  <a:pt x="108" y="40"/>
                  <a:pt x="130" y="40"/>
                </a:cubicBezTo>
                <a:cubicBezTo>
                  <a:pt x="144" y="40"/>
                  <a:pt x="158" y="48"/>
                  <a:pt x="165" y="60"/>
                </a:cubicBezTo>
                <a:cubicBezTo>
                  <a:pt x="165" y="60"/>
                  <a:pt x="165" y="60"/>
                  <a:pt x="165" y="60"/>
                </a:cubicBezTo>
                <a:cubicBezTo>
                  <a:pt x="165" y="60"/>
                  <a:pt x="165" y="60"/>
                  <a:pt x="165" y="61"/>
                </a:cubicBezTo>
                <a:cubicBezTo>
                  <a:pt x="165" y="61"/>
                  <a:pt x="166" y="62"/>
                  <a:pt x="166" y="63"/>
                </a:cubicBezTo>
                <a:cubicBezTo>
                  <a:pt x="166" y="63"/>
                  <a:pt x="166" y="63"/>
                  <a:pt x="166" y="63"/>
                </a:cubicBezTo>
                <a:cubicBezTo>
                  <a:pt x="166" y="64"/>
                  <a:pt x="167" y="64"/>
                  <a:pt x="167" y="64"/>
                </a:cubicBezTo>
                <a:cubicBezTo>
                  <a:pt x="167" y="65"/>
                  <a:pt x="167" y="65"/>
                  <a:pt x="167" y="65"/>
                </a:cubicBezTo>
                <a:cubicBezTo>
                  <a:pt x="169" y="70"/>
                  <a:pt x="170" y="75"/>
                  <a:pt x="170" y="80"/>
                </a:cubicBezTo>
                <a:cubicBezTo>
                  <a:pt x="170" y="83"/>
                  <a:pt x="170" y="87"/>
                  <a:pt x="169" y="90"/>
                </a:cubicBezTo>
                <a:cubicBezTo>
                  <a:pt x="168" y="92"/>
                  <a:pt x="168" y="94"/>
                  <a:pt x="167" y="96"/>
                </a:cubicBezTo>
                <a:close/>
                <a:moveTo>
                  <a:pt x="50" y="120"/>
                </a:moveTo>
                <a:cubicBezTo>
                  <a:pt x="28" y="120"/>
                  <a:pt x="10" y="102"/>
                  <a:pt x="10" y="80"/>
                </a:cubicBezTo>
                <a:cubicBezTo>
                  <a:pt x="10" y="60"/>
                  <a:pt x="25" y="43"/>
                  <a:pt x="46" y="40"/>
                </a:cubicBezTo>
                <a:cubicBezTo>
                  <a:pt x="51" y="40"/>
                  <a:pt x="51" y="40"/>
                  <a:pt x="51" y="40"/>
                </a:cubicBezTo>
                <a:cubicBezTo>
                  <a:pt x="52" y="35"/>
                  <a:pt x="52" y="35"/>
                  <a:pt x="52" y="35"/>
                </a:cubicBezTo>
                <a:cubicBezTo>
                  <a:pt x="60" y="14"/>
                  <a:pt x="83" y="3"/>
                  <a:pt x="103" y="11"/>
                </a:cubicBezTo>
                <a:cubicBezTo>
                  <a:pt x="114" y="14"/>
                  <a:pt x="122" y="22"/>
                  <a:pt x="127" y="32"/>
                </a:cubicBezTo>
                <a:cubicBezTo>
                  <a:pt x="112" y="33"/>
                  <a:pt x="98" y="41"/>
                  <a:pt x="90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89" y="56"/>
                  <a:pt x="88" y="57"/>
                  <a:pt x="88" y="58"/>
                </a:cubicBezTo>
                <a:cubicBezTo>
                  <a:pt x="87" y="59"/>
                  <a:pt x="87" y="59"/>
                  <a:pt x="87" y="59"/>
                </a:cubicBezTo>
                <a:cubicBezTo>
                  <a:pt x="87" y="60"/>
                  <a:pt x="86" y="61"/>
                  <a:pt x="86" y="62"/>
                </a:cubicBezTo>
                <a:cubicBezTo>
                  <a:pt x="86" y="62"/>
                  <a:pt x="85" y="63"/>
                  <a:pt x="85" y="63"/>
                </a:cubicBezTo>
                <a:cubicBezTo>
                  <a:pt x="85" y="64"/>
                  <a:pt x="85" y="65"/>
                  <a:pt x="84" y="66"/>
                </a:cubicBezTo>
                <a:cubicBezTo>
                  <a:pt x="84" y="67"/>
                  <a:pt x="84" y="67"/>
                  <a:pt x="84" y="68"/>
                </a:cubicBezTo>
                <a:cubicBezTo>
                  <a:pt x="83" y="71"/>
                  <a:pt x="83" y="71"/>
                  <a:pt x="83" y="71"/>
                </a:cubicBezTo>
                <a:cubicBezTo>
                  <a:pt x="83" y="71"/>
                  <a:pt x="83" y="72"/>
                  <a:pt x="83" y="73"/>
                </a:cubicBezTo>
                <a:cubicBezTo>
                  <a:pt x="83" y="74"/>
                  <a:pt x="83" y="75"/>
                  <a:pt x="82" y="75"/>
                </a:cubicBezTo>
                <a:cubicBezTo>
                  <a:pt x="82" y="77"/>
                  <a:pt x="82" y="78"/>
                  <a:pt x="82" y="80"/>
                </a:cubicBezTo>
                <a:cubicBezTo>
                  <a:pt x="82" y="82"/>
                  <a:pt x="82" y="84"/>
                  <a:pt x="82" y="86"/>
                </a:cubicBezTo>
                <a:cubicBezTo>
                  <a:pt x="82" y="86"/>
                  <a:pt x="83" y="87"/>
                  <a:pt x="83" y="88"/>
                </a:cubicBezTo>
                <a:cubicBezTo>
                  <a:pt x="83" y="89"/>
                  <a:pt x="83" y="90"/>
                  <a:pt x="83" y="91"/>
                </a:cubicBezTo>
                <a:cubicBezTo>
                  <a:pt x="84" y="92"/>
                  <a:pt x="84" y="93"/>
                  <a:pt x="84" y="94"/>
                </a:cubicBezTo>
                <a:cubicBezTo>
                  <a:pt x="85" y="95"/>
                  <a:pt x="85" y="95"/>
                  <a:pt x="85" y="95"/>
                </a:cubicBezTo>
                <a:cubicBezTo>
                  <a:pt x="87" y="102"/>
                  <a:pt x="91" y="109"/>
                  <a:pt x="96" y="114"/>
                </a:cubicBezTo>
                <a:cubicBezTo>
                  <a:pt x="97" y="114"/>
                  <a:pt x="97" y="114"/>
                  <a:pt x="97" y="114"/>
                </a:cubicBezTo>
                <a:cubicBezTo>
                  <a:pt x="98" y="115"/>
                  <a:pt x="98" y="116"/>
                  <a:pt x="99" y="117"/>
                </a:cubicBezTo>
                <a:cubicBezTo>
                  <a:pt x="101" y="118"/>
                  <a:pt x="102" y="119"/>
                  <a:pt x="104" y="120"/>
                </a:cubicBezTo>
                <a:lnTo>
                  <a:pt x="50" y="120"/>
                </a:lnTo>
                <a:close/>
                <a:moveTo>
                  <a:pt x="150" y="94"/>
                </a:moveTo>
                <a:cubicBezTo>
                  <a:pt x="149" y="94"/>
                  <a:pt x="148" y="95"/>
                  <a:pt x="148" y="96"/>
                </a:cubicBezTo>
                <a:cubicBezTo>
                  <a:pt x="148" y="99"/>
                  <a:pt x="145" y="102"/>
                  <a:pt x="142" y="102"/>
                </a:cubicBezTo>
                <a:cubicBezTo>
                  <a:pt x="118" y="102"/>
                  <a:pt x="118" y="102"/>
                  <a:pt x="118" y="102"/>
                </a:cubicBezTo>
                <a:cubicBezTo>
                  <a:pt x="114" y="102"/>
                  <a:pt x="112" y="99"/>
                  <a:pt x="112" y="96"/>
                </a:cubicBezTo>
                <a:cubicBezTo>
                  <a:pt x="112" y="78"/>
                  <a:pt x="112" y="78"/>
                  <a:pt x="112" y="78"/>
                </a:cubicBezTo>
                <a:cubicBezTo>
                  <a:pt x="112" y="74"/>
                  <a:pt x="115" y="72"/>
                  <a:pt x="118" y="72"/>
                </a:cubicBezTo>
                <a:cubicBezTo>
                  <a:pt x="143" y="72"/>
                  <a:pt x="143" y="72"/>
                  <a:pt x="143" y="72"/>
                </a:cubicBezTo>
                <a:cubicBezTo>
                  <a:pt x="146" y="72"/>
                  <a:pt x="148" y="75"/>
                  <a:pt x="148" y="78"/>
                </a:cubicBezTo>
                <a:cubicBezTo>
                  <a:pt x="148" y="79"/>
                  <a:pt x="149" y="80"/>
                  <a:pt x="150" y="80"/>
                </a:cubicBezTo>
                <a:cubicBezTo>
                  <a:pt x="151" y="80"/>
                  <a:pt x="152" y="79"/>
                  <a:pt x="152" y="78"/>
                </a:cubicBezTo>
                <a:cubicBezTo>
                  <a:pt x="152" y="74"/>
                  <a:pt x="150" y="70"/>
                  <a:pt x="146" y="69"/>
                </a:cubicBezTo>
                <a:cubicBezTo>
                  <a:pt x="146" y="67"/>
                  <a:pt x="146" y="67"/>
                  <a:pt x="146" y="67"/>
                </a:cubicBezTo>
                <a:cubicBezTo>
                  <a:pt x="145" y="58"/>
                  <a:pt x="138" y="52"/>
                  <a:pt x="130" y="52"/>
                </a:cubicBezTo>
                <a:cubicBezTo>
                  <a:pt x="129" y="52"/>
                  <a:pt x="129" y="52"/>
                  <a:pt x="129" y="52"/>
                </a:cubicBezTo>
                <a:cubicBezTo>
                  <a:pt x="121" y="52"/>
                  <a:pt x="114" y="59"/>
                  <a:pt x="114" y="68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0" y="71"/>
                  <a:pt x="108" y="74"/>
                  <a:pt x="108" y="78"/>
                </a:cubicBezTo>
                <a:cubicBezTo>
                  <a:pt x="108" y="97"/>
                  <a:pt x="108" y="97"/>
                  <a:pt x="108" y="97"/>
                </a:cubicBezTo>
                <a:cubicBezTo>
                  <a:pt x="108" y="102"/>
                  <a:pt x="113" y="106"/>
                  <a:pt x="118" y="106"/>
                </a:cubicBezTo>
                <a:cubicBezTo>
                  <a:pt x="143" y="106"/>
                  <a:pt x="143" y="106"/>
                  <a:pt x="143" y="106"/>
                </a:cubicBezTo>
                <a:cubicBezTo>
                  <a:pt x="148" y="106"/>
                  <a:pt x="152" y="101"/>
                  <a:pt x="152" y="96"/>
                </a:cubicBezTo>
                <a:cubicBezTo>
                  <a:pt x="152" y="95"/>
                  <a:pt x="151" y="94"/>
                  <a:pt x="150" y="94"/>
                </a:cubicBezTo>
                <a:close/>
                <a:moveTo>
                  <a:pt x="118" y="67"/>
                </a:moveTo>
                <a:cubicBezTo>
                  <a:pt x="118" y="61"/>
                  <a:pt x="124" y="56"/>
                  <a:pt x="130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7" y="56"/>
                  <a:pt x="142" y="61"/>
                  <a:pt x="142" y="68"/>
                </a:cubicBezTo>
                <a:cubicBezTo>
                  <a:pt x="142" y="68"/>
                  <a:pt x="142" y="68"/>
                  <a:pt x="142" y="68"/>
                </a:cubicBezTo>
                <a:cubicBezTo>
                  <a:pt x="118" y="68"/>
                  <a:pt x="118" y="68"/>
                  <a:pt x="118" y="68"/>
                </a:cubicBezTo>
                <a:cubicBezTo>
                  <a:pt x="118" y="67"/>
                  <a:pt x="118" y="67"/>
                  <a:pt x="118" y="67"/>
                </a:cubicBezTo>
                <a:close/>
                <a:moveTo>
                  <a:pt x="156" y="84"/>
                </a:moveTo>
                <a:cubicBezTo>
                  <a:pt x="156" y="85"/>
                  <a:pt x="155" y="86"/>
                  <a:pt x="154" y="86"/>
                </a:cubicBezTo>
                <a:cubicBezTo>
                  <a:pt x="154" y="86"/>
                  <a:pt x="154" y="86"/>
                  <a:pt x="154" y="86"/>
                </a:cubicBezTo>
                <a:cubicBezTo>
                  <a:pt x="144" y="86"/>
                  <a:pt x="144" y="86"/>
                  <a:pt x="144" y="86"/>
                </a:cubicBezTo>
                <a:cubicBezTo>
                  <a:pt x="143" y="86"/>
                  <a:pt x="142" y="85"/>
                  <a:pt x="142" y="84"/>
                </a:cubicBezTo>
                <a:cubicBezTo>
                  <a:pt x="142" y="83"/>
                  <a:pt x="143" y="82"/>
                  <a:pt x="144" y="82"/>
                </a:cubicBezTo>
                <a:cubicBezTo>
                  <a:pt x="154" y="82"/>
                  <a:pt x="154" y="82"/>
                  <a:pt x="154" y="82"/>
                </a:cubicBezTo>
                <a:cubicBezTo>
                  <a:pt x="155" y="82"/>
                  <a:pt x="156" y="83"/>
                  <a:pt x="156" y="84"/>
                </a:cubicBezTo>
                <a:cubicBezTo>
                  <a:pt x="156" y="84"/>
                  <a:pt x="156" y="84"/>
                  <a:pt x="156" y="84"/>
                </a:cubicBezTo>
                <a:close/>
                <a:moveTo>
                  <a:pt x="156" y="90"/>
                </a:moveTo>
                <a:cubicBezTo>
                  <a:pt x="156" y="91"/>
                  <a:pt x="155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44" y="92"/>
                  <a:pt x="144" y="92"/>
                  <a:pt x="144" y="92"/>
                </a:cubicBezTo>
                <a:cubicBezTo>
                  <a:pt x="143" y="92"/>
                  <a:pt x="142" y="91"/>
                  <a:pt x="142" y="90"/>
                </a:cubicBezTo>
                <a:cubicBezTo>
                  <a:pt x="142" y="89"/>
                  <a:pt x="143" y="88"/>
                  <a:pt x="144" y="88"/>
                </a:cubicBezTo>
                <a:cubicBezTo>
                  <a:pt x="154" y="88"/>
                  <a:pt x="154" y="88"/>
                  <a:pt x="154" y="88"/>
                </a:cubicBezTo>
                <a:cubicBezTo>
                  <a:pt x="155" y="88"/>
                  <a:pt x="156" y="89"/>
                  <a:pt x="156" y="90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90"/>
                  <a:pt x="156" y="90"/>
                  <a:pt x="156" y="9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5" name="TextBox 266"/>
          <p:cNvSpPr txBox="1"/>
          <p:nvPr/>
        </p:nvSpPr>
        <p:spPr>
          <a:xfrm>
            <a:off x="7963873" y="5163695"/>
            <a:ext cx="434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Freeform 29"/>
          <p:cNvSpPr>
            <a:spLocks noEditPoints="1"/>
          </p:cNvSpPr>
          <p:nvPr/>
        </p:nvSpPr>
        <p:spPr bwMode="auto">
          <a:xfrm>
            <a:off x="3892253" y="2338062"/>
            <a:ext cx="330973" cy="378128"/>
          </a:xfrm>
          <a:custGeom>
            <a:avLst/>
            <a:gdLst>
              <a:gd name="T0" fmla="*/ 41 w 154"/>
              <a:gd name="T1" fmla="*/ 98 h 177"/>
              <a:gd name="T2" fmla="*/ 48 w 154"/>
              <a:gd name="T3" fmla="*/ 118 h 177"/>
              <a:gd name="T4" fmla="*/ 64 w 154"/>
              <a:gd name="T5" fmla="*/ 122 h 177"/>
              <a:gd name="T6" fmla="*/ 39 w 154"/>
              <a:gd name="T7" fmla="*/ 55 h 177"/>
              <a:gd name="T8" fmla="*/ 43 w 154"/>
              <a:gd name="T9" fmla="*/ 68 h 177"/>
              <a:gd name="T10" fmla="*/ 64 w 154"/>
              <a:gd name="T11" fmla="*/ 50 h 177"/>
              <a:gd name="T12" fmla="*/ 48 w 154"/>
              <a:gd name="T13" fmla="*/ 46 h 177"/>
              <a:gd name="T14" fmla="*/ 111 w 154"/>
              <a:gd name="T15" fmla="*/ 101 h 177"/>
              <a:gd name="T16" fmla="*/ 90 w 154"/>
              <a:gd name="T17" fmla="*/ 118 h 177"/>
              <a:gd name="T18" fmla="*/ 106 w 154"/>
              <a:gd name="T19" fmla="*/ 122 h 177"/>
              <a:gd name="T20" fmla="*/ 113 w 154"/>
              <a:gd name="T21" fmla="*/ 98 h 177"/>
              <a:gd name="T22" fmla="*/ 106 w 154"/>
              <a:gd name="T23" fmla="*/ 46 h 177"/>
              <a:gd name="T24" fmla="*/ 90 w 154"/>
              <a:gd name="T25" fmla="*/ 50 h 177"/>
              <a:gd name="T26" fmla="*/ 111 w 154"/>
              <a:gd name="T27" fmla="*/ 68 h 177"/>
              <a:gd name="T28" fmla="*/ 115 w 154"/>
              <a:gd name="T29" fmla="*/ 55 h 177"/>
              <a:gd name="T30" fmla="*/ 130 w 154"/>
              <a:gd name="T31" fmla="*/ 135 h 177"/>
              <a:gd name="T32" fmla="*/ 40 w 154"/>
              <a:gd name="T33" fmla="*/ 151 h 177"/>
              <a:gd name="T34" fmla="*/ 45 w 154"/>
              <a:gd name="T35" fmla="*/ 144 h 177"/>
              <a:gd name="T36" fmla="*/ 83 w 154"/>
              <a:gd name="T37" fmla="*/ 166 h 177"/>
              <a:gd name="T38" fmla="*/ 134 w 154"/>
              <a:gd name="T39" fmla="*/ 113 h 177"/>
              <a:gd name="T40" fmla="*/ 134 w 154"/>
              <a:gd name="T41" fmla="*/ 120 h 177"/>
              <a:gd name="T42" fmla="*/ 138 w 154"/>
              <a:gd name="T43" fmla="*/ 124 h 177"/>
              <a:gd name="T44" fmla="*/ 32 w 154"/>
              <a:gd name="T45" fmla="*/ 124 h 177"/>
              <a:gd name="T46" fmla="*/ 13 w 154"/>
              <a:gd name="T47" fmla="*/ 115 h 177"/>
              <a:gd name="T48" fmla="*/ 31 w 154"/>
              <a:gd name="T49" fmla="*/ 27 h 177"/>
              <a:gd name="T50" fmla="*/ 53 w 154"/>
              <a:gd name="T51" fmla="*/ 20 h 177"/>
              <a:gd name="T52" fmla="*/ 16 w 154"/>
              <a:gd name="T53" fmla="*/ 42 h 177"/>
              <a:gd name="T54" fmla="*/ 20 w 154"/>
              <a:gd name="T55" fmla="*/ 128 h 177"/>
              <a:gd name="T56" fmla="*/ 20 w 154"/>
              <a:gd name="T57" fmla="*/ 120 h 177"/>
              <a:gd name="T58" fmla="*/ 152 w 154"/>
              <a:gd name="T59" fmla="*/ 62 h 177"/>
              <a:gd name="T60" fmla="*/ 142 w 154"/>
              <a:gd name="T61" fmla="*/ 99 h 177"/>
              <a:gd name="T62" fmla="*/ 145 w 154"/>
              <a:gd name="T63" fmla="*/ 54 h 177"/>
              <a:gd name="T64" fmla="*/ 87 w 154"/>
              <a:gd name="T65" fmla="*/ 18 h 177"/>
              <a:gd name="T66" fmla="*/ 77 w 154"/>
              <a:gd name="T67" fmla="*/ 0 h 177"/>
              <a:gd name="T68" fmla="*/ 141 w 154"/>
              <a:gd name="T69" fmla="*/ 34 h 177"/>
              <a:gd name="T70" fmla="*/ 77 w 154"/>
              <a:gd name="T71" fmla="*/ 8 h 177"/>
              <a:gd name="T72" fmla="*/ 81 w 154"/>
              <a:gd name="T73" fmla="*/ 12 h 177"/>
              <a:gd name="T74" fmla="*/ 85 w 154"/>
              <a:gd name="T75" fmla="*/ 88 h 177"/>
              <a:gd name="T76" fmla="*/ 99 w 154"/>
              <a:gd name="T77" fmla="*/ 110 h 177"/>
              <a:gd name="T78" fmla="*/ 77 w 154"/>
              <a:gd name="T79" fmla="*/ 90 h 177"/>
              <a:gd name="T80" fmla="*/ 55 w 154"/>
              <a:gd name="T81" fmla="*/ 110 h 177"/>
              <a:gd name="T82" fmla="*/ 63 w 154"/>
              <a:gd name="T83" fmla="*/ 66 h 177"/>
              <a:gd name="T84" fmla="*/ 65 w 154"/>
              <a:gd name="T85" fmla="*/ 74 h 177"/>
              <a:gd name="T86" fmla="*/ 77 w 154"/>
              <a:gd name="T87" fmla="*/ 62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77">
                <a:moveTo>
                  <a:pt x="39" y="113"/>
                </a:moveTo>
                <a:cubicBezTo>
                  <a:pt x="39" y="100"/>
                  <a:pt x="39" y="100"/>
                  <a:pt x="39" y="100"/>
                </a:cubicBezTo>
                <a:cubicBezTo>
                  <a:pt x="39" y="99"/>
                  <a:pt x="40" y="98"/>
                  <a:pt x="41" y="98"/>
                </a:cubicBezTo>
                <a:cubicBezTo>
                  <a:pt x="42" y="98"/>
                  <a:pt x="43" y="99"/>
                  <a:pt x="43" y="100"/>
                </a:cubicBezTo>
                <a:cubicBezTo>
                  <a:pt x="43" y="113"/>
                  <a:pt x="43" y="113"/>
                  <a:pt x="43" y="113"/>
                </a:cubicBezTo>
                <a:cubicBezTo>
                  <a:pt x="43" y="116"/>
                  <a:pt x="45" y="118"/>
                  <a:pt x="48" y="118"/>
                </a:cubicBezTo>
                <a:cubicBezTo>
                  <a:pt x="64" y="118"/>
                  <a:pt x="64" y="118"/>
                  <a:pt x="64" y="118"/>
                </a:cubicBezTo>
                <a:cubicBezTo>
                  <a:pt x="65" y="118"/>
                  <a:pt x="66" y="119"/>
                  <a:pt x="66" y="120"/>
                </a:cubicBezTo>
                <a:cubicBezTo>
                  <a:pt x="66" y="121"/>
                  <a:pt x="65" y="122"/>
                  <a:pt x="64" y="122"/>
                </a:cubicBezTo>
                <a:cubicBezTo>
                  <a:pt x="48" y="122"/>
                  <a:pt x="48" y="122"/>
                  <a:pt x="48" y="122"/>
                </a:cubicBezTo>
                <a:cubicBezTo>
                  <a:pt x="43" y="122"/>
                  <a:pt x="39" y="118"/>
                  <a:pt x="39" y="113"/>
                </a:cubicBezTo>
                <a:close/>
                <a:moveTo>
                  <a:pt x="39" y="55"/>
                </a:moveTo>
                <a:cubicBezTo>
                  <a:pt x="39" y="68"/>
                  <a:pt x="39" y="68"/>
                  <a:pt x="39" y="68"/>
                </a:cubicBezTo>
                <a:cubicBezTo>
                  <a:pt x="39" y="69"/>
                  <a:pt x="40" y="70"/>
                  <a:pt x="41" y="70"/>
                </a:cubicBezTo>
                <a:cubicBezTo>
                  <a:pt x="42" y="70"/>
                  <a:pt x="43" y="69"/>
                  <a:pt x="43" y="68"/>
                </a:cubicBezTo>
                <a:cubicBezTo>
                  <a:pt x="43" y="55"/>
                  <a:pt x="43" y="55"/>
                  <a:pt x="43" y="55"/>
                </a:cubicBezTo>
                <a:cubicBezTo>
                  <a:pt x="43" y="52"/>
                  <a:pt x="45" y="50"/>
                  <a:pt x="48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5" y="50"/>
                  <a:pt x="66" y="49"/>
                  <a:pt x="66" y="48"/>
                </a:cubicBezTo>
                <a:cubicBezTo>
                  <a:pt x="66" y="47"/>
                  <a:pt x="65" y="46"/>
                  <a:pt x="64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3" y="46"/>
                  <a:pt x="39" y="50"/>
                  <a:pt x="39" y="55"/>
                </a:cubicBezTo>
                <a:close/>
                <a:moveTo>
                  <a:pt x="113" y="99"/>
                </a:moveTo>
                <a:cubicBezTo>
                  <a:pt x="112" y="99"/>
                  <a:pt x="111" y="99"/>
                  <a:pt x="111" y="101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11" y="116"/>
                  <a:pt x="109" y="118"/>
                  <a:pt x="106" y="118"/>
                </a:cubicBezTo>
                <a:cubicBezTo>
                  <a:pt x="90" y="118"/>
                  <a:pt x="90" y="118"/>
                  <a:pt x="90" y="118"/>
                </a:cubicBezTo>
                <a:cubicBezTo>
                  <a:pt x="89" y="118"/>
                  <a:pt x="88" y="119"/>
                  <a:pt x="88" y="120"/>
                </a:cubicBezTo>
                <a:cubicBezTo>
                  <a:pt x="88" y="121"/>
                  <a:pt x="89" y="122"/>
                  <a:pt x="90" y="122"/>
                </a:cubicBezTo>
                <a:cubicBezTo>
                  <a:pt x="106" y="122"/>
                  <a:pt x="106" y="122"/>
                  <a:pt x="106" y="122"/>
                </a:cubicBezTo>
                <a:cubicBezTo>
                  <a:pt x="111" y="122"/>
                  <a:pt x="115" y="118"/>
                  <a:pt x="115" y="114"/>
                </a:cubicBezTo>
                <a:cubicBezTo>
                  <a:pt x="115" y="100"/>
                  <a:pt x="115" y="100"/>
                  <a:pt x="115" y="100"/>
                </a:cubicBezTo>
                <a:cubicBezTo>
                  <a:pt x="115" y="99"/>
                  <a:pt x="114" y="98"/>
                  <a:pt x="113" y="98"/>
                </a:cubicBezTo>
                <a:lnTo>
                  <a:pt x="113" y="99"/>
                </a:lnTo>
                <a:close/>
                <a:moveTo>
                  <a:pt x="115" y="55"/>
                </a:moveTo>
                <a:cubicBezTo>
                  <a:pt x="115" y="50"/>
                  <a:pt x="111" y="46"/>
                  <a:pt x="106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89" y="46"/>
                  <a:pt x="88" y="47"/>
                  <a:pt x="88" y="48"/>
                </a:cubicBezTo>
                <a:cubicBezTo>
                  <a:pt x="88" y="49"/>
                  <a:pt x="89" y="50"/>
                  <a:pt x="90" y="50"/>
                </a:cubicBezTo>
                <a:cubicBezTo>
                  <a:pt x="106" y="50"/>
                  <a:pt x="106" y="50"/>
                  <a:pt x="106" y="50"/>
                </a:cubicBezTo>
                <a:cubicBezTo>
                  <a:pt x="109" y="50"/>
                  <a:pt x="111" y="52"/>
                  <a:pt x="111" y="55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1" y="69"/>
                  <a:pt x="112" y="70"/>
                  <a:pt x="113" y="70"/>
                </a:cubicBezTo>
                <a:cubicBezTo>
                  <a:pt x="114" y="70"/>
                  <a:pt x="115" y="69"/>
                  <a:pt x="115" y="68"/>
                </a:cubicBezTo>
                <a:lnTo>
                  <a:pt x="115" y="55"/>
                </a:lnTo>
                <a:close/>
                <a:moveTo>
                  <a:pt x="145" y="124"/>
                </a:moveTo>
                <a:cubicBezTo>
                  <a:pt x="146" y="130"/>
                  <a:pt x="140" y="136"/>
                  <a:pt x="134" y="136"/>
                </a:cubicBezTo>
                <a:cubicBezTo>
                  <a:pt x="133" y="136"/>
                  <a:pt x="131" y="136"/>
                  <a:pt x="130" y="135"/>
                </a:cubicBezTo>
                <a:cubicBezTo>
                  <a:pt x="120" y="148"/>
                  <a:pt x="99" y="164"/>
                  <a:pt x="88" y="172"/>
                </a:cubicBezTo>
                <a:cubicBezTo>
                  <a:pt x="81" y="177"/>
                  <a:pt x="73" y="177"/>
                  <a:pt x="66" y="172"/>
                </a:cubicBezTo>
                <a:cubicBezTo>
                  <a:pt x="59" y="167"/>
                  <a:pt x="51" y="160"/>
                  <a:pt x="40" y="151"/>
                </a:cubicBezTo>
                <a:cubicBezTo>
                  <a:pt x="39" y="149"/>
                  <a:pt x="38" y="147"/>
                  <a:pt x="40" y="145"/>
                </a:cubicBezTo>
                <a:cubicBezTo>
                  <a:pt x="40" y="145"/>
                  <a:pt x="40" y="145"/>
                  <a:pt x="40" y="145"/>
                </a:cubicBezTo>
                <a:cubicBezTo>
                  <a:pt x="41" y="143"/>
                  <a:pt x="43" y="143"/>
                  <a:pt x="45" y="144"/>
                </a:cubicBezTo>
                <a:cubicBezTo>
                  <a:pt x="45" y="145"/>
                  <a:pt x="45" y="145"/>
                  <a:pt x="45" y="145"/>
                </a:cubicBezTo>
                <a:cubicBezTo>
                  <a:pt x="56" y="154"/>
                  <a:pt x="64" y="161"/>
                  <a:pt x="71" y="166"/>
                </a:cubicBezTo>
                <a:cubicBezTo>
                  <a:pt x="74" y="169"/>
                  <a:pt x="80" y="169"/>
                  <a:pt x="83" y="166"/>
                </a:cubicBezTo>
                <a:cubicBezTo>
                  <a:pt x="94" y="157"/>
                  <a:pt x="114" y="142"/>
                  <a:pt x="124" y="130"/>
                </a:cubicBezTo>
                <a:cubicBezTo>
                  <a:pt x="123" y="128"/>
                  <a:pt x="123" y="126"/>
                  <a:pt x="123" y="124"/>
                </a:cubicBezTo>
                <a:cubicBezTo>
                  <a:pt x="123" y="118"/>
                  <a:pt x="128" y="113"/>
                  <a:pt x="134" y="113"/>
                </a:cubicBezTo>
                <a:cubicBezTo>
                  <a:pt x="140" y="113"/>
                  <a:pt x="145" y="118"/>
                  <a:pt x="145" y="124"/>
                </a:cubicBezTo>
                <a:close/>
                <a:moveTo>
                  <a:pt x="138" y="124"/>
                </a:moveTo>
                <a:cubicBezTo>
                  <a:pt x="138" y="122"/>
                  <a:pt x="136" y="120"/>
                  <a:pt x="134" y="120"/>
                </a:cubicBezTo>
                <a:cubicBezTo>
                  <a:pt x="132" y="120"/>
                  <a:pt x="130" y="122"/>
                  <a:pt x="130" y="124"/>
                </a:cubicBezTo>
                <a:cubicBezTo>
                  <a:pt x="130" y="126"/>
                  <a:pt x="132" y="128"/>
                  <a:pt x="134" y="128"/>
                </a:cubicBezTo>
                <a:cubicBezTo>
                  <a:pt x="136" y="128"/>
                  <a:pt x="138" y="126"/>
                  <a:pt x="138" y="124"/>
                </a:cubicBezTo>
                <a:close/>
                <a:moveTo>
                  <a:pt x="9" y="54"/>
                </a:moveTo>
                <a:cubicBezTo>
                  <a:pt x="11" y="74"/>
                  <a:pt x="15" y="93"/>
                  <a:pt x="20" y="112"/>
                </a:cubicBezTo>
                <a:cubicBezTo>
                  <a:pt x="27" y="112"/>
                  <a:pt x="32" y="118"/>
                  <a:pt x="32" y="124"/>
                </a:cubicBezTo>
                <a:cubicBezTo>
                  <a:pt x="32" y="131"/>
                  <a:pt x="27" y="136"/>
                  <a:pt x="20" y="136"/>
                </a:cubicBezTo>
                <a:cubicBezTo>
                  <a:pt x="14" y="136"/>
                  <a:pt x="8" y="130"/>
                  <a:pt x="9" y="124"/>
                </a:cubicBezTo>
                <a:cubicBezTo>
                  <a:pt x="9" y="120"/>
                  <a:pt x="10" y="117"/>
                  <a:pt x="13" y="115"/>
                </a:cubicBezTo>
                <a:cubicBezTo>
                  <a:pt x="8" y="95"/>
                  <a:pt x="4" y="75"/>
                  <a:pt x="1" y="55"/>
                </a:cubicBezTo>
                <a:cubicBezTo>
                  <a:pt x="0" y="46"/>
                  <a:pt x="5" y="38"/>
                  <a:pt x="13" y="35"/>
                </a:cubicBezTo>
                <a:cubicBezTo>
                  <a:pt x="22" y="31"/>
                  <a:pt x="28" y="29"/>
                  <a:pt x="31" y="27"/>
                </a:cubicBezTo>
                <a:cubicBezTo>
                  <a:pt x="48" y="18"/>
                  <a:pt x="48" y="18"/>
                  <a:pt x="48" y="18"/>
                </a:cubicBezTo>
                <a:cubicBezTo>
                  <a:pt x="50" y="18"/>
                  <a:pt x="52" y="18"/>
                  <a:pt x="53" y="20"/>
                </a:cubicBezTo>
                <a:cubicBezTo>
                  <a:pt x="53" y="20"/>
                  <a:pt x="53" y="20"/>
                  <a:pt x="53" y="20"/>
                </a:cubicBezTo>
                <a:cubicBezTo>
                  <a:pt x="54" y="22"/>
                  <a:pt x="54" y="25"/>
                  <a:pt x="52" y="26"/>
                </a:cubicBezTo>
                <a:cubicBezTo>
                  <a:pt x="34" y="35"/>
                  <a:pt x="34" y="35"/>
                  <a:pt x="34" y="35"/>
                </a:cubicBezTo>
                <a:cubicBezTo>
                  <a:pt x="28" y="37"/>
                  <a:pt x="22" y="40"/>
                  <a:pt x="16" y="42"/>
                </a:cubicBezTo>
                <a:cubicBezTo>
                  <a:pt x="11" y="44"/>
                  <a:pt x="8" y="49"/>
                  <a:pt x="9" y="54"/>
                </a:cubicBezTo>
                <a:close/>
                <a:moveTo>
                  <a:pt x="16" y="124"/>
                </a:moveTo>
                <a:cubicBezTo>
                  <a:pt x="16" y="126"/>
                  <a:pt x="18" y="128"/>
                  <a:pt x="20" y="128"/>
                </a:cubicBezTo>
                <a:cubicBezTo>
                  <a:pt x="22" y="128"/>
                  <a:pt x="24" y="126"/>
                  <a:pt x="24" y="124"/>
                </a:cubicBezTo>
                <a:cubicBezTo>
                  <a:pt x="24" y="122"/>
                  <a:pt x="22" y="120"/>
                  <a:pt x="20" y="120"/>
                </a:cubicBezTo>
                <a:cubicBezTo>
                  <a:pt x="20" y="120"/>
                  <a:pt x="20" y="120"/>
                  <a:pt x="20" y="120"/>
                </a:cubicBezTo>
                <a:cubicBezTo>
                  <a:pt x="18" y="120"/>
                  <a:pt x="16" y="122"/>
                  <a:pt x="16" y="124"/>
                </a:cubicBezTo>
                <a:close/>
                <a:moveTo>
                  <a:pt x="153" y="55"/>
                </a:moveTo>
                <a:cubicBezTo>
                  <a:pt x="152" y="62"/>
                  <a:pt x="152" y="62"/>
                  <a:pt x="152" y="62"/>
                </a:cubicBezTo>
                <a:cubicBezTo>
                  <a:pt x="151" y="72"/>
                  <a:pt x="149" y="84"/>
                  <a:pt x="146" y="96"/>
                </a:cubicBezTo>
                <a:cubicBezTo>
                  <a:pt x="146" y="98"/>
                  <a:pt x="144" y="99"/>
                  <a:pt x="143" y="99"/>
                </a:cubicBezTo>
                <a:cubicBezTo>
                  <a:pt x="142" y="99"/>
                  <a:pt x="142" y="99"/>
                  <a:pt x="142" y="99"/>
                </a:cubicBezTo>
                <a:cubicBezTo>
                  <a:pt x="140" y="99"/>
                  <a:pt x="138" y="96"/>
                  <a:pt x="139" y="94"/>
                </a:cubicBezTo>
                <a:cubicBezTo>
                  <a:pt x="141" y="83"/>
                  <a:pt x="143" y="71"/>
                  <a:pt x="144" y="61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6" y="49"/>
                  <a:pt x="143" y="44"/>
                  <a:pt x="138" y="42"/>
                </a:cubicBezTo>
                <a:cubicBezTo>
                  <a:pt x="132" y="40"/>
                  <a:pt x="126" y="38"/>
                  <a:pt x="120" y="35"/>
                </a:cubicBezTo>
                <a:cubicBezTo>
                  <a:pt x="87" y="18"/>
                  <a:pt x="87" y="18"/>
                  <a:pt x="87" y="18"/>
                </a:cubicBezTo>
                <a:cubicBezTo>
                  <a:pt x="85" y="22"/>
                  <a:pt x="81" y="24"/>
                  <a:pt x="77" y="24"/>
                </a:cubicBezTo>
                <a:cubicBezTo>
                  <a:pt x="71" y="24"/>
                  <a:pt x="65" y="18"/>
                  <a:pt x="66" y="12"/>
                </a:cubicBezTo>
                <a:cubicBezTo>
                  <a:pt x="65" y="6"/>
                  <a:pt x="71" y="0"/>
                  <a:pt x="77" y="0"/>
                </a:cubicBezTo>
                <a:cubicBezTo>
                  <a:pt x="82" y="0"/>
                  <a:pt x="87" y="4"/>
                  <a:pt x="88" y="9"/>
                </a:cubicBezTo>
                <a:cubicBezTo>
                  <a:pt x="123" y="27"/>
                  <a:pt x="123" y="27"/>
                  <a:pt x="123" y="27"/>
                </a:cubicBezTo>
                <a:cubicBezTo>
                  <a:pt x="129" y="30"/>
                  <a:pt x="135" y="32"/>
                  <a:pt x="141" y="34"/>
                </a:cubicBezTo>
                <a:cubicBezTo>
                  <a:pt x="149" y="38"/>
                  <a:pt x="154" y="46"/>
                  <a:pt x="153" y="55"/>
                </a:cubicBezTo>
                <a:close/>
                <a:moveTo>
                  <a:pt x="81" y="12"/>
                </a:moveTo>
                <a:cubicBezTo>
                  <a:pt x="81" y="10"/>
                  <a:pt x="79" y="8"/>
                  <a:pt x="77" y="8"/>
                </a:cubicBezTo>
                <a:cubicBezTo>
                  <a:pt x="75" y="8"/>
                  <a:pt x="73" y="10"/>
                  <a:pt x="73" y="12"/>
                </a:cubicBezTo>
                <a:cubicBezTo>
                  <a:pt x="73" y="14"/>
                  <a:pt x="75" y="16"/>
                  <a:pt x="77" y="16"/>
                </a:cubicBezTo>
                <a:cubicBezTo>
                  <a:pt x="79" y="16"/>
                  <a:pt x="81" y="14"/>
                  <a:pt x="81" y="12"/>
                </a:cubicBezTo>
                <a:close/>
                <a:moveTo>
                  <a:pt x="77" y="58"/>
                </a:moveTo>
                <a:cubicBezTo>
                  <a:pt x="86" y="58"/>
                  <a:pt x="93" y="65"/>
                  <a:pt x="93" y="74"/>
                </a:cubicBezTo>
                <a:cubicBezTo>
                  <a:pt x="93" y="80"/>
                  <a:pt x="90" y="85"/>
                  <a:pt x="85" y="88"/>
                </a:cubicBezTo>
                <a:cubicBezTo>
                  <a:pt x="94" y="91"/>
                  <a:pt x="100" y="99"/>
                  <a:pt x="101" y="108"/>
                </a:cubicBezTo>
                <a:cubicBezTo>
                  <a:pt x="101" y="109"/>
                  <a:pt x="100" y="110"/>
                  <a:pt x="99" y="110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98" y="110"/>
                  <a:pt x="97" y="109"/>
                  <a:pt x="97" y="108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96" y="98"/>
                  <a:pt x="87" y="90"/>
                  <a:pt x="77" y="90"/>
                </a:cubicBezTo>
                <a:cubicBezTo>
                  <a:pt x="67" y="90"/>
                  <a:pt x="58" y="98"/>
                  <a:pt x="57" y="108"/>
                </a:cubicBezTo>
                <a:cubicBezTo>
                  <a:pt x="57" y="109"/>
                  <a:pt x="56" y="110"/>
                  <a:pt x="55" y="110"/>
                </a:cubicBezTo>
                <a:cubicBezTo>
                  <a:pt x="55" y="110"/>
                  <a:pt x="55" y="110"/>
                  <a:pt x="55" y="110"/>
                </a:cubicBezTo>
                <a:cubicBezTo>
                  <a:pt x="54" y="110"/>
                  <a:pt x="53" y="109"/>
                  <a:pt x="53" y="108"/>
                </a:cubicBezTo>
                <a:cubicBezTo>
                  <a:pt x="54" y="99"/>
                  <a:pt x="60" y="91"/>
                  <a:pt x="69" y="88"/>
                </a:cubicBezTo>
                <a:cubicBezTo>
                  <a:pt x="61" y="83"/>
                  <a:pt x="59" y="73"/>
                  <a:pt x="63" y="66"/>
                </a:cubicBezTo>
                <a:cubicBezTo>
                  <a:pt x="66" y="61"/>
                  <a:pt x="71" y="58"/>
                  <a:pt x="77" y="58"/>
                </a:cubicBezTo>
                <a:close/>
                <a:moveTo>
                  <a:pt x="77" y="62"/>
                </a:moveTo>
                <a:cubicBezTo>
                  <a:pt x="70" y="62"/>
                  <a:pt x="65" y="67"/>
                  <a:pt x="65" y="74"/>
                </a:cubicBezTo>
                <a:cubicBezTo>
                  <a:pt x="65" y="81"/>
                  <a:pt x="70" y="86"/>
                  <a:pt x="77" y="86"/>
                </a:cubicBezTo>
                <a:cubicBezTo>
                  <a:pt x="84" y="86"/>
                  <a:pt x="89" y="81"/>
                  <a:pt x="89" y="74"/>
                </a:cubicBezTo>
                <a:cubicBezTo>
                  <a:pt x="89" y="67"/>
                  <a:pt x="84" y="62"/>
                  <a:pt x="77" y="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6" name="TextBox 102"/>
          <p:cNvSpPr txBox="1"/>
          <p:nvPr/>
        </p:nvSpPr>
        <p:spPr>
          <a:xfrm>
            <a:off x="3654424" y="270153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oneaccess</a:t>
            </a:r>
            <a:endParaRPr lang="zh-CN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Freeform 33"/>
          <p:cNvSpPr>
            <a:spLocks noEditPoints="1"/>
          </p:cNvSpPr>
          <p:nvPr/>
        </p:nvSpPr>
        <p:spPr bwMode="auto">
          <a:xfrm>
            <a:off x="4861656" y="2294469"/>
            <a:ext cx="370686" cy="394961"/>
          </a:xfrm>
          <a:custGeom>
            <a:avLst/>
            <a:gdLst>
              <a:gd name="T0" fmla="*/ 11 w 165"/>
              <a:gd name="T1" fmla="*/ 37 h 176"/>
              <a:gd name="T2" fmla="*/ 8 w 165"/>
              <a:gd name="T3" fmla="*/ 37 h 176"/>
              <a:gd name="T4" fmla="*/ 0 w 165"/>
              <a:gd name="T5" fmla="*/ 53 h 176"/>
              <a:gd name="T6" fmla="*/ 8 w 165"/>
              <a:gd name="T7" fmla="*/ 66 h 176"/>
              <a:gd name="T8" fmla="*/ 18 w 165"/>
              <a:gd name="T9" fmla="*/ 51 h 176"/>
              <a:gd name="T10" fmla="*/ 8 w 165"/>
              <a:gd name="T11" fmla="*/ 60 h 176"/>
              <a:gd name="T12" fmla="*/ 9 w 165"/>
              <a:gd name="T13" fmla="*/ 42 h 176"/>
              <a:gd name="T14" fmla="*/ 8 w 165"/>
              <a:gd name="T15" fmla="*/ 60 h 176"/>
              <a:gd name="T16" fmla="*/ 21 w 165"/>
              <a:gd name="T17" fmla="*/ 98 h 176"/>
              <a:gd name="T18" fmla="*/ 24 w 165"/>
              <a:gd name="T19" fmla="*/ 98 h 176"/>
              <a:gd name="T20" fmla="*/ 35 w 165"/>
              <a:gd name="T21" fmla="*/ 74 h 176"/>
              <a:gd name="T22" fmla="*/ 24 w 165"/>
              <a:gd name="T23" fmla="*/ 56 h 176"/>
              <a:gd name="T24" fmla="*/ 11 w 165"/>
              <a:gd name="T25" fmla="*/ 78 h 176"/>
              <a:gd name="T26" fmla="*/ 24 w 165"/>
              <a:gd name="T27" fmla="*/ 61 h 176"/>
              <a:gd name="T28" fmla="*/ 22 w 165"/>
              <a:gd name="T29" fmla="*/ 93 h 176"/>
              <a:gd name="T30" fmla="*/ 24 w 165"/>
              <a:gd name="T31" fmla="*/ 61 h 176"/>
              <a:gd name="T32" fmla="*/ 70 w 165"/>
              <a:gd name="T33" fmla="*/ 77 h 176"/>
              <a:gd name="T34" fmla="*/ 59 w 165"/>
              <a:gd name="T35" fmla="*/ 47 h 176"/>
              <a:gd name="T36" fmla="*/ 56 w 165"/>
              <a:gd name="T37" fmla="*/ 47 h 176"/>
              <a:gd name="T38" fmla="*/ 43 w 165"/>
              <a:gd name="T39" fmla="*/ 75 h 176"/>
              <a:gd name="T40" fmla="*/ 57 w 165"/>
              <a:gd name="T41" fmla="*/ 99 h 176"/>
              <a:gd name="T42" fmla="*/ 47 w 165"/>
              <a:gd name="T43" fmla="*/ 74 h 176"/>
              <a:gd name="T44" fmla="*/ 66 w 165"/>
              <a:gd name="T45" fmla="*/ 67 h 176"/>
              <a:gd name="T46" fmla="*/ 57 w 165"/>
              <a:gd name="T47" fmla="*/ 93 h 176"/>
              <a:gd name="T48" fmla="*/ 40 w 165"/>
              <a:gd name="T49" fmla="*/ 82 h 176"/>
              <a:gd name="T50" fmla="*/ 25 w 165"/>
              <a:gd name="T51" fmla="*/ 109 h 176"/>
              <a:gd name="T52" fmla="*/ 38 w 165"/>
              <a:gd name="T53" fmla="*/ 134 h 176"/>
              <a:gd name="T54" fmla="*/ 41 w 165"/>
              <a:gd name="T55" fmla="*/ 133 h 176"/>
              <a:gd name="T56" fmla="*/ 54 w 165"/>
              <a:gd name="T57" fmla="*/ 106 h 176"/>
              <a:gd name="T58" fmla="*/ 40 w 165"/>
              <a:gd name="T59" fmla="*/ 82 h 176"/>
              <a:gd name="T60" fmla="*/ 29 w 165"/>
              <a:gd name="T61" fmla="*/ 109 h 176"/>
              <a:gd name="T62" fmla="*/ 51 w 165"/>
              <a:gd name="T63" fmla="*/ 107 h 176"/>
              <a:gd name="T64" fmla="*/ 24 w 165"/>
              <a:gd name="T65" fmla="*/ 124 h 176"/>
              <a:gd name="T66" fmla="*/ 20 w 165"/>
              <a:gd name="T67" fmla="*/ 124 h 176"/>
              <a:gd name="T68" fmla="*/ 10 w 165"/>
              <a:gd name="T69" fmla="*/ 145 h 176"/>
              <a:gd name="T70" fmla="*/ 22 w 165"/>
              <a:gd name="T71" fmla="*/ 164 h 176"/>
              <a:gd name="T72" fmla="*/ 33 w 165"/>
              <a:gd name="T73" fmla="*/ 143 h 176"/>
              <a:gd name="T74" fmla="*/ 24 w 165"/>
              <a:gd name="T75" fmla="*/ 124 h 176"/>
              <a:gd name="T76" fmla="*/ 14 w 165"/>
              <a:gd name="T77" fmla="*/ 145 h 176"/>
              <a:gd name="T78" fmla="*/ 29 w 165"/>
              <a:gd name="T79" fmla="*/ 143 h 176"/>
              <a:gd name="T80" fmla="*/ 161 w 165"/>
              <a:gd name="T81" fmla="*/ 70 h 176"/>
              <a:gd name="T82" fmla="*/ 120 w 165"/>
              <a:gd name="T83" fmla="*/ 0 h 176"/>
              <a:gd name="T84" fmla="*/ 52 w 165"/>
              <a:gd name="T85" fmla="*/ 2 h 176"/>
              <a:gd name="T86" fmla="*/ 82 w 165"/>
              <a:gd name="T87" fmla="*/ 62 h 176"/>
              <a:gd name="T88" fmla="*/ 34 w 165"/>
              <a:gd name="T89" fmla="*/ 170 h 176"/>
              <a:gd name="T90" fmla="*/ 37 w 165"/>
              <a:gd name="T91" fmla="*/ 176 h 176"/>
              <a:gd name="T92" fmla="*/ 121 w 165"/>
              <a:gd name="T93" fmla="*/ 174 h 176"/>
              <a:gd name="T94" fmla="*/ 161 w 165"/>
              <a:gd name="T95" fmla="*/ 70 h 176"/>
              <a:gd name="T96" fmla="*/ 114 w 165"/>
              <a:gd name="T97" fmla="*/ 168 h 176"/>
              <a:gd name="T98" fmla="*/ 89 w 165"/>
              <a:gd name="T99" fmla="*/ 78 h 176"/>
              <a:gd name="T100" fmla="*/ 62 w 165"/>
              <a:gd name="T101" fmla="*/ 8 h 176"/>
              <a:gd name="T102" fmla="*/ 154 w 165"/>
              <a:gd name="T103" fmla="*/ 74 h 176"/>
              <a:gd name="T104" fmla="*/ 39 w 165"/>
              <a:gd name="T105" fmla="*/ 62 h 176"/>
              <a:gd name="T106" fmla="*/ 42 w 165"/>
              <a:gd name="T107" fmla="*/ 62 h 176"/>
              <a:gd name="T108" fmla="*/ 53 w 165"/>
              <a:gd name="T109" fmla="*/ 39 h 176"/>
              <a:gd name="T110" fmla="*/ 42 w 165"/>
              <a:gd name="T111" fmla="*/ 20 h 176"/>
              <a:gd name="T112" fmla="*/ 29 w 165"/>
              <a:gd name="T113" fmla="*/ 43 h 176"/>
              <a:gd name="T114" fmla="*/ 39 w 165"/>
              <a:gd name="T115" fmla="*/ 62 h 176"/>
              <a:gd name="T116" fmla="*/ 49 w 165"/>
              <a:gd name="T117" fmla="*/ 40 h 176"/>
              <a:gd name="T118" fmla="*/ 33 w 165"/>
              <a:gd name="T119" fmla="*/ 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" h="176">
                <a:moveTo>
                  <a:pt x="18" y="49"/>
                </a:moveTo>
                <a:cubicBezTo>
                  <a:pt x="11" y="37"/>
                  <a:pt x="11" y="37"/>
                  <a:pt x="11" y="37"/>
                </a:cubicBezTo>
                <a:cubicBezTo>
                  <a:pt x="11" y="36"/>
                  <a:pt x="10" y="36"/>
                  <a:pt x="9" y="36"/>
                </a:cubicBezTo>
                <a:cubicBezTo>
                  <a:pt x="9" y="36"/>
                  <a:pt x="8" y="36"/>
                  <a:pt x="8" y="37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2"/>
                  <a:pt x="0" y="53"/>
                  <a:pt x="0" y="53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66"/>
                  <a:pt x="8" y="66"/>
                  <a:pt x="8" y="66"/>
                </a:cubicBezTo>
                <a:cubicBezTo>
                  <a:pt x="9" y="66"/>
                  <a:pt x="10" y="66"/>
                  <a:pt x="10" y="65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0"/>
                  <a:pt x="18" y="49"/>
                  <a:pt x="18" y="49"/>
                </a:cubicBezTo>
                <a:close/>
                <a:moveTo>
                  <a:pt x="8" y="60"/>
                </a:moveTo>
                <a:cubicBezTo>
                  <a:pt x="4" y="52"/>
                  <a:pt x="4" y="52"/>
                  <a:pt x="4" y="52"/>
                </a:cubicBezTo>
                <a:cubicBezTo>
                  <a:pt x="9" y="42"/>
                  <a:pt x="9" y="42"/>
                  <a:pt x="9" y="42"/>
                </a:cubicBezTo>
                <a:cubicBezTo>
                  <a:pt x="14" y="50"/>
                  <a:pt x="14" y="50"/>
                  <a:pt x="14" y="50"/>
                </a:cubicBezTo>
                <a:lnTo>
                  <a:pt x="8" y="60"/>
                </a:lnTo>
                <a:close/>
                <a:moveTo>
                  <a:pt x="11" y="80"/>
                </a:moveTo>
                <a:cubicBezTo>
                  <a:pt x="21" y="98"/>
                  <a:pt x="21" y="98"/>
                  <a:pt x="21" y="98"/>
                </a:cubicBezTo>
                <a:cubicBezTo>
                  <a:pt x="21" y="98"/>
                  <a:pt x="22" y="99"/>
                  <a:pt x="22" y="99"/>
                </a:cubicBezTo>
                <a:cubicBezTo>
                  <a:pt x="23" y="98"/>
                  <a:pt x="24" y="98"/>
                  <a:pt x="24" y="98"/>
                </a:cubicBezTo>
                <a:cubicBezTo>
                  <a:pt x="35" y="76"/>
                  <a:pt x="35" y="76"/>
                  <a:pt x="35" y="76"/>
                </a:cubicBezTo>
                <a:cubicBezTo>
                  <a:pt x="36" y="75"/>
                  <a:pt x="36" y="75"/>
                  <a:pt x="35" y="74"/>
                </a:cubicBezTo>
                <a:cubicBezTo>
                  <a:pt x="26" y="57"/>
                  <a:pt x="26" y="57"/>
                  <a:pt x="26" y="57"/>
                </a:cubicBezTo>
                <a:cubicBezTo>
                  <a:pt x="25" y="56"/>
                  <a:pt x="25" y="56"/>
                  <a:pt x="24" y="56"/>
                </a:cubicBezTo>
                <a:cubicBezTo>
                  <a:pt x="23" y="56"/>
                  <a:pt x="23" y="56"/>
                  <a:pt x="22" y="57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9"/>
                  <a:pt x="11" y="79"/>
                  <a:pt x="11" y="80"/>
                </a:cubicBezTo>
                <a:close/>
                <a:moveTo>
                  <a:pt x="24" y="61"/>
                </a:moveTo>
                <a:cubicBezTo>
                  <a:pt x="31" y="75"/>
                  <a:pt x="31" y="75"/>
                  <a:pt x="31" y="75"/>
                </a:cubicBezTo>
                <a:cubicBezTo>
                  <a:pt x="22" y="93"/>
                  <a:pt x="22" y="93"/>
                  <a:pt x="22" y="93"/>
                </a:cubicBezTo>
                <a:cubicBezTo>
                  <a:pt x="15" y="79"/>
                  <a:pt x="15" y="79"/>
                  <a:pt x="15" y="79"/>
                </a:cubicBezTo>
                <a:lnTo>
                  <a:pt x="24" y="61"/>
                </a:lnTo>
                <a:close/>
                <a:moveTo>
                  <a:pt x="59" y="98"/>
                </a:moveTo>
                <a:cubicBezTo>
                  <a:pt x="70" y="77"/>
                  <a:pt x="70" y="77"/>
                  <a:pt x="70" y="77"/>
                </a:cubicBezTo>
                <a:cubicBezTo>
                  <a:pt x="72" y="74"/>
                  <a:pt x="72" y="69"/>
                  <a:pt x="70" y="65"/>
                </a:cubicBezTo>
                <a:cubicBezTo>
                  <a:pt x="59" y="47"/>
                  <a:pt x="59" y="47"/>
                  <a:pt x="59" y="47"/>
                </a:cubicBezTo>
                <a:cubicBezTo>
                  <a:pt x="59" y="46"/>
                  <a:pt x="58" y="46"/>
                  <a:pt x="58" y="46"/>
                </a:cubicBezTo>
                <a:cubicBezTo>
                  <a:pt x="57" y="46"/>
                  <a:pt x="56" y="46"/>
                  <a:pt x="56" y="47"/>
                </a:cubicBezTo>
                <a:cubicBezTo>
                  <a:pt x="43" y="73"/>
                  <a:pt x="43" y="73"/>
                  <a:pt x="43" y="73"/>
                </a:cubicBezTo>
                <a:cubicBezTo>
                  <a:pt x="43" y="73"/>
                  <a:pt x="43" y="74"/>
                  <a:pt x="43" y="75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99"/>
                  <a:pt x="57" y="99"/>
                  <a:pt x="57" y="99"/>
                </a:cubicBezTo>
                <a:cubicBezTo>
                  <a:pt x="58" y="99"/>
                  <a:pt x="59" y="99"/>
                  <a:pt x="59" y="98"/>
                </a:cubicBezTo>
                <a:close/>
                <a:moveTo>
                  <a:pt x="47" y="74"/>
                </a:moveTo>
                <a:cubicBezTo>
                  <a:pt x="58" y="52"/>
                  <a:pt x="58" y="52"/>
                  <a:pt x="58" y="52"/>
                </a:cubicBezTo>
                <a:cubicBezTo>
                  <a:pt x="66" y="67"/>
                  <a:pt x="66" y="67"/>
                  <a:pt x="66" y="67"/>
                </a:cubicBezTo>
                <a:cubicBezTo>
                  <a:pt x="68" y="70"/>
                  <a:pt x="68" y="73"/>
                  <a:pt x="66" y="76"/>
                </a:cubicBezTo>
                <a:cubicBezTo>
                  <a:pt x="57" y="93"/>
                  <a:pt x="57" y="93"/>
                  <a:pt x="57" y="93"/>
                </a:cubicBezTo>
                <a:lnTo>
                  <a:pt x="47" y="74"/>
                </a:lnTo>
                <a:close/>
                <a:moveTo>
                  <a:pt x="40" y="82"/>
                </a:moveTo>
                <a:cubicBezTo>
                  <a:pt x="39" y="82"/>
                  <a:pt x="39" y="82"/>
                  <a:pt x="38" y="83"/>
                </a:cubicBezTo>
                <a:cubicBezTo>
                  <a:pt x="25" y="109"/>
                  <a:pt x="25" y="109"/>
                  <a:pt x="25" y="109"/>
                </a:cubicBezTo>
                <a:cubicBezTo>
                  <a:pt x="25" y="109"/>
                  <a:pt x="25" y="110"/>
                  <a:pt x="25" y="110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38" y="134"/>
                  <a:pt x="39" y="135"/>
                  <a:pt x="40" y="135"/>
                </a:cubicBezTo>
                <a:cubicBezTo>
                  <a:pt x="40" y="135"/>
                  <a:pt x="41" y="134"/>
                  <a:pt x="41" y="133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55" y="107"/>
                  <a:pt x="55" y="107"/>
                  <a:pt x="54" y="106"/>
                </a:cubicBezTo>
                <a:cubicBezTo>
                  <a:pt x="42" y="83"/>
                  <a:pt x="42" y="83"/>
                  <a:pt x="42" y="83"/>
                </a:cubicBezTo>
                <a:cubicBezTo>
                  <a:pt x="41" y="82"/>
                  <a:pt x="41" y="82"/>
                  <a:pt x="40" y="82"/>
                </a:cubicBezTo>
                <a:close/>
                <a:moveTo>
                  <a:pt x="39" y="129"/>
                </a:moveTo>
                <a:cubicBezTo>
                  <a:pt x="29" y="109"/>
                  <a:pt x="29" y="109"/>
                  <a:pt x="29" y="109"/>
                </a:cubicBezTo>
                <a:cubicBezTo>
                  <a:pt x="40" y="87"/>
                  <a:pt x="40" y="87"/>
                  <a:pt x="40" y="87"/>
                </a:cubicBezTo>
                <a:cubicBezTo>
                  <a:pt x="51" y="107"/>
                  <a:pt x="51" y="107"/>
                  <a:pt x="51" y="107"/>
                </a:cubicBezTo>
                <a:lnTo>
                  <a:pt x="39" y="129"/>
                </a:lnTo>
                <a:close/>
                <a:moveTo>
                  <a:pt x="24" y="124"/>
                </a:moveTo>
                <a:cubicBezTo>
                  <a:pt x="23" y="123"/>
                  <a:pt x="23" y="123"/>
                  <a:pt x="22" y="123"/>
                </a:cubicBezTo>
                <a:cubicBezTo>
                  <a:pt x="21" y="123"/>
                  <a:pt x="21" y="123"/>
                  <a:pt x="20" y="124"/>
                </a:cubicBezTo>
                <a:cubicBezTo>
                  <a:pt x="10" y="144"/>
                  <a:pt x="10" y="144"/>
                  <a:pt x="10" y="144"/>
                </a:cubicBezTo>
                <a:cubicBezTo>
                  <a:pt x="10" y="144"/>
                  <a:pt x="10" y="145"/>
                  <a:pt x="10" y="145"/>
                </a:cubicBezTo>
                <a:cubicBezTo>
                  <a:pt x="20" y="163"/>
                  <a:pt x="20" y="163"/>
                  <a:pt x="20" y="163"/>
                </a:cubicBezTo>
                <a:cubicBezTo>
                  <a:pt x="20" y="164"/>
                  <a:pt x="21" y="164"/>
                  <a:pt x="22" y="164"/>
                </a:cubicBezTo>
                <a:cubicBezTo>
                  <a:pt x="22" y="164"/>
                  <a:pt x="23" y="163"/>
                  <a:pt x="23" y="163"/>
                </a:cubicBezTo>
                <a:cubicBezTo>
                  <a:pt x="33" y="143"/>
                  <a:pt x="33" y="143"/>
                  <a:pt x="33" y="143"/>
                </a:cubicBezTo>
                <a:cubicBezTo>
                  <a:pt x="33" y="143"/>
                  <a:pt x="33" y="142"/>
                  <a:pt x="33" y="141"/>
                </a:cubicBezTo>
                <a:lnTo>
                  <a:pt x="24" y="124"/>
                </a:lnTo>
                <a:close/>
                <a:moveTo>
                  <a:pt x="21" y="158"/>
                </a:moveTo>
                <a:cubicBezTo>
                  <a:pt x="14" y="145"/>
                  <a:pt x="14" y="145"/>
                  <a:pt x="14" y="145"/>
                </a:cubicBezTo>
                <a:cubicBezTo>
                  <a:pt x="22" y="129"/>
                  <a:pt x="22" y="129"/>
                  <a:pt x="22" y="129"/>
                </a:cubicBezTo>
                <a:cubicBezTo>
                  <a:pt x="29" y="143"/>
                  <a:pt x="29" y="143"/>
                  <a:pt x="29" y="143"/>
                </a:cubicBezTo>
                <a:lnTo>
                  <a:pt x="21" y="158"/>
                </a:lnTo>
                <a:close/>
                <a:moveTo>
                  <a:pt x="161" y="70"/>
                </a:moveTo>
                <a:cubicBezTo>
                  <a:pt x="124" y="2"/>
                  <a:pt x="124" y="2"/>
                  <a:pt x="124" y="2"/>
                </a:cubicBezTo>
                <a:cubicBezTo>
                  <a:pt x="123" y="1"/>
                  <a:pt x="122" y="0"/>
                  <a:pt x="120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3" y="1"/>
                  <a:pt x="52" y="2"/>
                </a:cubicBezTo>
                <a:cubicBezTo>
                  <a:pt x="51" y="3"/>
                  <a:pt x="51" y="5"/>
                  <a:pt x="52" y="6"/>
                </a:cubicBezTo>
                <a:cubicBezTo>
                  <a:pt x="82" y="62"/>
                  <a:pt x="82" y="62"/>
                  <a:pt x="82" y="62"/>
                </a:cubicBezTo>
                <a:cubicBezTo>
                  <a:pt x="84" y="66"/>
                  <a:pt x="84" y="71"/>
                  <a:pt x="82" y="74"/>
                </a:cubicBezTo>
                <a:cubicBezTo>
                  <a:pt x="34" y="170"/>
                  <a:pt x="34" y="170"/>
                  <a:pt x="34" y="170"/>
                </a:cubicBezTo>
                <a:cubicBezTo>
                  <a:pt x="33" y="171"/>
                  <a:pt x="33" y="173"/>
                  <a:pt x="34" y="174"/>
                </a:cubicBezTo>
                <a:cubicBezTo>
                  <a:pt x="35" y="175"/>
                  <a:pt x="36" y="176"/>
                  <a:pt x="37" y="176"/>
                </a:cubicBezTo>
                <a:cubicBezTo>
                  <a:pt x="117" y="176"/>
                  <a:pt x="117" y="176"/>
                  <a:pt x="117" y="176"/>
                </a:cubicBezTo>
                <a:cubicBezTo>
                  <a:pt x="118" y="176"/>
                  <a:pt x="120" y="175"/>
                  <a:pt x="121" y="174"/>
                </a:cubicBezTo>
                <a:cubicBezTo>
                  <a:pt x="161" y="93"/>
                  <a:pt x="161" y="93"/>
                  <a:pt x="161" y="93"/>
                </a:cubicBezTo>
                <a:cubicBezTo>
                  <a:pt x="165" y="86"/>
                  <a:pt x="165" y="77"/>
                  <a:pt x="161" y="70"/>
                </a:cubicBezTo>
                <a:close/>
                <a:moveTo>
                  <a:pt x="154" y="90"/>
                </a:moveTo>
                <a:cubicBezTo>
                  <a:pt x="114" y="168"/>
                  <a:pt x="114" y="168"/>
                  <a:pt x="114" y="168"/>
                </a:cubicBezTo>
                <a:cubicBezTo>
                  <a:pt x="44" y="168"/>
                  <a:pt x="44" y="168"/>
                  <a:pt x="44" y="168"/>
                </a:cubicBezTo>
                <a:cubicBezTo>
                  <a:pt x="89" y="78"/>
                  <a:pt x="89" y="78"/>
                  <a:pt x="89" y="78"/>
                </a:cubicBezTo>
                <a:cubicBezTo>
                  <a:pt x="92" y="72"/>
                  <a:pt x="92" y="65"/>
                  <a:pt x="89" y="59"/>
                </a:cubicBezTo>
                <a:cubicBezTo>
                  <a:pt x="62" y="8"/>
                  <a:pt x="62" y="8"/>
                  <a:pt x="62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54" y="74"/>
                  <a:pt x="154" y="74"/>
                  <a:pt x="154" y="74"/>
                </a:cubicBezTo>
                <a:cubicBezTo>
                  <a:pt x="156" y="79"/>
                  <a:pt x="157" y="85"/>
                  <a:pt x="154" y="90"/>
                </a:cubicBezTo>
                <a:close/>
                <a:moveTo>
                  <a:pt x="39" y="62"/>
                </a:moveTo>
                <a:cubicBezTo>
                  <a:pt x="39" y="63"/>
                  <a:pt x="40" y="63"/>
                  <a:pt x="40" y="63"/>
                </a:cubicBezTo>
                <a:cubicBezTo>
                  <a:pt x="41" y="63"/>
                  <a:pt x="42" y="63"/>
                  <a:pt x="42" y="62"/>
                </a:cubicBezTo>
                <a:cubicBezTo>
                  <a:pt x="53" y="41"/>
                  <a:pt x="53" y="41"/>
                  <a:pt x="53" y="41"/>
                </a:cubicBezTo>
                <a:cubicBezTo>
                  <a:pt x="53" y="40"/>
                  <a:pt x="53" y="39"/>
                  <a:pt x="53" y="39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2" y="20"/>
                  <a:pt x="42" y="20"/>
                </a:cubicBezTo>
                <a:cubicBezTo>
                  <a:pt x="41" y="20"/>
                  <a:pt x="40" y="21"/>
                  <a:pt x="40" y="21"/>
                </a:cubicBezTo>
                <a:cubicBezTo>
                  <a:pt x="29" y="43"/>
                  <a:pt x="29" y="43"/>
                  <a:pt x="29" y="43"/>
                </a:cubicBezTo>
                <a:cubicBezTo>
                  <a:pt x="29" y="43"/>
                  <a:pt x="29" y="44"/>
                  <a:pt x="29" y="45"/>
                </a:cubicBezTo>
                <a:lnTo>
                  <a:pt x="39" y="62"/>
                </a:lnTo>
                <a:close/>
                <a:moveTo>
                  <a:pt x="42" y="26"/>
                </a:moveTo>
                <a:cubicBezTo>
                  <a:pt x="49" y="40"/>
                  <a:pt x="49" y="40"/>
                  <a:pt x="49" y="40"/>
                </a:cubicBezTo>
                <a:cubicBezTo>
                  <a:pt x="40" y="57"/>
                  <a:pt x="40" y="57"/>
                  <a:pt x="40" y="57"/>
                </a:cubicBezTo>
                <a:cubicBezTo>
                  <a:pt x="33" y="44"/>
                  <a:pt x="33" y="44"/>
                  <a:pt x="33" y="44"/>
                </a:cubicBezTo>
                <a:lnTo>
                  <a:pt x="42" y="2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TextBox 102"/>
          <p:cNvSpPr txBox="1"/>
          <p:nvPr/>
        </p:nvSpPr>
        <p:spPr>
          <a:xfrm>
            <a:off x="4649294" y="2701539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 Cube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266"/>
          <p:cNvSpPr txBox="1"/>
          <p:nvPr/>
        </p:nvSpPr>
        <p:spPr>
          <a:xfrm>
            <a:off x="8967097" y="5163695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CFW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9043091" y="4815355"/>
            <a:ext cx="318013" cy="348340"/>
          </a:xfrm>
          <a:custGeom>
            <a:avLst/>
            <a:gdLst>
              <a:gd name="T0" fmla="*/ 88 w 161"/>
              <a:gd name="T1" fmla="*/ 3 h 177"/>
              <a:gd name="T2" fmla="*/ 151 w 161"/>
              <a:gd name="T3" fmla="*/ 34 h 177"/>
              <a:gd name="T4" fmla="*/ 143 w 161"/>
              <a:gd name="T5" fmla="*/ 122 h 177"/>
              <a:gd name="T6" fmla="*/ 74 w 161"/>
              <a:gd name="T7" fmla="*/ 174 h 177"/>
              <a:gd name="T8" fmla="*/ 0 w 161"/>
              <a:gd name="T9" fmla="*/ 46 h 177"/>
              <a:gd name="T10" fmla="*/ 42 w 161"/>
              <a:gd name="T11" fmla="*/ 21 h 177"/>
              <a:gd name="T12" fmla="*/ 79 w 161"/>
              <a:gd name="T13" fmla="*/ 0 h 177"/>
              <a:gd name="T14" fmla="*/ 80 w 161"/>
              <a:gd name="T15" fmla="*/ 8 h 177"/>
              <a:gd name="T16" fmla="*/ 76 w 161"/>
              <a:gd name="T17" fmla="*/ 9 h 177"/>
              <a:gd name="T18" fmla="*/ 46 w 161"/>
              <a:gd name="T19" fmla="*/ 29 h 177"/>
              <a:gd name="T20" fmla="*/ 14 w 161"/>
              <a:gd name="T21" fmla="*/ 41 h 177"/>
              <a:gd name="T22" fmla="*/ 8 w 161"/>
              <a:gd name="T23" fmla="*/ 46 h 177"/>
              <a:gd name="T24" fmla="*/ 78 w 161"/>
              <a:gd name="T25" fmla="*/ 167 h 177"/>
              <a:gd name="T26" fmla="*/ 82 w 161"/>
              <a:gd name="T27" fmla="*/ 167 h 177"/>
              <a:gd name="T28" fmla="*/ 152 w 161"/>
              <a:gd name="T29" fmla="*/ 46 h 177"/>
              <a:gd name="T30" fmla="*/ 149 w 161"/>
              <a:gd name="T31" fmla="*/ 42 h 177"/>
              <a:gd name="T32" fmla="*/ 115 w 161"/>
              <a:gd name="T33" fmla="*/ 29 h 177"/>
              <a:gd name="T34" fmla="*/ 84 w 161"/>
              <a:gd name="T35" fmla="*/ 9 h 177"/>
              <a:gd name="T36" fmla="*/ 81 w 161"/>
              <a:gd name="T37" fmla="*/ 50 h 177"/>
              <a:gd name="T38" fmla="*/ 109 w 161"/>
              <a:gd name="T39" fmla="*/ 70 h 177"/>
              <a:gd name="T40" fmla="*/ 106 w 161"/>
              <a:gd name="T41" fmla="*/ 118 h 177"/>
              <a:gd name="T42" fmla="*/ 31 w 161"/>
              <a:gd name="T43" fmla="*/ 94 h 177"/>
              <a:gd name="T44" fmla="*/ 53 w 161"/>
              <a:gd name="T45" fmla="*/ 70 h 177"/>
              <a:gd name="T46" fmla="*/ 81 w 161"/>
              <a:gd name="T47" fmla="*/ 50 h 177"/>
              <a:gd name="T48" fmla="*/ 58 w 161"/>
              <a:gd name="T49" fmla="*/ 102 h 177"/>
              <a:gd name="T50" fmla="*/ 106 w 161"/>
              <a:gd name="T51" fmla="*/ 114 h 177"/>
              <a:gd name="T52" fmla="*/ 54 w 161"/>
              <a:gd name="T53" fmla="*/ 102 h 177"/>
              <a:gd name="T54" fmla="*/ 54 w 161"/>
              <a:gd name="T55" fmla="*/ 114 h 177"/>
              <a:gd name="T56" fmla="*/ 106 w 161"/>
              <a:gd name="T57" fmla="*/ 80 h 177"/>
              <a:gd name="T58" fmla="*/ 35 w 161"/>
              <a:gd name="T59" fmla="*/ 94 h 177"/>
              <a:gd name="T60" fmla="*/ 106 w 161"/>
              <a:gd name="T61" fmla="*/ 98 h 177"/>
              <a:gd name="T62" fmla="*/ 121 w 161"/>
              <a:gd name="T63" fmla="*/ 80 h 177"/>
              <a:gd name="T64" fmla="*/ 110 w 161"/>
              <a:gd name="T65" fmla="*/ 98 h 177"/>
              <a:gd name="T66" fmla="*/ 127 w 161"/>
              <a:gd name="T67" fmla="*/ 95 h 177"/>
              <a:gd name="T68" fmla="*/ 121 w 161"/>
              <a:gd name="T69" fmla="*/ 80 h 177"/>
              <a:gd name="T70" fmla="*/ 62 w 161"/>
              <a:gd name="T71" fmla="*/ 68 h 177"/>
              <a:gd name="T72" fmla="*/ 47 w 161"/>
              <a:gd name="T73" fmla="*/ 76 h 177"/>
              <a:gd name="T74" fmla="*/ 70 w 161"/>
              <a:gd name="T75" fmla="*/ 57 h 177"/>
              <a:gd name="T76" fmla="*/ 74 w 161"/>
              <a:gd name="T77" fmla="*/ 55 h 177"/>
              <a:gd name="T78" fmla="*/ 115 w 161"/>
              <a:gd name="T79" fmla="*/ 76 h 177"/>
              <a:gd name="T80" fmla="*/ 109 w 161"/>
              <a:gd name="T81" fmla="*/ 74 h 177"/>
              <a:gd name="T82" fmla="*/ 81 w 161"/>
              <a:gd name="T83" fmla="*/ 54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1" h="177">
                <a:moveTo>
                  <a:pt x="80" y="0"/>
                </a:moveTo>
                <a:cubicBezTo>
                  <a:pt x="83" y="0"/>
                  <a:pt x="86" y="1"/>
                  <a:pt x="88" y="3"/>
                </a:cubicBezTo>
                <a:cubicBezTo>
                  <a:pt x="97" y="10"/>
                  <a:pt x="107" y="16"/>
                  <a:pt x="118" y="21"/>
                </a:cubicBezTo>
                <a:cubicBezTo>
                  <a:pt x="129" y="26"/>
                  <a:pt x="140" y="30"/>
                  <a:pt x="151" y="34"/>
                </a:cubicBezTo>
                <a:cubicBezTo>
                  <a:pt x="157" y="36"/>
                  <a:pt x="161" y="41"/>
                  <a:pt x="160" y="46"/>
                </a:cubicBezTo>
                <a:cubicBezTo>
                  <a:pt x="159" y="64"/>
                  <a:pt x="154" y="100"/>
                  <a:pt x="143" y="122"/>
                </a:cubicBezTo>
                <a:cubicBezTo>
                  <a:pt x="131" y="147"/>
                  <a:pt x="99" y="167"/>
                  <a:pt x="86" y="174"/>
                </a:cubicBezTo>
                <a:cubicBezTo>
                  <a:pt x="82" y="177"/>
                  <a:pt x="78" y="177"/>
                  <a:pt x="74" y="174"/>
                </a:cubicBezTo>
                <a:cubicBezTo>
                  <a:pt x="61" y="167"/>
                  <a:pt x="30" y="147"/>
                  <a:pt x="17" y="122"/>
                </a:cubicBezTo>
                <a:cubicBezTo>
                  <a:pt x="6" y="100"/>
                  <a:pt x="2" y="64"/>
                  <a:pt x="0" y="46"/>
                </a:cubicBezTo>
                <a:cubicBezTo>
                  <a:pt x="0" y="41"/>
                  <a:pt x="3" y="36"/>
                  <a:pt x="9" y="34"/>
                </a:cubicBezTo>
                <a:cubicBezTo>
                  <a:pt x="20" y="30"/>
                  <a:pt x="31" y="26"/>
                  <a:pt x="42" y="21"/>
                </a:cubicBezTo>
                <a:cubicBezTo>
                  <a:pt x="53" y="16"/>
                  <a:pt x="63" y="10"/>
                  <a:pt x="72" y="3"/>
                </a:cubicBezTo>
                <a:cubicBezTo>
                  <a:pt x="74" y="1"/>
                  <a:pt x="76" y="0"/>
                  <a:pt x="79" y="0"/>
                </a:cubicBezTo>
                <a:lnTo>
                  <a:pt x="80" y="0"/>
                </a:lnTo>
                <a:close/>
                <a:moveTo>
                  <a:pt x="80" y="8"/>
                </a:moveTo>
                <a:cubicBezTo>
                  <a:pt x="80" y="8"/>
                  <a:pt x="80" y="8"/>
                  <a:pt x="80" y="8"/>
                </a:cubicBezTo>
                <a:cubicBezTo>
                  <a:pt x="78" y="8"/>
                  <a:pt x="77" y="8"/>
                  <a:pt x="76" y="9"/>
                </a:cubicBezTo>
                <a:cubicBezTo>
                  <a:pt x="74" y="11"/>
                  <a:pt x="74" y="11"/>
                  <a:pt x="74" y="11"/>
                </a:cubicBezTo>
                <a:cubicBezTo>
                  <a:pt x="65" y="18"/>
                  <a:pt x="56" y="24"/>
                  <a:pt x="46" y="29"/>
                </a:cubicBezTo>
                <a:cubicBezTo>
                  <a:pt x="36" y="33"/>
                  <a:pt x="26" y="37"/>
                  <a:pt x="16" y="40"/>
                </a:cubicBezTo>
                <a:cubicBezTo>
                  <a:pt x="14" y="41"/>
                  <a:pt x="14" y="41"/>
                  <a:pt x="14" y="41"/>
                </a:cubicBezTo>
                <a:cubicBezTo>
                  <a:pt x="11" y="42"/>
                  <a:pt x="11" y="42"/>
                  <a:pt x="11" y="42"/>
                </a:cubicBezTo>
                <a:cubicBezTo>
                  <a:pt x="9" y="42"/>
                  <a:pt x="8" y="44"/>
                  <a:pt x="8" y="46"/>
                </a:cubicBezTo>
                <a:cubicBezTo>
                  <a:pt x="9" y="57"/>
                  <a:pt x="13" y="96"/>
                  <a:pt x="24" y="118"/>
                </a:cubicBezTo>
                <a:cubicBezTo>
                  <a:pt x="32" y="134"/>
                  <a:pt x="50" y="151"/>
                  <a:pt x="78" y="167"/>
                </a:cubicBezTo>
                <a:cubicBezTo>
                  <a:pt x="78" y="168"/>
                  <a:pt x="79" y="168"/>
                  <a:pt x="80" y="168"/>
                </a:cubicBezTo>
                <a:cubicBezTo>
                  <a:pt x="81" y="168"/>
                  <a:pt x="82" y="168"/>
                  <a:pt x="82" y="167"/>
                </a:cubicBezTo>
                <a:cubicBezTo>
                  <a:pt x="110" y="151"/>
                  <a:pt x="128" y="134"/>
                  <a:pt x="136" y="118"/>
                </a:cubicBezTo>
                <a:cubicBezTo>
                  <a:pt x="147" y="96"/>
                  <a:pt x="151" y="57"/>
                  <a:pt x="152" y="46"/>
                </a:cubicBezTo>
                <a:cubicBezTo>
                  <a:pt x="152" y="44"/>
                  <a:pt x="151" y="42"/>
                  <a:pt x="149" y="42"/>
                </a:cubicBezTo>
                <a:cubicBezTo>
                  <a:pt x="149" y="42"/>
                  <a:pt x="149" y="42"/>
                  <a:pt x="149" y="42"/>
                </a:cubicBezTo>
                <a:cubicBezTo>
                  <a:pt x="146" y="41"/>
                  <a:pt x="146" y="41"/>
                  <a:pt x="146" y="41"/>
                </a:cubicBezTo>
                <a:cubicBezTo>
                  <a:pt x="135" y="37"/>
                  <a:pt x="125" y="33"/>
                  <a:pt x="115" y="29"/>
                </a:cubicBezTo>
                <a:cubicBezTo>
                  <a:pt x="104" y="24"/>
                  <a:pt x="95" y="18"/>
                  <a:pt x="86" y="11"/>
                </a:cubicBezTo>
                <a:cubicBezTo>
                  <a:pt x="84" y="9"/>
                  <a:pt x="84" y="9"/>
                  <a:pt x="84" y="9"/>
                </a:cubicBezTo>
                <a:cubicBezTo>
                  <a:pt x="83" y="8"/>
                  <a:pt x="81" y="8"/>
                  <a:pt x="80" y="8"/>
                </a:cubicBezTo>
                <a:close/>
                <a:moveTo>
                  <a:pt x="81" y="50"/>
                </a:moveTo>
                <a:cubicBezTo>
                  <a:pt x="92" y="50"/>
                  <a:pt x="101" y="56"/>
                  <a:pt x="104" y="66"/>
                </a:cubicBezTo>
                <a:cubicBezTo>
                  <a:pt x="105" y="68"/>
                  <a:pt x="107" y="70"/>
                  <a:pt x="109" y="70"/>
                </a:cubicBezTo>
                <a:cubicBezTo>
                  <a:pt x="122" y="72"/>
                  <a:pt x="131" y="82"/>
                  <a:pt x="131" y="94"/>
                </a:cubicBezTo>
                <a:cubicBezTo>
                  <a:pt x="131" y="108"/>
                  <a:pt x="120" y="118"/>
                  <a:pt x="106" y="118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42" y="118"/>
                  <a:pt x="31" y="108"/>
                  <a:pt x="31" y="94"/>
                </a:cubicBezTo>
                <a:cubicBezTo>
                  <a:pt x="31" y="94"/>
                  <a:pt x="31" y="94"/>
                  <a:pt x="31" y="94"/>
                </a:cubicBezTo>
                <a:cubicBezTo>
                  <a:pt x="31" y="82"/>
                  <a:pt x="41" y="71"/>
                  <a:pt x="53" y="70"/>
                </a:cubicBezTo>
                <a:cubicBezTo>
                  <a:pt x="55" y="70"/>
                  <a:pt x="57" y="68"/>
                  <a:pt x="58" y="66"/>
                </a:cubicBezTo>
                <a:cubicBezTo>
                  <a:pt x="62" y="56"/>
                  <a:pt x="71" y="50"/>
                  <a:pt x="81" y="50"/>
                </a:cubicBezTo>
                <a:close/>
                <a:moveTo>
                  <a:pt x="125" y="102"/>
                </a:moveTo>
                <a:cubicBezTo>
                  <a:pt x="58" y="102"/>
                  <a:pt x="58" y="102"/>
                  <a:pt x="58" y="102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15" y="114"/>
                  <a:pt x="122" y="109"/>
                  <a:pt x="125" y="102"/>
                </a:cubicBezTo>
                <a:close/>
                <a:moveTo>
                  <a:pt x="54" y="102"/>
                </a:moveTo>
                <a:cubicBezTo>
                  <a:pt x="37" y="102"/>
                  <a:pt x="37" y="102"/>
                  <a:pt x="37" y="102"/>
                </a:cubicBezTo>
                <a:cubicBezTo>
                  <a:pt x="40" y="109"/>
                  <a:pt x="47" y="113"/>
                  <a:pt x="54" y="114"/>
                </a:cubicBezTo>
                <a:lnTo>
                  <a:pt x="54" y="102"/>
                </a:lnTo>
                <a:close/>
                <a:moveTo>
                  <a:pt x="106" y="80"/>
                </a:moveTo>
                <a:cubicBezTo>
                  <a:pt x="41" y="80"/>
                  <a:pt x="41" y="80"/>
                  <a:pt x="41" y="80"/>
                </a:cubicBezTo>
                <a:cubicBezTo>
                  <a:pt x="37" y="84"/>
                  <a:pt x="35" y="89"/>
                  <a:pt x="35" y="94"/>
                </a:cubicBezTo>
                <a:cubicBezTo>
                  <a:pt x="35" y="95"/>
                  <a:pt x="35" y="97"/>
                  <a:pt x="36" y="98"/>
                </a:cubicBezTo>
                <a:cubicBezTo>
                  <a:pt x="106" y="98"/>
                  <a:pt x="106" y="98"/>
                  <a:pt x="106" y="98"/>
                </a:cubicBezTo>
                <a:lnTo>
                  <a:pt x="106" y="80"/>
                </a:lnTo>
                <a:close/>
                <a:moveTo>
                  <a:pt x="121" y="80"/>
                </a:moveTo>
                <a:cubicBezTo>
                  <a:pt x="110" y="80"/>
                  <a:pt x="110" y="80"/>
                  <a:pt x="110" y="80"/>
                </a:cubicBezTo>
                <a:cubicBezTo>
                  <a:pt x="110" y="98"/>
                  <a:pt x="110" y="98"/>
                  <a:pt x="110" y="98"/>
                </a:cubicBezTo>
                <a:cubicBezTo>
                  <a:pt x="127" y="98"/>
                  <a:pt x="127" y="98"/>
                  <a:pt x="127" y="98"/>
                </a:cubicBezTo>
                <a:cubicBezTo>
                  <a:pt x="127" y="97"/>
                  <a:pt x="127" y="96"/>
                  <a:pt x="127" y="95"/>
                </a:cubicBezTo>
                <a:cubicBezTo>
                  <a:pt x="127" y="94"/>
                  <a:pt x="127" y="94"/>
                  <a:pt x="127" y="94"/>
                </a:cubicBezTo>
                <a:cubicBezTo>
                  <a:pt x="127" y="89"/>
                  <a:pt x="125" y="84"/>
                  <a:pt x="121" y="80"/>
                </a:cubicBezTo>
                <a:close/>
                <a:moveTo>
                  <a:pt x="70" y="57"/>
                </a:moveTo>
                <a:cubicBezTo>
                  <a:pt x="66" y="60"/>
                  <a:pt x="63" y="63"/>
                  <a:pt x="62" y="68"/>
                </a:cubicBezTo>
                <a:cubicBezTo>
                  <a:pt x="61" y="71"/>
                  <a:pt x="57" y="74"/>
                  <a:pt x="54" y="74"/>
                </a:cubicBezTo>
                <a:cubicBezTo>
                  <a:pt x="51" y="74"/>
                  <a:pt x="49" y="75"/>
                  <a:pt x="47" y="76"/>
                </a:cubicBezTo>
                <a:cubicBezTo>
                  <a:pt x="70" y="76"/>
                  <a:pt x="70" y="76"/>
                  <a:pt x="70" y="76"/>
                </a:cubicBezTo>
                <a:lnTo>
                  <a:pt x="70" y="57"/>
                </a:lnTo>
                <a:close/>
                <a:moveTo>
                  <a:pt x="81" y="54"/>
                </a:moveTo>
                <a:cubicBezTo>
                  <a:pt x="79" y="54"/>
                  <a:pt x="76" y="54"/>
                  <a:pt x="74" y="55"/>
                </a:cubicBezTo>
                <a:cubicBezTo>
                  <a:pt x="74" y="76"/>
                  <a:pt x="74" y="76"/>
                  <a:pt x="74" y="76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4" y="75"/>
                  <a:pt x="112" y="75"/>
                  <a:pt x="110" y="74"/>
                </a:cubicBezTo>
                <a:cubicBezTo>
                  <a:pt x="109" y="74"/>
                  <a:pt x="109" y="74"/>
                  <a:pt x="109" y="74"/>
                </a:cubicBezTo>
                <a:cubicBezTo>
                  <a:pt x="105" y="74"/>
                  <a:pt x="102" y="71"/>
                  <a:pt x="101" y="68"/>
                </a:cubicBezTo>
                <a:cubicBezTo>
                  <a:pt x="98" y="60"/>
                  <a:pt x="90" y="54"/>
                  <a:pt x="81" y="5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3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153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Migration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 bwMode="auto">
          <a:xfrm>
            <a:off x="1468716" y="3021168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5" name="组合 6"/>
          <p:cNvGrpSpPr/>
          <p:nvPr/>
        </p:nvGrpSpPr>
        <p:grpSpPr>
          <a:xfrm>
            <a:off x="1914280" y="1516752"/>
            <a:ext cx="304418" cy="304418"/>
            <a:chOff x="7342188" y="-758825"/>
            <a:chExt cx="579437" cy="579437"/>
          </a:xfrm>
          <a:solidFill>
            <a:srgbClr val="454545"/>
          </a:solidFill>
        </p:grpSpPr>
        <p:sp>
          <p:nvSpPr>
            <p:cNvPr id="56" name="Freeform 5"/>
            <p:cNvSpPr/>
            <p:nvPr/>
          </p:nvSpPr>
          <p:spPr bwMode="auto">
            <a:xfrm>
              <a:off x="7524750" y="-633413"/>
              <a:ext cx="249237" cy="247650"/>
            </a:xfrm>
            <a:custGeom>
              <a:avLst/>
              <a:gdLst>
                <a:gd name="T0" fmla="*/ 72 w 157"/>
                <a:gd name="T1" fmla="*/ 10 h 156"/>
                <a:gd name="T2" fmla="*/ 70 w 157"/>
                <a:gd name="T3" fmla="*/ 0 h 156"/>
                <a:gd name="T4" fmla="*/ 0 w 157"/>
                <a:gd name="T5" fmla="*/ 7 h 156"/>
                <a:gd name="T6" fmla="*/ 149 w 157"/>
                <a:gd name="T7" fmla="*/ 156 h 156"/>
                <a:gd name="T8" fmla="*/ 157 w 157"/>
                <a:gd name="T9" fmla="*/ 149 h 156"/>
                <a:gd name="T10" fmla="*/ 22 w 157"/>
                <a:gd name="T11" fmla="*/ 14 h 156"/>
                <a:gd name="T12" fmla="*/ 72 w 157"/>
                <a:gd name="T13" fmla="*/ 1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56">
                  <a:moveTo>
                    <a:pt x="72" y="10"/>
                  </a:moveTo>
                  <a:lnTo>
                    <a:pt x="70" y="0"/>
                  </a:lnTo>
                  <a:lnTo>
                    <a:pt x="0" y="7"/>
                  </a:lnTo>
                  <a:lnTo>
                    <a:pt x="149" y="156"/>
                  </a:lnTo>
                  <a:lnTo>
                    <a:pt x="157" y="149"/>
                  </a:lnTo>
                  <a:lnTo>
                    <a:pt x="22" y="14"/>
                  </a:lnTo>
                  <a:lnTo>
                    <a:pt x="7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7489825" y="-549275"/>
              <a:ext cx="249237" cy="244475"/>
            </a:xfrm>
            <a:custGeom>
              <a:avLst/>
              <a:gdLst>
                <a:gd name="T0" fmla="*/ 0 w 157"/>
                <a:gd name="T1" fmla="*/ 5 h 154"/>
                <a:gd name="T2" fmla="*/ 135 w 157"/>
                <a:gd name="T3" fmla="*/ 139 h 154"/>
                <a:gd name="T4" fmla="*/ 87 w 157"/>
                <a:gd name="T5" fmla="*/ 144 h 154"/>
                <a:gd name="T6" fmla="*/ 87 w 157"/>
                <a:gd name="T7" fmla="*/ 154 h 154"/>
                <a:gd name="T8" fmla="*/ 157 w 157"/>
                <a:gd name="T9" fmla="*/ 149 h 154"/>
                <a:gd name="T10" fmla="*/ 8 w 157"/>
                <a:gd name="T11" fmla="*/ 0 h 154"/>
                <a:gd name="T12" fmla="*/ 0 w 157"/>
                <a:gd name="T1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54">
                  <a:moveTo>
                    <a:pt x="0" y="5"/>
                  </a:moveTo>
                  <a:lnTo>
                    <a:pt x="135" y="139"/>
                  </a:lnTo>
                  <a:lnTo>
                    <a:pt x="87" y="144"/>
                  </a:lnTo>
                  <a:lnTo>
                    <a:pt x="87" y="154"/>
                  </a:lnTo>
                  <a:lnTo>
                    <a:pt x="157" y="149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7"/>
            <p:cNvSpPr>
              <a:spLocks noEditPoints="1"/>
            </p:cNvSpPr>
            <p:nvPr/>
          </p:nvSpPr>
          <p:spPr bwMode="auto">
            <a:xfrm>
              <a:off x="7342188" y="-758825"/>
              <a:ext cx="579437" cy="579437"/>
            </a:xfrm>
            <a:custGeom>
              <a:avLst/>
              <a:gdLst>
                <a:gd name="T0" fmla="*/ 139 w 152"/>
                <a:gd name="T1" fmla="*/ 46 h 152"/>
                <a:gd name="T2" fmla="*/ 106 w 152"/>
                <a:gd name="T3" fmla="*/ 46 h 152"/>
                <a:gd name="T4" fmla="*/ 106 w 152"/>
                <a:gd name="T5" fmla="*/ 13 h 152"/>
                <a:gd name="T6" fmla="*/ 93 w 152"/>
                <a:gd name="T7" fmla="*/ 0 h 152"/>
                <a:gd name="T8" fmla="*/ 13 w 152"/>
                <a:gd name="T9" fmla="*/ 0 h 152"/>
                <a:gd name="T10" fmla="*/ 0 w 152"/>
                <a:gd name="T11" fmla="*/ 13 h 152"/>
                <a:gd name="T12" fmla="*/ 0 w 152"/>
                <a:gd name="T13" fmla="*/ 93 h 152"/>
                <a:gd name="T14" fmla="*/ 13 w 152"/>
                <a:gd name="T15" fmla="*/ 106 h 152"/>
                <a:gd name="T16" fmla="*/ 46 w 152"/>
                <a:gd name="T17" fmla="*/ 106 h 152"/>
                <a:gd name="T18" fmla="*/ 46 w 152"/>
                <a:gd name="T19" fmla="*/ 139 h 152"/>
                <a:gd name="T20" fmla="*/ 59 w 152"/>
                <a:gd name="T21" fmla="*/ 152 h 152"/>
                <a:gd name="T22" fmla="*/ 139 w 152"/>
                <a:gd name="T23" fmla="*/ 152 h 152"/>
                <a:gd name="T24" fmla="*/ 152 w 152"/>
                <a:gd name="T25" fmla="*/ 139 h 152"/>
                <a:gd name="T26" fmla="*/ 152 w 152"/>
                <a:gd name="T27" fmla="*/ 59 h 152"/>
                <a:gd name="T28" fmla="*/ 139 w 152"/>
                <a:gd name="T29" fmla="*/ 46 h 152"/>
                <a:gd name="T30" fmla="*/ 144 w 152"/>
                <a:gd name="T31" fmla="*/ 139 h 152"/>
                <a:gd name="T32" fmla="*/ 139 w 152"/>
                <a:gd name="T33" fmla="*/ 144 h 152"/>
                <a:gd name="T34" fmla="*/ 59 w 152"/>
                <a:gd name="T35" fmla="*/ 144 h 152"/>
                <a:gd name="T36" fmla="*/ 54 w 152"/>
                <a:gd name="T37" fmla="*/ 139 h 152"/>
                <a:gd name="T38" fmla="*/ 54 w 152"/>
                <a:gd name="T39" fmla="*/ 98 h 152"/>
                <a:gd name="T40" fmla="*/ 13 w 152"/>
                <a:gd name="T41" fmla="*/ 98 h 152"/>
                <a:gd name="T42" fmla="*/ 8 w 152"/>
                <a:gd name="T43" fmla="*/ 93 h 152"/>
                <a:gd name="T44" fmla="*/ 8 w 152"/>
                <a:gd name="T45" fmla="*/ 13 h 152"/>
                <a:gd name="T46" fmla="*/ 13 w 152"/>
                <a:gd name="T47" fmla="*/ 8 h 152"/>
                <a:gd name="T48" fmla="*/ 93 w 152"/>
                <a:gd name="T49" fmla="*/ 8 h 152"/>
                <a:gd name="T50" fmla="*/ 98 w 152"/>
                <a:gd name="T51" fmla="*/ 13 h 152"/>
                <a:gd name="T52" fmla="*/ 98 w 152"/>
                <a:gd name="T53" fmla="*/ 54 h 152"/>
                <a:gd name="T54" fmla="*/ 139 w 152"/>
                <a:gd name="T55" fmla="*/ 54 h 152"/>
                <a:gd name="T56" fmla="*/ 144 w 152"/>
                <a:gd name="T57" fmla="*/ 59 h 152"/>
                <a:gd name="T58" fmla="*/ 144 w 152"/>
                <a:gd name="T59" fmla="*/ 13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2" h="152">
                  <a:moveTo>
                    <a:pt x="139" y="46"/>
                  </a:moveTo>
                  <a:cubicBezTo>
                    <a:pt x="106" y="46"/>
                    <a:pt x="106" y="46"/>
                    <a:pt x="106" y="46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6"/>
                    <a:pt x="100" y="0"/>
                    <a:pt x="9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0"/>
                    <a:pt x="6" y="106"/>
                    <a:pt x="13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39"/>
                    <a:pt x="46" y="139"/>
                    <a:pt x="46" y="139"/>
                  </a:cubicBezTo>
                  <a:cubicBezTo>
                    <a:pt x="46" y="146"/>
                    <a:pt x="52" y="152"/>
                    <a:pt x="59" y="152"/>
                  </a:cubicBezTo>
                  <a:cubicBezTo>
                    <a:pt x="139" y="152"/>
                    <a:pt x="139" y="152"/>
                    <a:pt x="139" y="152"/>
                  </a:cubicBezTo>
                  <a:cubicBezTo>
                    <a:pt x="146" y="152"/>
                    <a:pt x="152" y="146"/>
                    <a:pt x="152" y="139"/>
                  </a:cubicBezTo>
                  <a:cubicBezTo>
                    <a:pt x="152" y="59"/>
                    <a:pt x="152" y="59"/>
                    <a:pt x="152" y="59"/>
                  </a:cubicBezTo>
                  <a:cubicBezTo>
                    <a:pt x="152" y="52"/>
                    <a:pt x="146" y="46"/>
                    <a:pt x="139" y="46"/>
                  </a:cubicBezTo>
                  <a:close/>
                  <a:moveTo>
                    <a:pt x="144" y="139"/>
                  </a:moveTo>
                  <a:cubicBezTo>
                    <a:pt x="144" y="142"/>
                    <a:pt x="142" y="144"/>
                    <a:pt x="139" y="144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6" y="144"/>
                    <a:pt x="54" y="142"/>
                    <a:pt x="54" y="139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13" y="98"/>
                    <a:pt x="13" y="98"/>
                    <a:pt x="13" y="98"/>
                  </a:cubicBezTo>
                  <a:cubicBezTo>
                    <a:pt x="10" y="98"/>
                    <a:pt x="8" y="96"/>
                    <a:pt x="8" y="9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0"/>
                    <a:pt x="10" y="8"/>
                    <a:pt x="13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6" y="8"/>
                    <a:pt x="98" y="10"/>
                    <a:pt x="98" y="13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42" y="54"/>
                    <a:pt x="144" y="56"/>
                    <a:pt x="144" y="59"/>
                  </a:cubicBezTo>
                  <a:lnTo>
                    <a:pt x="144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59" name="TextBox 266"/>
          <p:cNvSpPr txBox="1"/>
          <p:nvPr/>
        </p:nvSpPr>
        <p:spPr>
          <a:xfrm>
            <a:off x="1609473" y="1818003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OMS(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MaaS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60" name="TextBox 73"/>
          <p:cNvSpPr txBox="1"/>
          <p:nvPr/>
        </p:nvSpPr>
        <p:spPr>
          <a:xfrm>
            <a:off x="2764819" y="1821171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" name="组合 12"/>
          <p:cNvGrpSpPr/>
          <p:nvPr/>
        </p:nvGrpSpPr>
        <p:grpSpPr>
          <a:xfrm>
            <a:off x="2855912" y="1487594"/>
            <a:ext cx="311861" cy="354161"/>
            <a:chOff x="5461000" y="2892425"/>
            <a:chExt cx="3265488" cy="3708400"/>
          </a:xfrm>
          <a:solidFill>
            <a:srgbClr val="454545"/>
          </a:solidFill>
        </p:grpSpPr>
        <p:sp>
          <p:nvSpPr>
            <p:cNvPr id="111" name="Freeform 9"/>
            <p:cNvSpPr>
              <a:spLocks noEditPoints="1"/>
            </p:cNvSpPr>
            <p:nvPr/>
          </p:nvSpPr>
          <p:spPr bwMode="auto">
            <a:xfrm>
              <a:off x="6186488" y="4059238"/>
              <a:ext cx="1814513" cy="1382713"/>
            </a:xfrm>
            <a:custGeom>
              <a:avLst/>
              <a:gdLst>
                <a:gd name="T0" fmla="*/ 469 w 482"/>
                <a:gd name="T1" fmla="*/ 254 h 368"/>
                <a:gd name="T2" fmla="*/ 12 w 482"/>
                <a:gd name="T3" fmla="*/ 254 h 368"/>
                <a:gd name="T4" fmla="*/ 1 w 482"/>
                <a:gd name="T5" fmla="*/ 265 h 368"/>
                <a:gd name="T6" fmla="*/ 12 w 482"/>
                <a:gd name="T7" fmla="*/ 277 h 368"/>
                <a:gd name="T8" fmla="*/ 437 w 482"/>
                <a:gd name="T9" fmla="*/ 277 h 368"/>
                <a:gd name="T10" fmla="*/ 348 w 482"/>
                <a:gd name="T11" fmla="*/ 348 h 368"/>
                <a:gd name="T12" fmla="*/ 346 w 482"/>
                <a:gd name="T13" fmla="*/ 364 h 368"/>
                <a:gd name="T14" fmla="*/ 355 w 482"/>
                <a:gd name="T15" fmla="*/ 368 h 368"/>
                <a:gd name="T16" fmla="*/ 362 w 482"/>
                <a:gd name="T17" fmla="*/ 366 h 368"/>
                <a:gd name="T18" fmla="*/ 476 w 482"/>
                <a:gd name="T19" fmla="*/ 274 h 368"/>
                <a:gd name="T20" fmla="*/ 480 w 482"/>
                <a:gd name="T21" fmla="*/ 261 h 368"/>
                <a:gd name="T22" fmla="*/ 469 w 482"/>
                <a:gd name="T23" fmla="*/ 254 h 368"/>
                <a:gd name="T24" fmla="*/ 12 w 482"/>
                <a:gd name="T25" fmla="*/ 116 h 368"/>
                <a:gd name="T26" fmla="*/ 469 w 482"/>
                <a:gd name="T27" fmla="*/ 116 h 368"/>
                <a:gd name="T28" fmla="*/ 481 w 482"/>
                <a:gd name="T29" fmla="*/ 105 h 368"/>
                <a:gd name="T30" fmla="*/ 469 w 482"/>
                <a:gd name="T31" fmla="*/ 93 h 368"/>
                <a:gd name="T32" fmla="*/ 45 w 482"/>
                <a:gd name="T33" fmla="*/ 93 h 368"/>
                <a:gd name="T34" fmla="*/ 134 w 482"/>
                <a:gd name="T35" fmla="*/ 22 h 368"/>
                <a:gd name="T36" fmla="*/ 136 w 482"/>
                <a:gd name="T37" fmla="*/ 6 h 368"/>
                <a:gd name="T38" fmla="*/ 120 w 482"/>
                <a:gd name="T39" fmla="*/ 4 h 368"/>
                <a:gd name="T40" fmla="*/ 5 w 482"/>
                <a:gd name="T41" fmla="*/ 96 h 368"/>
                <a:gd name="T42" fmla="*/ 2 w 482"/>
                <a:gd name="T43" fmla="*/ 108 h 368"/>
                <a:gd name="T44" fmla="*/ 12 w 482"/>
                <a:gd name="T45" fmla="*/ 1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82" h="368">
                  <a:moveTo>
                    <a:pt x="469" y="254"/>
                  </a:moveTo>
                  <a:cubicBezTo>
                    <a:pt x="12" y="254"/>
                    <a:pt x="12" y="254"/>
                    <a:pt x="12" y="254"/>
                  </a:cubicBezTo>
                  <a:cubicBezTo>
                    <a:pt x="6" y="254"/>
                    <a:pt x="1" y="259"/>
                    <a:pt x="1" y="265"/>
                  </a:cubicBezTo>
                  <a:cubicBezTo>
                    <a:pt x="1" y="271"/>
                    <a:pt x="6" y="277"/>
                    <a:pt x="12" y="277"/>
                  </a:cubicBezTo>
                  <a:cubicBezTo>
                    <a:pt x="437" y="277"/>
                    <a:pt x="437" y="277"/>
                    <a:pt x="437" y="277"/>
                  </a:cubicBezTo>
                  <a:cubicBezTo>
                    <a:pt x="348" y="348"/>
                    <a:pt x="348" y="348"/>
                    <a:pt x="348" y="348"/>
                  </a:cubicBezTo>
                  <a:cubicBezTo>
                    <a:pt x="343" y="352"/>
                    <a:pt x="342" y="359"/>
                    <a:pt x="346" y="364"/>
                  </a:cubicBezTo>
                  <a:cubicBezTo>
                    <a:pt x="348" y="367"/>
                    <a:pt x="352" y="368"/>
                    <a:pt x="355" y="368"/>
                  </a:cubicBezTo>
                  <a:cubicBezTo>
                    <a:pt x="357" y="368"/>
                    <a:pt x="360" y="367"/>
                    <a:pt x="362" y="366"/>
                  </a:cubicBezTo>
                  <a:cubicBezTo>
                    <a:pt x="476" y="274"/>
                    <a:pt x="476" y="274"/>
                    <a:pt x="476" y="274"/>
                  </a:cubicBezTo>
                  <a:cubicBezTo>
                    <a:pt x="480" y="271"/>
                    <a:pt x="482" y="266"/>
                    <a:pt x="480" y="261"/>
                  </a:cubicBezTo>
                  <a:cubicBezTo>
                    <a:pt x="478" y="257"/>
                    <a:pt x="474" y="254"/>
                    <a:pt x="469" y="254"/>
                  </a:cubicBezTo>
                  <a:close/>
                  <a:moveTo>
                    <a:pt x="12" y="116"/>
                  </a:moveTo>
                  <a:cubicBezTo>
                    <a:pt x="469" y="116"/>
                    <a:pt x="469" y="116"/>
                    <a:pt x="469" y="116"/>
                  </a:cubicBezTo>
                  <a:cubicBezTo>
                    <a:pt x="476" y="116"/>
                    <a:pt x="481" y="111"/>
                    <a:pt x="481" y="105"/>
                  </a:cubicBezTo>
                  <a:cubicBezTo>
                    <a:pt x="481" y="98"/>
                    <a:pt x="475" y="93"/>
                    <a:pt x="469" y="93"/>
                  </a:cubicBezTo>
                  <a:cubicBezTo>
                    <a:pt x="45" y="93"/>
                    <a:pt x="45" y="93"/>
                    <a:pt x="45" y="93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9" y="18"/>
                    <a:pt x="140" y="11"/>
                    <a:pt x="136" y="6"/>
                  </a:cubicBezTo>
                  <a:cubicBezTo>
                    <a:pt x="132" y="1"/>
                    <a:pt x="125" y="0"/>
                    <a:pt x="120" y="4"/>
                  </a:cubicBezTo>
                  <a:cubicBezTo>
                    <a:pt x="5" y="96"/>
                    <a:pt x="5" y="96"/>
                    <a:pt x="5" y="96"/>
                  </a:cubicBezTo>
                  <a:cubicBezTo>
                    <a:pt x="2" y="99"/>
                    <a:pt x="0" y="104"/>
                    <a:pt x="2" y="108"/>
                  </a:cubicBezTo>
                  <a:cubicBezTo>
                    <a:pt x="3" y="113"/>
                    <a:pt x="8" y="116"/>
                    <a:pt x="12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5461000" y="2892425"/>
              <a:ext cx="3265488" cy="3708400"/>
            </a:xfrm>
            <a:custGeom>
              <a:avLst/>
              <a:gdLst>
                <a:gd name="T0" fmla="*/ 817 w 868"/>
                <a:gd name="T1" fmla="*/ 206 h 986"/>
                <a:gd name="T2" fmla="*/ 485 w 868"/>
                <a:gd name="T3" fmla="*/ 16 h 986"/>
                <a:gd name="T4" fmla="*/ 383 w 868"/>
                <a:gd name="T5" fmla="*/ 16 h 986"/>
                <a:gd name="T6" fmla="*/ 51 w 868"/>
                <a:gd name="T7" fmla="*/ 206 h 986"/>
                <a:gd name="T8" fmla="*/ 0 w 868"/>
                <a:gd name="T9" fmla="*/ 294 h 986"/>
                <a:gd name="T10" fmla="*/ 0 w 868"/>
                <a:gd name="T11" fmla="*/ 695 h 986"/>
                <a:gd name="T12" fmla="*/ 51 w 868"/>
                <a:gd name="T13" fmla="*/ 784 h 986"/>
                <a:gd name="T14" fmla="*/ 383 w 868"/>
                <a:gd name="T15" fmla="*/ 974 h 986"/>
                <a:gd name="T16" fmla="*/ 434 w 868"/>
                <a:gd name="T17" fmla="*/ 986 h 986"/>
                <a:gd name="T18" fmla="*/ 485 w 868"/>
                <a:gd name="T19" fmla="*/ 974 h 986"/>
                <a:gd name="T20" fmla="*/ 817 w 868"/>
                <a:gd name="T21" fmla="*/ 784 h 986"/>
                <a:gd name="T22" fmla="*/ 868 w 868"/>
                <a:gd name="T23" fmla="*/ 695 h 986"/>
                <a:gd name="T24" fmla="*/ 868 w 868"/>
                <a:gd name="T25" fmla="*/ 294 h 986"/>
                <a:gd name="T26" fmla="*/ 817 w 868"/>
                <a:gd name="T27" fmla="*/ 206 h 986"/>
                <a:gd name="T28" fmla="*/ 822 w 868"/>
                <a:gd name="T29" fmla="*/ 695 h 986"/>
                <a:gd name="T30" fmla="*/ 794 w 868"/>
                <a:gd name="T31" fmla="*/ 744 h 986"/>
                <a:gd name="T32" fmla="*/ 462 w 868"/>
                <a:gd name="T33" fmla="*/ 934 h 986"/>
                <a:gd name="T34" fmla="*/ 406 w 868"/>
                <a:gd name="T35" fmla="*/ 934 h 986"/>
                <a:gd name="T36" fmla="*/ 74 w 868"/>
                <a:gd name="T37" fmla="*/ 744 h 986"/>
                <a:gd name="T38" fmla="*/ 46 w 868"/>
                <a:gd name="T39" fmla="*/ 695 h 986"/>
                <a:gd name="T40" fmla="*/ 46 w 868"/>
                <a:gd name="T41" fmla="*/ 294 h 986"/>
                <a:gd name="T42" fmla="*/ 74 w 868"/>
                <a:gd name="T43" fmla="*/ 246 h 986"/>
                <a:gd name="T44" fmla="*/ 406 w 868"/>
                <a:gd name="T45" fmla="*/ 56 h 986"/>
                <a:gd name="T46" fmla="*/ 434 w 868"/>
                <a:gd name="T47" fmla="*/ 49 h 986"/>
                <a:gd name="T48" fmla="*/ 462 w 868"/>
                <a:gd name="T49" fmla="*/ 56 h 986"/>
                <a:gd name="T50" fmla="*/ 794 w 868"/>
                <a:gd name="T51" fmla="*/ 246 h 986"/>
                <a:gd name="T52" fmla="*/ 822 w 868"/>
                <a:gd name="T53" fmla="*/ 294 h 986"/>
                <a:gd name="T54" fmla="*/ 822 w 868"/>
                <a:gd name="T55" fmla="*/ 695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8" h="986">
                  <a:moveTo>
                    <a:pt x="817" y="206"/>
                  </a:moveTo>
                  <a:cubicBezTo>
                    <a:pt x="485" y="16"/>
                    <a:pt x="485" y="16"/>
                    <a:pt x="485" y="16"/>
                  </a:cubicBezTo>
                  <a:cubicBezTo>
                    <a:pt x="457" y="0"/>
                    <a:pt x="411" y="0"/>
                    <a:pt x="383" y="16"/>
                  </a:cubicBezTo>
                  <a:cubicBezTo>
                    <a:pt x="51" y="206"/>
                    <a:pt x="51" y="206"/>
                    <a:pt x="51" y="206"/>
                  </a:cubicBezTo>
                  <a:cubicBezTo>
                    <a:pt x="22" y="222"/>
                    <a:pt x="0" y="261"/>
                    <a:pt x="0" y="294"/>
                  </a:cubicBezTo>
                  <a:cubicBezTo>
                    <a:pt x="0" y="695"/>
                    <a:pt x="0" y="695"/>
                    <a:pt x="0" y="695"/>
                  </a:cubicBezTo>
                  <a:cubicBezTo>
                    <a:pt x="0" y="729"/>
                    <a:pt x="22" y="767"/>
                    <a:pt x="51" y="784"/>
                  </a:cubicBezTo>
                  <a:cubicBezTo>
                    <a:pt x="383" y="974"/>
                    <a:pt x="383" y="974"/>
                    <a:pt x="383" y="974"/>
                  </a:cubicBezTo>
                  <a:cubicBezTo>
                    <a:pt x="397" y="982"/>
                    <a:pt x="415" y="986"/>
                    <a:pt x="434" y="986"/>
                  </a:cubicBezTo>
                  <a:cubicBezTo>
                    <a:pt x="453" y="986"/>
                    <a:pt x="471" y="982"/>
                    <a:pt x="485" y="974"/>
                  </a:cubicBezTo>
                  <a:cubicBezTo>
                    <a:pt x="817" y="784"/>
                    <a:pt x="817" y="784"/>
                    <a:pt x="817" y="784"/>
                  </a:cubicBezTo>
                  <a:cubicBezTo>
                    <a:pt x="845" y="767"/>
                    <a:pt x="868" y="729"/>
                    <a:pt x="868" y="695"/>
                  </a:cubicBezTo>
                  <a:cubicBezTo>
                    <a:pt x="868" y="294"/>
                    <a:pt x="868" y="294"/>
                    <a:pt x="868" y="294"/>
                  </a:cubicBezTo>
                  <a:cubicBezTo>
                    <a:pt x="868" y="261"/>
                    <a:pt x="845" y="222"/>
                    <a:pt x="817" y="206"/>
                  </a:cubicBezTo>
                  <a:close/>
                  <a:moveTo>
                    <a:pt x="822" y="695"/>
                  </a:moveTo>
                  <a:cubicBezTo>
                    <a:pt x="822" y="712"/>
                    <a:pt x="809" y="736"/>
                    <a:pt x="794" y="744"/>
                  </a:cubicBezTo>
                  <a:cubicBezTo>
                    <a:pt x="462" y="934"/>
                    <a:pt x="462" y="934"/>
                    <a:pt x="462" y="934"/>
                  </a:cubicBezTo>
                  <a:cubicBezTo>
                    <a:pt x="448" y="942"/>
                    <a:pt x="420" y="942"/>
                    <a:pt x="406" y="934"/>
                  </a:cubicBezTo>
                  <a:cubicBezTo>
                    <a:pt x="74" y="744"/>
                    <a:pt x="74" y="744"/>
                    <a:pt x="74" y="744"/>
                  </a:cubicBezTo>
                  <a:cubicBezTo>
                    <a:pt x="59" y="736"/>
                    <a:pt x="46" y="712"/>
                    <a:pt x="46" y="695"/>
                  </a:cubicBezTo>
                  <a:cubicBezTo>
                    <a:pt x="46" y="294"/>
                    <a:pt x="46" y="294"/>
                    <a:pt x="46" y="294"/>
                  </a:cubicBezTo>
                  <a:cubicBezTo>
                    <a:pt x="46" y="277"/>
                    <a:pt x="59" y="254"/>
                    <a:pt x="74" y="246"/>
                  </a:cubicBezTo>
                  <a:cubicBezTo>
                    <a:pt x="406" y="56"/>
                    <a:pt x="406" y="56"/>
                    <a:pt x="406" y="56"/>
                  </a:cubicBezTo>
                  <a:cubicBezTo>
                    <a:pt x="413" y="52"/>
                    <a:pt x="423" y="49"/>
                    <a:pt x="434" y="49"/>
                  </a:cubicBezTo>
                  <a:cubicBezTo>
                    <a:pt x="445" y="49"/>
                    <a:pt x="455" y="52"/>
                    <a:pt x="462" y="56"/>
                  </a:cubicBezTo>
                  <a:cubicBezTo>
                    <a:pt x="794" y="246"/>
                    <a:pt x="794" y="246"/>
                    <a:pt x="794" y="246"/>
                  </a:cubicBezTo>
                  <a:cubicBezTo>
                    <a:pt x="809" y="254"/>
                    <a:pt x="822" y="277"/>
                    <a:pt x="822" y="294"/>
                  </a:cubicBezTo>
                  <a:lnTo>
                    <a:pt x="822" y="6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113" name="Freeform 9"/>
          <p:cNvSpPr>
            <a:spLocks noEditPoints="1"/>
          </p:cNvSpPr>
          <p:nvPr/>
        </p:nvSpPr>
        <p:spPr bwMode="auto">
          <a:xfrm>
            <a:off x="3872251" y="1514538"/>
            <a:ext cx="347977" cy="301087"/>
          </a:xfrm>
          <a:custGeom>
            <a:avLst/>
            <a:gdLst>
              <a:gd name="T0" fmla="*/ 48 w 176"/>
              <a:gd name="T1" fmla="*/ 116 h 152"/>
              <a:gd name="T2" fmla="*/ 8 w 176"/>
              <a:gd name="T3" fmla="*/ 108 h 152"/>
              <a:gd name="T4" fmla="*/ 16 w 176"/>
              <a:gd name="T5" fmla="*/ 8 h 152"/>
              <a:gd name="T6" fmla="*/ 156 w 176"/>
              <a:gd name="T7" fmla="*/ 16 h 152"/>
              <a:gd name="T8" fmla="*/ 160 w 176"/>
              <a:gd name="T9" fmla="*/ 60 h 152"/>
              <a:gd name="T10" fmla="*/ 164 w 176"/>
              <a:gd name="T11" fmla="*/ 16 h 152"/>
              <a:gd name="T12" fmla="*/ 16 w 176"/>
              <a:gd name="T13" fmla="*/ 0 h 152"/>
              <a:gd name="T14" fmla="*/ 0 w 176"/>
              <a:gd name="T15" fmla="*/ 108 h 152"/>
              <a:gd name="T16" fmla="*/ 48 w 176"/>
              <a:gd name="T17" fmla="*/ 124 h 152"/>
              <a:gd name="T18" fmla="*/ 140 w 176"/>
              <a:gd name="T19" fmla="*/ 144 h 152"/>
              <a:gd name="T20" fmla="*/ 20 w 176"/>
              <a:gd name="T21" fmla="*/ 148 h 152"/>
              <a:gd name="T22" fmla="*/ 140 w 176"/>
              <a:gd name="T23" fmla="*/ 152 h 152"/>
              <a:gd name="T24" fmla="*/ 140 w 176"/>
              <a:gd name="T25" fmla="*/ 144 h 152"/>
              <a:gd name="T26" fmla="*/ 118 w 176"/>
              <a:gd name="T27" fmla="*/ 44 h 152"/>
              <a:gd name="T28" fmla="*/ 60 w 176"/>
              <a:gd name="T29" fmla="*/ 96 h 152"/>
              <a:gd name="T30" fmla="*/ 144 w 176"/>
              <a:gd name="T31" fmla="*/ 128 h 152"/>
              <a:gd name="T32" fmla="*/ 148 w 176"/>
              <a:gd name="T33" fmla="*/ 65 h 152"/>
              <a:gd name="T34" fmla="*/ 92 w 176"/>
              <a:gd name="T35" fmla="*/ 120 h 152"/>
              <a:gd name="T36" fmla="*/ 89 w 176"/>
              <a:gd name="T37" fmla="*/ 73 h 152"/>
              <a:gd name="T38" fmla="*/ 118 w 176"/>
              <a:gd name="T39" fmla="*/ 52 h 152"/>
              <a:gd name="T40" fmla="*/ 148 w 176"/>
              <a:gd name="T41" fmla="*/ 73 h 152"/>
              <a:gd name="T42" fmla="*/ 144 w 176"/>
              <a:gd name="T43" fmla="*/ 120 h 152"/>
              <a:gd name="T44" fmla="*/ 108 w 176"/>
              <a:gd name="T45" fmla="*/ 74 h 152"/>
              <a:gd name="T46" fmla="*/ 99 w 176"/>
              <a:gd name="T47" fmla="*/ 89 h 152"/>
              <a:gd name="T48" fmla="*/ 108 w 176"/>
              <a:gd name="T49" fmla="*/ 81 h 152"/>
              <a:gd name="T50" fmla="*/ 110 w 176"/>
              <a:gd name="T51" fmla="*/ 110 h 152"/>
              <a:gd name="T52" fmla="*/ 112 w 176"/>
              <a:gd name="T53" fmla="*/ 76 h 152"/>
              <a:gd name="T54" fmla="*/ 134 w 176"/>
              <a:gd name="T55" fmla="*/ 95 h 152"/>
              <a:gd name="T56" fmla="*/ 128 w 176"/>
              <a:gd name="T57" fmla="*/ 76 h 152"/>
              <a:gd name="T58" fmla="*/ 124 w 176"/>
              <a:gd name="T59" fmla="*/ 76 h 152"/>
              <a:gd name="T60" fmla="*/ 125 w 176"/>
              <a:gd name="T61" fmla="*/ 110 h 152"/>
              <a:gd name="T62" fmla="*/ 128 w 176"/>
              <a:gd name="T63" fmla="*/ 109 h 152"/>
              <a:gd name="T64" fmla="*/ 137 w 176"/>
              <a:gd name="T65" fmla="*/ 9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6" h="152">
                <a:moveTo>
                  <a:pt x="52" y="120"/>
                </a:moveTo>
                <a:cubicBezTo>
                  <a:pt x="52" y="118"/>
                  <a:pt x="50" y="116"/>
                  <a:pt x="48" y="116"/>
                </a:cubicBezTo>
                <a:cubicBezTo>
                  <a:pt x="16" y="116"/>
                  <a:pt x="16" y="116"/>
                  <a:pt x="16" y="116"/>
                </a:cubicBezTo>
                <a:cubicBezTo>
                  <a:pt x="12" y="116"/>
                  <a:pt x="8" y="112"/>
                  <a:pt x="8" y="10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48" y="8"/>
                  <a:pt x="148" y="8"/>
                  <a:pt x="148" y="8"/>
                </a:cubicBezTo>
                <a:cubicBezTo>
                  <a:pt x="152" y="8"/>
                  <a:pt x="156" y="12"/>
                  <a:pt x="156" y="16"/>
                </a:cubicBezTo>
                <a:cubicBezTo>
                  <a:pt x="156" y="56"/>
                  <a:pt x="156" y="56"/>
                  <a:pt x="156" y="56"/>
                </a:cubicBezTo>
                <a:cubicBezTo>
                  <a:pt x="156" y="58"/>
                  <a:pt x="158" y="60"/>
                  <a:pt x="160" y="60"/>
                </a:cubicBezTo>
                <a:cubicBezTo>
                  <a:pt x="162" y="60"/>
                  <a:pt x="164" y="58"/>
                  <a:pt x="164" y="56"/>
                </a:cubicBezTo>
                <a:cubicBezTo>
                  <a:pt x="164" y="16"/>
                  <a:pt x="164" y="16"/>
                  <a:pt x="164" y="16"/>
                </a:cubicBezTo>
                <a:cubicBezTo>
                  <a:pt x="164" y="7"/>
                  <a:pt x="157" y="0"/>
                  <a:pt x="14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17"/>
                  <a:pt x="7" y="124"/>
                  <a:pt x="16" y="124"/>
                </a:cubicBezTo>
                <a:cubicBezTo>
                  <a:pt x="48" y="124"/>
                  <a:pt x="48" y="124"/>
                  <a:pt x="48" y="124"/>
                </a:cubicBezTo>
                <a:cubicBezTo>
                  <a:pt x="50" y="124"/>
                  <a:pt x="52" y="122"/>
                  <a:pt x="52" y="120"/>
                </a:cubicBezTo>
                <a:close/>
                <a:moveTo>
                  <a:pt x="140" y="144"/>
                </a:moveTo>
                <a:cubicBezTo>
                  <a:pt x="24" y="144"/>
                  <a:pt x="24" y="144"/>
                  <a:pt x="24" y="144"/>
                </a:cubicBezTo>
                <a:cubicBezTo>
                  <a:pt x="22" y="144"/>
                  <a:pt x="20" y="146"/>
                  <a:pt x="20" y="148"/>
                </a:cubicBezTo>
                <a:cubicBezTo>
                  <a:pt x="20" y="150"/>
                  <a:pt x="22" y="152"/>
                  <a:pt x="24" y="152"/>
                </a:cubicBezTo>
                <a:cubicBezTo>
                  <a:pt x="140" y="152"/>
                  <a:pt x="140" y="152"/>
                  <a:pt x="140" y="152"/>
                </a:cubicBezTo>
                <a:cubicBezTo>
                  <a:pt x="142" y="152"/>
                  <a:pt x="144" y="150"/>
                  <a:pt x="144" y="148"/>
                </a:cubicBezTo>
                <a:cubicBezTo>
                  <a:pt x="144" y="146"/>
                  <a:pt x="142" y="144"/>
                  <a:pt x="140" y="144"/>
                </a:cubicBezTo>
                <a:close/>
                <a:moveTo>
                  <a:pt x="148" y="65"/>
                </a:moveTo>
                <a:cubicBezTo>
                  <a:pt x="144" y="53"/>
                  <a:pt x="132" y="44"/>
                  <a:pt x="118" y="44"/>
                </a:cubicBezTo>
                <a:cubicBezTo>
                  <a:pt x="104" y="44"/>
                  <a:pt x="92" y="53"/>
                  <a:pt x="88" y="65"/>
                </a:cubicBezTo>
                <a:cubicBezTo>
                  <a:pt x="72" y="67"/>
                  <a:pt x="60" y="80"/>
                  <a:pt x="60" y="96"/>
                </a:cubicBezTo>
                <a:cubicBezTo>
                  <a:pt x="60" y="114"/>
                  <a:pt x="74" y="128"/>
                  <a:pt x="92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62" y="128"/>
                  <a:pt x="176" y="114"/>
                  <a:pt x="176" y="96"/>
                </a:cubicBezTo>
                <a:cubicBezTo>
                  <a:pt x="176" y="80"/>
                  <a:pt x="164" y="67"/>
                  <a:pt x="148" y="65"/>
                </a:cubicBezTo>
                <a:close/>
                <a:moveTo>
                  <a:pt x="144" y="120"/>
                </a:moveTo>
                <a:cubicBezTo>
                  <a:pt x="92" y="120"/>
                  <a:pt x="92" y="120"/>
                  <a:pt x="92" y="120"/>
                </a:cubicBezTo>
                <a:cubicBezTo>
                  <a:pt x="78" y="120"/>
                  <a:pt x="68" y="110"/>
                  <a:pt x="68" y="96"/>
                </a:cubicBezTo>
                <a:cubicBezTo>
                  <a:pt x="68" y="84"/>
                  <a:pt x="77" y="74"/>
                  <a:pt x="89" y="73"/>
                </a:cubicBezTo>
                <a:cubicBezTo>
                  <a:pt x="92" y="73"/>
                  <a:pt x="95" y="71"/>
                  <a:pt x="96" y="68"/>
                </a:cubicBezTo>
                <a:cubicBezTo>
                  <a:pt x="99" y="58"/>
                  <a:pt x="108" y="52"/>
                  <a:pt x="118" y="52"/>
                </a:cubicBezTo>
                <a:cubicBezTo>
                  <a:pt x="128" y="52"/>
                  <a:pt x="138" y="58"/>
                  <a:pt x="141" y="68"/>
                </a:cubicBezTo>
                <a:cubicBezTo>
                  <a:pt x="142" y="71"/>
                  <a:pt x="144" y="73"/>
                  <a:pt x="148" y="73"/>
                </a:cubicBezTo>
                <a:cubicBezTo>
                  <a:pt x="160" y="74"/>
                  <a:pt x="169" y="84"/>
                  <a:pt x="169" y="96"/>
                </a:cubicBezTo>
                <a:cubicBezTo>
                  <a:pt x="168" y="110"/>
                  <a:pt x="157" y="120"/>
                  <a:pt x="144" y="120"/>
                </a:cubicBezTo>
                <a:close/>
                <a:moveTo>
                  <a:pt x="111" y="74"/>
                </a:moveTo>
                <a:cubicBezTo>
                  <a:pt x="110" y="74"/>
                  <a:pt x="109" y="74"/>
                  <a:pt x="108" y="74"/>
                </a:cubicBezTo>
                <a:cubicBezTo>
                  <a:pt x="98" y="86"/>
                  <a:pt x="98" y="86"/>
                  <a:pt x="98" y="86"/>
                </a:cubicBezTo>
                <a:cubicBezTo>
                  <a:pt x="98" y="87"/>
                  <a:pt x="98" y="88"/>
                  <a:pt x="99" y="89"/>
                </a:cubicBezTo>
                <a:cubicBezTo>
                  <a:pt x="100" y="90"/>
                  <a:pt x="101" y="90"/>
                  <a:pt x="102" y="89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109"/>
                  <a:pt x="109" y="110"/>
                  <a:pt x="110" y="110"/>
                </a:cubicBezTo>
                <a:cubicBezTo>
                  <a:pt x="111" y="110"/>
                  <a:pt x="112" y="109"/>
                  <a:pt x="112" y="108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75"/>
                  <a:pt x="112" y="74"/>
                  <a:pt x="111" y="74"/>
                </a:cubicBezTo>
                <a:close/>
                <a:moveTo>
                  <a:pt x="134" y="95"/>
                </a:moveTo>
                <a:cubicBezTo>
                  <a:pt x="128" y="102"/>
                  <a:pt x="128" y="102"/>
                  <a:pt x="128" y="102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75"/>
                  <a:pt x="127" y="74"/>
                  <a:pt x="126" y="74"/>
                </a:cubicBezTo>
                <a:cubicBezTo>
                  <a:pt x="125" y="74"/>
                  <a:pt x="124" y="75"/>
                  <a:pt x="124" y="76"/>
                </a:cubicBezTo>
                <a:cubicBezTo>
                  <a:pt x="124" y="108"/>
                  <a:pt x="124" y="108"/>
                  <a:pt x="124" y="108"/>
                </a:cubicBezTo>
                <a:cubicBezTo>
                  <a:pt x="124" y="109"/>
                  <a:pt x="124" y="110"/>
                  <a:pt x="125" y="110"/>
                </a:cubicBezTo>
                <a:cubicBezTo>
                  <a:pt x="126" y="110"/>
                  <a:pt x="126" y="110"/>
                  <a:pt x="126" y="110"/>
                </a:cubicBezTo>
                <a:cubicBezTo>
                  <a:pt x="126" y="110"/>
                  <a:pt x="127" y="110"/>
                  <a:pt x="128" y="109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138" y="96"/>
                  <a:pt x="138" y="95"/>
                  <a:pt x="137" y="94"/>
                </a:cubicBezTo>
                <a:cubicBezTo>
                  <a:pt x="136" y="94"/>
                  <a:pt x="135" y="94"/>
                  <a:pt x="134" y="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TextBox 73"/>
          <p:cNvSpPr txBox="1"/>
          <p:nvPr/>
        </p:nvSpPr>
        <p:spPr>
          <a:xfrm>
            <a:off x="3834482" y="1828866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TextBox 102"/>
          <p:cNvSpPr txBox="1"/>
          <p:nvPr/>
        </p:nvSpPr>
        <p:spPr>
          <a:xfrm>
            <a:off x="595162" y="324007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DevCloud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16" name="Freeform 5"/>
          <p:cNvSpPr>
            <a:spLocks noEditPoints="1"/>
          </p:cNvSpPr>
          <p:nvPr/>
        </p:nvSpPr>
        <p:spPr bwMode="auto">
          <a:xfrm>
            <a:off x="804285" y="3014131"/>
            <a:ext cx="305026" cy="223521"/>
          </a:xfrm>
          <a:custGeom>
            <a:avLst/>
            <a:gdLst>
              <a:gd name="T0" fmla="*/ 506 w 586"/>
              <a:gd name="T1" fmla="*/ 345 h 425"/>
              <a:gd name="T2" fmla="*/ 506 w 586"/>
              <a:gd name="T3" fmla="*/ 345 h 425"/>
              <a:gd name="T4" fmla="*/ 466 w 586"/>
              <a:gd name="T5" fmla="*/ 385 h 425"/>
              <a:gd name="T6" fmla="*/ 506 w 586"/>
              <a:gd name="T7" fmla="*/ 425 h 425"/>
              <a:gd name="T8" fmla="*/ 546 w 586"/>
              <a:gd name="T9" fmla="*/ 385 h 425"/>
              <a:gd name="T10" fmla="*/ 506 w 586"/>
              <a:gd name="T11" fmla="*/ 345 h 425"/>
              <a:gd name="T12" fmla="*/ 500 w 586"/>
              <a:gd name="T13" fmla="*/ 285 h 425"/>
              <a:gd name="T14" fmla="*/ 500 w 586"/>
              <a:gd name="T15" fmla="*/ 285 h 425"/>
              <a:gd name="T16" fmla="*/ 441 w 586"/>
              <a:gd name="T17" fmla="*/ 315 h 425"/>
              <a:gd name="T18" fmla="*/ 393 w 586"/>
              <a:gd name="T19" fmla="*/ 291 h 425"/>
              <a:gd name="T20" fmla="*/ 281 w 586"/>
              <a:gd name="T21" fmla="*/ 333 h 425"/>
              <a:gd name="T22" fmla="*/ 249 w 586"/>
              <a:gd name="T23" fmla="*/ 359 h 425"/>
              <a:gd name="T24" fmla="*/ 146 w 586"/>
              <a:gd name="T25" fmla="*/ 399 h 425"/>
              <a:gd name="T26" fmla="*/ 26 w 586"/>
              <a:gd name="T27" fmla="*/ 267 h 425"/>
              <a:gd name="T28" fmla="*/ 30 w 586"/>
              <a:gd name="T29" fmla="*/ 233 h 425"/>
              <a:gd name="T30" fmla="*/ 68 w 586"/>
              <a:gd name="T31" fmla="*/ 327 h 425"/>
              <a:gd name="T32" fmla="*/ 142 w 586"/>
              <a:gd name="T33" fmla="*/ 357 h 425"/>
              <a:gd name="T34" fmla="*/ 164 w 586"/>
              <a:gd name="T35" fmla="*/ 355 h 425"/>
              <a:gd name="T36" fmla="*/ 230 w 586"/>
              <a:gd name="T37" fmla="*/ 309 h 425"/>
              <a:gd name="T38" fmla="*/ 500 w 586"/>
              <a:gd name="T39" fmla="*/ 216 h 425"/>
              <a:gd name="T40" fmla="*/ 570 w 586"/>
              <a:gd name="T41" fmla="*/ 312 h 425"/>
              <a:gd name="T42" fmla="*/ 500 w 586"/>
              <a:gd name="T43" fmla="*/ 285 h 425"/>
              <a:gd name="T44" fmla="*/ 505 w 586"/>
              <a:gd name="T45" fmla="*/ 204 h 425"/>
              <a:gd name="T46" fmla="*/ 505 w 586"/>
              <a:gd name="T47" fmla="*/ 204 h 425"/>
              <a:gd name="T48" fmla="*/ 221 w 586"/>
              <a:gd name="T49" fmla="*/ 299 h 425"/>
              <a:gd name="T50" fmla="*/ 160 w 586"/>
              <a:gd name="T51" fmla="*/ 341 h 425"/>
              <a:gd name="T52" fmla="*/ 75 w 586"/>
              <a:gd name="T53" fmla="*/ 316 h 425"/>
              <a:gd name="T54" fmla="*/ 44 w 586"/>
              <a:gd name="T55" fmla="*/ 195 h 425"/>
              <a:gd name="T56" fmla="*/ 146 w 586"/>
              <a:gd name="T57" fmla="*/ 128 h 425"/>
              <a:gd name="T58" fmla="*/ 157 w 586"/>
              <a:gd name="T59" fmla="*/ 119 h 425"/>
              <a:gd name="T60" fmla="*/ 286 w 586"/>
              <a:gd name="T61" fmla="*/ 25 h 425"/>
              <a:gd name="T62" fmla="*/ 415 w 586"/>
              <a:gd name="T63" fmla="*/ 119 h 425"/>
              <a:gd name="T64" fmla="*/ 433 w 586"/>
              <a:gd name="T65" fmla="*/ 127 h 425"/>
              <a:gd name="T66" fmla="*/ 441 w 586"/>
              <a:gd name="T67" fmla="*/ 109 h 425"/>
              <a:gd name="T68" fmla="*/ 286 w 586"/>
              <a:gd name="T69" fmla="*/ 0 h 425"/>
              <a:gd name="T70" fmla="*/ 134 w 586"/>
              <a:gd name="T71" fmla="*/ 103 h 425"/>
              <a:gd name="T72" fmla="*/ 0 w 586"/>
              <a:gd name="T73" fmla="*/ 265 h 425"/>
              <a:gd name="T74" fmla="*/ 146 w 586"/>
              <a:gd name="T75" fmla="*/ 424 h 425"/>
              <a:gd name="T76" fmla="*/ 266 w 586"/>
              <a:gd name="T77" fmla="*/ 379 h 425"/>
              <a:gd name="T78" fmla="*/ 297 w 586"/>
              <a:gd name="T79" fmla="*/ 353 h 425"/>
              <a:gd name="T80" fmla="*/ 389 w 586"/>
              <a:gd name="T81" fmla="*/ 316 h 425"/>
              <a:gd name="T82" fmla="*/ 429 w 586"/>
              <a:gd name="T83" fmla="*/ 343 h 425"/>
              <a:gd name="T84" fmla="*/ 439 w 586"/>
              <a:gd name="T85" fmla="*/ 357 h 425"/>
              <a:gd name="T86" fmla="*/ 450 w 586"/>
              <a:gd name="T87" fmla="*/ 341 h 425"/>
              <a:gd name="T88" fmla="*/ 501 w 586"/>
              <a:gd name="T89" fmla="*/ 309 h 425"/>
              <a:gd name="T90" fmla="*/ 562 w 586"/>
              <a:gd name="T91" fmla="*/ 339 h 425"/>
              <a:gd name="T92" fmla="*/ 581 w 586"/>
              <a:gd name="T93" fmla="*/ 339 h 425"/>
              <a:gd name="T94" fmla="*/ 585 w 586"/>
              <a:gd name="T95" fmla="*/ 329 h 425"/>
              <a:gd name="T96" fmla="*/ 505 w 586"/>
              <a:gd name="T97" fmla="*/ 20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86" h="425">
                <a:moveTo>
                  <a:pt x="506" y="345"/>
                </a:moveTo>
                <a:lnTo>
                  <a:pt x="506" y="345"/>
                </a:lnTo>
                <a:cubicBezTo>
                  <a:pt x="484" y="345"/>
                  <a:pt x="466" y="363"/>
                  <a:pt x="466" y="385"/>
                </a:cubicBezTo>
                <a:cubicBezTo>
                  <a:pt x="466" y="408"/>
                  <a:pt x="484" y="425"/>
                  <a:pt x="506" y="425"/>
                </a:cubicBezTo>
                <a:cubicBezTo>
                  <a:pt x="529" y="425"/>
                  <a:pt x="546" y="408"/>
                  <a:pt x="546" y="385"/>
                </a:cubicBezTo>
                <a:cubicBezTo>
                  <a:pt x="546" y="363"/>
                  <a:pt x="529" y="345"/>
                  <a:pt x="506" y="345"/>
                </a:cubicBezTo>
                <a:close/>
                <a:moveTo>
                  <a:pt x="500" y="285"/>
                </a:moveTo>
                <a:lnTo>
                  <a:pt x="500" y="285"/>
                </a:lnTo>
                <a:cubicBezTo>
                  <a:pt x="473" y="288"/>
                  <a:pt x="453" y="304"/>
                  <a:pt x="441" y="315"/>
                </a:cubicBezTo>
                <a:cubicBezTo>
                  <a:pt x="428" y="301"/>
                  <a:pt x="411" y="293"/>
                  <a:pt x="393" y="291"/>
                </a:cubicBezTo>
                <a:cubicBezTo>
                  <a:pt x="345" y="284"/>
                  <a:pt x="297" y="321"/>
                  <a:pt x="281" y="333"/>
                </a:cubicBezTo>
                <a:cubicBezTo>
                  <a:pt x="270" y="341"/>
                  <a:pt x="249" y="359"/>
                  <a:pt x="249" y="359"/>
                </a:cubicBezTo>
                <a:cubicBezTo>
                  <a:pt x="199" y="393"/>
                  <a:pt x="168" y="399"/>
                  <a:pt x="146" y="399"/>
                </a:cubicBezTo>
                <a:cubicBezTo>
                  <a:pt x="85" y="399"/>
                  <a:pt x="26" y="335"/>
                  <a:pt x="26" y="267"/>
                </a:cubicBezTo>
                <a:cubicBezTo>
                  <a:pt x="26" y="255"/>
                  <a:pt x="28" y="244"/>
                  <a:pt x="30" y="233"/>
                </a:cubicBezTo>
                <a:cubicBezTo>
                  <a:pt x="31" y="272"/>
                  <a:pt x="44" y="304"/>
                  <a:pt x="68" y="327"/>
                </a:cubicBezTo>
                <a:cubicBezTo>
                  <a:pt x="88" y="347"/>
                  <a:pt x="115" y="357"/>
                  <a:pt x="142" y="357"/>
                </a:cubicBezTo>
                <a:cubicBezTo>
                  <a:pt x="149" y="357"/>
                  <a:pt x="155" y="356"/>
                  <a:pt x="164" y="355"/>
                </a:cubicBezTo>
                <a:cubicBezTo>
                  <a:pt x="179" y="351"/>
                  <a:pt x="202" y="332"/>
                  <a:pt x="230" y="309"/>
                </a:cubicBezTo>
                <a:cubicBezTo>
                  <a:pt x="295" y="256"/>
                  <a:pt x="394" y="173"/>
                  <a:pt x="500" y="216"/>
                </a:cubicBezTo>
                <a:cubicBezTo>
                  <a:pt x="549" y="236"/>
                  <a:pt x="565" y="284"/>
                  <a:pt x="570" y="312"/>
                </a:cubicBezTo>
                <a:cubicBezTo>
                  <a:pt x="548" y="292"/>
                  <a:pt x="524" y="283"/>
                  <a:pt x="500" y="285"/>
                </a:cubicBezTo>
                <a:close/>
                <a:moveTo>
                  <a:pt x="505" y="204"/>
                </a:moveTo>
                <a:lnTo>
                  <a:pt x="505" y="204"/>
                </a:lnTo>
                <a:cubicBezTo>
                  <a:pt x="391" y="159"/>
                  <a:pt x="289" y="243"/>
                  <a:pt x="221" y="299"/>
                </a:cubicBezTo>
                <a:cubicBezTo>
                  <a:pt x="195" y="320"/>
                  <a:pt x="173" y="339"/>
                  <a:pt x="160" y="341"/>
                </a:cubicBezTo>
                <a:cubicBezTo>
                  <a:pt x="131" y="348"/>
                  <a:pt x="98" y="337"/>
                  <a:pt x="75" y="316"/>
                </a:cubicBezTo>
                <a:cubicBezTo>
                  <a:pt x="49" y="289"/>
                  <a:pt x="37" y="247"/>
                  <a:pt x="44" y="195"/>
                </a:cubicBezTo>
                <a:cubicBezTo>
                  <a:pt x="65" y="159"/>
                  <a:pt x="102" y="132"/>
                  <a:pt x="146" y="128"/>
                </a:cubicBezTo>
                <a:cubicBezTo>
                  <a:pt x="151" y="128"/>
                  <a:pt x="155" y="124"/>
                  <a:pt x="157" y="119"/>
                </a:cubicBezTo>
                <a:cubicBezTo>
                  <a:pt x="175" y="63"/>
                  <a:pt x="228" y="25"/>
                  <a:pt x="286" y="25"/>
                </a:cubicBezTo>
                <a:cubicBezTo>
                  <a:pt x="345" y="25"/>
                  <a:pt x="395" y="63"/>
                  <a:pt x="415" y="119"/>
                </a:cubicBezTo>
                <a:cubicBezTo>
                  <a:pt x="418" y="125"/>
                  <a:pt x="425" y="129"/>
                  <a:pt x="433" y="127"/>
                </a:cubicBezTo>
                <a:cubicBezTo>
                  <a:pt x="440" y="124"/>
                  <a:pt x="444" y="117"/>
                  <a:pt x="441" y="109"/>
                </a:cubicBezTo>
                <a:cubicBezTo>
                  <a:pt x="418" y="43"/>
                  <a:pt x="355" y="0"/>
                  <a:pt x="286" y="0"/>
                </a:cubicBezTo>
                <a:cubicBezTo>
                  <a:pt x="219" y="0"/>
                  <a:pt x="159" y="40"/>
                  <a:pt x="134" y="103"/>
                </a:cubicBezTo>
                <a:cubicBezTo>
                  <a:pt x="58" y="115"/>
                  <a:pt x="0" y="184"/>
                  <a:pt x="0" y="265"/>
                </a:cubicBezTo>
                <a:cubicBezTo>
                  <a:pt x="0" y="347"/>
                  <a:pt x="70" y="424"/>
                  <a:pt x="146" y="424"/>
                </a:cubicBezTo>
                <a:cubicBezTo>
                  <a:pt x="185" y="424"/>
                  <a:pt x="222" y="411"/>
                  <a:pt x="266" y="379"/>
                </a:cubicBezTo>
                <a:cubicBezTo>
                  <a:pt x="266" y="379"/>
                  <a:pt x="286" y="361"/>
                  <a:pt x="297" y="353"/>
                </a:cubicBezTo>
                <a:cubicBezTo>
                  <a:pt x="310" y="343"/>
                  <a:pt x="351" y="311"/>
                  <a:pt x="389" y="316"/>
                </a:cubicBezTo>
                <a:cubicBezTo>
                  <a:pt x="405" y="319"/>
                  <a:pt x="418" y="327"/>
                  <a:pt x="429" y="343"/>
                </a:cubicBezTo>
                <a:lnTo>
                  <a:pt x="439" y="357"/>
                </a:lnTo>
                <a:lnTo>
                  <a:pt x="450" y="341"/>
                </a:lnTo>
                <a:cubicBezTo>
                  <a:pt x="450" y="341"/>
                  <a:pt x="470" y="312"/>
                  <a:pt x="501" y="309"/>
                </a:cubicBezTo>
                <a:cubicBezTo>
                  <a:pt x="521" y="308"/>
                  <a:pt x="542" y="317"/>
                  <a:pt x="562" y="339"/>
                </a:cubicBezTo>
                <a:cubicBezTo>
                  <a:pt x="568" y="344"/>
                  <a:pt x="575" y="344"/>
                  <a:pt x="581" y="339"/>
                </a:cubicBezTo>
                <a:cubicBezTo>
                  <a:pt x="584" y="336"/>
                  <a:pt x="585" y="332"/>
                  <a:pt x="585" y="329"/>
                </a:cubicBezTo>
                <a:cubicBezTo>
                  <a:pt x="586" y="328"/>
                  <a:pt x="585" y="236"/>
                  <a:pt x="505" y="20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TextBox 102"/>
          <p:cNvSpPr txBox="1"/>
          <p:nvPr/>
        </p:nvSpPr>
        <p:spPr>
          <a:xfrm>
            <a:off x="1603863" y="3246517"/>
            <a:ext cx="925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Project Man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组合 7"/>
          <p:cNvGrpSpPr/>
          <p:nvPr/>
        </p:nvGrpSpPr>
        <p:grpSpPr>
          <a:xfrm>
            <a:off x="1921714" y="3004761"/>
            <a:ext cx="289550" cy="284803"/>
            <a:chOff x="13635038" y="261938"/>
            <a:chExt cx="484187" cy="476250"/>
          </a:xfrm>
          <a:solidFill>
            <a:srgbClr val="454545"/>
          </a:solidFill>
        </p:grpSpPr>
        <p:sp>
          <p:nvSpPr>
            <p:cNvPr id="119" name="Freeform 15"/>
            <p:cNvSpPr>
              <a:spLocks noEditPoints="1"/>
            </p:cNvSpPr>
            <p:nvPr/>
          </p:nvSpPr>
          <p:spPr bwMode="auto">
            <a:xfrm>
              <a:off x="13635038" y="261938"/>
              <a:ext cx="484187" cy="476250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4 h 176"/>
                <a:gd name="T12" fmla="*/ 88 w 176"/>
                <a:gd name="T13" fmla="*/ 176 h 176"/>
                <a:gd name="T14" fmla="*/ 98 w 176"/>
                <a:gd name="T15" fmla="*/ 174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4 h 176"/>
                <a:gd name="T22" fmla="*/ 162 w 176"/>
                <a:gd name="T23" fmla="*/ 0 h 176"/>
                <a:gd name="T24" fmla="*/ 167 w 176"/>
                <a:gd name="T25" fmla="*/ 117 h 176"/>
                <a:gd name="T26" fmla="*/ 161 w 176"/>
                <a:gd name="T27" fmla="*/ 127 h 176"/>
                <a:gd name="T28" fmla="*/ 94 w 176"/>
                <a:gd name="T29" fmla="*/ 166 h 176"/>
                <a:gd name="T30" fmla="*/ 82 w 176"/>
                <a:gd name="T31" fmla="*/ 166 h 176"/>
                <a:gd name="T32" fmla="*/ 15 w 176"/>
                <a:gd name="T33" fmla="*/ 127 h 176"/>
                <a:gd name="T34" fmla="*/ 9 w 176"/>
                <a:gd name="T35" fmla="*/ 117 h 176"/>
                <a:gd name="T36" fmla="*/ 9 w 176"/>
                <a:gd name="T37" fmla="*/ 14 h 176"/>
                <a:gd name="T38" fmla="*/ 14 w 176"/>
                <a:gd name="T39" fmla="*/ 9 h 176"/>
                <a:gd name="T40" fmla="*/ 162 w 176"/>
                <a:gd name="T41" fmla="*/ 9 h 176"/>
                <a:gd name="T42" fmla="*/ 167 w 176"/>
                <a:gd name="T43" fmla="*/ 14 h 176"/>
                <a:gd name="T44" fmla="*/ 167 w 176"/>
                <a:gd name="T45" fmla="*/ 1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5" y="132"/>
                    <a:pt x="10" y="135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4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1" y="132"/>
                    <a:pt x="176" y="124"/>
                    <a:pt x="176" y="117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67" y="117"/>
                  </a:moveTo>
                  <a:cubicBezTo>
                    <a:pt x="167" y="121"/>
                    <a:pt x="164" y="125"/>
                    <a:pt x="161" y="127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1" y="167"/>
                    <a:pt x="85" y="167"/>
                    <a:pt x="82" y="166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1"/>
                    <a:pt x="9" y="1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9"/>
                    <a:pt x="14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2"/>
                    <a:pt x="167" y="14"/>
                  </a:cubicBezTo>
                  <a:lnTo>
                    <a:pt x="1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0" name="Freeform 16"/>
            <p:cNvSpPr/>
            <p:nvPr/>
          </p:nvSpPr>
          <p:spPr bwMode="auto">
            <a:xfrm>
              <a:off x="13830300" y="381000"/>
              <a:ext cx="190500" cy="14287"/>
            </a:xfrm>
            <a:custGeom>
              <a:avLst/>
              <a:gdLst>
                <a:gd name="T0" fmla="*/ 67 w 69"/>
                <a:gd name="T1" fmla="*/ 0 h 5"/>
                <a:gd name="T2" fmla="*/ 2 w 69"/>
                <a:gd name="T3" fmla="*/ 0 h 5"/>
                <a:gd name="T4" fmla="*/ 0 w 69"/>
                <a:gd name="T5" fmla="*/ 3 h 5"/>
                <a:gd name="T6" fmla="*/ 2 w 69"/>
                <a:gd name="T7" fmla="*/ 5 h 5"/>
                <a:gd name="T8" fmla="*/ 67 w 69"/>
                <a:gd name="T9" fmla="*/ 5 h 5"/>
                <a:gd name="T10" fmla="*/ 69 w 69"/>
                <a:gd name="T11" fmla="*/ 3 h 5"/>
                <a:gd name="T12" fmla="*/ 67 w 6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">
                  <a:moveTo>
                    <a:pt x="6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8" y="5"/>
                    <a:pt x="69" y="4"/>
                    <a:pt x="69" y="3"/>
                  </a:cubicBezTo>
                  <a:cubicBezTo>
                    <a:pt x="69" y="1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1" name="Freeform 17"/>
            <p:cNvSpPr/>
            <p:nvPr/>
          </p:nvSpPr>
          <p:spPr bwMode="auto">
            <a:xfrm>
              <a:off x="13830300" y="419100"/>
              <a:ext cx="190500" cy="14287"/>
            </a:xfrm>
            <a:custGeom>
              <a:avLst/>
              <a:gdLst>
                <a:gd name="T0" fmla="*/ 67 w 69"/>
                <a:gd name="T1" fmla="*/ 0 h 5"/>
                <a:gd name="T2" fmla="*/ 2 w 69"/>
                <a:gd name="T3" fmla="*/ 0 h 5"/>
                <a:gd name="T4" fmla="*/ 0 w 69"/>
                <a:gd name="T5" fmla="*/ 2 h 5"/>
                <a:gd name="T6" fmla="*/ 2 w 69"/>
                <a:gd name="T7" fmla="*/ 5 h 5"/>
                <a:gd name="T8" fmla="*/ 67 w 69"/>
                <a:gd name="T9" fmla="*/ 5 h 5"/>
                <a:gd name="T10" fmla="*/ 69 w 69"/>
                <a:gd name="T11" fmla="*/ 2 h 5"/>
                <a:gd name="T12" fmla="*/ 67 w 6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">
                  <a:moveTo>
                    <a:pt x="6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8" y="5"/>
                    <a:pt x="69" y="4"/>
                    <a:pt x="69" y="2"/>
                  </a:cubicBezTo>
                  <a:cubicBezTo>
                    <a:pt x="69" y="1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2" name="Freeform 18"/>
            <p:cNvSpPr>
              <a:spLocks noEditPoints="1"/>
            </p:cNvSpPr>
            <p:nvPr/>
          </p:nvSpPr>
          <p:spPr bwMode="auto">
            <a:xfrm>
              <a:off x="13735050" y="369888"/>
              <a:ext cx="76200" cy="73025"/>
            </a:xfrm>
            <a:custGeom>
              <a:avLst/>
              <a:gdLst>
                <a:gd name="T0" fmla="*/ 18 w 28"/>
                <a:gd name="T1" fmla="*/ 0 h 27"/>
                <a:gd name="T2" fmla="*/ 10 w 28"/>
                <a:gd name="T3" fmla="*/ 0 h 27"/>
                <a:gd name="T4" fmla="*/ 0 w 28"/>
                <a:gd name="T5" fmla="*/ 10 h 27"/>
                <a:gd name="T6" fmla="*/ 0 w 28"/>
                <a:gd name="T7" fmla="*/ 17 h 27"/>
                <a:gd name="T8" fmla="*/ 10 w 28"/>
                <a:gd name="T9" fmla="*/ 27 h 27"/>
                <a:gd name="T10" fmla="*/ 18 w 28"/>
                <a:gd name="T11" fmla="*/ 27 h 27"/>
                <a:gd name="T12" fmla="*/ 28 w 28"/>
                <a:gd name="T13" fmla="*/ 17 h 27"/>
                <a:gd name="T14" fmla="*/ 28 w 28"/>
                <a:gd name="T15" fmla="*/ 10 h 27"/>
                <a:gd name="T16" fmla="*/ 18 w 28"/>
                <a:gd name="T17" fmla="*/ 0 h 27"/>
                <a:gd name="T18" fmla="*/ 23 w 28"/>
                <a:gd name="T19" fmla="*/ 17 h 27"/>
                <a:gd name="T20" fmla="*/ 18 w 28"/>
                <a:gd name="T21" fmla="*/ 23 h 27"/>
                <a:gd name="T22" fmla="*/ 10 w 28"/>
                <a:gd name="T23" fmla="*/ 23 h 27"/>
                <a:gd name="T24" fmla="*/ 5 w 28"/>
                <a:gd name="T25" fmla="*/ 17 h 27"/>
                <a:gd name="T26" fmla="*/ 5 w 28"/>
                <a:gd name="T27" fmla="*/ 10 h 27"/>
                <a:gd name="T28" fmla="*/ 10 w 28"/>
                <a:gd name="T29" fmla="*/ 4 h 27"/>
                <a:gd name="T30" fmla="*/ 18 w 28"/>
                <a:gd name="T31" fmla="*/ 4 h 27"/>
                <a:gd name="T32" fmla="*/ 23 w 28"/>
                <a:gd name="T33" fmla="*/ 10 h 27"/>
                <a:gd name="T34" fmla="*/ 23 w 28"/>
                <a:gd name="T35" fmla="*/ 1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7">
                  <a:moveTo>
                    <a:pt x="1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3"/>
                    <a:pt x="4" y="27"/>
                    <a:pt x="10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3" y="27"/>
                    <a:pt x="28" y="23"/>
                    <a:pt x="28" y="17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3" y="0"/>
                    <a:pt x="18" y="0"/>
                  </a:cubicBezTo>
                  <a:close/>
                  <a:moveTo>
                    <a:pt x="23" y="17"/>
                  </a:moveTo>
                  <a:cubicBezTo>
                    <a:pt x="23" y="20"/>
                    <a:pt x="21" y="23"/>
                    <a:pt x="18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7" y="23"/>
                    <a:pt x="5" y="20"/>
                    <a:pt x="5" y="1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4"/>
                    <a:pt x="10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1" y="4"/>
                    <a:pt x="23" y="7"/>
                    <a:pt x="23" y="10"/>
                  </a:cubicBez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3" name="Freeform 19"/>
            <p:cNvSpPr/>
            <p:nvPr/>
          </p:nvSpPr>
          <p:spPr bwMode="auto">
            <a:xfrm>
              <a:off x="13830300" y="495300"/>
              <a:ext cx="190500" cy="12700"/>
            </a:xfrm>
            <a:custGeom>
              <a:avLst/>
              <a:gdLst>
                <a:gd name="T0" fmla="*/ 67 w 69"/>
                <a:gd name="T1" fmla="*/ 0 h 5"/>
                <a:gd name="T2" fmla="*/ 2 w 69"/>
                <a:gd name="T3" fmla="*/ 0 h 5"/>
                <a:gd name="T4" fmla="*/ 0 w 69"/>
                <a:gd name="T5" fmla="*/ 2 h 5"/>
                <a:gd name="T6" fmla="*/ 2 w 69"/>
                <a:gd name="T7" fmla="*/ 5 h 5"/>
                <a:gd name="T8" fmla="*/ 67 w 69"/>
                <a:gd name="T9" fmla="*/ 5 h 5"/>
                <a:gd name="T10" fmla="*/ 69 w 69"/>
                <a:gd name="T11" fmla="*/ 2 h 5"/>
                <a:gd name="T12" fmla="*/ 67 w 6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">
                  <a:moveTo>
                    <a:pt x="6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8" y="5"/>
                    <a:pt x="69" y="4"/>
                    <a:pt x="69" y="2"/>
                  </a:cubicBezTo>
                  <a:cubicBezTo>
                    <a:pt x="69" y="1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4" name="Freeform 20"/>
            <p:cNvSpPr/>
            <p:nvPr/>
          </p:nvSpPr>
          <p:spPr bwMode="auto">
            <a:xfrm>
              <a:off x="13830300" y="533400"/>
              <a:ext cx="190500" cy="12700"/>
            </a:xfrm>
            <a:custGeom>
              <a:avLst/>
              <a:gdLst>
                <a:gd name="T0" fmla="*/ 67 w 69"/>
                <a:gd name="T1" fmla="*/ 0 h 5"/>
                <a:gd name="T2" fmla="*/ 2 w 69"/>
                <a:gd name="T3" fmla="*/ 0 h 5"/>
                <a:gd name="T4" fmla="*/ 0 w 69"/>
                <a:gd name="T5" fmla="*/ 2 h 5"/>
                <a:gd name="T6" fmla="*/ 2 w 69"/>
                <a:gd name="T7" fmla="*/ 5 h 5"/>
                <a:gd name="T8" fmla="*/ 67 w 69"/>
                <a:gd name="T9" fmla="*/ 5 h 5"/>
                <a:gd name="T10" fmla="*/ 69 w 69"/>
                <a:gd name="T11" fmla="*/ 2 h 5"/>
                <a:gd name="T12" fmla="*/ 67 w 69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5">
                  <a:moveTo>
                    <a:pt x="6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68" y="5"/>
                    <a:pt x="69" y="4"/>
                    <a:pt x="69" y="2"/>
                  </a:cubicBezTo>
                  <a:cubicBezTo>
                    <a:pt x="69" y="1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5" name="Freeform 21"/>
            <p:cNvSpPr>
              <a:spLocks noEditPoints="1"/>
            </p:cNvSpPr>
            <p:nvPr/>
          </p:nvSpPr>
          <p:spPr bwMode="auto">
            <a:xfrm>
              <a:off x="13735050" y="481013"/>
              <a:ext cx="76200" cy="76200"/>
            </a:xfrm>
            <a:custGeom>
              <a:avLst/>
              <a:gdLst>
                <a:gd name="T0" fmla="*/ 18 w 28"/>
                <a:gd name="T1" fmla="*/ 0 h 28"/>
                <a:gd name="T2" fmla="*/ 10 w 28"/>
                <a:gd name="T3" fmla="*/ 0 h 28"/>
                <a:gd name="T4" fmla="*/ 0 w 28"/>
                <a:gd name="T5" fmla="*/ 10 h 28"/>
                <a:gd name="T6" fmla="*/ 0 w 28"/>
                <a:gd name="T7" fmla="*/ 18 h 28"/>
                <a:gd name="T8" fmla="*/ 10 w 28"/>
                <a:gd name="T9" fmla="*/ 28 h 28"/>
                <a:gd name="T10" fmla="*/ 18 w 28"/>
                <a:gd name="T11" fmla="*/ 28 h 28"/>
                <a:gd name="T12" fmla="*/ 28 w 28"/>
                <a:gd name="T13" fmla="*/ 18 h 28"/>
                <a:gd name="T14" fmla="*/ 28 w 28"/>
                <a:gd name="T15" fmla="*/ 10 h 28"/>
                <a:gd name="T16" fmla="*/ 18 w 28"/>
                <a:gd name="T17" fmla="*/ 0 h 28"/>
                <a:gd name="T18" fmla="*/ 23 w 28"/>
                <a:gd name="T19" fmla="*/ 18 h 28"/>
                <a:gd name="T20" fmla="*/ 18 w 28"/>
                <a:gd name="T21" fmla="*/ 24 h 28"/>
                <a:gd name="T22" fmla="*/ 10 w 28"/>
                <a:gd name="T23" fmla="*/ 24 h 28"/>
                <a:gd name="T24" fmla="*/ 5 w 28"/>
                <a:gd name="T25" fmla="*/ 18 h 28"/>
                <a:gd name="T26" fmla="*/ 5 w 28"/>
                <a:gd name="T27" fmla="*/ 10 h 28"/>
                <a:gd name="T28" fmla="*/ 10 w 28"/>
                <a:gd name="T29" fmla="*/ 5 h 28"/>
                <a:gd name="T30" fmla="*/ 18 w 28"/>
                <a:gd name="T31" fmla="*/ 5 h 28"/>
                <a:gd name="T32" fmla="*/ 23 w 28"/>
                <a:gd name="T33" fmla="*/ 10 h 28"/>
                <a:gd name="T34" fmla="*/ 23 w 28"/>
                <a:gd name="T35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28">
                  <a:moveTo>
                    <a:pt x="1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4"/>
                    <a:pt x="4" y="28"/>
                    <a:pt x="10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23" y="28"/>
                    <a:pt x="28" y="24"/>
                    <a:pt x="28" y="18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5"/>
                    <a:pt x="23" y="0"/>
                    <a:pt x="18" y="0"/>
                  </a:cubicBezTo>
                  <a:close/>
                  <a:moveTo>
                    <a:pt x="23" y="18"/>
                  </a:moveTo>
                  <a:cubicBezTo>
                    <a:pt x="23" y="21"/>
                    <a:pt x="21" y="24"/>
                    <a:pt x="18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7" y="24"/>
                    <a:pt x="5" y="21"/>
                    <a:pt x="5" y="18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1" y="5"/>
                    <a:pt x="23" y="7"/>
                    <a:pt x="23" y="10"/>
                  </a:cubicBezTo>
                  <a:lnTo>
                    <a:pt x="23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28" name="TextBox 266"/>
          <p:cNvSpPr txBox="1"/>
          <p:nvPr/>
        </p:nvSpPr>
        <p:spPr>
          <a:xfrm>
            <a:off x="2648163" y="3246517"/>
            <a:ext cx="8050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Hub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9" name="组合 17"/>
          <p:cNvGrpSpPr/>
          <p:nvPr/>
        </p:nvGrpSpPr>
        <p:grpSpPr>
          <a:xfrm>
            <a:off x="2868893" y="3006558"/>
            <a:ext cx="285898" cy="281210"/>
            <a:chOff x="13635038" y="1431925"/>
            <a:chExt cx="484187" cy="476250"/>
          </a:xfrm>
          <a:solidFill>
            <a:srgbClr val="454545"/>
          </a:solidFill>
        </p:grpSpPr>
        <p:sp>
          <p:nvSpPr>
            <p:cNvPr id="130" name="Freeform 22"/>
            <p:cNvSpPr/>
            <p:nvPr/>
          </p:nvSpPr>
          <p:spPr bwMode="auto">
            <a:xfrm>
              <a:off x="13811250" y="1622425"/>
              <a:ext cx="141287" cy="188912"/>
            </a:xfrm>
            <a:custGeom>
              <a:avLst/>
              <a:gdLst>
                <a:gd name="T0" fmla="*/ 48 w 51"/>
                <a:gd name="T1" fmla="*/ 25 h 70"/>
                <a:gd name="T2" fmla="*/ 27 w 51"/>
                <a:gd name="T3" fmla="*/ 25 h 70"/>
                <a:gd name="T4" fmla="*/ 27 w 51"/>
                <a:gd name="T5" fmla="*/ 3 h 70"/>
                <a:gd name="T6" fmla="*/ 25 w 51"/>
                <a:gd name="T7" fmla="*/ 0 h 70"/>
                <a:gd name="T8" fmla="*/ 22 w 51"/>
                <a:gd name="T9" fmla="*/ 3 h 70"/>
                <a:gd name="T10" fmla="*/ 22 w 51"/>
                <a:gd name="T11" fmla="*/ 25 h 70"/>
                <a:gd name="T12" fmla="*/ 2 w 51"/>
                <a:gd name="T13" fmla="*/ 25 h 70"/>
                <a:gd name="T14" fmla="*/ 0 w 51"/>
                <a:gd name="T15" fmla="*/ 27 h 70"/>
                <a:gd name="T16" fmla="*/ 2 w 51"/>
                <a:gd name="T17" fmla="*/ 30 h 70"/>
                <a:gd name="T18" fmla="*/ 22 w 51"/>
                <a:gd name="T19" fmla="*/ 30 h 70"/>
                <a:gd name="T20" fmla="*/ 22 w 51"/>
                <a:gd name="T21" fmla="*/ 67 h 70"/>
                <a:gd name="T22" fmla="*/ 25 w 51"/>
                <a:gd name="T23" fmla="*/ 70 h 70"/>
                <a:gd name="T24" fmla="*/ 27 w 51"/>
                <a:gd name="T25" fmla="*/ 67 h 70"/>
                <a:gd name="T26" fmla="*/ 27 w 51"/>
                <a:gd name="T27" fmla="*/ 30 h 70"/>
                <a:gd name="T28" fmla="*/ 48 w 51"/>
                <a:gd name="T29" fmla="*/ 30 h 70"/>
                <a:gd name="T30" fmla="*/ 51 w 51"/>
                <a:gd name="T31" fmla="*/ 27 h 70"/>
                <a:gd name="T32" fmla="*/ 48 w 51"/>
                <a:gd name="T33" fmla="*/ 2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" h="70">
                  <a:moveTo>
                    <a:pt x="48" y="25"/>
                  </a:moveTo>
                  <a:cubicBezTo>
                    <a:pt x="27" y="25"/>
                    <a:pt x="27" y="25"/>
                    <a:pt x="27" y="25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1"/>
                    <a:pt x="26" y="0"/>
                    <a:pt x="25" y="0"/>
                  </a:cubicBezTo>
                  <a:cubicBezTo>
                    <a:pt x="23" y="0"/>
                    <a:pt x="22" y="1"/>
                    <a:pt x="22" y="3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69"/>
                    <a:pt x="23" y="70"/>
                    <a:pt x="25" y="70"/>
                  </a:cubicBezTo>
                  <a:cubicBezTo>
                    <a:pt x="26" y="70"/>
                    <a:pt x="27" y="69"/>
                    <a:pt x="27" y="6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0" y="30"/>
                    <a:pt x="51" y="29"/>
                    <a:pt x="51" y="27"/>
                  </a:cubicBezTo>
                  <a:cubicBezTo>
                    <a:pt x="51" y="26"/>
                    <a:pt x="50" y="25"/>
                    <a:pt x="48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1" name="Freeform 23"/>
            <p:cNvSpPr>
              <a:spLocks noEditPoints="1"/>
            </p:cNvSpPr>
            <p:nvPr/>
          </p:nvSpPr>
          <p:spPr bwMode="auto">
            <a:xfrm>
              <a:off x="13731875" y="1557338"/>
              <a:ext cx="296862" cy="322262"/>
            </a:xfrm>
            <a:custGeom>
              <a:avLst/>
              <a:gdLst>
                <a:gd name="T0" fmla="*/ 104 w 108"/>
                <a:gd name="T1" fmla="*/ 22 h 119"/>
                <a:gd name="T2" fmla="*/ 59 w 108"/>
                <a:gd name="T3" fmla="*/ 1 h 119"/>
                <a:gd name="T4" fmla="*/ 54 w 108"/>
                <a:gd name="T5" fmla="*/ 0 h 119"/>
                <a:gd name="T6" fmla="*/ 49 w 108"/>
                <a:gd name="T7" fmla="*/ 1 h 119"/>
                <a:gd name="T8" fmla="*/ 4 w 108"/>
                <a:gd name="T9" fmla="*/ 22 h 119"/>
                <a:gd name="T10" fmla="*/ 0 w 108"/>
                <a:gd name="T11" fmla="*/ 30 h 119"/>
                <a:gd name="T12" fmla="*/ 1 w 108"/>
                <a:gd name="T13" fmla="*/ 37 h 119"/>
                <a:gd name="T14" fmla="*/ 17 w 108"/>
                <a:gd name="T15" fmla="*/ 90 h 119"/>
                <a:gd name="T16" fmla="*/ 51 w 108"/>
                <a:gd name="T17" fmla="*/ 118 h 119"/>
                <a:gd name="T18" fmla="*/ 54 w 108"/>
                <a:gd name="T19" fmla="*/ 119 h 119"/>
                <a:gd name="T20" fmla="*/ 57 w 108"/>
                <a:gd name="T21" fmla="*/ 118 h 119"/>
                <a:gd name="T22" fmla="*/ 91 w 108"/>
                <a:gd name="T23" fmla="*/ 90 h 119"/>
                <a:gd name="T24" fmla="*/ 107 w 108"/>
                <a:gd name="T25" fmla="*/ 37 h 119"/>
                <a:gd name="T26" fmla="*/ 107 w 108"/>
                <a:gd name="T27" fmla="*/ 30 h 119"/>
                <a:gd name="T28" fmla="*/ 104 w 108"/>
                <a:gd name="T29" fmla="*/ 22 h 119"/>
                <a:gd name="T30" fmla="*/ 102 w 108"/>
                <a:gd name="T31" fmla="*/ 37 h 119"/>
                <a:gd name="T32" fmla="*/ 87 w 108"/>
                <a:gd name="T33" fmla="*/ 87 h 119"/>
                <a:gd name="T34" fmla="*/ 55 w 108"/>
                <a:gd name="T35" fmla="*/ 114 h 119"/>
                <a:gd name="T36" fmla="*/ 54 w 108"/>
                <a:gd name="T37" fmla="*/ 114 h 119"/>
                <a:gd name="T38" fmla="*/ 54 w 108"/>
                <a:gd name="T39" fmla="*/ 114 h 119"/>
                <a:gd name="T40" fmla="*/ 21 w 108"/>
                <a:gd name="T41" fmla="*/ 87 h 119"/>
                <a:gd name="T42" fmla="*/ 5 w 108"/>
                <a:gd name="T43" fmla="*/ 37 h 119"/>
                <a:gd name="T44" fmla="*/ 5 w 108"/>
                <a:gd name="T45" fmla="*/ 30 h 119"/>
                <a:gd name="T46" fmla="*/ 6 w 108"/>
                <a:gd name="T47" fmla="*/ 27 h 119"/>
                <a:gd name="T48" fmla="*/ 52 w 108"/>
                <a:gd name="T49" fmla="*/ 5 h 119"/>
                <a:gd name="T50" fmla="*/ 54 w 108"/>
                <a:gd name="T51" fmla="*/ 4 h 119"/>
                <a:gd name="T52" fmla="*/ 56 w 108"/>
                <a:gd name="T53" fmla="*/ 5 h 119"/>
                <a:gd name="T54" fmla="*/ 102 w 108"/>
                <a:gd name="T55" fmla="*/ 27 h 119"/>
                <a:gd name="T56" fmla="*/ 103 w 108"/>
                <a:gd name="T57" fmla="*/ 30 h 119"/>
                <a:gd name="T58" fmla="*/ 102 w 108"/>
                <a:gd name="T59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8" h="119">
                  <a:moveTo>
                    <a:pt x="104" y="22"/>
                  </a:moveTo>
                  <a:cubicBezTo>
                    <a:pt x="85" y="19"/>
                    <a:pt x="67" y="9"/>
                    <a:pt x="59" y="1"/>
                  </a:cubicBezTo>
                  <a:cubicBezTo>
                    <a:pt x="57" y="0"/>
                    <a:pt x="55" y="0"/>
                    <a:pt x="54" y="0"/>
                  </a:cubicBezTo>
                  <a:cubicBezTo>
                    <a:pt x="53" y="0"/>
                    <a:pt x="51" y="0"/>
                    <a:pt x="49" y="1"/>
                  </a:cubicBezTo>
                  <a:cubicBezTo>
                    <a:pt x="41" y="9"/>
                    <a:pt x="23" y="19"/>
                    <a:pt x="4" y="22"/>
                  </a:cubicBezTo>
                  <a:cubicBezTo>
                    <a:pt x="2" y="23"/>
                    <a:pt x="0" y="28"/>
                    <a:pt x="0" y="30"/>
                  </a:cubicBezTo>
                  <a:cubicBezTo>
                    <a:pt x="0" y="32"/>
                    <a:pt x="1" y="35"/>
                    <a:pt x="1" y="37"/>
                  </a:cubicBezTo>
                  <a:cubicBezTo>
                    <a:pt x="2" y="51"/>
                    <a:pt x="4" y="73"/>
                    <a:pt x="17" y="90"/>
                  </a:cubicBezTo>
                  <a:cubicBezTo>
                    <a:pt x="24" y="100"/>
                    <a:pt x="35" y="109"/>
                    <a:pt x="51" y="118"/>
                  </a:cubicBezTo>
                  <a:cubicBezTo>
                    <a:pt x="52" y="118"/>
                    <a:pt x="53" y="119"/>
                    <a:pt x="54" y="119"/>
                  </a:cubicBezTo>
                  <a:cubicBezTo>
                    <a:pt x="56" y="119"/>
                    <a:pt x="56" y="118"/>
                    <a:pt x="57" y="118"/>
                  </a:cubicBezTo>
                  <a:cubicBezTo>
                    <a:pt x="73" y="109"/>
                    <a:pt x="84" y="100"/>
                    <a:pt x="91" y="90"/>
                  </a:cubicBezTo>
                  <a:cubicBezTo>
                    <a:pt x="103" y="74"/>
                    <a:pt x="105" y="52"/>
                    <a:pt x="107" y="37"/>
                  </a:cubicBezTo>
                  <a:cubicBezTo>
                    <a:pt x="107" y="34"/>
                    <a:pt x="107" y="32"/>
                    <a:pt x="107" y="30"/>
                  </a:cubicBezTo>
                  <a:cubicBezTo>
                    <a:pt x="108" y="28"/>
                    <a:pt x="107" y="23"/>
                    <a:pt x="104" y="22"/>
                  </a:cubicBezTo>
                  <a:close/>
                  <a:moveTo>
                    <a:pt x="102" y="37"/>
                  </a:moveTo>
                  <a:cubicBezTo>
                    <a:pt x="101" y="51"/>
                    <a:pt x="98" y="72"/>
                    <a:pt x="87" y="87"/>
                  </a:cubicBezTo>
                  <a:cubicBezTo>
                    <a:pt x="81" y="97"/>
                    <a:pt x="70" y="106"/>
                    <a:pt x="55" y="114"/>
                  </a:cubicBezTo>
                  <a:cubicBezTo>
                    <a:pt x="55" y="114"/>
                    <a:pt x="55" y="114"/>
                    <a:pt x="54" y="114"/>
                  </a:cubicBezTo>
                  <a:cubicBezTo>
                    <a:pt x="54" y="114"/>
                    <a:pt x="53" y="114"/>
                    <a:pt x="54" y="114"/>
                  </a:cubicBezTo>
                  <a:cubicBezTo>
                    <a:pt x="38" y="106"/>
                    <a:pt x="28" y="97"/>
                    <a:pt x="21" y="87"/>
                  </a:cubicBezTo>
                  <a:cubicBezTo>
                    <a:pt x="9" y="71"/>
                    <a:pt x="7" y="50"/>
                    <a:pt x="5" y="37"/>
                  </a:cubicBezTo>
                  <a:cubicBezTo>
                    <a:pt x="5" y="34"/>
                    <a:pt x="5" y="32"/>
                    <a:pt x="5" y="30"/>
                  </a:cubicBezTo>
                  <a:cubicBezTo>
                    <a:pt x="5" y="29"/>
                    <a:pt x="5" y="27"/>
                    <a:pt x="6" y="27"/>
                  </a:cubicBezTo>
                  <a:cubicBezTo>
                    <a:pt x="25" y="23"/>
                    <a:pt x="43" y="13"/>
                    <a:pt x="52" y="5"/>
                  </a:cubicBezTo>
                  <a:cubicBezTo>
                    <a:pt x="53" y="5"/>
                    <a:pt x="53" y="4"/>
                    <a:pt x="54" y="4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65" y="13"/>
                    <a:pt x="83" y="23"/>
                    <a:pt x="102" y="27"/>
                  </a:cubicBezTo>
                  <a:cubicBezTo>
                    <a:pt x="103" y="27"/>
                    <a:pt x="103" y="29"/>
                    <a:pt x="103" y="30"/>
                  </a:cubicBezTo>
                  <a:cubicBezTo>
                    <a:pt x="103" y="32"/>
                    <a:pt x="102" y="34"/>
                    <a:pt x="102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2" name="Freeform 24"/>
            <p:cNvSpPr>
              <a:spLocks noEditPoints="1"/>
            </p:cNvSpPr>
            <p:nvPr/>
          </p:nvSpPr>
          <p:spPr bwMode="auto">
            <a:xfrm>
              <a:off x="13635038" y="1431925"/>
              <a:ext cx="484187" cy="476250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3 h 176"/>
                <a:gd name="T12" fmla="*/ 88 w 176"/>
                <a:gd name="T13" fmla="*/ 176 h 176"/>
                <a:gd name="T14" fmla="*/ 98 w 176"/>
                <a:gd name="T15" fmla="*/ 173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4 h 176"/>
                <a:gd name="T22" fmla="*/ 162 w 176"/>
                <a:gd name="T23" fmla="*/ 0 h 176"/>
                <a:gd name="T24" fmla="*/ 14 w 176"/>
                <a:gd name="T25" fmla="*/ 9 h 176"/>
                <a:gd name="T26" fmla="*/ 162 w 176"/>
                <a:gd name="T27" fmla="*/ 9 h 176"/>
                <a:gd name="T28" fmla="*/ 167 w 176"/>
                <a:gd name="T29" fmla="*/ 14 h 176"/>
                <a:gd name="T30" fmla="*/ 167 w 176"/>
                <a:gd name="T31" fmla="*/ 26 h 176"/>
                <a:gd name="T32" fmla="*/ 163 w 176"/>
                <a:gd name="T33" fmla="*/ 25 h 176"/>
                <a:gd name="T34" fmla="*/ 15 w 176"/>
                <a:gd name="T35" fmla="*/ 25 h 176"/>
                <a:gd name="T36" fmla="*/ 9 w 176"/>
                <a:gd name="T37" fmla="*/ 27 h 176"/>
                <a:gd name="T38" fmla="*/ 9 w 176"/>
                <a:gd name="T39" fmla="*/ 14 h 176"/>
                <a:gd name="T40" fmla="*/ 14 w 176"/>
                <a:gd name="T41" fmla="*/ 9 h 176"/>
                <a:gd name="T42" fmla="*/ 161 w 176"/>
                <a:gd name="T43" fmla="*/ 127 h 176"/>
                <a:gd name="T44" fmla="*/ 94 w 176"/>
                <a:gd name="T45" fmla="*/ 165 h 176"/>
                <a:gd name="T46" fmla="*/ 82 w 176"/>
                <a:gd name="T47" fmla="*/ 165 h 176"/>
                <a:gd name="T48" fmla="*/ 15 w 176"/>
                <a:gd name="T49" fmla="*/ 127 h 176"/>
                <a:gd name="T50" fmla="*/ 9 w 176"/>
                <a:gd name="T51" fmla="*/ 117 h 176"/>
                <a:gd name="T52" fmla="*/ 9 w 176"/>
                <a:gd name="T53" fmla="*/ 33 h 176"/>
                <a:gd name="T54" fmla="*/ 15 w 176"/>
                <a:gd name="T55" fmla="*/ 30 h 176"/>
                <a:gd name="T56" fmla="*/ 163 w 176"/>
                <a:gd name="T57" fmla="*/ 30 h 176"/>
                <a:gd name="T58" fmla="*/ 167 w 176"/>
                <a:gd name="T59" fmla="*/ 31 h 176"/>
                <a:gd name="T60" fmla="*/ 167 w 176"/>
                <a:gd name="T61" fmla="*/ 117 h 176"/>
                <a:gd name="T62" fmla="*/ 161 w 176"/>
                <a:gd name="T63" fmla="*/ 12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5" y="132"/>
                    <a:pt x="10" y="135"/>
                  </a:cubicBezTo>
                  <a:cubicBezTo>
                    <a:pt x="78" y="173"/>
                    <a:pt x="78" y="173"/>
                    <a:pt x="78" y="173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3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1" y="132"/>
                    <a:pt x="176" y="124"/>
                    <a:pt x="176" y="117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4" y="9"/>
                  </a:move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1"/>
                    <a:pt x="167" y="14"/>
                  </a:cubicBezTo>
                  <a:cubicBezTo>
                    <a:pt x="167" y="26"/>
                    <a:pt x="167" y="26"/>
                    <a:pt x="167" y="26"/>
                  </a:cubicBezTo>
                  <a:cubicBezTo>
                    <a:pt x="166" y="26"/>
                    <a:pt x="164" y="25"/>
                    <a:pt x="163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3" y="25"/>
                    <a:pt x="11" y="26"/>
                    <a:pt x="9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4" y="9"/>
                  </a:cubicBezTo>
                  <a:close/>
                  <a:moveTo>
                    <a:pt x="161" y="127"/>
                  </a:moveTo>
                  <a:cubicBezTo>
                    <a:pt x="94" y="165"/>
                    <a:pt x="94" y="165"/>
                    <a:pt x="94" y="165"/>
                  </a:cubicBezTo>
                  <a:cubicBezTo>
                    <a:pt x="91" y="167"/>
                    <a:pt x="85" y="167"/>
                    <a:pt x="82" y="16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0"/>
                    <a:pt x="9" y="117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11" y="31"/>
                    <a:pt x="13" y="30"/>
                    <a:pt x="15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5" y="30"/>
                    <a:pt x="166" y="30"/>
                    <a:pt x="167" y="31"/>
                  </a:cubicBezTo>
                  <a:cubicBezTo>
                    <a:pt x="167" y="117"/>
                    <a:pt x="167" y="117"/>
                    <a:pt x="167" y="117"/>
                  </a:cubicBezTo>
                  <a:cubicBezTo>
                    <a:pt x="167" y="120"/>
                    <a:pt x="164" y="125"/>
                    <a:pt x="161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33" name="TextBox 102"/>
          <p:cNvSpPr txBox="1"/>
          <p:nvPr/>
        </p:nvSpPr>
        <p:spPr>
          <a:xfrm>
            <a:off x="4668174" y="3246517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Check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4983844" y="3006089"/>
            <a:ext cx="285898" cy="282148"/>
            <a:chOff x="13635038" y="3771900"/>
            <a:chExt cx="484187" cy="477837"/>
          </a:xfrm>
          <a:solidFill>
            <a:srgbClr val="454545"/>
          </a:solidFill>
        </p:grpSpPr>
        <p:sp>
          <p:nvSpPr>
            <p:cNvPr id="135" name="Oval 28"/>
            <p:cNvSpPr>
              <a:spLocks noChangeArrowheads="1"/>
            </p:cNvSpPr>
            <p:nvPr/>
          </p:nvSpPr>
          <p:spPr bwMode="auto">
            <a:xfrm>
              <a:off x="13769975" y="3889375"/>
              <a:ext cx="38100" cy="38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6" name="Freeform 29"/>
            <p:cNvSpPr>
              <a:spLocks noEditPoints="1"/>
            </p:cNvSpPr>
            <p:nvPr/>
          </p:nvSpPr>
          <p:spPr bwMode="auto">
            <a:xfrm>
              <a:off x="13717588" y="3829050"/>
              <a:ext cx="319087" cy="314325"/>
            </a:xfrm>
            <a:custGeom>
              <a:avLst/>
              <a:gdLst>
                <a:gd name="T0" fmla="*/ 58 w 116"/>
                <a:gd name="T1" fmla="*/ 0 h 116"/>
                <a:gd name="T2" fmla="*/ 0 w 116"/>
                <a:gd name="T3" fmla="*/ 58 h 116"/>
                <a:gd name="T4" fmla="*/ 58 w 116"/>
                <a:gd name="T5" fmla="*/ 116 h 116"/>
                <a:gd name="T6" fmla="*/ 116 w 116"/>
                <a:gd name="T7" fmla="*/ 58 h 116"/>
                <a:gd name="T8" fmla="*/ 58 w 116"/>
                <a:gd name="T9" fmla="*/ 0 h 116"/>
                <a:gd name="T10" fmla="*/ 111 w 116"/>
                <a:gd name="T11" fmla="*/ 56 h 116"/>
                <a:gd name="T12" fmla="*/ 99 w 116"/>
                <a:gd name="T13" fmla="*/ 56 h 116"/>
                <a:gd name="T14" fmla="*/ 91 w 116"/>
                <a:gd name="T15" fmla="*/ 49 h 116"/>
                <a:gd name="T16" fmla="*/ 60 w 116"/>
                <a:gd name="T17" fmla="*/ 23 h 116"/>
                <a:gd name="T18" fmla="*/ 60 w 116"/>
                <a:gd name="T19" fmla="*/ 5 h 116"/>
                <a:gd name="T20" fmla="*/ 111 w 116"/>
                <a:gd name="T21" fmla="*/ 56 h 116"/>
                <a:gd name="T22" fmla="*/ 28 w 116"/>
                <a:gd name="T23" fmla="*/ 60 h 116"/>
                <a:gd name="T24" fmla="*/ 53 w 116"/>
                <a:gd name="T25" fmla="*/ 60 h 116"/>
                <a:gd name="T26" fmla="*/ 39 w 116"/>
                <a:gd name="T27" fmla="*/ 81 h 116"/>
                <a:gd name="T28" fmla="*/ 28 w 116"/>
                <a:gd name="T29" fmla="*/ 60 h 116"/>
                <a:gd name="T30" fmla="*/ 81 w 116"/>
                <a:gd name="T31" fmla="*/ 56 h 116"/>
                <a:gd name="T32" fmla="*/ 60 w 116"/>
                <a:gd name="T33" fmla="*/ 56 h 116"/>
                <a:gd name="T34" fmla="*/ 60 w 116"/>
                <a:gd name="T35" fmla="*/ 28 h 116"/>
                <a:gd name="T36" fmla="*/ 87 w 116"/>
                <a:gd name="T37" fmla="*/ 49 h 116"/>
                <a:gd name="T38" fmla="*/ 81 w 116"/>
                <a:gd name="T39" fmla="*/ 56 h 116"/>
                <a:gd name="T40" fmla="*/ 56 w 116"/>
                <a:gd name="T41" fmla="*/ 56 h 116"/>
                <a:gd name="T42" fmla="*/ 28 w 116"/>
                <a:gd name="T43" fmla="*/ 56 h 116"/>
                <a:gd name="T44" fmla="*/ 56 w 116"/>
                <a:gd name="T45" fmla="*/ 28 h 116"/>
                <a:gd name="T46" fmla="*/ 56 w 116"/>
                <a:gd name="T47" fmla="*/ 56 h 116"/>
                <a:gd name="T48" fmla="*/ 56 w 116"/>
                <a:gd name="T49" fmla="*/ 65 h 116"/>
                <a:gd name="T50" fmla="*/ 56 w 116"/>
                <a:gd name="T51" fmla="*/ 88 h 116"/>
                <a:gd name="T52" fmla="*/ 42 w 116"/>
                <a:gd name="T53" fmla="*/ 84 h 116"/>
                <a:gd name="T54" fmla="*/ 56 w 116"/>
                <a:gd name="T55" fmla="*/ 65 h 116"/>
                <a:gd name="T56" fmla="*/ 56 w 116"/>
                <a:gd name="T57" fmla="*/ 93 h 116"/>
                <a:gd name="T58" fmla="*/ 56 w 116"/>
                <a:gd name="T59" fmla="*/ 111 h 116"/>
                <a:gd name="T60" fmla="*/ 29 w 116"/>
                <a:gd name="T61" fmla="*/ 103 h 116"/>
                <a:gd name="T62" fmla="*/ 40 w 116"/>
                <a:gd name="T63" fmla="*/ 88 h 116"/>
                <a:gd name="T64" fmla="*/ 56 w 116"/>
                <a:gd name="T65" fmla="*/ 93 h 116"/>
                <a:gd name="T66" fmla="*/ 60 w 116"/>
                <a:gd name="T67" fmla="*/ 60 h 116"/>
                <a:gd name="T68" fmla="*/ 81 w 116"/>
                <a:gd name="T69" fmla="*/ 60 h 116"/>
                <a:gd name="T70" fmla="*/ 87 w 116"/>
                <a:gd name="T71" fmla="*/ 67 h 116"/>
                <a:gd name="T72" fmla="*/ 60 w 116"/>
                <a:gd name="T73" fmla="*/ 88 h 116"/>
                <a:gd name="T74" fmla="*/ 60 w 116"/>
                <a:gd name="T75" fmla="*/ 60 h 116"/>
                <a:gd name="T76" fmla="*/ 56 w 116"/>
                <a:gd name="T77" fmla="*/ 5 h 116"/>
                <a:gd name="T78" fmla="*/ 56 w 116"/>
                <a:gd name="T79" fmla="*/ 23 h 116"/>
                <a:gd name="T80" fmla="*/ 23 w 116"/>
                <a:gd name="T81" fmla="*/ 56 h 116"/>
                <a:gd name="T82" fmla="*/ 5 w 116"/>
                <a:gd name="T83" fmla="*/ 56 h 116"/>
                <a:gd name="T84" fmla="*/ 56 w 116"/>
                <a:gd name="T85" fmla="*/ 5 h 116"/>
                <a:gd name="T86" fmla="*/ 5 w 116"/>
                <a:gd name="T87" fmla="*/ 60 h 116"/>
                <a:gd name="T88" fmla="*/ 23 w 116"/>
                <a:gd name="T89" fmla="*/ 60 h 116"/>
                <a:gd name="T90" fmla="*/ 36 w 116"/>
                <a:gd name="T91" fmla="*/ 85 h 116"/>
                <a:gd name="T92" fmla="*/ 25 w 116"/>
                <a:gd name="T93" fmla="*/ 100 h 116"/>
                <a:gd name="T94" fmla="*/ 5 w 116"/>
                <a:gd name="T95" fmla="*/ 60 h 116"/>
                <a:gd name="T96" fmla="*/ 60 w 116"/>
                <a:gd name="T97" fmla="*/ 111 h 116"/>
                <a:gd name="T98" fmla="*/ 60 w 116"/>
                <a:gd name="T99" fmla="*/ 93 h 116"/>
                <a:gd name="T100" fmla="*/ 91 w 116"/>
                <a:gd name="T101" fmla="*/ 67 h 116"/>
                <a:gd name="T102" fmla="*/ 99 w 116"/>
                <a:gd name="T103" fmla="*/ 60 h 116"/>
                <a:gd name="T104" fmla="*/ 111 w 116"/>
                <a:gd name="T105" fmla="*/ 60 h 116"/>
                <a:gd name="T106" fmla="*/ 60 w 116"/>
                <a:gd name="T107" fmla="*/ 11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111" y="56"/>
                  </a:moveTo>
                  <a:cubicBezTo>
                    <a:pt x="99" y="56"/>
                    <a:pt x="99" y="56"/>
                    <a:pt x="99" y="56"/>
                  </a:cubicBezTo>
                  <a:cubicBezTo>
                    <a:pt x="98" y="52"/>
                    <a:pt x="95" y="49"/>
                    <a:pt x="91" y="49"/>
                  </a:cubicBezTo>
                  <a:cubicBezTo>
                    <a:pt x="88" y="35"/>
                    <a:pt x="75" y="24"/>
                    <a:pt x="60" y="23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88" y="6"/>
                    <a:pt x="110" y="28"/>
                    <a:pt x="111" y="56"/>
                  </a:cubicBezTo>
                  <a:close/>
                  <a:moveTo>
                    <a:pt x="28" y="60"/>
                  </a:moveTo>
                  <a:cubicBezTo>
                    <a:pt x="53" y="60"/>
                    <a:pt x="53" y="60"/>
                    <a:pt x="53" y="6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3" y="76"/>
                    <a:pt x="29" y="69"/>
                    <a:pt x="28" y="60"/>
                  </a:cubicBezTo>
                  <a:close/>
                  <a:moveTo>
                    <a:pt x="81" y="56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73" y="29"/>
                    <a:pt x="83" y="38"/>
                    <a:pt x="87" y="49"/>
                  </a:cubicBezTo>
                  <a:cubicBezTo>
                    <a:pt x="84" y="51"/>
                    <a:pt x="82" y="53"/>
                    <a:pt x="81" y="56"/>
                  </a:cubicBezTo>
                  <a:close/>
                  <a:moveTo>
                    <a:pt x="56" y="56"/>
                  </a:moveTo>
                  <a:cubicBezTo>
                    <a:pt x="28" y="56"/>
                    <a:pt x="28" y="56"/>
                    <a:pt x="28" y="56"/>
                  </a:cubicBezTo>
                  <a:cubicBezTo>
                    <a:pt x="29" y="41"/>
                    <a:pt x="41" y="29"/>
                    <a:pt x="56" y="28"/>
                  </a:cubicBezTo>
                  <a:lnTo>
                    <a:pt x="56" y="56"/>
                  </a:lnTo>
                  <a:close/>
                  <a:moveTo>
                    <a:pt x="56" y="65"/>
                  </a:moveTo>
                  <a:cubicBezTo>
                    <a:pt x="56" y="88"/>
                    <a:pt x="56" y="88"/>
                    <a:pt x="56" y="88"/>
                  </a:cubicBezTo>
                  <a:cubicBezTo>
                    <a:pt x="51" y="88"/>
                    <a:pt x="46" y="86"/>
                    <a:pt x="42" y="84"/>
                  </a:cubicBezTo>
                  <a:lnTo>
                    <a:pt x="56" y="65"/>
                  </a:lnTo>
                  <a:close/>
                  <a:moveTo>
                    <a:pt x="56" y="93"/>
                  </a:moveTo>
                  <a:cubicBezTo>
                    <a:pt x="56" y="111"/>
                    <a:pt x="56" y="111"/>
                    <a:pt x="56" y="111"/>
                  </a:cubicBezTo>
                  <a:cubicBezTo>
                    <a:pt x="46" y="111"/>
                    <a:pt x="37" y="108"/>
                    <a:pt x="29" y="103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4" y="91"/>
                    <a:pt x="50" y="92"/>
                    <a:pt x="56" y="93"/>
                  </a:cubicBezTo>
                  <a:close/>
                  <a:moveTo>
                    <a:pt x="60" y="60"/>
                  </a:moveTo>
                  <a:cubicBezTo>
                    <a:pt x="81" y="60"/>
                    <a:pt x="81" y="60"/>
                    <a:pt x="81" y="60"/>
                  </a:cubicBezTo>
                  <a:cubicBezTo>
                    <a:pt x="82" y="63"/>
                    <a:pt x="84" y="66"/>
                    <a:pt x="87" y="67"/>
                  </a:cubicBezTo>
                  <a:cubicBezTo>
                    <a:pt x="83" y="78"/>
                    <a:pt x="73" y="87"/>
                    <a:pt x="60" y="88"/>
                  </a:cubicBezTo>
                  <a:lnTo>
                    <a:pt x="60" y="60"/>
                  </a:lnTo>
                  <a:close/>
                  <a:moveTo>
                    <a:pt x="56" y="5"/>
                  </a:moveTo>
                  <a:cubicBezTo>
                    <a:pt x="56" y="23"/>
                    <a:pt x="56" y="23"/>
                    <a:pt x="56" y="23"/>
                  </a:cubicBezTo>
                  <a:cubicBezTo>
                    <a:pt x="38" y="25"/>
                    <a:pt x="25" y="38"/>
                    <a:pt x="23" y="56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6" y="28"/>
                    <a:pt x="28" y="6"/>
                    <a:pt x="56" y="5"/>
                  </a:cubicBezTo>
                  <a:close/>
                  <a:moveTo>
                    <a:pt x="5" y="60"/>
                  </a:moveTo>
                  <a:cubicBezTo>
                    <a:pt x="23" y="60"/>
                    <a:pt x="23" y="60"/>
                    <a:pt x="23" y="60"/>
                  </a:cubicBezTo>
                  <a:cubicBezTo>
                    <a:pt x="24" y="70"/>
                    <a:pt x="29" y="79"/>
                    <a:pt x="36" y="85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3" y="91"/>
                    <a:pt x="6" y="76"/>
                    <a:pt x="5" y="60"/>
                  </a:cubicBezTo>
                  <a:close/>
                  <a:moveTo>
                    <a:pt x="60" y="111"/>
                  </a:moveTo>
                  <a:cubicBezTo>
                    <a:pt x="60" y="93"/>
                    <a:pt x="60" y="93"/>
                    <a:pt x="60" y="93"/>
                  </a:cubicBezTo>
                  <a:cubicBezTo>
                    <a:pt x="75" y="92"/>
                    <a:pt x="88" y="81"/>
                    <a:pt x="91" y="67"/>
                  </a:cubicBezTo>
                  <a:cubicBezTo>
                    <a:pt x="95" y="67"/>
                    <a:pt x="98" y="64"/>
                    <a:pt x="99" y="60"/>
                  </a:cubicBezTo>
                  <a:cubicBezTo>
                    <a:pt x="111" y="60"/>
                    <a:pt x="111" y="60"/>
                    <a:pt x="111" y="60"/>
                  </a:cubicBezTo>
                  <a:cubicBezTo>
                    <a:pt x="110" y="88"/>
                    <a:pt x="88" y="110"/>
                    <a:pt x="60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7" name="Freeform 30"/>
            <p:cNvSpPr>
              <a:spLocks noEditPoints="1"/>
            </p:cNvSpPr>
            <p:nvPr/>
          </p:nvSpPr>
          <p:spPr bwMode="auto">
            <a:xfrm>
              <a:off x="13635038" y="3771900"/>
              <a:ext cx="484187" cy="477837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4 h 176"/>
                <a:gd name="T12" fmla="*/ 88 w 176"/>
                <a:gd name="T13" fmla="*/ 176 h 176"/>
                <a:gd name="T14" fmla="*/ 98 w 176"/>
                <a:gd name="T15" fmla="*/ 174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4 h 176"/>
                <a:gd name="T22" fmla="*/ 162 w 176"/>
                <a:gd name="T23" fmla="*/ 0 h 176"/>
                <a:gd name="T24" fmla="*/ 167 w 176"/>
                <a:gd name="T25" fmla="*/ 117 h 176"/>
                <a:gd name="T26" fmla="*/ 161 w 176"/>
                <a:gd name="T27" fmla="*/ 127 h 176"/>
                <a:gd name="T28" fmla="*/ 94 w 176"/>
                <a:gd name="T29" fmla="*/ 166 h 176"/>
                <a:gd name="T30" fmla="*/ 82 w 176"/>
                <a:gd name="T31" fmla="*/ 166 h 176"/>
                <a:gd name="T32" fmla="*/ 15 w 176"/>
                <a:gd name="T33" fmla="*/ 127 h 176"/>
                <a:gd name="T34" fmla="*/ 9 w 176"/>
                <a:gd name="T35" fmla="*/ 117 h 176"/>
                <a:gd name="T36" fmla="*/ 9 w 176"/>
                <a:gd name="T37" fmla="*/ 14 h 176"/>
                <a:gd name="T38" fmla="*/ 14 w 176"/>
                <a:gd name="T39" fmla="*/ 9 h 176"/>
                <a:gd name="T40" fmla="*/ 162 w 176"/>
                <a:gd name="T41" fmla="*/ 9 h 176"/>
                <a:gd name="T42" fmla="*/ 167 w 176"/>
                <a:gd name="T43" fmla="*/ 14 h 176"/>
                <a:gd name="T44" fmla="*/ 167 w 176"/>
                <a:gd name="T45" fmla="*/ 1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5" y="132"/>
                    <a:pt x="10" y="135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4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1" y="132"/>
                    <a:pt x="176" y="124"/>
                    <a:pt x="176" y="117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67" y="117"/>
                  </a:moveTo>
                  <a:cubicBezTo>
                    <a:pt x="167" y="121"/>
                    <a:pt x="164" y="125"/>
                    <a:pt x="161" y="127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1" y="167"/>
                    <a:pt x="85" y="167"/>
                    <a:pt x="82" y="166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1"/>
                    <a:pt x="9" y="1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9"/>
                    <a:pt x="14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2"/>
                    <a:pt x="167" y="14"/>
                  </a:cubicBezTo>
                  <a:lnTo>
                    <a:pt x="1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38" name="TextBox 266"/>
          <p:cNvSpPr txBox="1"/>
          <p:nvPr/>
        </p:nvSpPr>
        <p:spPr>
          <a:xfrm>
            <a:off x="5791891" y="3246517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Man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6024204" y="3006558"/>
            <a:ext cx="285898" cy="281210"/>
            <a:chOff x="13635038" y="4937125"/>
            <a:chExt cx="484187" cy="476250"/>
          </a:xfrm>
          <a:solidFill>
            <a:srgbClr val="454545"/>
          </a:solidFill>
        </p:grpSpPr>
        <p:sp>
          <p:nvSpPr>
            <p:cNvPr id="140" name="Freeform 31"/>
            <p:cNvSpPr/>
            <p:nvPr/>
          </p:nvSpPr>
          <p:spPr bwMode="auto">
            <a:xfrm>
              <a:off x="13731875" y="5032375"/>
              <a:ext cx="292100" cy="214312"/>
            </a:xfrm>
            <a:custGeom>
              <a:avLst/>
              <a:gdLst>
                <a:gd name="T0" fmla="*/ 94 w 106"/>
                <a:gd name="T1" fmla="*/ 4 h 79"/>
                <a:gd name="T2" fmla="*/ 18 w 106"/>
                <a:gd name="T3" fmla="*/ 4 h 79"/>
                <a:gd name="T4" fmla="*/ 12 w 106"/>
                <a:gd name="T5" fmla="*/ 0 h 79"/>
                <a:gd name="T6" fmla="*/ 5 w 106"/>
                <a:gd name="T7" fmla="*/ 7 h 79"/>
                <a:gd name="T8" fmla="*/ 12 w 106"/>
                <a:gd name="T9" fmla="*/ 14 h 79"/>
                <a:gd name="T10" fmla="*/ 19 w 106"/>
                <a:gd name="T11" fmla="*/ 8 h 79"/>
                <a:gd name="T12" fmla="*/ 94 w 106"/>
                <a:gd name="T13" fmla="*/ 8 h 79"/>
                <a:gd name="T14" fmla="*/ 102 w 106"/>
                <a:gd name="T15" fmla="*/ 18 h 79"/>
                <a:gd name="T16" fmla="*/ 102 w 106"/>
                <a:gd name="T17" fmla="*/ 19 h 79"/>
                <a:gd name="T18" fmla="*/ 94 w 106"/>
                <a:gd name="T19" fmla="*/ 28 h 79"/>
                <a:gd name="T20" fmla="*/ 35 w 106"/>
                <a:gd name="T21" fmla="*/ 28 h 79"/>
                <a:gd name="T22" fmla="*/ 28 w 106"/>
                <a:gd name="T23" fmla="*/ 23 h 79"/>
                <a:gd name="T24" fmla="*/ 21 w 106"/>
                <a:gd name="T25" fmla="*/ 28 h 79"/>
                <a:gd name="T26" fmla="*/ 12 w 106"/>
                <a:gd name="T27" fmla="*/ 28 h 79"/>
                <a:gd name="T28" fmla="*/ 0 w 106"/>
                <a:gd name="T29" fmla="*/ 40 h 79"/>
                <a:gd name="T30" fmla="*/ 12 w 106"/>
                <a:gd name="T31" fmla="*/ 51 h 79"/>
                <a:gd name="T32" fmla="*/ 71 w 106"/>
                <a:gd name="T33" fmla="*/ 51 h 79"/>
                <a:gd name="T34" fmla="*/ 78 w 106"/>
                <a:gd name="T35" fmla="*/ 56 h 79"/>
                <a:gd name="T36" fmla="*/ 85 w 106"/>
                <a:gd name="T37" fmla="*/ 51 h 79"/>
                <a:gd name="T38" fmla="*/ 94 w 106"/>
                <a:gd name="T39" fmla="*/ 51 h 79"/>
                <a:gd name="T40" fmla="*/ 102 w 106"/>
                <a:gd name="T41" fmla="*/ 59 h 79"/>
                <a:gd name="T42" fmla="*/ 102 w 106"/>
                <a:gd name="T43" fmla="*/ 62 h 79"/>
                <a:gd name="T44" fmla="*/ 94 w 106"/>
                <a:gd name="T45" fmla="*/ 70 h 79"/>
                <a:gd name="T46" fmla="*/ 19 w 106"/>
                <a:gd name="T47" fmla="*/ 70 h 79"/>
                <a:gd name="T48" fmla="*/ 12 w 106"/>
                <a:gd name="T49" fmla="*/ 65 h 79"/>
                <a:gd name="T50" fmla="*/ 5 w 106"/>
                <a:gd name="T51" fmla="*/ 72 h 79"/>
                <a:gd name="T52" fmla="*/ 12 w 106"/>
                <a:gd name="T53" fmla="*/ 79 h 79"/>
                <a:gd name="T54" fmla="*/ 19 w 106"/>
                <a:gd name="T55" fmla="*/ 75 h 79"/>
                <a:gd name="T56" fmla="*/ 94 w 106"/>
                <a:gd name="T57" fmla="*/ 75 h 79"/>
                <a:gd name="T58" fmla="*/ 106 w 106"/>
                <a:gd name="T59" fmla="*/ 62 h 79"/>
                <a:gd name="T60" fmla="*/ 106 w 106"/>
                <a:gd name="T61" fmla="*/ 59 h 79"/>
                <a:gd name="T62" fmla="*/ 94 w 106"/>
                <a:gd name="T63" fmla="*/ 47 h 79"/>
                <a:gd name="T64" fmla="*/ 85 w 106"/>
                <a:gd name="T65" fmla="*/ 47 h 79"/>
                <a:gd name="T66" fmla="*/ 78 w 106"/>
                <a:gd name="T67" fmla="*/ 42 h 79"/>
                <a:gd name="T68" fmla="*/ 71 w 106"/>
                <a:gd name="T69" fmla="*/ 47 h 79"/>
                <a:gd name="T70" fmla="*/ 12 w 106"/>
                <a:gd name="T71" fmla="*/ 47 h 79"/>
                <a:gd name="T72" fmla="*/ 4 w 106"/>
                <a:gd name="T73" fmla="*/ 40 h 79"/>
                <a:gd name="T74" fmla="*/ 12 w 106"/>
                <a:gd name="T75" fmla="*/ 33 h 79"/>
                <a:gd name="T76" fmla="*/ 21 w 106"/>
                <a:gd name="T77" fmla="*/ 33 h 79"/>
                <a:gd name="T78" fmla="*/ 28 w 106"/>
                <a:gd name="T79" fmla="*/ 37 h 79"/>
                <a:gd name="T80" fmla="*/ 35 w 106"/>
                <a:gd name="T81" fmla="*/ 33 h 79"/>
                <a:gd name="T82" fmla="*/ 94 w 106"/>
                <a:gd name="T83" fmla="*/ 33 h 79"/>
                <a:gd name="T84" fmla="*/ 106 w 106"/>
                <a:gd name="T85" fmla="*/ 19 h 79"/>
                <a:gd name="T86" fmla="*/ 106 w 106"/>
                <a:gd name="T87" fmla="*/ 18 h 79"/>
                <a:gd name="T88" fmla="*/ 94 w 106"/>
                <a:gd name="T8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6" h="79">
                  <a:moveTo>
                    <a:pt x="94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7" y="2"/>
                    <a:pt x="15" y="0"/>
                    <a:pt x="12" y="0"/>
                  </a:cubicBezTo>
                  <a:cubicBezTo>
                    <a:pt x="8" y="0"/>
                    <a:pt x="5" y="3"/>
                    <a:pt x="5" y="7"/>
                  </a:cubicBezTo>
                  <a:cubicBezTo>
                    <a:pt x="5" y="11"/>
                    <a:pt x="8" y="14"/>
                    <a:pt x="12" y="14"/>
                  </a:cubicBezTo>
                  <a:cubicBezTo>
                    <a:pt x="16" y="14"/>
                    <a:pt x="19" y="12"/>
                    <a:pt x="19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8" y="8"/>
                    <a:pt x="102" y="14"/>
                    <a:pt x="102" y="18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02" y="23"/>
                    <a:pt x="98" y="28"/>
                    <a:pt x="94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4" y="25"/>
                    <a:pt x="31" y="23"/>
                    <a:pt x="28" y="23"/>
                  </a:cubicBezTo>
                  <a:cubicBezTo>
                    <a:pt x="25" y="23"/>
                    <a:pt x="22" y="25"/>
                    <a:pt x="21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5" y="28"/>
                    <a:pt x="0" y="33"/>
                    <a:pt x="0" y="40"/>
                  </a:cubicBezTo>
                  <a:cubicBezTo>
                    <a:pt x="0" y="46"/>
                    <a:pt x="5" y="51"/>
                    <a:pt x="12" y="51"/>
                  </a:cubicBezTo>
                  <a:cubicBezTo>
                    <a:pt x="71" y="51"/>
                    <a:pt x="71" y="51"/>
                    <a:pt x="71" y="51"/>
                  </a:cubicBezTo>
                  <a:cubicBezTo>
                    <a:pt x="72" y="54"/>
                    <a:pt x="75" y="56"/>
                    <a:pt x="78" y="56"/>
                  </a:cubicBezTo>
                  <a:cubicBezTo>
                    <a:pt x="81" y="56"/>
                    <a:pt x="84" y="54"/>
                    <a:pt x="85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98" y="51"/>
                    <a:pt x="102" y="56"/>
                    <a:pt x="102" y="59"/>
                  </a:cubicBezTo>
                  <a:cubicBezTo>
                    <a:pt x="102" y="62"/>
                    <a:pt x="102" y="62"/>
                    <a:pt x="102" y="62"/>
                  </a:cubicBezTo>
                  <a:cubicBezTo>
                    <a:pt x="102" y="66"/>
                    <a:pt x="98" y="70"/>
                    <a:pt x="94" y="70"/>
                  </a:cubicBezTo>
                  <a:cubicBezTo>
                    <a:pt x="19" y="70"/>
                    <a:pt x="19" y="70"/>
                    <a:pt x="19" y="70"/>
                  </a:cubicBezTo>
                  <a:cubicBezTo>
                    <a:pt x="18" y="67"/>
                    <a:pt x="15" y="65"/>
                    <a:pt x="12" y="65"/>
                  </a:cubicBezTo>
                  <a:cubicBezTo>
                    <a:pt x="8" y="65"/>
                    <a:pt x="5" y="68"/>
                    <a:pt x="5" y="72"/>
                  </a:cubicBezTo>
                  <a:cubicBezTo>
                    <a:pt x="5" y="76"/>
                    <a:pt x="8" y="79"/>
                    <a:pt x="12" y="79"/>
                  </a:cubicBezTo>
                  <a:cubicBezTo>
                    <a:pt x="15" y="79"/>
                    <a:pt x="18" y="77"/>
                    <a:pt x="19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101" y="75"/>
                    <a:pt x="106" y="68"/>
                    <a:pt x="106" y="62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6" y="53"/>
                    <a:pt x="101" y="47"/>
                    <a:pt x="9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4" y="44"/>
                    <a:pt x="81" y="42"/>
                    <a:pt x="78" y="42"/>
                  </a:cubicBezTo>
                  <a:cubicBezTo>
                    <a:pt x="75" y="42"/>
                    <a:pt x="72" y="44"/>
                    <a:pt x="71" y="47"/>
                  </a:cubicBezTo>
                  <a:cubicBezTo>
                    <a:pt x="12" y="47"/>
                    <a:pt x="12" y="47"/>
                    <a:pt x="12" y="47"/>
                  </a:cubicBezTo>
                  <a:cubicBezTo>
                    <a:pt x="8" y="47"/>
                    <a:pt x="4" y="44"/>
                    <a:pt x="4" y="40"/>
                  </a:cubicBezTo>
                  <a:cubicBezTo>
                    <a:pt x="4" y="36"/>
                    <a:pt x="8" y="33"/>
                    <a:pt x="12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5"/>
                    <a:pt x="25" y="37"/>
                    <a:pt x="28" y="37"/>
                  </a:cubicBezTo>
                  <a:cubicBezTo>
                    <a:pt x="31" y="37"/>
                    <a:pt x="34" y="35"/>
                    <a:pt x="35" y="33"/>
                  </a:cubicBezTo>
                  <a:cubicBezTo>
                    <a:pt x="94" y="33"/>
                    <a:pt x="94" y="33"/>
                    <a:pt x="94" y="33"/>
                  </a:cubicBezTo>
                  <a:cubicBezTo>
                    <a:pt x="101" y="33"/>
                    <a:pt x="106" y="25"/>
                    <a:pt x="106" y="19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6" y="11"/>
                    <a:pt x="101" y="4"/>
                    <a:pt x="9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41" name="Freeform 32"/>
            <p:cNvSpPr>
              <a:spLocks noEditPoints="1"/>
            </p:cNvSpPr>
            <p:nvPr/>
          </p:nvSpPr>
          <p:spPr bwMode="auto">
            <a:xfrm>
              <a:off x="13635038" y="4937125"/>
              <a:ext cx="484187" cy="476250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8 h 176"/>
                <a:gd name="T8" fmla="*/ 10 w 176"/>
                <a:gd name="T9" fmla="*/ 136 h 176"/>
                <a:gd name="T10" fmla="*/ 78 w 176"/>
                <a:gd name="T11" fmla="*/ 174 h 176"/>
                <a:gd name="T12" fmla="*/ 88 w 176"/>
                <a:gd name="T13" fmla="*/ 176 h 176"/>
                <a:gd name="T14" fmla="*/ 98 w 176"/>
                <a:gd name="T15" fmla="*/ 174 h 176"/>
                <a:gd name="T16" fmla="*/ 166 w 176"/>
                <a:gd name="T17" fmla="*/ 136 h 176"/>
                <a:gd name="T18" fmla="*/ 176 w 176"/>
                <a:gd name="T19" fmla="*/ 118 h 176"/>
                <a:gd name="T20" fmla="*/ 176 w 176"/>
                <a:gd name="T21" fmla="*/ 14 h 176"/>
                <a:gd name="T22" fmla="*/ 162 w 176"/>
                <a:gd name="T23" fmla="*/ 0 h 176"/>
                <a:gd name="T24" fmla="*/ 167 w 176"/>
                <a:gd name="T25" fmla="*/ 118 h 176"/>
                <a:gd name="T26" fmla="*/ 161 w 176"/>
                <a:gd name="T27" fmla="*/ 127 h 176"/>
                <a:gd name="T28" fmla="*/ 94 w 176"/>
                <a:gd name="T29" fmla="*/ 166 h 176"/>
                <a:gd name="T30" fmla="*/ 82 w 176"/>
                <a:gd name="T31" fmla="*/ 166 h 176"/>
                <a:gd name="T32" fmla="*/ 15 w 176"/>
                <a:gd name="T33" fmla="*/ 127 h 176"/>
                <a:gd name="T34" fmla="*/ 9 w 176"/>
                <a:gd name="T35" fmla="*/ 118 h 176"/>
                <a:gd name="T36" fmla="*/ 9 w 176"/>
                <a:gd name="T37" fmla="*/ 14 h 176"/>
                <a:gd name="T38" fmla="*/ 14 w 176"/>
                <a:gd name="T39" fmla="*/ 10 h 176"/>
                <a:gd name="T40" fmla="*/ 162 w 176"/>
                <a:gd name="T41" fmla="*/ 10 h 176"/>
                <a:gd name="T42" fmla="*/ 167 w 176"/>
                <a:gd name="T43" fmla="*/ 14 h 176"/>
                <a:gd name="T44" fmla="*/ 167 w 176"/>
                <a:gd name="T45" fmla="*/ 11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4"/>
                    <a:pt x="4" y="132"/>
                    <a:pt x="10" y="136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6"/>
                    <a:pt x="84" y="176"/>
                    <a:pt x="88" y="176"/>
                  </a:cubicBezTo>
                  <a:cubicBezTo>
                    <a:pt x="92" y="176"/>
                    <a:pt x="96" y="176"/>
                    <a:pt x="98" y="174"/>
                  </a:cubicBezTo>
                  <a:cubicBezTo>
                    <a:pt x="166" y="136"/>
                    <a:pt x="166" y="136"/>
                    <a:pt x="166" y="136"/>
                  </a:cubicBezTo>
                  <a:cubicBezTo>
                    <a:pt x="172" y="132"/>
                    <a:pt x="176" y="124"/>
                    <a:pt x="176" y="118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7"/>
                    <a:pt x="170" y="0"/>
                    <a:pt x="162" y="0"/>
                  </a:cubicBezTo>
                  <a:close/>
                  <a:moveTo>
                    <a:pt x="167" y="118"/>
                  </a:moveTo>
                  <a:cubicBezTo>
                    <a:pt x="167" y="121"/>
                    <a:pt x="164" y="126"/>
                    <a:pt x="161" y="127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1" y="168"/>
                    <a:pt x="85" y="168"/>
                    <a:pt x="82" y="166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6"/>
                    <a:pt x="9" y="121"/>
                    <a:pt x="9" y="118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10"/>
                    <a:pt x="14" y="10"/>
                  </a:cubicBezTo>
                  <a:cubicBezTo>
                    <a:pt x="162" y="10"/>
                    <a:pt x="162" y="10"/>
                    <a:pt x="162" y="10"/>
                  </a:cubicBezTo>
                  <a:cubicBezTo>
                    <a:pt x="165" y="10"/>
                    <a:pt x="167" y="12"/>
                    <a:pt x="167" y="14"/>
                  </a:cubicBezTo>
                  <a:lnTo>
                    <a:pt x="16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1132173" y="3025305"/>
            <a:ext cx="334416" cy="243715"/>
            <a:chOff x="4806950" y="2487613"/>
            <a:chExt cx="2581275" cy="1881187"/>
          </a:xfrm>
          <a:solidFill>
            <a:srgbClr val="454545"/>
          </a:solidFill>
        </p:grpSpPr>
        <p:sp>
          <p:nvSpPr>
            <p:cNvPr id="143" name="Freeform 4"/>
            <p:cNvSpPr>
              <a:spLocks noEditPoints="1"/>
            </p:cNvSpPr>
            <p:nvPr/>
          </p:nvSpPr>
          <p:spPr bwMode="auto">
            <a:xfrm>
              <a:off x="5480050" y="3309938"/>
              <a:ext cx="1231900" cy="704850"/>
            </a:xfrm>
            <a:custGeom>
              <a:avLst/>
              <a:gdLst>
                <a:gd name="T0" fmla="*/ 319 w 327"/>
                <a:gd name="T1" fmla="*/ 141 h 187"/>
                <a:gd name="T2" fmla="*/ 312 w 327"/>
                <a:gd name="T3" fmla="*/ 148 h 187"/>
                <a:gd name="T4" fmla="*/ 312 w 327"/>
                <a:gd name="T5" fmla="*/ 164 h 187"/>
                <a:gd name="T6" fmla="*/ 304 w 327"/>
                <a:gd name="T7" fmla="*/ 172 h 187"/>
                <a:gd name="T8" fmla="*/ 23 w 327"/>
                <a:gd name="T9" fmla="*/ 172 h 187"/>
                <a:gd name="T10" fmla="*/ 15 w 327"/>
                <a:gd name="T11" fmla="*/ 164 h 187"/>
                <a:gd name="T12" fmla="*/ 15 w 327"/>
                <a:gd name="T13" fmla="*/ 148 h 187"/>
                <a:gd name="T14" fmla="*/ 8 w 327"/>
                <a:gd name="T15" fmla="*/ 141 h 187"/>
                <a:gd name="T16" fmla="*/ 0 w 327"/>
                <a:gd name="T17" fmla="*/ 148 h 187"/>
                <a:gd name="T18" fmla="*/ 0 w 327"/>
                <a:gd name="T19" fmla="*/ 164 h 187"/>
                <a:gd name="T20" fmla="*/ 23 w 327"/>
                <a:gd name="T21" fmla="*/ 187 h 187"/>
                <a:gd name="T22" fmla="*/ 304 w 327"/>
                <a:gd name="T23" fmla="*/ 187 h 187"/>
                <a:gd name="T24" fmla="*/ 327 w 327"/>
                <a:gd name="T25" fmla="*/ 164 h 187"/>
                <a:gd name="T26" fmla="*/ 327 w 327"/>
                <a:gd name="T27" fmla="*/ 148 h 187"/>
                <a:gd name="T28" fmla="*/ 319 w 327"/>
                <a:gd name="T29" fmla="*/ 141 h 187"/>
                <a:gd name="T30" fmla="*/ 304 w 327"/>
                <a:gd name="T31" fmla="*/ 0 h 187"/>
                <a:gd name="T32" fmla="*/ 23 w 327"/>
                <a:gd name="T33" fmla="*/ 0 h 187"/>
                <a:gd name="T34" fmla="*/ 0 w 327"/>
                <a:gd name="T35" fmla="*/ 24 h 187"/>
                <a:gd name="T36" fmla="*/ 0 w 327"/>
                <a:gd name="T37" fmla="*/ 39 h 187"/>
                <a:gd name="T38" fmla="*/ 8 w 327"/>
                <a:gd name="T39" fmla="*/ 47 h 187"/>
                <a:gd name="T40" fmla="*/ 15 w 327"/>
                <a:gd name="T41" fmla="*/ 39 h 187"/>
                <a:gd name="T42" fmla="*/ 15 w 327"/>
                <a:gd name="T43" fmla="*/ 24 h 187"/>
                <a:gd name="T44" fmla="*/ 23 w 327"/>
                <a:gd name="T45" fmla="*/ 16 h 187"/>
                <a:gd name="T46" fmla="*/ 304 w 327"/>
                <a:gd name="T47" fmla="*/ 16 h 187"/>
                <a:gd name="T48" fmla="*/ 312 w 327"/>
                <a:gd name="T49" fmla="*/ 24 h 187"/>
                <a:gd name="T50" fmla="*/ 312 w 327"/>
                <a:gd name="T51" fmla="*/ 39 h 187"/>
                <a:gd name="T52" fmla="*/ 319 w 327"/>
                <a:gd name="T53" fmla="*/ 47 h 187"/>
                <a:gd name="T54" fmla="*/ 327 w 327"/>
                <a:gd name="T55" fmla="*/ 39 h 187"/>
                <a:gd name="T56" fmla="*/ 327 w 327"/>
                <a:gd name="T57" fmla="*/ 24 h 187"/>
                <a:gd name="T58" fmla="*/ 304 w 327"/>
                <a:gd name="T5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27" h="187">
                  <a:moveTo>
                    <a:pt x="319" y="141"/>
                  </a:moveTo>
                  <a:cubicBezTo>
                    <a:pt x="315" y="141"/>
                    <a:pt x="312" y="144"/>
                    <a:pt x="312" y="148"/>
                  </a:cubicBezTo>
                  <a:cubicBezTo>
                    <a:pt x="312" y="164"/>
                    <a:pt x="312" y="164"/>
                    <a:pt x="312" y="164"/>
                  </a:cubicBezTo>
                  <a:cubicBezTo>
                    <a:pt x="312" y="168"/>
                    <a:pt x="308" y="172"/>
                    <a:pt x="304" y="172"/>
                  </a:cubicBezTo>
                  <a:cubicBezTo>
                    <a:pt x="23" y="172"/>
                    <a:pt x="23" y="172"/>
                    <a:pt x="23" y="172"/>
                  </a:cubicBezTo>
                  <a:cubicBezTo>
                    <a:pt x="19" y="172"/>
                    <a:pt x="15" y="168"/>
                    <a:pt x="15" y="164"/>
                  </a:cubicBezTo>
                  <a:cubicBezTo>
                    <a:pt x="15" y="148"/>
                    <a:pt x="15" y="148"/>
                    <a:pt x="15" y="148"/>
                  </a:cubicBezTo>
                  <a:cubicBezTo>
                    <a:pt x="15" y="144"/>
                    <a:pt x="12" y="141"/>
                    <a:pt x="8" y="141"/>
                  </a:cubicBezTo>
                  <a:cubicBezTo>
                    <a:pt x="3" y="141"/>
                    <a:pt x="0" y="144"/>
                    <a:pt x="0" y="148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77"/>
                    <a:pt x="10" y="187"/>
                    <a:pt x="23" y="187"/>
                  </a:cubicBezTo>
                  <a:cubicBezTo>
                    <a:pt x="304" y="187"/>
                    <a:pt x="304" y="187"/>
                    <a:pt x="304" y="187"/>
                  </a:cubicBezTo>
                  <a:cubicBezTo>
                    <a:pt x="317" y="187"/>
                    <a:pt x="327" y="177"/>
                    <a:pt x="327" y="164"/>
                  </a:cubicBezTo>
                  <a:cubicBezTo>
                    <a:pt x="327" y="148"/>
                    <a:pt x="327" y="148"/>
                    <a:pt x="327" y="148"/>
                  </a:cubicBezTo>
                  <a:cubicBezTo>
                    <a:pt x="327" y="144"/>
                    <a:pt x="324" y="141"/>
                    <a:pt x="319" y="141"/>
                  </a:cubicBezTo>
                  <a:close/>
                  <a:moveTo>
                    <a:pt x="30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3"/>
                    <a:pt x="3" y="47"/>
                    <a:pt x="8" y="47"/>
                  </a:cubicBezTo>
                  <a:cubicBezTo>
                    <a:pt x="12" y="47"/>
                    <a:pt x="15" y="43"/>
                    <a:pt x="15" y="3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19"/>
                    <a:pt x="19" y="16"/>
                    <a:pt x="23" y="16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308" y="16"/>
                    <a:pt x="312" y="19"/>
                    <a:pt x="312" y="24"/>
                  </a:cubicBezTo>
                  <a:cubicBezTo>
                    <a:pt x="312" y="39"/>
                    <a:pt x="312" y="39"/>
                    <a:pt x="312" y="39"/>
                  </a:cubicBezTo>
                  <a:cubicBezTo>
                    <a:pt x="312" y="43"/>
                    <a:pt x="315" y="47"/>
                    <a:pt x="319" y="47"/>
                  </a:cubicBezTo>
                  <a:cubicBezTo>
                    <a:pt x="324" y="47"/>
                    <a:pt x="327" y="43"/>
                    <a:pt x="327" y="39"/>
                  </a:cubicBezTo>
                  <a:cubicBezTo>
                    <a:pt x="327" y="24"/>
                    <a:pt x="327" y="24"/>
                    <a:pt x="327" y="24"/>
                  </a:cubicBezTo>
                  <a:cubicBezTo>
                    <a:pt x="327" y="11"/>
                    <a:pt x="317" y="0"/>
                    <a:pt x="3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144" name="Freeform 5"/>
            <p:cNvSpPr>
              <a:spLocks noEditPoints="1"/>
            </p:cNvSpPr>
            <p:nvPr/>
          </p:nvSpPr>
          <p:spPr bwMode="auto">
            <a:xfrm>
              <a:off x="4806950" y="2487613"/>
              <a:ext cx="2581275" cy="1881187"/>
            </a:xfrm>
            <a:custGeom>
              <a:avLst/>
              <a:gdLst>
                <a:gd name="T0" fmla="*/ 519 w 686"/>
                <a:gd name="T1" fmla="*/ 126 h 499"/>
                <a:gd name="T2" fmla="*/ 343 w 686"/>
                <a:gd name="T3" fmla="*/ 0 h 499"/>
                <a:gd name="T4" fmla="*/ 166 w 686"/>
                <a:gd name="T5" fmla="*/ 126 h 499"/>
                <a:gd name="T6" fmla="*/ 0 w 686"/>
                <a:gd name="T7" fmla="*/ 312 h 499"/>
                <a:gd name="T8" fmla="*/ 187 w 686"/>
                <a:gd name="T9" fmla="*/ 499 h 499"/>
                <a:gd name="T10" fmla="*/ 498 w 686"/>
                <a:gd name="T11" fmla="*/ 499 h 499"/>
                <a:gd name="T12" fmla="*/ 686 w 686"/>
                <a:gd name="T13" fmla="*/ 312 h 499"/>
                <a:gd name="T14" fmla="*/ 519 w 686"/>
                <a:gd name="T15" fmla="*/ 126 h 499"/>
                <a:gd name="T16" fmla="*/ 498 w 686"/>
                <a:gd name="T17" fmla="*/ 468 h 499"/>
                <a:gd name="T18" fmla="*/ 187 w 686"/>
                <a:gd name="T19" fmla="*/ 468 h 499"/>
                <a:gd name="T20" fmla="*/ 31 w 686"/>
                <a:gd name="T21" fmla="*/ 312 h 499"/>
                <a:gd name="T22" fmla="*/ 169 w 686"/>
                <a:gd name="T23" fmla="*/ 157 h 499"/>
                <a:gd name="T24" fmla="*/ 195 w 686"/>
                <a:gd name="T25" fmla="*/ 136 h 499"/>
                <a:gd name="T26" fmla="*/ 343 w 686"/>
                <a:gd name="T27" fmla="*/ 31 h 499"/>
                <a:gd name="T28" fmla="*/ 490 w 686"/>
                <a:gd name="T29" fmla="*/ 136 h 499"/>
                <a:gd name="T30" fmla="*/ 516 w 686"/>
                <a:gd name="T31" fmla="*/ 157 h 499"/>
                <a:gd name="T32" fmla="*/ 654 w 686"/>
                <a:gd name="T33" fmla="*/ 312 h 499"/>
                <a:gd name="T34" fmla="*/ 498 w 686"/>
                <a:gd name="T35" fmla="*/ 46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6" h="499">
                  <a:moveTo>
                    <a:pt x="519" y="126"/>
                  </a:moveTo>
                  <a:cubicBezTo>
                    <a:pt x="494" y="53"/>
                    <a:pt x="424" y="0"/>
                    <a:pt x="343" y="0"/>
                  </a:cubicBezTo>
                  <a:cubicBezTo>
                    <a:pt x="261" y="0"/>
                    <a:pt x="191" y="53"/>
                    <a:pt x="166" y="126"/>
                  </a:cubicBezTo>
                  <a:cubicBezTo>
                    <a:pt x="72" y="136"/>
                    <a:pt x="0" y="215"/>
                    <a:pt x="0" y="312"/>
                  </a:cubicBezTo>
                  <a:cubicBezTo>
                    <a:pt x="0" y="415"/>
                    <a:pt x="83" y="499"/>
                    <a:pt x="187" y="499"/>
                  </a:cubicBezTo>
                  <a:cubicBezTo>
                    <a:pt x="498" y="499"/>
                    <a:pt x="498" y="499"/>
                    <a:pt x="498" y="499"/>
                  </a:cubicBezTo>
                  <a:cubicBezTo>
                    <a:pt x="602" y="499"/>
                    <a:pt x="686" y="415"/>
                    <a:pt x="686" y="312"/>
                  </a:cubicBezTo>
                  <a:cubicBezTo>
                    <a:pt x="686" y="215"/>
                    <a:pt x="613" y="136"/>
                    <a:pt x="519" y="126"/>
                  </a:cubicBezTo>
                  <a:close/>
                  <a:moveTo>
                    <a:pt x="498" y="468"/>
                  </a:moveTo>
                  <a:cubicBezTo>
                    <a:pt x="187" y="468"/>
                    <a:pt x="187" y="468"/>
                    <a:pt x="187" y="468"/>
                  </a:cubicBezTo>
                  <a:cubicBezTo>
                    <a:pt x="101" y="468"/>
                    <a:pt x="31" y="398"/>
                    <a:pt x="31" y="312"/>
                  </a:cubicBezTo>
                  <a:cubicBezTo>
                    <a:pt x="31" y="232"/>
                    <a:pt x="90" y="166"/>
                    <a:pt x="169" y="157"/>
                  </a:cubicBezTo>
                  <a:cubicBezTo>
                    <a:pt x="181" y="156"/>
                    <a:pt x="191" y="147"/>
                    <a:pt x="195" y="136"/>
                  </a:cubicBezTo>
                  <a:cubicBezTo>
                    <a:pt x="217" y="73"/>
                    <a:pt x="276" y="31"/>
                    <a:pt x="343" y="31"/>
                  </a:cubicBezTo>
                  <a:cubicBezTo>
                    <a:pt x="409" y="31"/>
                    <a:pt x="468" y="73"/>
                    <a:pt x="490" y="136"/>
                  </a:cubicBezTo>
                  <a:cubicBezTo>
                    <a:pt x="494" y="147"/>
                    <a:pt x="504" y="156"/>
                    <a:pt x="516" y="157"/>
                  </a:cubicBezTo>
                  <a:cubicBezTo>
                    <a:pt x="595" y="166"/>
                    <a:pt x="654" y="232"/>
                    <a:pt x="654" y="312"/>
                  </a:cubicBezTo>
                  <a:cubicBezTo>
                    <a:pt x="654" y="398"/>
                    <a:pt x="584" y="468"/>
                    <a:pt x="498" y="4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61" tIns="45731" rIns="91461" bIns="45731" numCol="1" anchor="t" anchorCtr="0" compatLnSpc="1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145" name="TextBox 102"/>
          <p:cNvSpPr txBox="1"/>
          <p:nvPr/>
        </p:nvSpPr>
        <p:spPr>
          <a:xfrm>
            <a:off x="10911554" y="3267523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IDE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TextBox 73"/>
          <p:cNvSpPr txBox="1"/>
          <p:nvPr/>
        </p:nvSpPr>
        <p:spPr>
          <a:xfrm>
            <a:off x="6680057" y="3235033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Deploy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7" name="组合 47"/>
          <p:cNvGrpSpPr/>
          <p:nvPr/>
        </p:nvGrpSpPr>
        <p:grpSpPr>
          <a:xfrm>
            <a:off x="7047023" y="3006558"/>
            <a:ext cx="285898" cy="281210"/>
            <a:chOff x="13635038" y="6110288"/>
            <a:chExt cx="484187" cy="476250"/>
          </a:xfrm>
          <a:solidFill>
            <a:srgbClr val="454545"/>
          </a:solidFill>
        </p:grpSpPr>
        <p:sp>
          <p:nvSpPr>
            <p:cNvPr id="148" name="Freeform 33"/>
            <p:cNvSpPr>
              <a:spLocks noEditPoints="1"/>
            </p:cNvSpPr>
            <p:nvPr/>
          </p:nvSpPr>
          <p:spPr bwMode="auto">
            <a:xfrm>
              <a:off x="13635038" y="6110288"/>
              <a:ext cx="484187" cy="476250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4 h 176"/>
                <a:gd name="T12" fmla="*/ 88 w 176"/>
                <a:gd name="T13" fmla="*/ 176 h 176"/>
                <a:gd name="T14" fmla="*/ 98 w 176"/>
                <a:gd name="T15" fmla="*/ 174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4 h 176"/>
                <a:gd name="T22" fmla="*/ 162 w 176"/>
                <a:gd name="T23" fmla="*/ 0 h 176"/>
                <a:gd name="T24" fmla="*/ 167 w 176"/>
                <a:gd name="T25" fmla="*/ 117 h 176"/>
                <a:gd name="T26" fmla="*/ 161 w 176"/>
                <a:gd name="T27" fmla="*/ 127 h 176"/>
                <a:gd name="T28" fmla="*/ 94 w 176"/>
                <a:gd name="T29" fmla="*/ 166 h 176"/>
                <a:gd name="T30" fmla="*/ 82 w 176"/>
                <a:gd name="T31" fmla="*/ 166 h 176"/>
                <a:gd name="T32" fmla="*/ 15 w 176"/>
                <a:gd name="T33" fmla="*/ 127 h 176"/>
                <a:gd name="T34" fmla="*/ 9 w 176"/>
                <a:gd name="T35" fmla="*/ 117 h 176"/>
                <a:gd name="T36" fmla="*/ 9 w 176"/>
                <a:gd name="T37" fmla="*/ 14 h 176"/>
                <a:gd name="T38" fmla="*/ 14 w 176"/>
                <a:gd name="T39" fmla="*/ 9 h 176"/>
                <a:gd name="T40" fmla="*/ 162 w 176"/>
                <a:gd name="T41" fmla="*/ 9 h 176"/>
                <a:gd name="T42" fmla="*/ 167 w 176"/>
                <a:gd name="T43" fmla="*/ 14 h 176"/>
                <a:gd name="T44" fmla="*/ 167 w 176"/>
                <a:gd name="T45" fmla="*/ 1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5" y="132"/>
                    <a:pt x="10" y="135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4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1" y="132"/>
                    <a:pt x="176" y="124"/>
                    <a:pt x="176" y="117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67" y="117"/>
                  </a:moveTo>
                  <a:cubicBezTo>
                    <a:pt x="167" y="121"/>
                    <a:pt x="164" y="125"/>
                    <a:pt x="161" y="127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1" y="167"/>
                    <a:pt x="85" y="167"/>
                    <a:pt x="82" y="166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1"/>
                    <a:pt x="9" y="1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4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1"/>
                    <a:pt x="167" y="14"/>
                  </a:cubicBezTo>
                  <a:lnTo>
                    <a:pt x="1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49" name="Freeform 34"/>
            <p:cNvSpPr>
              <a:spLocks noEditPoints="1"/>
            </p:cNvSpPr>
            <p:nvPr/>
          </p:nvSpPr>
          <p:spPr bwMode="auto">
            <a:xfrm>
              <a:off x="13709650" y="6172200"/>
              <a:ext cx="139700" cy="265112"/>
            </a:xfrm>
            <a:custGeom>
              <a:avLst/>
              <a:gdLst>
                <a:gd name="T0" fmla="*/ 39 w 51"/>
                <a:gd name="T1" fmla="*/ 0 h 98"/>
                <a:gd name="T2" fmla="*/ 11 w 51"/>
                <a:gd name="T3" fmla="*/ 0 h 98"/>
                <a:gd name="T4" fmla="*/ 0 w 51"/>
                <a:gd name="T5" fmla="*/ 12 h 98"/>
                <a:gd name="T6" fmla="*/ 0 w 51"/>
                <a:gd name="T7" fmla="*/ 86 h 98"/>
                <a:gd name="T8" fmla="*/ 11 w 51"/>
                <a:gd name="T9" fmla="*/ 98 h 98"/>
                <a:gd name="T10" fmla="*/ 39 w 51"/>
                <a:gd name="T11" fmla="*/ 98 h 98"/>
                <a:gd name="T12" fmla="*/ 51 w 51"/>
                <a:gd name="T13" fmla="*/ 86 h 98"/>
                <a:gd name="T14" fmla="*/ 51 w 51"/>
                <a:gd name="T15" fmla="*/ 12 h 98"/>
                <a:gd name="T16" fmla="*/ 39 w 51"/>
                <a:gd name="T17" fmla="*/ 0 h 98"/>
                <a:gd name="T18" fmla="*/ 46 w 51"/>
                <a:gd name="T19" fmla="*/ 86 h 98"/>
                <a:gd name="T20" fmla="*/ 39 w 51"/>
                <a:gd name="T21" fmla="*/ 93 h 98"/>
                <a:gd name="T22" fmla="*/ 11 w 51"/>
                <a:gd name="T23" fmla="*/ 93 h 98"/>
                <a:gd name="T24" fmla="*/ 4 w 51"/>
                <a:gd name="T25" fmla="*/ 86 h 98"/>
                <a:gd name="T26" fmla="*/ 4 w 51"/>
                <a:gd name="T27" fmla="*/ 12 h 98"/>
                <a:gd name="T28" fmla="*/ 11 w 51"/>
                <a:gd name="T29" fmla="*/ 5 h 98"/>
                <a:gd name="T30" fmla="*/ 39 w 51"/>
                <a:gd name="T31" fmla="*/ 5 h 98"/>
                <a:gd name="T32" fmla="*/ 46 w 51"/>
                <a:gd name="T33" fmla="*/ 12 h 98"/>
                <a:gd name="T34" fmla="*/ 46 w 51"/>
                <a:gd name="T35" fmla="*/ 8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" h="98">
                  <a:moveTo>
                    <a:pt x="3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92"/>
                    <a:pt x="5" y="98"/>
                    <a:pt x="11" y="98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45" y="98"/>
                    <a:pt x="51" y="92"/>
                    <a:pt x="51" y="86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51" y="5"/>
                    <a:pt x="45" y="0"/>
                    <a:pt x="39" y="0"/>
                  </a:cubicBezTo>
                  <a:close/>
                  <a:moveTo>
                    <a:pt x="46" y="86"/>
                  </a:moveTo>
                  <a:cubicBezTo>
                    <a:pt x="46" y="90"/>
                    <a:pt x="43" y="93"/>
                    <a:pt x="39" y="93"/>
                  </a:cubicBezTo>
                  <a:cubicBezTo>
                    <a:pt x="11" y="93"/>
                    <a:pt x="11" y="93"/>
                    <a:pt x="11" y="93"/>
                  </a:cubicBezTo>
                  <a:cubicBezTo>
                    <a:pt x="7" y="93"/>
                    <a:pt x="4" y="90"/>
                    <a:pt x="4" y="86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7" y="5"/>
                    <a:pt x="11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3" y="5"/>
                    <a:pt x="46" y="8"/>
                    <a:pt x="46" y="12"/>
                  </a:cubicBezTo>
                  <a:lnTo>
                    <a:pt x="46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0" name="Freeform 35"/>
            <p:cNvSpPr>
              <a:spLocks noEditPoints="1"/>
            </p:cNvSpPr>
            <p:nvPr/>
          </p:nvSpPr>
          <p:spPr bwMode="auto">
            <a:xfrm>
              <a:off x="13874750" y="6172200"/>
              <a:ext cx="165100" cy="114300"/>
            </a:xfrm>
            <a:custGeom>
              <a:avLst/>
              <a:gdLst>
                <a:gd name="T0" fmla="*/ 48 w 60"/>
                <a:gd name="T1" fmla="*/ 0 h 42"/>
                <a:gd name="T2" fmla="*/ 11 w 60"/>
                <a:gd name="T3" fmla="*/ 0 h 42"/>
                <a:gd name="T4" fmla="*/ 0 w 60"/>
                <a:gd name="T5" fmla="*/ 12 h 42"/>
                <a:gd name="T6" fmla="*/ 0 w 60"/>
                <a:gd name="T7" fmla="*/ 30 h 42"/>
                <a:gd name="T8" fmla="*/ 11 w 60"/>
                <a:gd name="T9" fmla="*/ 42 h 42"/>
                <a:gd name="T10" fmla="*/ 48 w 60"/>
                <a:gd name="T11" fmla="*/ 42 h 42"/>
                <a:gd name="T12" fmla="*/ 60 w 60"/>
                <a:gd name="T13" fmla="*/ 30 h 42"/>
                <a:gd name="T14" fmla="*/ 60 w 60"/>
                <a:gd name="T15" fmla="*/ 12 h 42"/>
                <a:gd name="T16" fmla="*/ 48 w 60"/>
                <a:gd name="T17" fmla="*/ 0 h 42"/>
                <a:gd name="T18" fmla="*/ 55 w 60"/>
                <a:gd name="T19" fmla="*/ 30 h 42"/>
                <a:gd name="T20" fmla="*/ 48 w 60"/>
                <a:gd name="T21" fmla="*/ 37 h 42"/>
                <a:gd name="T22" fmla="*/ 11 w 60"/>
                <a:gd name="T23" fmla="*/ 37 h 42"/>
                <a:gd name="T24" fmla="*/ 4 w 60"/>
                <a:gd name="T25" fmla="*/ 30 h 42"/>
                <a:gd name="T26" fmla="*/ 4 w 60"/>
                <a:gd name="T27" fmla="*/ 12 h 42"/>
                <a:gd name="T28" fmla="*/ 11 w 60"/>
                <a:gd name="T29" fmla="*/ 5 h 42"/>
                <a:gd name="T30" fmla="*/ 48 w 60"/>
                <a:gd name="T31" fmla="*/ 5 h 42"/>
                <a:gd name="T32" fmla="*/ 55 w 60"/>
                <a:gd name="T33" fmla="*/ 12 h 42"/>
                <a:gd name="T34" fmla="*/ 55 w 60"/>
                <a:gd name="T35" fmla="*/ 3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4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7"/>
                    <a:pt x="5" y="42"/>
                    <a:pt x="11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55" y="42"/>
                    <a:pt x="60" y="37"/>
                    <a:pt x="60" y="3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lose/>
                  <a:moveTo>
                    <a:pt x="55" y="30"/>
                  </a:moveTo>
                  <a:cubicBezTo>
                    <a:pt x="55" y="34"/>
                    <a:pt x="52" y="37"/>
                    <a:pt x="48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8" y="37"/>
                    <a:pt x="4" y="34"/>
                    <a:pt x="4" y="3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8" y="5"/>
                    <a:pt x="11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2" y="5"/>
                    <a:pt x="55" y="8"/>
                    <a:pt x="55" y="12"/>
                  </a:cubicBezTo>
                  <a:lnTo>
                    <a:pt x="5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1" name="Freeform 36"/>
            <p:cNvSpPr>
              <a:spLocks noEditPoints="1"/>
            </p:cNvSpPr>
            <p:nvPr/>
          </p:nvSpPr>
          <p:spPr bwMode="auto">
            <a:xfrm>
              <a:off x="13874750" y="6310313"/>
              <a:ext cx="165100" cy="127000"/>
            </a:xfrm>
            <a:custGeom>
              <a:avLst/>
              <a:gdLst>
                <a:gd name="T0" fmla="*/ 48 w 60"/>
                <a:gd name="T1" fmla="*/ 0 h 47"/>
                <a:gd name="T2" fmla="*/ 11 w 60"/>
                <a:gd name="T3" fmla="*/ 0 h 47"/>
                <a:gd name="T4" fmla="*/ 0 w 60"/>
                <a:gd name="T5" fmla="*/ 12 h 47"/>
                <a:gd name="T6" fmla="*/ 0 w 60"/>
                <a:gd name="T7" fmla="*/ 35 h 47"/>
                <a:gd name="T8" fmla="*/ 11 w 60"/>
                <a:gd name="T9" fmla="*/ 47 h 47"/>
                <a:gd name="T10" fmla="*/ 48 w 60"/>
                <a:gd name="T11" fmla="*/ 47 h 47"/>
                <a:gd name="T12" fmla="*/ 60 w 60"/>
                <a:gd name="T13" fmla="*/ 35 h 47"/>
                <a:gd name="T14" fmla="*/ 60 w 60"/>
                <a:gd name="T15" fmla="*/ 12 h 47"/>
                <a:gd name="T16" fmla="*/ 48 w 60"/>
                <a:gd name="T17" fmla="*/ 0 h 47"/>
                <a:gd name="T18" fmla="*/ 55 w 60"/>
                <a:gd name="T19" fmla="*/ 35 h 47"/>
                <a:gd name="T20" fmla="*/ 48 w 60"/>
                <a:gd name="T21" fmla="*/ 42 h 47"/>
                <a:gd name="T22" fmla="*/ 11 w 60"/>
                <a:gd name="T23" fmla="*/ 42 h 47"/>
                <a:gd name="T24" fmla="*/ 4 w 60"/>
                <a:gd name="T25" fmla="*/ 35 h 47"/>
                <a:gd name="T26" fmla="*/ 4 w 60"/>
                <a:gd name="T27" fmla="*/ 12 h 47"/>
                <a:gd name="T28" fmla="*/ 11 w 60"/>
                <a:gd name="T29" fmla="*/ 5 h 47"/>
                <a:gd name="T30" fmla="*/ 48 w 60"/>
                <a:gd name="T31" fmla="*/ 5 h 47"/>
                <a:gd name="T32" fmla="*/ 55 w 60"/>
                <a:gd name="T33" fmla="*/ 12 h 47"/>
                <a:gd name="T34" fmla="*/ 55 w 60"/>
                <a:gd name="T35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" h="47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1"/>
                    <a:pt x="5" y="47"/>
                    <a:pt x="11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55" y="47"/>
                    <a:pt x="60" y="41"/>
                    <a:pt x="60" y="3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55" y="0"/>
                    <a:pt x="48" y="0"/>
                  </a:cubicBezTo>
                  <a:close/>
                  <a:moveTo>
                    <a:pt x="55" y="35"/>
                  </a:moveTo>
                  <a:cubicBezTo>
                    <a:pt x="55" y="39"/>
                    <a:pt x="52" y="42"/>
                    <a:pt x="48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8" y="42"/>
                    <a:pt x="4" y="39"/>
                    <a:pt x="4" y="35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8" y="5"/>
                    <a:pt x="11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2" y="5"/>
                    <a:pt x="55" y="8"/>
                    <a:pt x="55" y="12"/>
                  </a:cubicBezTo>
                  <a:lnTo>
                    <a:pt x="5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52" name="TextBox 266"/>
          <p:cNvSpPr txBox="1"/>
          <p:nvPr/>
        </p:nvSpPr>
        <p:spPr>
          <a:xfrm>
            <a:off x="7723101" y="3261910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Release Man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3" name="组合 53"/>
          <p:cNvGrpSpPr/>
          <p:nvPr/>
        </p:nvGrpSpPr>
        <p:grpSpPr>
          <a:xfrm>
            <a:off x="8058009" y="3006558"/>
            <a:ext cx="285898" cy="281210"/>
            <a:chOff x="13635038" y="8472488"/>
            <a:chExt cx="484187" cy="476250"/>
          </a:xfrm>
          <a:solidFill>
            <a:srgbClr val="454545"/>
          </a:solidFill>
        </p:grpSpPr>
        <p:sp>
          <p:nvSpPr>
            <p:cNvPr id="154" name="Freeform 49"/>
            <p:cNvSpPr>
              <a:spLocks noEditPoints="1"/>
            </p:cNvSpPr>
            <p:nvPr/>
          </p:nvSpPr>
          <p:spPr bwMode="auto">
            <a:xfrm>
              <a:off x="13703300" y="8550275"/>
              <a:ext cx="347662" cy="300037"/>
            </a:xfrm>
            <a:custGeom>
              <a:avLst/>
              <a:gdLst>
                <a:gd name="T0" fmla="*/ 63 w 126"/>
                <a:gd name="T1" fmla="*/ 17 h 111"/>
                <a:gd name="T2" fmla="*/ 0 w 126"/>
                <a:gd name="T3" fmla="*/ 26 h 111"/>
                <a:gd name="T4" fmla="*/ 7 w 126"/>
                <a:gd name="T5" fmla="*/ 67 h 111"/>
                <a:gd name="T6" fmla="*/ 17 w 126"/>
                <a:gd name="T7" fmla="*/ 85 h 111"/>
                <a:gd name="T8" fmla="*/ 61 w 126"/>
                <a:gd name="T9" fmla="*/ 111 h 111"/>
                <a:gd name="T10" fmla="*/ 62 w 126"/>
                <a:gd name="T11" fmla="*/ 111 h 111"/>
                <a:gd name="T12" fmla="*/ 63 w 126"/>
                <a:gd name="T13" fmla="*/ 111 h 111"/>
                <a:gd name="T14" fmla="*/ 63 w 126"/>
                <a:gd name="T15" fmla="*/ 111 h 111"/>
                <a:gd name="T16" fmla="*/ 64 w 126"/>
                <a:gd name="T17" fmla="*/ 111 h 111"/>
                <a:gd name="T18" fmla="*/ 65 w 126"/>
                <a:gd name="T19" fmla="*/ 111 h 111"/>
                <a:gd name="T20" fmla="*/ 109 w 126"/>
                <a:gd name="T21" fmla="*/ 85 h 111"/>
                <a:gd name="T22" fmla="*/ 119 w 126"/>
                <a:gd name="T23" fmla="*/ 67 h 111"/>
                <a:gd name="T24" fmla="*/ 126 w 126"/>
                <a:gd name="T25" fmla="*/ 26 h 111"/>
                <a:gd name="T26" fmla="*/ 9 w 126"/>
                <a:gd name="T27" fmla="*/ 28 h 111"/>
                <a:gd name="T28" fmla="*/ 59 w 126"/>
                <a:gd name="T29" fmla="*/ 20 h 111"/>
                <a:gd name="T30" fmla="*/ 9 w 126"/>
                <a:gd name="T31" fmla="*/ 28 h 111"/>
                <a:gd name="T32" fmla="*/ 21 w 126"/>
                <a:gd name="T33" fmla="*/ 49 h 111"/>
                <a:gd name="T34" fmla="*/ 53 w 126"/>
                <a:gd name="T35" fmla="*/ 83 h 111"/>
                <a:gd name="T36" fmla="*/ 60 w 126"/>
                <a:gd name="T37" fmla="*/ 104 h 111"/>
                <a:gd name="T38" fmla="*/ 22 w 126"/>
                <a:gd name="T39" fmla="*/ 75 h 111"/>
                <a:gd name="T40" fmla="*/ 60 w 126"/>
                <a:gd name="T41" fmla="*/ 79 h 111"/>
                <a:gd name="T42" fmla="*/ 63 w 126"/>
                <a:gd name="T43" fmla="*/ 62 h 111"/>
                <a:gd name="T44" fmla="*/ 63 w 126"/>
                <a:gd name="T45" fmla="*/ 24 h 111"/>
                <a:gd name="T46" fmla="*/ 63 w 126"/>
                <a:gd name="T47" fmla="*/ 62 h 111"/>
                <a:gd name="T48" fmla="*/ 66 w 126"/>
                <a:gd name="T49" fmla="*/ 79 h 111"/>
                <a:gd name="T50" fmla="*/ 104 w 126"/>
                <a:gd name="T51" fmla="*/ 75 h 111"/>
                <a:gd name="T52" fmla="*/ 66 w 126"/>
                <a:gd name="T53" fmla="*/ 104 h 111"/>
                <a:gd name="T54" fmla="*/ 73 w 126"/>
                <a:gd name="T55" fmla="*/ 83 h 111"/>
                <a:gd name="T56" fmla="*/ 105 w 126"/>
                <a:gd name="T57" fmla="*/ 49 h 111"/>
                <a:gd name="T58" fmla="*/ 106 w 126"/>
                <a:gd name="T59" fmla="*/ 41 h 111"/>
                <a:gd name="T60" fmla="*/ 78 w 126"/>
                <a:gd name="T61" fmla="*/ 7 h 111"/>
                <a:gd name="T62" fmla="*/ 106 w 126"/>
                <a:gd name="T63" fmla="*/ 4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6" h="111">
                  <a:moveTo>
                    <a:pt x="77" y="0"/>
                  </a:moveTo>
                  <a:cubicBezTo>
                    <a:pt x="63" y="17"/>
                    <a:pt x="63" y="17"/>
                    <a:pt x="63" y="17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17" y="72"/>
                    <a:pt x="17" y="72"/>
                    <a:pt x="17" y="72"/>
                  </a:cubicBezTo>
                  <a:cubicBezTo>
                    <a:pt x="17" y="85"/>
                    <a:pt x="17" y="85"/>
                    <a:pt x="17" y="85"/>
                  </a:cubicBezTo>
                  <a:cubicBezTo>
                    <a:pt x="17" y="86"/>
                    <a:pt x="17" y="87"/>
                    <a:pt x="18" y="88"/>
                  </a:cubicBezTo>
                  <a:cubicBezTo>
                    <a:pt x="61" y="111"/>
                    <a:pt x="61" y="111"/>
                    <a:pt x="61" y="111"/>
                  </a:cubicBezTo>
                  <a:cubicBezTo>
                    <a:pt x="61" y="111"/>
                    <a:pt x="62" y="111"/>
                    <a:pt x="62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2" y="111"/>
                    <a:pt x="62" y="111"/>
                    <a:pt x="62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64" y="111"/>
                    <a:pt x="65" y="111"/>
                    <a:pt x="65" y="111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9" y="87"/>
                    <a:pt x="109" y="86"/>
                    <a:pt x="109" y="85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19" y="67"/>
                    <a:pt x="119" y="67"/>
                    <a:pt x="119" y="67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26" y="26"/>
                    <a:pt x="126" y="26"/>
                    <a:pt x="126" y="26"/>
                  </a:cubicBezTo>
                  <a:lnTo>
                    <a:pt x="77" y="0"/>
                  </a:lnTo>
                  <a:close/>
                  <a:moveTo>
                    <a:pt x="9" y="28"/>
                  </a:moveTo>
                  <a:cubicBezTo>
                    <a:pt x="48" y="7"/>
                    <a:pt x="48" y="7"/>
                    <a:pt x="48" y="7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20" y="41"/>
                    <a:pt x="20" y="41"/>
                    <a:pt x="20" y="41"/>
                  </a:cubicBezTo>
                  <a:lnTo>
                    <a:pt x="9" y="28"/>
                  </a:lnTo>
                  <a:close/>
                  <a:moveTo>
                    <a:pt x="14" y="64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3" y="83"/>
                    <a:pt x="53" y="83"/>
                    <a:pt x="53" y="83"/>
                  </a:cubicBezTo>
                  <a:lnTo>
                    <a:pt x="14" y="64"/>
                  </a:lnTo>
                  <a:close/>
                  <a:moveTo>
                    <a:pt x="60" y="104"/>
                  </a:moveTo>
                  <a:cubicBezTo>
                    <a:pt x="22" y="83"/>
                    <a:pt x="22" y="83"/>
                    <a:pt x="22" y="83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60" y="79"/>
                    <a:pt x="60" y="79"/>
                    <a:pt x="60" y="79"/>
                  </a:cubicBezTo>
                  <a:lnTo>
                    <a:pt x="60" y="104"/>
                  </a:lnTo>
                  <a:close/>
                  <a:moveTo>
                    <a:pt x="63" y="62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100" y="44"/>
                    <a:pt x="100" y="44"/>
                    <a:pt x="100" y="44"/>
                  </a:cubicBezTo>
                  <a:lnTo>
                    <a:pt x="63" y="62"/>
                  </a:lnTo>
                  <a:close/>
                  <a:moveTo>
                    <a:pt x="66" y="104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104" y="75"/>
                    <a:pt x="104" y="75"/>
                    <a:pt x="104" y="75"/>
                  </a:cubicBezTo>
                  <a:cubicBezTo>
                    <a:pt x="104" y="83"/>
                    <a:pt x="104" y="83"/>
                    <a:pt x="104" y="83"/>
                  </a:cubicBezTo>
                  <a:lnTo>
                    <a:pt x="66" y="104"/>
                  </a:lnTo>
                  <a:close/>
                  <a:moveTo>
                    <a:pt x="112" y="64"/>
                  </a:moveTo>
                  <a:cubicBezTo>
                    <a:pt x="73" y="83"/>
                    <a:pt x="73" y="83"/>
                    <a:pt x="73" y="83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105" y="49"/>
                    <a:pt x="105" y="49"/>
                    <a:pt x="105" y="49"/>
                  </a:cubicBezTo>
                  <a:lnTo>
                    <a:pt x="112" y="64"/>
                  </a:lnTo>
                  <a:close/>
                  <a:moveTo>
                    <a:pt x="106" y="41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117" y="28"/>
                    <a:pt x="117" y="28"/>
                    <a:pt x="117" y="28"/>
                  </a:cubicBezTo>
                  <a:lnTo>
                    <a:pt x="106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55" name="Freeform 50"/>
            <p:cNvSpPr>
              <a:spLocks noEditPoints="1"/>
            </p:cNvSpPr>
            <p:nvPr/>
          </p:nvSpPr>
          <p:spPr bwMode="auto">
            <a:xfrm>
              <a:off x="13635038" y="8472488"/>
              <a:ext cx="484187" cy="476250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3 h 176"/>
                <a:gd name="T12" fmla="*/ 88 w 176"/>
                <a:gd name="T13" fmla="*/ 176 h 176"/>
                <a:gd name="T14" fmla="*/ 98 w 176"/>
                <a:gd name="T15" fmla="*/ 173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4 h 176"/>
                <a:gd name="T22" fmla="*/ 162 w 176"/>
                <a:gd name="T23" fmla="*/ 0 h 176"/>
                <a:gd name="T24" fmla="*/ 167 w 176"/>
                <a:gd name="T25" fmla="*/ 117 h 176"/>
                <a:gd name="T26" fmla="*/ 161 w 176"/>
                <a:gd name="T27" fmla="*/ 127 h 176"/>
                <a:gd name="T28" fmla="*/ 94 w 176"/>
                <a:gd name="T29" fmla="*/ 165 h 176"/>
                <a:gd name="T30" fmla="*/ 82 w 176"/>
                <a:gd name="T31" fmla="*/ 165 h 176"/>
                <a:gd name="T32" fmla="*/ 15 w 176"/>
                <a:gd name="T33" fmla="*/ 127 h 176"/>
                <a:gd name="T34" fmla="*/ 9 w 176"/>
                <a:gd name="T35" fmla="*/ 117 h 176"/>
                <a:gd name="T36" fmla="*/ 9 w 176"/>
                <a:gd name="T37" fmla="*/ 14 h 176"/>
                <a:gd name="T38" fmla="*/ 14 w 176"/>
                <a:gd name="T39" fmla="*/ 9 h 176"/>
                <a:gd name="T40" fmla="*/ 162 w 176"/>
                <a:gd name="T41" fmla="*/ 9 h 176"/>
                <a:gd name="T42" fmla="*/ 167 w 176"/>
                <a:gd name="T43" fmla="*/ 14 h 176"/>
                <a:gd name="T44" fmla="*/ 167 w 176"/>
                <a:gd name="T45" fmla="*/ 1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4" y="131"/>
                    <a:pt x="10" y="135"/>
                  </a:cubicBezTo>
                  <a:cubicBezTo>
                    <a:pt x="78" y="173"/>
                    <a:pt x="78" y="173"/>
                    <a:pt x="78" y="173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3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2" y="131"/>
                    <a:pt x="176" y="124"/>
                    <a:pt x="176" y="117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67" y="117"/>
                  </a:moveTo>
                  <a:cubicBezTo>
                    <a:pt x="167" y="120"/>
                    <a:pt x="164" y="125"/>
                    <a:pt x="161" y="127"/>
                  </a:cubicBezTo>
                  <a:cubicBezTo>
                    <a:pt x="94" y="165"/>
                    <a:pt x="94" y="165"/>
                    <a:pt x="94" y="165"/>
                  </a:cubicBezTo>
                  <a:cubicBezTo>
                    <a:pt x="91" y="167"/>
                    <a:pt x="85" y="167"/>
                    <a:pt x="82" y="16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0"/>
                    <a:pt x="9" y="1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4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1"/>
                    <a:pt x="167" y="14"/>
                  </a:cubicBezTo>
                  <a:lnTo>
                    <a:pt x="1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56" name="TextBox 102"/>
          <p:cNvSpPr txBox="1"/>
          <p:nvPr/>
        </p:nvSpPr>
        <p:spPr>
          <a:xfrm>
            <a:off x="8698884" y="3241075"/>
            <a:ext cx="1069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Pipeline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7" name="组合 57"/>
          <p:cNvGrpSpPr/>
          <p:nvPr/>
        </p:nvGrpSpPr>
        <p:grpSpPr>
          <a:xfrm>
            <a:off x="9082730" y="3006558"/>
            <a:ext cx="285898" cy="281210"/>
            <a:chOff x="13635038" y="7269163"/>
            <a:chExt cx="484187" cy="476250"/>
          </a:xfrm>
          <a:solidFill>
            <a:srgbClr val="454545"/>
          </a:solidFill>
        </p:grpSpPr>
        <p:sp>
          <p:nvSpPr>
            <p:cNvPr id="158" name="Freeform 37"/>
            <p:cNvSpPr>
              <a:spLocks noEditPoints="1"/>
            </p:cNvSpPr>
            <p:nvPr/>
          </p:nvSpPr>
          <p:spPr bwMode="auto">
            <a:xfrm>
              <a:off x="13635038" y="7269163"/>
              <a:ext cx="484187" cy="476250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4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4 h 176"/>
                <a:gd name="T12" fmla="*/ 88 w 176"/>
                <a:gd name="T13" fmla="*/ 176 h 176"/>
                <a:gd name="T14" fmla="*/ 98 w 176"/>
                <a:gd name="T15" fmla="*/ 174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4 h 176"/>
                <a:gd name="T22" fmla="*/ 162 w 176"/>
                <a:gd name="T23" fmla="*/ 0 h 176"/>
                <a:gd name="T24" fmla="*/ 167 w 176"/>
                <a:gd name="T25" fmla="*/ 117 h 176"/>
                <a:gd name="T26" fmla="*/ 161 w 176"/>
                <a:gd name="T27" fmla="*/ 127 h 176"/>
                <a:gd name="T28" fmla="*/ 94 w 176"/>
                <a:gd name="T29" fmla="*/ 166 h 176"/>
                <a:gd name="T30" fmla="*/ 82 w 176"/>
                <a:gd name="T31" fmla="*/ 166 h 176"/>
                <a:gd name="T32" fmla="*/ 15 w 176"/>
                <a:gd name="T33" fmla="*/ 127 h 176"/>
                <a:gd name="T34" fmla="*/ 9 w 176"/>
                <a:gd name="T35" fmla="*/ 117 h 176"/>
                <a:gd name="T36" fmla="*/ 9 w 176"/>
                <a:gd name="T37" fmla="*/ 14 h 176"/>
                <a:gd name="T38" fmla="*/ 14 w 176"/>
                <a:gd name="T39" fmla="*/ 9 h 176"/>
                <a:gd name="T40" fmla="*/ 162 w 176"/>
                <a:gd name="T41" fmla="*/ 9 h 176"/>
                <a:gd name="T42" fmla="*/ 167 w 176"/>
                <a:gd name="T43" fmla="*/ 14 h 176"/>
                <a:gd name="T44" fmla="*/ 167 w 176"/>
                <a:gd name="T45" fmla="*/ 1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4"/>
                    <a:pt x="5" y="132"/>
                    <a:pt x="10" y="135"/>
                  </a:cubicBezTo>
                  <a:cubicBezTo>
                    <a:pt x="78" y="174"/>
                    <a:pt x="78" y="174"/>
                    <a:pt x="78" y="174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4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1" y="132"/>
                    <a:pt x="176" y="124"/>
                    <a:pt x="176" y="117"/>
                  </a:cubicBezTo>
                  <a:cubicBezTo>
                    <a:pt x="176" y="14"/>
                    <a:pt x="176" y="14"/>
                    <a:pt x="176" y="14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67" y="117"/>
                  </a:moveTo>
                  <a:cubicBezTo>
                    <a:pt x="167" y="121"/>
                    <a:pt x="164" y="125"/>
                    <a:pt x="161" y="127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1" y="167"/>
                    <a:pt x="85" y="167"/>
                    <a:pt x="82" y="166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1"/>
                    <a:pt x="9" y="11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2"/>
                    <a:pt x="11" y="9"/>
                    <a:pt x="14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2"/>
                    <a:pt x="167" y="14"/>
                  </a:cubicBezTo>
                  <a:lnTo>
                    <a:pt x="1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159" name="组合 59"/>
            <p:cNvGrpSpPr/>
            <p:nvPr/>
          </p:nvGrpSpPr>
          <p:grpSpPr>
            <a:xfrm>
              <a:off x="13698538" y="7402513"/>
              <a:ext cx="357187" cy="161925"/>
              <a:chOff x="13698538" y="7402513"/>
              <a:chExt cx="357187" cy="161925"/>
            </a:xfrm>
            <a:grpFill/>
          </p:grpSpPr>
          <p:sp>
            <p:nvSpPr>
              <p:cNvPr id="160" name="Freeform 38"/>
              <p:cNvSpPr>
                <a:spLocks noEditPoints="1"/>
              </p:cNvSpPr>
              <p:nvPr/>
            </p:nvSpPr>
            <p:spPr bwMode="auto">
              <a:xfrm>
                <a:off x="13698538" y="7402513"/>
                <a:ext cx="357187" cy="161925"/>
              </a:xfrm>
              <a:custGeom>
                <a:avLst/>
                <a:gdLst>
                  <a:gd name="T0" fmla="*/ 122 w 130"/>
                  <a:gd name="T1" fmla="*/ 22 h 60"/>
                  <a:gd name="T2" fmla="*/ 115 w 130"/>
                  <a:gd name="T3" fmla="*/ 30 h 60"/>
                  <a:gd name="T4" fmla="*/ 119 w 130"/>
                  <a:gd name="T5" fmla="*/ 37 h 60"/>
                  <a:gd name="T6" fmla="*/ 94 w 130"/>
                  <a:gd name="T7" fmla="*/ 56 h 60"/>
                  <a:gd name="T8" fmla="*/ 68 w 130"/>
                  <a:gd name="T9" fmla="*/ 37 h 60"/>
                  <a:gd name="T10" fmla="*/ 73 w 130"/>
                  <a:gd name="T11" fmla="*/ 30 h 60"/>
                  <a:gd name="T12" fmla="*/ 66 w 130"/>
                  <a:gd name="T13" fmla="*/ 22 h 60"/>
                  <a:gd name="T14" fmla="*/ 36 w 130"/>
                  <a:gd name="T15" fmla="*/ 0 h 60"/>
                  <a:gd name="T16" fmla="*/ 7 w 130"/>
                  <a:gd name="T17" fmla="*/ 22 h 60"/>
                  <a:gd name="T18" fmla="*/ 0 w 130"/>
                  <a:gd name="T19" fmla="*/ 30 h 60"/>
                  <a:gd name="T20" fmla="*/ 8 w 130"/>
                  <a:gd name="T21" fmla="*/ 37 h 60"/>
                  <a:gd name="T22" fmla="*/ 15 w 130"/>
                  <a:gd name="T23" fmla="*/ 30 h 60"/>
                  <a:gd name="T24" fmla="*/ 11 w 130"/>
                  <a:gd name="T25" fmla="*/ 23 h 60"/>
                  <a:gd name="T26" fmla="*/ 36 w 130"/>
                  <a:gd name="T27" fmla="*/ 4 h 60"/>
                  <a:gd name="T28" fmla="*/ 62 w 130"/>
                  <a:gd name="T29" fmla="*/ 23 h 60"/>
                  <a:gd name="T30" fmla="*/ 57 w 130"/>
                  <a:gd name="T31" fmla="*/ 30 h 60"/>
                  <a:gd name="T32" fmla="*/ 64 w 130"/>
                  <a:gd name="T33" fmla="*/ 37 h 60"/>
                  <a:gd name="T34" fmla="*/ 94 w 130"/>
                  <a:gd name="T35" fmla="*/ 60 h 60"/>
                  <a:gd name="T36" fmla="*/ 123 w 130"/>
                  <a:gd name="T37" fmla="*/ 37 h 60"/>
                  <a:gd name="T38" fmla="*/ 130 w 130"/>
                  <a:gd name="T39" fmla="*/ 30 h 60"/>
                  <a:gd name="T40" fmla="*/ 122 w 130"/>
                  <a:gd name="T41" fmla="*/ 22 h 60"/>
                  <a:gd name="T42" fmla="*/ 8 w 130"/>
                  <a:gd name="T43" fmla="*/ 34 h 60"/>
                  <a:gd name="T44" fmla="*/ 4 w 130"/>
                  <a:gd name="T45" fmla="*/ 30 h 60"/>
                  <a:gd name="T46" fmla="*/ 8 w 130"/>
                  <a:gd name="T47" fmla="*/ 26 h 60"/>
                  <a:gd name="T48" fmla="*/ 12 w 130"/>
                  <a:gd name="T49" fmla="*/ 30 h 60"/>
                  <a:gd name="T50" fmla="*/ 8 w 130"/>
                  <a:gd name="T51" fmla="*/ 34 h 60"/>
                  <a:gd name="T52" fmla="*/ 61 w 130"/>
                  <a:gd name="T53" fmla="*/ 30 h 60"/>
                  <a:gd name="T54" fmla="*/ 65 w 130"/>
                  <a:gd name="T55" fmla="*/ 26 h 60"/>
                  <a:gd name="T56" fmla="*/ 69 w 130"/>
                  <a:gd name="T57" fmla="*/ 30 h 60"/>
                  <a:gd name="T58" fmla="*/ 65 w 130"/>
                  <a:gd name="T59" fmla="*/ 34 h 60"/>
                  <a:gd name="T60" fmla="*/ 61 w 130"/>
                  <a:gd name="T61" fmla="*/ 30 h 60"/>
                  <a:gd name="T62" fmla="*/ 122 w 130"/>
                  <a:gd name="T63" fmla="*/ 34 h 60"/>
                  <a:gd name="T64" fmla="*/ 118 w 130"/>
                  <a:gd name="T65" fmla="*/ 30 h 60"/>
                  <a:gd name="T66" fmla="*/ 122 w 130"/>
                  <a:gd name="T67" fmla="*/ 26 h 60"/>
                  <a:gd name="T68" fmla="*/ 126 w 130"/>
                  <a:gd name="T69" fmla="*/ 30 h 60"/>
                  <a:gd name="T70" fmla="*/ 122 w 130"/>
                  <a:gd name="T71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0" h="60">
                    <a:moveTo>
                      <a:pt x="122" y="22"/>
                    </a:moveTo>
                    <a:cubicBezTo>
                      <a:pt x="118" y="22"/>
                      <a:pt x="115" y="26"/>
                      <a:pt x="115" y="30"/>
                    </a:cubicBezTo>
                    <a:cubicBezTo>
                      <a:pt x="115" y="33"/>
                      <a:pt x="116" y="36"/>
                      <a:pt x="119" y="37"/>
                    </a:cubicBezTo>
                    <a:cubicBezTo>
                      <a:pt x="116" y="48"/>
                      <a:pt x="106" y="56"/>
                      <a:pt x="94" y="56"/>
                    </a:cubicBezTo>
                    <a:cubicBezTo>
                      <a:pt x="82" y="56"/>
                      <a:pt x="71" y="48"/>
                      <a:pt x="68" y="37"/>
                    </a:cubicBezTo>
                    <a:cubicBezTo>
                      <a:pt x="71" y="36"/>
                      <a:pt x="73" y="33"/>
                      <a:pt x="73" y="30"/>
                    </a:cubicBezTo>
                    <a:cubicBezTo>
                      <a:pt x="73" y="26"/>
                      <a:pt x="70" y="23"/>
                      <a:pt x="66" y="22"/>
                    </a:cubicBezTo>
                    <a:cubicBezTo>
                      <a:pt x="62" y="9"/>
                      <a:pt x="50" y="0"/>
                      <a:pt x="36" y="0"/>
                    </a:cubicBezTo>
                    <a:cubicBezTo>
                      <a:pt x="22" y="0"/>
                      <a:pt x="10" y="9"/>
                      <a:pt x="7" y="22"/>
                    </a:cubicBezTo>
                    <a:cubicBezTo>
                      <a:pt x="3" y="23"/>
                      <a:pt x="0" y="26"/>
                      <a:pt x="0" y="30"/>
                    </a:cubicBezTo>
                    <a:cubicBezTo>
                      <a:pt x="0" y="34"/>
                      <a:pt x="4" y="37"/>
                      <a:pt x="8" y="37"/>
                    </a:cubicBezTo>
                    <a:cubicBezTo>
                      <a:pt x="12" y="37"/>
                      <a:pt x="15" y="34"/>
                      <a:pt x="15" y="30"/>
                    </a:cubicBezTo>
                    <a:cubicBezTo>
                      <a:pt x="15" y="27"/>
                      <a:pt x="14" y="24"/>
                      <a:pt x="11" y="23"/>
                    </a:cubicBezTo>
                    <a:cubicBezTo>
                      <a:pt x="14" y="12"/>
                      <a:pt x="24" y="4"/>
                      <a:pt x="36" y="4"/>
                    </a:cubicBezTo>
                    <a:cubicBezTo>
                      <a:pt x="48" y="4"/>
                      <a:pt x="59" y="12"/>
                      <a:pt x="62" y="23"/>
                    </a:cubicBezTo>
                    <a:cubicBezTo>
                      <a:pt x="59" y="24"/>
                      <a:pt x="57" y="27"/>
                      <a:pt x="57" y="30"/>
                    </a:cubicBezTo>
                    <a:cubicBezTo>
                      <a:pt x="57" y="34"/>
                      <a:pt x="60" y="37"/>
                      <a:pt x="64" y="37"/>
                    </a:cubicBezTo>
                    <a:cubicBezTo>
                      <a:pt x="68" y="51"/>
                      <a:pt x="80" y="60"/>
                      <a:pt x="94" y="60"/>
                    </a:cubicBezTo>
                    <a:cubicBezTo>
                      <a:pt x="108" y="60"/>
                      <a:pt x="120" y="51"/>
                      <a:pt x="123" y="37"/>
                    </a:cubicBezTo>
                    <a:cubicBezTo>
                      <a:pt x="127" y="37"/>
                      <a:pt x="130" y="34"/>
                      <a:pt x="130" y="30"/>
                    </a:cubicBezTo>
                    <a:cubicBezTo>
                      <a:pt x="130" y="26"/>
                      <a:pt x="126" y="22"/>
                      <a:pt x="122" y="22"/>
                    </a:cubicBezTo>
                    <a:close/>
                    <a:moveTo>
                      <a:pt x="8" y="34"/>
                    </a:moveTo>
                    <a:cubicBezTo>
                      <a:pt x="6" y="34"/>
                      <a:pt x="4" y="32"/>
                      <a:pt x="4" y="30"/>
                    </a:cubicBezTo>
                    <a:cubicBezTo>
                      <a:pt x="4" y="28"/>
                      <a:pt x="6" y="26"/>
                      <a:pt x="8" y="26"/>
                    </a:cubicBezTo>
                    <a:cubicBezTo>
                      <a:pt x="10" y="26"/>
                      <a:pt x="12" y="28"/>
                      <a:pt x="12" y="30"/>
                    </a:cubicBezTo>
                    <a:cubicBezTo>
                      <a:pt x="12" y="32"/>
                      <a:pt x="10" y="34"/>
                      <a:pt x="8" y="34"/>
                    </a:cubicBezTo>
                    <a:close/>
                    <a:moveTo>
                      <a:pt x="61" y="30"/>
                    </a:moveTo>
                    <a:cubicBezTo>
                      <a:pt x="61" y="28"/>
                      <a:pt x="63" y="26"/>
                      <a:pt x="65" y="26"/>
                    </a:cubicBezTo>
                    <a:cubicBezTo>
                      <a:pt x="67" y="26"/>
                      <a:pt x="69" y="28"/>
                      <a:pt x="69" y="30"/>
                    </a:cubicBezTo>
                    <a:cubicBezTo>
                      <a:pt x="69" y="32"/>
                      <a:pt x="67" y="34"/>
                      <a:pt x="65" y="34"/>
                    </a:cubicBezTo>
                    <a:cubicBezTo>
                      <a:pt x="63" y="34"/>
                      <a:pt x="61" y="32"/>
                      <a:pt x="61" y="30"/>
                    </a:cubicBezTo>
                    <a:close/>
                    <a:moveTo>
                      <a:pt x="122" y="34"/>
                    </a:moveTo>
                    <a:cubicBezTo>
                      <a:pt x="120" y="34"/>
                      <a:pt x="118" y="32"/>
                      <a:pt x="118" y="30"/>
                    </a:cubicBezTo>
                    <a:cubicBezTo>
                      <a:pt x="118" y="28"/>
                      <a:pt x="120" y="26"/>
                      <a:pt x="122" y="26"/>
                    </a:cubicBezTo>
                    <a:cubicBezTo>
                      <a:pt x="124" y="26"/>
                      <a:pt x="126" y="28"/>
                      <a:pt x="126" y="30"/>
                    </a:cubicBezTo>
                    <a:cubicBezTo>
                      <a:pt x="126" y="32"/>
                      <a:pt x="124" y="34"/>
                      <a:pt x="122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1" name="Freeform 39"/>
              <p:cNvSpPr/>
              <p:nvPr/>
            </p:nvSpPr>
            <p:spPr bwMode="auto">
              <a:xfrm>
                <a:off x="14009688" y="7429500"/>
                <a:ext cx="22225" cy="23812"/>
              </a:xfrm>
              <a:custGeom>
                <a:avLst/>
                <a:gdLst>
                  <a:gd name="T0" fmla="*/ 2 w 8"/>
                  <a:gd name="T1" fmla="*/ 4 h 9"/>
                  <a:gd name="T2" fmla="*/ 4 w 8"/>
                  <a:gd name="T3" fmla="*/ 7 h 9"/>
                  <a:gd name="T4" fmla="*/ 5 w 8"/>
                  <a:gd name="T5" fmla="*/ 9 h 9"/>
                  <a:gd name="T6" fmla="*/ 8 w 8"/>
                  <a:gd name="T7" fmla="*/ 7 h 9"/>
                  <a:gd name="T8" fmla="*/ 7 w 8"/>
                  <a:gd name="T9" fmla="*/ 5 h 9"/>
                  <a:gd name="T10" fmla="*/ 5 w 8"/>
                  <a:gd name="T11" fmla="*/ 1 h 9"/>
                  <a:gd name="T12" fmla="*/ 4 w 8"/>
                  <a:gd name="T13" fmla="*/ 0 h 9"/>
                  <a:gd name="T14" fmla="*/ 0 w 8"/>
                  <a:gd name="T15" fmla="*/ 2 h 9"/>
                  <a:gd name="T16" fmla="*/ 2 w 8"/>
                  <a:gd name="T17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2" y="4"/>
                    </a:moveTo>
                    <a:cubicBezTo>
                      <a:pt x="2" y="5"/>
                      <a:pt x="3" y="6"/>
                      <a:pt x="4" y="7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3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2" name="Freeform 40"/>
              <p:cNvSpPr/>
              <p:nvPr/>
            </p:nvSpPr>
            <p:spPr bwMode="auto">
              <a:xfrm>
                <a:off x="13901738" y="7404100"/>
                <a:ext cx="30162" cy="25400"/>
              </a:xfrm>
              <a:custGeom>
                <a:avLst/>
                <a:gdLst>
                  <a:gd name="T0" fmla="*/ 3 w 11"/>
                  <a:gd name="T1" fmla="*/ 8 h 9"/>
                  <a:gd name="T2" fmla="*/ 9 w 11"/>
                  <a:gd name="T3" fmla="*/ 4 h 9"/>
                  <a:gd name="T4" fmla="*/ 11 w 11"/>
                  <a:gd name="T5" fmla="*/ 4 h 9"/>
                  <a:gd name="T6" fmla="*/ 10 w 11"/>
                  <a:gd name="T7" fmla="*/ 0 h 9"/>
                  <a:gd name="T8" fmla="*/ 8 w 11"/>
                  <a:gd name="T9" fmla="*/ 1 h 9"/>
                  <a:gd name="T10" fmla="*/ 1 w 11"/>
                  <a:gd name="T11" fmla="*/ 5 h 9"/>
                  <a:gd name="T12" fmla="*/ 0 w 11"/>
                  <a:gd name="T13" fmla="*/ 6 h 9"/>
                  <a:gd name="T14" fmla="*/ 2 w 11"/>
                  <a:gd name="T15" fmla="*/ 9 h 9"/>
                  <a:gd name="T16" fmla="*/ 3 w 11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">
                    <a:moveTo>
                      <a:pt x="3" y="8"/>
                    </a:moveTo>
                    <a:cubicBezTo>
                      <a:pt x="5" y="6"/>
                      <a:pt x="7" y="5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3" y="3"/>
                      <a:pt x="1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9"/>
                      <a:pt x="2" y="9"/>
                      <a:pt x="2" y="9"/>
                    </a:cubicBezTo>
                    <a:lnTo>
                      <a:pt x="3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3" name="Freeform 41"/>
              <p:cNvSpPr/>
              <p:nvPr/>
            </p:nvSpPr>
            <p:spPr bwMode="auto">
              <a:xfrm>
                <a:off x="13941425" y="7402513"/>
                <a:ext cx="30162" cy="9525"/>
              </a:xfrm>
              <a:custGeom>
                <a:avLst/>
                <a:gdLst>
                  <a:gd name="T0" fmla="*/ 2 w 11"/>
                  <a:gd name="T1" fmla="*/ 4 h 4"/>
                  <a:gd name="T2" fmla="*/ 9 w 11"/>
                  <a:gd name="T3" fmla="*/ 4 h 4"/>
                  <a:gd name="T4" fmla="*/ 11 w 11"/>
                  <a:gd name="T5" fmla="*/ 4 h 4"/>
                  <a:gd name="T6" fmla="*/ 11 w 11"/>
                  <a:gd name="T7" fmla="*/ 0 h 4"/>
                  <a:gd name="T8" fmla="*/ 10 w 11"/>
                  <a:gd name="T9" fmla="*/ 0 h 4"/>
                  <a:gd name="T10" fmla="*/ 2 w 11"/>
                  <a:gd name="T11" fmla="*/ 0 h 4"/>
                  <a:gd name="T12" fmla="*/ 0 w 11"/>
                  <a:gd name="T13" fmla="*/ 0 h 4"/>
                  <a:gd name="T14" fmla="*/ 0 w 11"/>
                  <a:gd name="T15" fmla="*/ 4 h 4"/>
                  <a:gd name="T16" fmla="*/ 2 w 11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2" y="4"/>
                    </a:moveTo>
                    <a:cubicBezTo>
                      <a:pt x="4" y="3"/>
                      <a:pt x="7" y="3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4" name="Freeform 42"/>
              <p:cNvSpPr/>
              <p:nvPr/>
            </p:nvSpPr>
            <p:spPr bwMode="auto">
              <a:xfrm>
                <a:off x="13979525" y="7404100"/>
                <a:ext cx="33337" cy="25400"/>
              </a:xfrm>
              <a:custGeom>
                <a:avLst/>
                <a:gdLst>
                  <a:gd name="T0" fmla="*/ 8 w 12"/>
                  <a:gd name="T1" fmla="*/ 8 h 9"/>
                  <a:gd name="T2" fmla="*/ 9 w 12"/>
                  <a:gd name="T3" fmla="*/ 9 h 9"/>
                  <a:gd name="T4" fmla="*/ 12 w 12"/>
                  <a:gd name="T5" fmla="*/ 6 h 9"/>
                  <a:gd name="T6" fmla="*/ 10 w 12"/>
                  <a:gd name="T7" fmla="*/ 5 h 9"/>
                  <a:gd name="T8" fmla="*/ 3 w 12"/>
                  <a:gd name="T9" fmla="*/ 1 h 9"/>
                  <a:gd name="T10" fmla="*/ 1 w 12"/>
                  <a:gd name="T11" fmla="*/ 0 h 9"/>
                  <a:gd name="T12" fmla="*/ 0 w 12"/>
                  <a:gd name="T13" fmla="*/ 4 h 9"/>
                  <a:gd name="T14" fmla="*/ 2 w 12"/>
                  <a:gd name="T15" fmla="*/ 4 h 9"/>
                  <a:gd name="T16" fmla="*/ 8 w 12"/>
                  <a:gd name="T1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8" y="3"/>
                      <a:pt x="6" y="2"/>
                      <a:pt x="3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6" y="7"/>
                      <a:pt x="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5" name="Freeform 43"/>
              <p:cNvSpPr/>
              <p:nvPr/>
            </p:nvSpPr>
            <p:spPr bwMode="auto">
              <a:xfrm>
                <a:off x="13879513" y="7429500"/>
                <a:ext cx="22225" cy="23812"/>
              </a:xfrm>
              <a:custGeom>
                <a:avLst/>
                <a:gdLst>
                  <a:gd name="T0" fmla="*/ 4 w 8"/>
                  <a:gd name="T1" fmla="*/ 7 h 9"/>
                  <a:gd name="T2" fmla="*/ 7 w 8"/>
                  <a:gd name="T3" fmla="*/ 4 h 9"/>
                  <a:gd name="T4" fmla="*/ 8 w 8"/>
                  <a:gd name="T5" fmla="*/ 2 h 9"/>
                  <a:gd name="T6" fmla="*/ 5 w 8"/>
                  <a:gd name="T7" fmla="*/ 0 h 9"/>
                  <a:gd name="T8" fmla="*/ 3 w 8"/>
                  <a:gd name="T9" fmla="*/ 1 h 9"/>
                  <a:gd name="T10" fmla="*/ 1 w 8"/>
                  <a:gd name="T11" fmla="*/ 5 h 9"/>
                  <a:gd name="T12" fmla="*/ 0 w 8"/>
                  <a:gd name="T13" fmla="*/ 7 h 9"/>
                  <a:gd name="T14" fmla="*/ 3 w 8"/>
                  <a:gd name="T15" fmla="*/ 9 h 9"/>
                  <a:gd name="T16" fmla="*/ 4 w 8"/>
                  <a:gd name="T17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4" y="7"/>
                    </a:moveTo>
                    <a:cubicBezTo>
                      <a:pt x="5" y="6"/>
                      <a:pt x="6" y="5"/>
                      <a:pt x="7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3"/>
                      <a:pt x="2" y="4"/>
                      <a:pt x="1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4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6" name="Freeform 44"/>
              <p:cNvSpPr/>
              <p:nvPr/>
            </p:nvSpPr>
            <p:spPr bwMode="auto">
              <a:xfrm>
                <a:off x="13723938" y="7513638"/>
                <a:ext cx="20637" cy="23812"/>
              </a:xfrm>
              <a:custGeom>
                <a:avLst/>
                <a:gdLst>
                  <a:gd name="T0" fmla="*/ 6 w 8"/>
                  <a:gd name="T1" fmla="*/ 5 h 9"/>
                  <a:gd name="T2" fmla="*/ 4 w 8"/>
                  <a:gd name="T3" fmla="*/ 2 h 9"/>
                  <a:gd name="T4" fmla="*/ 3 w 8"/>
                  <a:gd name="T5" fmla="*/ 0 h 9"/>
                  <a:gd name="T6" fmla="*/ 0 w 8"/>
                  <a:gd name="T7" fmla="*/ 2 h 9"/>
                  <a:gd name="T8" fmla="*/ 1 w 8"/>
                  <a:gd name="T9" fmla="*/ 4 h 9"/>
                  <a:gd name="T10" fmla="*/ 3 w 8"/>
                  <a:gd name="T11" fmla="*/ 7 h 9"/>
                  <a:gd name="T12" fmla="*/ 4 w 8"/>
                  <a:gd name="T13" fmla="*/ 9 h 9"/>
                  <a:gd name="T14" fmla="*/ 8 w 8"/>
                  <a:gd name="T15" fmla="*/ 7 h 9"/>
                  <a:gd name="T16" fmla="*/ 6 w 8"/>
                  <a:gd name="T1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6" y="5"/>
                    </a:moveTo>
                    <a:cubicBezTo>
                      <a:pt x="6" y="4"/>
                      <a:pt x="5" y="3"/>
                      <a:pt x="4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6"/>
                      <a:pt x="3" y="7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8" y="7"/>
                      <a:pt x="8" y="7"/>
                      <a:pt x="8" y="7"/>
                    </a:cubicBezTo>
                    <a:lnTo>
                      <a:pt x="6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7" name="Freeform 45"/>
              <p:cNvSpPr/>
              <p:nvPr/>
            </p:nvSpPr>
            <p:spPr bwMode="auto">
              <a:xfrm>
                <a:off x="13822363" y="7537450"/>
                <a:ext cx="30162" cy="23812"/>
              </a:xfrm>
              <a:custGeom>
                <a:avLst/>
                <a:gdLst>
                  <a:gd name="T0" fmla="*/ 8 w 11"/>
                  <a:gd name="T1" fmla="*/ 1 h 9"/>
                  <a:gd name="T2" fmla="*/ 2 w 11"/>
                  <a:gd name="T3" fmla="*/ 4 h 9"/>
                  <a:gd name="T4" fmla="*/ 0 w 11"/>
                  <a:gd name="T5" fmla="*/ 5 h 9"/>
                  <a:gd name="T6" fmla="*/ 1 w 11"/>
                  <a:gd name="T7" fmla="*/ 9 h 9"/>
                  <a:gd name="T8" fmla="*/ 3 w 11"/>
                  <a:gd name="T9" fmla="*/ 8 h 9"/>
                  <a:gd name="T10" fmla="*/ 10 w 11"/>
                  <a:gd name="T11" fmla="*/ 4 h 9"/>
                  <a:gd name="T12" fmla="*/ 11 w 11"/>
                  <a:gd name="T13" fmla="*/ 3 h 9"/>
                  <a:gd name="T14" fmla="*/ 9 w 11"/>
                  <a:gd name="T15" fmla="*/ 0 h 9"/>
                  <a:gd name="T16" fmla="*/ 8 w 11"/>
                  <a:gd name="T1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9">
                    <a:moveTo>
                      <a:pt x="8" y="1"/>
                    </a:moveTo>
                    <a:cubicBezTo>
                      <a:pt x="6" y="2"/>
                      <a:pt x="4" y="3"/>
                      <a:pt x="2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5" y="7"/>
                      <a:pt x="8" y="5"/>
                      <a:pt x="10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8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8" name="Freeform 46"/>
              <p:cNvSpPr/>
              <p:nvPr/>
            </p:nvSpPr>
            <p:spPr bwMode="auto">
              <a:xfrm>
                <a:off x="13784263" y="7553325"/>
                <a:ext cx="30162" cy="11112"/>
              </a:xfrm>
              <a:custGeom>
                <a:avLst/>
                <a:gdLst>
                  <a:gd name="T0" fmla="*/ 9 w 11"/>
                  <a:gd name="T1" fmla="*/ 0 h 4"/>
                  <a:gd name="T2" fmla="*/ 2 w 11"/>
                  <a:gd name="T3" fmla="*/ 0 h 4"/>
                  <a:gd name="T4" fmla="*/ 0 w 11"/>
                  <a:gd name="T5" fmla="*/ 0 h 4"/>
                  <a:gd name="T6" fmla="*/ 0 w 11"/>
                  <a:gd name="T7" fmla="*/ 4 h 4"/>
                  <a:gd name="T8" fmla="*/ 1 w 11"/>
                  <a:gd name="T9" fmla="*/ 4 h 4"/>
                  <a:gd name="T10" fmla="*/ 5 w 11"/>
                  <a:gd name="T11" fmla="*/ 4 h 4"/>
                  <a:gd name="T12" fmla="*/ 9 w 11"/>
                  <a:gd name="T13" fmla="*/ 4 h 4"/>
                  <a:gd name="T14" fmla="*/ 11 w 11"/>
                  <a:gd name="T15" fmla="*/ 4 h 4"/>
                  <a:gd name="T16" fmla="*/ 11 w 11"/>
                  <a:gd name="T17" fmla="*/ 0 h 4"/>
                  <a:gd name="T18" fmla="*/ 9 w 11"/>
                  <a:gd name="T1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4">
                    <a:moveTo>
                      <a:pt x="9" y="0"/>
                    </a:moveTo>
                    <a:cubicBezTo>
                      <a:pt x="7" y="0"/>
                      <a:pt x="4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3" y="4"/>
                      <a:pt x="4" y="4"/>
                      <a:pt x="5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0"/>
                      <a:pt x="11" y="0"/>
                      <a:pt x="11" y="0"/>
                    </a:cubicBez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69" name="Freeform 47"/>
              <p:cNvSpPr/>
              <p:nvPr/>
            </p:nvSpPr>
            <p:spPr bwMode="auto">
              <a:xfrm>
                <a:off x="13742988" y="7537450"/>
                <a:ext cx="33337" cy="22225"/>
              </a:xfrm>
              <a:custGeom>
                <a:avLst/>
                <a:gdLst>
                  <a:gd name="T0" fmla="*/ 4 w 12"/>
                  <a:gd name="T1" fmla="*/ 1 h 8"/>
                  <a:gd name="T2" fmla="*/ 3 w 12"/>
                  <a:gd name="T3" fmla="*/ 0 h 8"/>
                  <a:gd name="T4" fmla="*/ 0 w 12"/>
                  <a:gd name="T5" fmla="*/ 3 h 8"/>
                  <a:gd name="T6" fmla="*/ 2 w 12"/>
                  <a:gd name="T7" fmla="*/ 4 h 8"/>
                  <a:gd name="T8" fmla="*/ 9 w 12"/>
                  <a:gd name="T9" fmla="*/ 8 h 8"/>
                  <a:gd name="T10" fmla="*/ 11 w 12"/>
                  <a:gd name="T11" fmla="*/ 8 h 8"/>
                  <a:gd name="T12" fmla="*/ 12 w 12"/>
                  <a:gd name="T13" fmla="*/ 5 h 8"/>
                  <a:gd name="T14" fmla="*/ 10 w 12"/>
                  <a:gd name="T15" fmla="*/ 4 h 8"/>
                  <a:gd name="T16" fmla="*/ 4 w 12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8">
                    <a:moveTo>
                      <a:pt x="4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4" y="5"/>
                      <a:pt x="6" y="7"/>
                      <a:pt x="9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8" y="3"/>
                      <a:pt x="6" y="2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70" name="Freeform 48"/>
              <p:cNvSpPr/>
              <p:nvPr/>
            </p:nvSpPr>
            <p:spPr bwMode="auto">
              <a:xfrm>
                <a:off x="13852525" y="7513638"/>
                <a:ext cx="22225" cy="23812"/>
              </a:xfrm>
              <a:custGeom>
                <a:avLst/>
                <a:gdLst>
                  <a:gd name="T0" fmla="*/ 4 w 8"/>
                  <a:gd name="T1" fmla="*/ 2 h 9"/>
                  <a:gd name="T2" fmla="*/ 1 w 8"/>
                  <a:gd name="T3" fmla="*/ 5 h 9"/>
                  <a:gd name="T4" fmla="*/ 0 w 8"/>
                  <a:gd name="T5" fmla="*/ 7 h 9"/>
                  <a:gd name="T6" fmla="*/ 3 w 8"/>
                  <a:gd name="T7" fmla="*/ 9 h 9"/>
                  <a:gd name="T8" fmla="*/ 4 w 8"/>
                  <a:gd name="T9" fmla="*/ 7 h 9"/>
                  <a:gd name="T10" fmla="*/ 7 w 8"/>
                  <a:gd name="T11" fmla="*/ 4 h 9"/>
                  <a:gd name="T12" fmla="*/ 8 w 8"/>
                  <a:gd name="T13" fmla="*/ 2 h 9"/>
                  <a:gd name="T14" fmla="*/ 5 w 8"/>
                  <a:gd name="T15" fmla="*/ 0 h 9"/>
                  <a:gd name="T16" fmla="*/ 4 w 8"/>
                  <a:gd name="T17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9">
                    <a:moveTo>
                      <a:pt x="4" y="2"/>
                    </a:moveTo>
                    <a:cubicBezTo>
                      <a:pt x="3" y="3"/>
                      <a:pt x="2" y="4"/>
                      <a:pt x="1" y="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6"/>
                      <a:pt x="6" y="5"/>
                      <a:pt x="7" y="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61" tIns="45731" rIns="91461" bIns="45731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sp>
        <p:nvSpPr>
          <p:cNvPr id="171" name="TextBox 73"/>
          <p:cNvSpPr txBox="1"/>
          <p:nvPr/>
        </p:nvSpPr>
        <p:spPr>
          <a:xfrm>
            <a:off x="3691014" y="3251883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Box 266"/>
          <p:cNvSpPr txBox="1"/>
          <p:nvPr/>
        </p:nvSpPr>
        <p:spPr>
          <a:xfrm>
            <a:off x="9805768" y="3241075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Mobile Test</a:t>
            </a:r>
            <a:endParaRPr lang="en-US" altLang="zh-CN" sz="10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Freeform 52"/>
          <p:cNvSpPr>
            <a:spLocks noEditPoints="1"/>
          </p:cNvSpPr>
          <p:nvPr/>
        </p:nvSpPr>
        <p:spPr bwMode="auto">
          <a:xfrm>
            <a:off x="10107451" y="3006558"/>
            <a:ext cx="285898" cy="281210"/>
          </a:xfrm>
          <a:custGeom>
            <a:avLst/>
            <a:gdLst>
              <a:gd name="T0" fmla="*/ 94 w 176"/>
              <a:gd name="T1" fmla="*/ 124 h 176"/>
              <a:gd name="T2" fmla="*/ 82 w 176"/>
              <a:gd name="T3" fmla="*/ 124 h 176"/>
              <a:gd name="T4" fmla="*/ 82 w 176"/>
              <a:gd name="T5" fmla="*/ 128 h 176"/>
              <a:gd name="T6" fmla="*/ 94 w 176"/>
              <a:gd name="T7" fmla="*/ 128 h 176"/>
              <a:gd name="T8" fmla="*/ 94 w 176"/>
              <a:gd name="T9" fmla="*/ 124 h 176"/>
              <a:gd name="T10" fmla="*/ 161 w 176"/>
              <a:gd name="T11" fmla="*/ 0 h 176"/>
              <a:gd name="T12" fmla="*/ 15 w 176"/>
              <a:gd name="T13" fmla="*/ 0 h 176"/>
              <a:gd name="T14" fmla="*/ 0 w 176"/>
              <a:gd name="T15" fmla="*/ 16 h 176"/>
              <a:gd name="T16" fmla="*/ 0 w 176"/>
              <a:gd name="T17" fmla="*/ 121 h 176"/>
              <a:gd name="T18" fmla="*/ 8 w 176"/>
              <a:gd name="T19" fmla="*/ 134 h 176"/>
              <a:gd name="T20" fmla="*/ 81 w 176"/>
              <a:gd name="T21" fmla="*/ 174 h 176"/>
              <a:gd name="T22" fmla="*/ 88 w 176"/>
              <a:gd name="T23" fmla="*/ 176 h 176"/>
              <a:gd name="T24" fmla="*/ 95 w 176"/>
              <a:gd name="T25" fmla="*/ 174 h 176"/>
              <a:gd name="T26" fmla="*/ 168 w 176"/>
              <a:gd name="T27" fmla="*/ 134 h 176"/>
              <a:gd name="T28" fmla="*/ 176 w 176"/>
              <a:gd name="T29" fmla="*/ 121 h 176"/>
              <a:gd name="T30" fmla="*/ 176 w 176"/>
              <a:gd name="T31" fmla="*/ 16 h 176"/>
              <a:gd name="T32" fmla="*/ 161 w 176"/>
              <a:gd name="T33" fmla="*/ 0 h 176"/>
              <a:gd name="T34" fmla="*/ 168 w 176"/>
              <a:gd name="T35" fmla="*/ 121 h 176"/>
              <a:gd name="T36" fmla="*/ 164 w 176"/>
              <a:gd name="T37" fmla="*/ 127 h 176"/>
              <a:gd name="T38" fmla="*/ 92 w 176"/>
              <a:gd name="T39" fmla="*/ 167 h 176"/>
              <a:gd name="T40" fmla="*/ 84 w 176"/>
              <a:gd name="T41" fmla="*/ 167 h 176"/>
              <a:gd name="T42" fmla="*/ 12 w 176"/>
              <a:gd name="T43" fmla="*/ 127 h 176"/>
              <a:gd name="T44" fmla="*/ 8 w 176"/>
              <a:gd name="T45" fmla="*/ 121 h 176"/>
              <a:gd name="T46" fmla="*/ 8 w 176"/>
              <a:gd name="T47" fmla="*/ 16 h 176"/>
              <a:gd name="T48" fmla="*/ 15 w 176"/>
              <a:gd name="T49" fmla="*/ 8 h 176"/>
              <a:gd name="T50" fmla="*/ 161 w 176"/>
              <a:gd name="T51" fmla="*/ 8 h 176"/>
              <a:gd name="T52" fmla="*/ 168 w 176"/>
              <a:gd name="T53" fmla="*/ 16 h 176"/>
              <a:gd name="T54" fmla="*/ 168 w 176"/>
              <a:gd name="T55" fmla="*/ 121 h 176"/>
              <a:gd name="T56" fmla="*/ 116 w 176"/>
              <a:gd name="T57" fmla="*/ 24 h 176"/>
              <a:gd name="T58" fmla="*/ 60 w 176"/>
              <a:gd name="T59" fmla="*/ 24 h 176"/>
              <a:gd name="T60" fmla="*/ 52 w 176"/>
              <a:gd name="T61" fmla="*/ 32 h 176"/>
              <a:gd name="T62" fmla="*/ 52 w 176"/>
              <a:gd name="T63" fmla="*/ 128 h 176"/>
              <a:gd name="T64" fmla="*/ 60 w 176"/>
              <a:gd name="T65" fmla="*/ 136 h 176"/>
              <a:gd name="T66" fmla="*/ 116 w 176"/>
              <a:gd name="T67" fmla="*/ 136 h 176"/>
              <a:gd name="T68" fmla="*/ 124 w 176"/>
              <a:gd name="T69" fmla="*/ 128 h 176"/>
              <a:gd name="T70" fmla="*/ 124 w 176"/>
              <a:gd name="T71" fmla="*/ 32 h 176"/>
              <a:gd name="T72" fmla="*/ 116 w 176"/>
              <a:gd name="T73" fmla="*/ 24 h 176"/>
              <a:gd name="T74" fmla="*/ 120 w 176"/>
              <a:gd name="T75" fmla="*/ 128 h 176"/>
              <a:gd name="T76" fmla="*/ 116 w 176"/>
              <a:gd name="T77" fmla="*/ 132 h 176"/>
              <a:gd name="T78" fmla="*/ 60 w 176"/>
              <a:gd name="T79" fmla="*/ 132 h 176"/>
              <a:gd name="T80" fmla="*/ 56 w 176"/>
              <a:gd name="T81" fmla="*/ 128 h 176"/>
              <a:gd name="T82" fmla="*/ 56 w 176"/>
              <a:gd name="T83" fmla="*/ 120 h 176"/>
              <a:gd name="T84" fmla="*/ 120 w 176"/>
              <a:gd name="T85" fmla="*/ 120 h 176"/>
              <a:gd name="T86" fmla="*/ 120 w 176"/>
              <a:gd name="T87" fmla="*/ 128 h 176"/>
              <a:gd name="T88" fmla="*/ 120 w 176"/>
              <a:gd name="T89" fmla="*/ 116 h 176"/>
              <a:gd name="T90" fmla="*/ 56 w 176"/>
              <a:gd name="T91" fmla="*/ 116 h 176"/>
              <a:gd name="T92" fmla="*/ 56 w 176"/>
              <a:gd name="T93" fmla="*/ 32 h 176"/>
              <a:gd name="T94" fmla="*/ 60 w 176"/>
              <a:gd name="T95" fmla="*/ 28 h 176"/>
              <a:gd name="T96" fmla="*/ 116 w 176"/>
              <a:gd name="T97" fmla="*/ 28 h 176"/>
              <a:gd name="T98" fmla="*/ 120 w 176"/>
              <a:gd name="T99" fmla="*/ 32 h 176"/>
              <a:gd name="T100" fmla="*/ 120 w 176"/>
              <a:gd name="T101" fmla="*/ 11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6" h="176">
                <a:moveTo>
                  <a:pt x="94" y="124"/>
                </a:moveTo>
                <a:cubicBezTo>
                  <a:pt x="82" y="124"/>
                  <a:pt x="82" y="124"/>
                  <a:pt x="82" y="124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94" y="128"/>
                  <a:pt x="94" y="128"/>
                  <a:pt x="94" y="128"/>
                </a:cubicBezTo>
                <a:lnTo>
                  <a:pt x="94" y="124"/>
                </a:lnTo>
                <a:close/>
                <a:moveTo>
                  <a:pt x="16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26"/>
                  <a:pt x="3" y="132"/>
                  <a:pt x="8" y="134"/>
                </a:cubicBezTo>
                <a:cubicBezTo>
                  <a:pt x="81" y="174"/>
                  <a:pt x="81" y="174"/>
                  <a:pt x="81" y="174"/>
                </a:cubicBezTo>
                <a:cubicBezTo>
                  <a:pt x="83" y="176"/>
                  <a:pt x="85" y="176"/>
                  <a:pt x="88" y="176"/>
                </a:cubicBezTo>
                <a:cubicBezTo>
                  <a:pt x="91" y="176"/>
                  <a:pt x="93" y="176"/>
                  <a:pt x="95" y="174"/>
                </a:cubicBezTo>
                <a:cubicBezTo>
                  <a:pt x="168" y="134"/>
                  <a:pt x="168" y="134"/>
                  <a:pt x="168" y="134"/>
                </a:cubicBezTo>
                <a:cubicBezTo>
                  <a:pt x="173" y="132"/>
                  <a:pt x="176" y="126"/>
                  <a:pt x="176" y="121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7"/>
                  <a:pt x="169" y="0"/>
                  <a:pt x="161" y="0"/>
                </a:cubicBezTo>
                <a:close/>
                <a:moveTo>
                  <a:pt x="168" y="121"/>
                </a:moveTo>
                <a:cubicBezTo>
                  <a:pt x="168" y="123"/>
                  <a:pt x="167" y="126"/>
                  <a:pt x="164" y="12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89" y="168"/>
                  <a:pt x="87" y="168"/>
                  <a:pt x="84" y="167"/>
                </a:cubicBezTo>
                <a:cubicBezTo>
                  <a:pt x="12" y="127"/>
                  <a:pt x="12" y="127"/>
                  <a:pt x="12" y="127"/>
                </a:cubicBezTo>
                <a:cubicBezTo>
                  <a:pt x="9" y="126"/>
                  <a:pt x="8" y="123"/>
                  <a:pt x="8" y="121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1" y="8"/>
                  <a:pt x="15" y="8"/>
                </a:cubicBezTo>
                <a:cubicBezTo>
                  <a:pt x="161" y="8"/>
                  <a:pt x="161" y="8"/>
                  <a:pt x="161" y="8"/>
                </a:cubicBezTo>
                <a:cubicBezTo>
                  <a:pt x="165" y="8"/>
                  <a:pt x="168" y="12"/>
                  <a:pt x="168" y="16"/>
                </a:cubicBezTo>
                <a:lnTo>
                  <a:pt x="168" y="121"/>
                </a:lnTo>
                <a:close/>
                <a:moveTo>
                  <a:pt x="116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56" y="24"/>
                  <a:pt x="52" y="28"/>
                  <a:pt x="52" y="32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2" y="133"/>
                  <a:pt x="56" y="136"/>
                  <a:pt x="60" y="136"/>
                </a:cubicBezTo>
                <a:cubicBezTo>
                  <a:pt x="116" y="136"/>
                  <a:pt x="116" y="136"/>
                  <a:pt x="116" y="136"/>
                </a:cubicBezTo>
                <a:cubicBezTo>
                  <a:pt x="120" y="136"/>
                  <a:pt x="124" y="133"/>
                  <a:pt x="124" y="128"/>
                </a:cubicBezTo>
                <a:cubicBezTo>
                  <a:pt x="124" y="32"/>
                  <a:pt x="124" y="32"/>
                  <a:pt x="124" y="32"/>
                </a:cubicBezTo>
                <a:cubicBezTo>
                  <a:pt x="124" y="28"/>
                  <a:pt x="120" y="24"/>
                  <a:pt x="116" y="24"/>
                </a:cubicBezTo>
                <a:close/>
                <a:moveTo>
                  <a:pt x="120" y="128"/>
                </a:moveTo>
                <a:cubicBezTo>
                  <a:pt x="120" y="130"/>
                  <a:pt x="118" y="132"/>
                  <a:pt x="116" y="132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58" y="132"/>
                  <a:pt x="56" y="130"/>
                  <a:pt x="56" y="128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120" y="120"/>
                  <a:pt x="120" y="120"/>
                  <a:pt x="120" y="120"/>
                </a:cubicBezTo>
                <a:lnTo>
                  <a:pt x="120" y="128"/>
                </a:lnTo>
                <a:close/>
                <a:moveTo>
                  <a:pt x="120" y="116"/>
                </a:moveTo>
                <a:cubicBezTo>
                  <a:pt x="56" y="116"/>
                  <a:pt x="56" y="116"/>
                  <a:pt x="56" y="116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0"/>
                  <a:pt x="58" y="28"/>
                  <a:pt x="60" y="28"/>
                </a:cubicBezTo>
                <a:cubicBezTo>
                  <a:pt x="116" y="28"/>
                  <a:pt x="116" y="28"/>
                  <a:pt x="116" y="28"/>
                </a:cubicBezTo>
                <a:cubicBezTo>
                  <a:pt x="118" y="28"/>
                  <a:pt x="120" y="30"/>
                  <a:pt x="120" y="32"/>
                </a:cubicBezTo>
                <a:lnTo>
                  <a:pt x="120" y="1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78" name="Freeform 5"/>
          <p:cNvSpPr>
            <a:spLocks noEditPoints="1"/>
          </p:cNvSpPr>
          <p:nvPr/>
        </p:nvSpPr>
        <p:spPr bwMode="auto">
          <a:xfrm>
            <a:off x="2870894" y="4002893"/>
            <a:ext cx="281896" cy="283229"/>
          </a:xfrm>
          <a:custGeom>
            <a:avLst/>
            <a:gdLst>
              <a:gd name="T0" fmla="*/ 122 w 176"/>
              <a:gd name="T1" fmla="*/ 115 h 177"/>
              <a:gd name="T2" fmla="*/ 113 w 176"/>
              <a:gd name="T3" fmla="*/ 117 h 177"/>
              <a:gd name="T4" fmla="*/ 114 w 176"/>
              <a:gd name="T5" fmla="*/ 35 h 177"/>
              <a:gd name="T6" fmla="*/ 122 w 176"/>
              <a:gd name="T7" fmla="*/ 37 h 177"/>
              <a:gd name="T8" fmla="*/ 114 w 176"/>
              <a:gd name="T9" fmla="*/ 35 h 177"/>
              <a:gd name="T10" fmla="*/ 110 w 176"/>
              <a:gd name="T11" fmla="*/ 116 h 177"/>
              <a:gd name="T12" fmla="*/ 102 w 176"/>
              <a:gd name="T13" fmla="*/ 110 h 177"/>
              <a:gd name="T14" fmla="*/ 91 w 176"/>
              <a:gd name="T15" fmla="*/ 108 h 177"/>
              <a:gd name="T16" fmla="*/ 92 w 176"/>
              <a:gd name="T17" fmla="*/ 112 h 177"/>
              <a:gd name="T18" fmla="*/ 99 w 176"/>
              <a:gd name="T19" fmla="*/ 110 h 177"/>
              <a:gd name="T20" fmla="*/ 91 w 176"/>
              <a:gd name="T21" fmla="*/ 108 h 177"/>
              <a:gd name="T22" fmla="*/ 90 w 176"/>
              <a:gd name="T23" fmla="*/ 40 h 177"/>
              <a:gd name="T24" fmla="*/ 92 w 176"/>
              <a:gd name="T25" fmla="*/ 44 h 177"/>
              <a:gd name="T26" fmla="*/ 98 w 176"/>
              <a:gd name="T27" fmla="*/ 38 h 177"/>
              <a:gd name="T28" fmla="*/ 128 w 176"/>
              <a:gd name="T29" fmla="*/ 32 h 177"/>
              <a:gd name="T30" fmla="*/ 126 w 176"/>
              <a:gd name="T31" fmla="*/ 36 h 177"/>
              <a:gd name="T32" fmla="*/ 130 w 176"/>
              <a:gd name="T33" fmla="*/ 38 h 177"/>
              <a:gd name="T34" fmla="*/ 128 w 176"/>
              <a:gd name="T35" fmla="*/ 32 h 177"/>
              <a:gd name="T36" fmla="*/ 103 w 176"/>
              <a:gd name="T37" fmla="*/ 42 h 177"/>
              <a:gd name="T38" fmla="*/ 110 w 176"/>
              <a:gd name="T39" fmla="*/ 36 h 177"/>
              <a:gd name="T40" fmla="*/ 128 w 176"/>
              <a:gd name="T41" fmla="*/ 116 h 177"/>
              <a:gd name="T42" fmla="*/ 125 w 176"/>
              <a:gd name="T43" fmla="*/ 120 h 177"/>
              <a:gd name="T44" fmla="*/ 134 w 176"/>
              <a:gd name="T45" fmla="*/ 115 h 177"/>
              <a:gd name="T46" fmla="*/ 128 w 176"/>
              <a:gd name="T47" fmla="*/ 116 h 177"/>
              <a:gd name="T48" fmla="*/ 134 w 176"/>
              <a:gd name="T49" fmla="*/ 73 h 177"/>
              <a:gd name="T50" fmla="*/ 130 w 176"/>
              <a:gd name="T51" fmla="*/ 65 h 177"/>
              <a:gd name="T52" fmla="*/ 130 w 176"/>
              <a:gd name="T53" fmla="*/ 49 h 177"/>
              <a:gd name="T54" fmla="*/ 134 w 176"/>
              <a:gd name="T55" fmla="*/ 41 h 177"/>
              <a:gd name="T56" fmla="*/ 130 w 176"/>
              <a:gd name="T57" fmla="*/ 49 h 177"/>
              <a:gd name="T58" fmla="*/ 134 w 176"/>
              <a:gd name="T59" fmla="*/ 61 h 177"/>
              <a:gd name="T60" fmla="*/ 130 w 176"/>
              <a:gd name="T61" fmla="*/ 53 h 177"/>
              <a:gd name="T62" fmla="*/ 130 w 176"/>
              <a:gd name="T63" fmla="*/ 109 h 177"/>
              <a:gd name="T64" fmla="*/ 134 w 176"/>
              <a:gd name="T65" fmla="*/ 101 h 177"/>
              <a:gd name="T66" fmla="*/ 130 w 176"/>
              <a:gd name="T67" fmla="*/ 109 h 177"/>
              <a:gd name="T68" fmla="*/ 134 w 176"/>
              <a:gd name="T69" fmla="*/ 97 h 177"/>
              <a:gd name="T70" fmla="*/ 130 w 176"/>
              <a:gd name="T71" fmla="*/ 89 h 177"/>
              <a:gd name="T72" fmla="*/ 130 w 176"/>
              <a:gd name="T73" fmla="*/ 85 h 177"/>
              <a:gd name="T74" fmla="*/ 134 w 176"/>
              <a:gd name="T75" fmla="*/ 77 h 177"/>
              <a:gd name="T76" fmla="*/ 130 w 176"/>
              <a:gd name="T77" fmla="*/ 85 h 177"/>
              <a:gd name="T78" fmla="*/ 84 w 176"/>
              <a:gd name="T79" fmla="*/ 112 h 177"/>
              <a:gd name="T80" fmla="*/ 48 w 176"/>
              <a:gd name="T81" fmla="*/ 120 h 177"/>
              <a:gd name="T82" fmla="*/ 42 w 176"/>
              <a:gd name="T83" fmla="*/ 38 h 177"/>
              <a:gd name="T84" fmla="*/ 48 w 176"/>
              <a:gd name="T85" fmla="*/ 32 h 177"/>
              <a:gd name="T86" fmla="*/ 90 w 176"/>
              <a:gd name="T87" fmla="*/ 46 h 177"/>
              <a:gd name="T88" fmla="*/ 90 w 176"/>
              <a:gd name="T89" fmla="*/ 106 h 177"/>
              <a:gd name="T90" fmla="*/ 84 w 176"/>
              <a:gd name="T91" fmla="*/ 44 h 177"/>
              <a:gd name="T92" fmla="*/ 48 w 176"/>
              <a:gd name="T93" fmla="*/ 36 h 177"/>
              <a:gd name="T94" fmla="*/ 46 w 176"/>
              <a:gd name="T95" fmla="*/ 114 h 177"/>
              <a:gd name="T96" fmla="*/ 84 w 176"/>
              <a:gd name="T97" fmla="*/ 108 h 177"/>
              <a:gd name="T98" fmla="*/ 86 w 176"/>
              <a:gd name="T99" fmla="*/ 46 h 177"/>
              <a:gd name="T100" fmla="*/ 176 w 176"/>
              <a:gd name="T101" fmla="*/ 117 h 177"/>
              <a:gd name="T102" fmla="*/ 166 w 176"/>
              <a:gd name="T103" fmla="*/ 135 h 177"/>
              <a:gd name="T104" fmla="*/ 98 w 176"/>
              <a:gd name="T105" fmla="*/ 174 h 177"/>
              <a:gd name="T106" fmla="*/ 68 w 176"/>
              <a:gd name="T107" fmla="*/ 168 h 177"/>
              <a:gd name="T108" fmla="*/ 8 w 176"/>
              <a:gd name="T109" fmla="*/ 134 h 177"/>
              <a:gd name="T110" fmla="*/ 0 w 176"/>
              <a:gd name="T111" fmla="*/ 16 h 177"/>
              <a:gd name="T112" fmla="*/ 160 w 176"/>
              <a:gd name="T113" fmla="*/ 0 h 177"/>
              <a:gd name="T114" fmla="*/ 168 w 176"/>
              <a:gd name="T115" fmla="*/ 16 h 177"/>
              <a:gd name="T116" fmla="*/ 16 w 176"/>
              <a:gd name="T117" fmla="*/ 8 h 177"/>
              <a:gd name="T118" fmla="*/ 8 w 176"/>
              <a:gd name="T119" fmla="*/ 118 h 177"/>
              <a:gd name="T120" fmla="*/ 82 w 176"/>
              <a:gd name="T121" fmla="*/ 167 h 177"/>
              <a:gd name="T122" fmla="*/ 162 w 176"/>
              <a:gd name="T123" fmla="*/ 128 h 177"/>
              <a:gd name="T124" fmla="*/ 168 w 176"/>
              <a:gd name="T125" fmla="*/ 1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76" h="177">
                <a:moveTo>
                  <a:pt x="114" y="113"/>
                </a:moveTo>
                <a:cubicBezTo>
                  <a:pt x="122" y="115"/>
                  <a:pt x="122" y="115"/>
                  <a:pt x="122" y="115"/>
                </a:cubicBezTo>
                <a:cubicBezTo>
                  <a:pt x="121" y="119"/>
                  <a:pt x="121" y="119"/>
                  <a:pt x="121" y="119"/>
                </a:cubicBezTo>
                <a:cubicBezTo>
                  <a:pt x="113" y="117"/>
                  <a:pt x="113" y="117"/>
                  <a:pt x="113" y="117"/>
                </a:cubicBezTo>
                <a:lnTo>
                  <a:pt x="114" y="113"/>
                </a:lnTo>
                <a:close/>
                <a:moveTo>
                  <a:pt x="114" y="35"/>
                </a:moveTo>
                <a:cubicBezTo>
                  <a:pt x="114" y="39"/>
                  <a:pt x="114" y="39"/>
                  <a:pt x="114" y="39"/>
                </a:cubicBezTo>
                <a:cubicBezTo>
                  <a:pt x="122" y="37"/>
                  <a:pt x="122" y="37"/>
                  <a:pt x="122" y="37"/>
                </a:cubicBezTo>
                <a:cubicBezTo>
                  <a:pt x="122" y="33"/>
                  <a:pt x="122" y="33"/>
                  <a:pt x="122" y="33"/>
                </a:cubicBezTo>
                <a:lnTo>
                  <a:pt x="114" y="35"/>
                </a:lnTo>
                <a:close/>
                <a:moveTo>
                  <a:pt x="102" y="114"/>
                </a:moveTo>
                <a:cubicBezTo>
                  <a:pt x="110" y="116"/>
                  <a:pt x="110" y="116"/>
                  <a:pt x="110" y="116"/>
                </a:cubicBezTo>
                <a:cubicBezTo>
                  <a:pt x="110" y="112"/>
                  <a:pt x="110" y="112"/>
                  <a:pt x="110" y="112"/>
                </a:cubicBezTo>
                <a:cubicBezTo>
                  <a:pt x="102" y="110"/>
                  <a:pt x="102" y="110"/>
                  <a:pt x="102" y="110"/>
                </a:cubicBezTo>
                <a:lnTo>
                  <a:pt x="102" y="114"/>
                </a:lnTo>
                <a:close/>
                <a:moveTo>
                  <a:pt x="91" y="108"/>
                </a:moveTo>
                <a:cubicBezTo>
                  <a:pt x="90" y="112"/>
                  <a:pt x="90" y="112"/>
                  <a:pt x="90" y="112"/>
                </a:cubicBezTo>
                <a:cubicBezTo>
                  <a:pt x="91" y="112"/>
                  <a:pt x="91" y="112"/>
                  <a:pt x="92" y="112"/>
                </a:cubicBezTo>
                <a:cubicBezTo>
                  <a:pt x="98" y="114"/>
                  <a:pt x="98" y="114"/>
                  <a:pt x="98" y="114"/>
                </a:cubicBezTo>
                <a:cubicBezTo>
                  <a:pt x="99" y="110"/>
                  <a:pt x="99" y="110"/>
                  <a:pt x="99" y="110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2" y="108"/>
                  <a:pt x="92" y="108"/>
                  <a:pt x="91" y="108"/>
                </a:cubicBezTo>
                <a:close/>
                <a:moveTo>
                  <a:pt x="92" y="40"/>
                </a:moveTo>
                <a:cubicBezTo>
                  <a:pt x="91" y="40"/>
                  <a:pt x="90" y="40"/>
                  <a:pt x="90" y="40"/>
                </a:cubicBezTo>
                <a:cubicBezTo>
                  <a:pt x="91" y="44"/>
                  <a:pt x="91" y="44"/>
                  <a:pt x="91" y="44"/>
                </a:cubicBezTo>
                <a:cubicBezTo>
                  <a:pt x="92" y="44"/>
                  <a:pt x="92" y="44"/>
                  <a:pt x="92" y="44"/>
                </a:cubicBezTo>
                <a:cubicBezTo>
                  <a:pt x="99" y="42"/>
                  <a:pt x="99" y="42"/>
                  <a:pt x="99" y="42"/>
                </a:cubicBezTo>
                <a:cubicBezTo>
                  <a:pt x="98" y="38"/>
                  <a:pt x="98" y="38"/>
                  <a:pt x="98" y="38"/>
                </a:cubicBezTo>
                <a:lnTo>
                  <a:pt x="92" y="40"/>
                </a:lnTo>
                <a:close/>
                <a:moveTo>
                  <a:pt x="128" y="32"/>
                </a:moveTo>
                <a:cubicBezTo>
                  <a:pt x="125" y="32"/>
                  <a:pt x="125" y="32"/>
                  <a:pt x="125" y="32"/>
                </a:cubicBezTo>
                <a:cubicBezTo>
                  <a:pt x="126" y="36"/>
                  <a:pt x="126" y="36"/>
                  <a:pt x="126" y="36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129" y="36"/>
                  <a:pt x="130" y="37"/>
                  <a:pt x="130" y="38"/>
                </a:cubicBezTo>
                <a:cubicBezTo>
                  <a:pt x="134" y="37"/>
                  <a:pt x="134" y="37"/>
                  <a:pt x="134" y="37"/>
                </a:cubicBezTo>
                <a:cubicBezTo>
                  <a:pt x="134" y="34"/>
                  <a:pt x="131" y="32"/>
                  <a:pt x="128" y="32"/>
                </a:cubicBezTo>
                <a:close/>
                <a:moveTo>
                  <a:pt x="102" y="38"/>
                </a:moveTo>
                <a:cubicBezTo>
                  <a:pt x="103" y="42"/>
                  <a:pt x="103" y="42"/>
                  <a:pt x="103" y="42"/>
                </a:cubicBezTo>
                <a:cubicBezTo>
                  <a:pt x="111" y="40"/>
                  <a:pt x="111" y="40"/>
                  <a:pt x="111" y="40"/>
                </a:cubicBezTo>
                <a:cubicBezTo>
                  <a:pt x="110" y="36"/>
                  <a:pt x="110" y="36"/>
                  <a:pt x="110" y="36"/>
                </a:cubicBezTo>
                <a:lnTo>
                  <a:pt x="102" y="38"/>
                </a:lnTo>
                <a:close/>
                <a:moveTo>
                  <a:pt x="128" y="116"/>
                </a:moveTo>
                <a:cubicBezTo>
                  <a:pt x="126" y="116"/>
                  <a:pt x="126" y="116"/>
                  <a:pt x="126" y="116"/>
                </a:cubicBezTo>
                <a:cubicBezTo>
                  <a:pt x="125" y="120"/>
                  <a:pt x="125" y="120"/>
                  <a:pt x="12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31" y="120"/>
                  <a:pt x="134" y="118"/>
                  <a:pt x="134" y="115"/>
                </a:cubicBezTo>
                <a:cubicBezTo>
                  <a:pt x="130" y="114"/>
                  <a:pt x="130" y="114"/>
                  <a:pt x="130" y="114"/>
                </a:cubicBezTo>
                <a:cubicBezTo>
                  <a:pt x="130" y="115"/>
                  <a:pt x="129" y="116"/>
                  <a:pt x="128" y="116"/>
                </a:cubicBezTo>
                <a:close/>
                <a:moveTo>
                  <a:pt x="130" y="73"/>
                </a:moveTo>
                <a:cubicBezTo>
                  <a:pt x="134" y="73"/>
                  <a:pt x="134" y="73"/>
                  <a:pt x="134" y="73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0" y="65"/>
                  <a:pt x="130" y="65"/>
                  <a:pt x="130" y="65"/>
                </a:cubicBezTo>
                <a:lnTo>
                  <a:pt x="130" y="73"/>
                </a:lnTo>
                <a:close/>
                <a:moveTo>
                  <a:pt x="130" y="49"/>
                </a:moveTo>
                <a:cubicBezTo>
                  <a:pt x="134" y="49"/>
                  <a:pt x="134" y="49"/>
                  <a:pt x="134" y="49"/>
                </a:cubicBezTo>
                <a:cubicBezTo>
                  <a:pt x="134" y="41"/>
                  <a:pt x="134" y="41"/>
                  <a:pt x="134" y="41"/>
                </a:cubicBezTo>
                <a:cubicBezTo>
                  <a:pt x="130" y="41"/>
                  <a:pt x="130" y="41"/>
                  <a:pt x="130" y="41"/>
                </a:cubicBezTo>
                <a:lnTo>
                  <a:pt x="130" y="49"/>
                </a:lnTo>
                <a:close/>
                <a:moveTo>
                  <a:pt x="130" y="61"/>
                </a:moveTo>
                <a:cubicBezTo>
                  <a:pt x="134" y="61"/>
                  <a:pt x="134" y="61"/>
                  <a:pt x="134" y="61"/>
                </a:cubicBezTo>
                <a:cubicBezTo>
                  <a:pt x="134" y="53"/>
                  <a:pt x="134" y="53"/>
                  <a:pt x="134" y="53"/>
                </a:cubicBezTo>
                <a:cubicBezTo>
                  <a:pt x="130" y="53"/>
                  <a:pt x="130" y="53"/>
                  <a:pt x="130" y="53"/>
                </a:cubicBezTo>
                <a:lnTo>
                  <a:pt x="130" y="61"/>
                </a:lnTo>
                <a:close/>
                <a:moveTo>
                  <a:pt x="130" y="109"/>
                </a:moveTo>
                <a:cubicBezTo>
                  <a:pt x="134" y="109"/>
                  <a:pt x="134" y="109"/>
                  <a:pt x="134" y="109"/>
                </a:cubicBezTo>
                <a:cubicBezTo>
                  <a:pt x="134" y="101"/>
                  <a:pt x="134" y="101"/>
                  <a:pt x="134" y="101"/>
                </a:cubicBezTo>
                <a:cubicBezTo>
                  <a:pt x="130" y="101"/>
                  <a:pt x="130" y="101"/>
                  <a:pt x="130" y="101"/>
                </a:cubicBezTo>
                <a:lnTo>
                  <a:pt x="130" y="109"/>
                </a:lnTo>
                <a:close/>
                <a:moveTo>
                  <a:pt x="130" y="97"/>
                </a:moveTo>
                <a:cubicBezTo>
                  <a:pt x="134" y="97"/>
                  <a:pt x="134" y="97"/>
                  <a:pt x="134" y="97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30" y="89"/>
                  <a:pt x="130" y="89"/>
                  <a:pt x="130" y="89"/>
                </a:cubicBezTo>
                <a:lnTo>
                  <a:pt x="130" y="97"/>
                </a:lnTo>
                <a:close/>
                <a:moveTo>
                  <a:pt x="130" y="85"/>
                </a:moveTo>
                <a:cubicBezTo>
                  <a:pt x="134" y="85"/>
                  <a:pt x="134" y="85"/>
                  <a:pt x="134" y="85"/>
                </a:cubicBezTo>
                <a:cubicBezTo>
                  <a:pt x="134" y="77"/>
                  <a:pt x="134" y="77"/>
                  <a:pt x="134" y="77"/>
                </a:cubicBezTo>
                <a:cubicBezTo>
                  <a:pt x="130" y="77"/>
                  <a:pt x="130" y="77"/>
                  <a:pt x="130" y="77"/>
                </a:cubicBezTo>
                <a:lnTo>
                  <a:pt x="130" y="85"/>
                </a:lnTo>
                <a:close/>
                <a:moveTo>
                  <a:pt x="90" y="106"/>
                </a:moveTo>
                <a:cubicBezTo>
                  <a:pt x="90" y="109"/>
                  <a:pt x="88" y="112"/>
                  <a:pt x="84" y="112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45" y="120"/>
                  <a:pt x="42" y="117"/>
                  <a:pt x="42" y="114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5"/>
                  <a:pt x="45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84" y="40"/>
                  <a:pt x="84" y="40"/>
                  <a:pt x="84" y="40"/>
                </a:cubicBezTo>
                <a:cubicBezTo>
                  <a:pt x="88" y="40"/>
                  <a:pt x="90" y="43"/>
                  <a:pt x="90" y="46"/>
                </a:cubicBezTo>
                <a:cubicBezTo>
                  <a:pt x="90" y="46"/>
                  <a:pt x="90" y="46"/>
                  <a:pt x="90" y="46"/>
                </a:cubicBezTo>
                <a:lnTo>
                  <a:pt x="90" y="106"/>
                </a:lnTo>
                <a:close/>
                <a:moveTo>
                  <a:pt x="86" y="46"/>
                </a:moveTo>
                <a:cubicBezTo>
                  <a:pt x="86" y="45"/>
                  <a:pt x="85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48" y="36"/>
                  <a:pt x="48" y="36"/>
                  <a:pt x="48" y="36"/>
                </a:cubicBezTo>
                <a:cubicBezTo>
                  <a:pt x="47" y="36"/>
                  <a:pt x="46" y="37"/>
                  <a:pt x="46" y="38"/>
                </a:cubicBezTo>
                <a:cubicBezTo>
                  <a:pt x="46" y="114"/>
                  <a:pt x="46" y="114"/>
                  <a:pt x="46" y="114"/>
                </a:cubicBezTo>
                <a:cubicBezTo>
                  <a:pt x="46" y="115"/>
                  <a:pt x="47" y="116"/>
                  <a:pt x="48" y="116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5" y="108"/>
                  <a:pt x="86" y="107"/>
                  <a:pt x="86" y="106"/>
                </a:cubicBezTo>
                <a:lnTo>
                  <a:pt x="86" y="46"/>
                </a:lnTo>
                <a:close/>
                <a:moveTo>
                  <a:pt x="176" y="16"/>
                </a:moveTo>
                <a:cubicBezTo>
                  <a:pt x="176" y="117"/>
                  <a:pt x="176" y="117"/>
                  <a:pt x="176" y="117"/>
                </a:cubicBezTo>
                <a:cubicBezTo>
                  <a:pt x="176" y="124"/>
                  <a:pt x="173" y="130"/>
                  <a:pt x="168" y="134"/>
                </a:cubicBezTo>
                <a:cubicBezTo>
                  <a:pt x="167" y="134"/>
                  <a:pt x="166" y="135"/>
                  <a:pt x="166" y="135"/>
                </a:cubicBezTo>
                <a:cubicBezTo>
                  <a:pt x="108" y="168"/>
                  <a:pt x="108" y="168"/>
                  <a:pt x="108" y="168"/>
                </a:cubicBezTo>
                <a:cubicBezTo>
                  <a:pt x="98" y="174"/>
                  <a:pt x="98" y="174"/>
                  <a:pt x="98" y="174"/>
                </a:cubicBezTo>
                <a:cubicBezTo>
                  <a:pt x="92" y="177"/>
                  <a:pt x="84" y="177"/>
                  <a:pt x="78" y="174"/>
                </a:cubicBezTo>
                <a:cubicBezTo>
                  <a:pt x="68" y="168"/>
                  <a:pt x="68" y="168"/>
                  <a:pt x="68" y="168"/>
                </a:cubicBezTo>
                <a:cubicBezTo>
                  <a:pt x="10" y="135"/>
                  <a:pt x="10" y="135"/>
                  <a:pt x="10" y="135"/>
                </a:cubicBezTo>
                <a:cubicBezTo>
                  <a:pt x="10" y="135"/>
                  <a:pt x="9" y="134"/>
                  <a:pt x="8" y="134"/>
                </a:cubicBezTo>
                <a:cubicBezTo>
                  <a:pt x="3" y="129"/>
                  <a:pt x="0" y="124"/>
                  <a:pt x="0" y="1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169" y="0"/>
                  <a:pt x="176" y="7"/>
                  <a:pt x="176" y="16"/>
                </a:cubicBezTo>
                <a:close/>
                <a:moveTo>
                  <a:pt x="168" y="16"/>
                </a:moveTo>
                <a:cubicBezTo>
                  <a:pt x="168" y="12"/>
                  <a:pt x="164" y="8"/>
                  <a:pt x="160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118"/>
                  <a:pt x="8" y="118"/>
                  <a:pt x="8" y="118"/>
                </a:cubicBezTo>
                <a:cubicBezTo>
                  <a:pt x="8" y="122"/>
                  <a:pt x="10" y="126"/>
                  <a:pt x="14" y="128"/>
                </a:cubicBezTo>
                <a:cubicBezTo>
                  <a:pt x="82" y="167"/>
                  <a:pt x="82" y="167"/>
                  <a:pt x="82" y="167"/>
                </a:cubicBezTo>
                <a:cubicBezTo>
                  <a:pt x="86" y="168"/>
                  <a:pt x="90" y="168"/>
                  <a:pt x="94" y="167"/>
                </a:cubicBezTo>
                <a:cubicBezTo>
                  <a:pt x="162" y="128"/>
                  <a:pt x="162" y="128"/>
                  <a:pt x="162" y="128"/>
                </a:cubicBezTo>
                <a:cubicBezTo>
                  <a:pt x="166" y="126"/>
                  <a:pt x="168" y="122"/>
                  <a:pt x="168" y="118"/>
                </a:cubicBezTo>
                <a:lnTo>
                  <a:pt x="168" y="1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Freeform 9"/>
          <p:cNvSpPr>
            <a:spLocks noEditPoints="1"/>
          </p:cNvSpPr>
          <p:nvPr/>
        </p:nvSpPr>
        <p:spPr bwMode="auto">
          <a:xfrm>
            <a:off x="1936723" y="4002893"/>
            <a:ext cx="259533" cy="280828"/>
          </a:xfrm>
          <a:custGeom>
            <a:avLst/>
            <a:gdLst>
              <a:gd name="T0" fmla="*/ 157 w 162"/>
              <a:gd name="T1" fmla="*/ 36 h 176"/>
              <a:gd name="T2" fmla="*/ 152 w 162"/>
              <a:gd name="T3" fmla="*/ 36 h 176"/>
              <a:gd name="T4" fmla="*/ 85 w 162"/>
              <a:gd name="T5" fmla="*/ 68 h 176"/>
              <a:gd name="T6" fmla="*/ 81 w 162"/>
              <a:gd name="T7" fmla="*/ 70 h 176"/>
              <a:gd name="T8" fmla="*/ 77 w 162"/>
              <a:gd name="T9" fmla="*/ 68 h 176"/>
              <a:gd name="T10" fmla="*/ 10 w 162"/>
              <a:gd name="T11" fmla="*/ 36 h 176"/>
              <a:gd name="T12" fmla="*/ 5 w 162"/>
              <a:gd name="T13" fmla="*/ 36 h 176"/>
              <a:gd name="T14" fmla="*/ 0 w 162"/>
              <a:gd name="T15" fmla="*/ 43 h 176"/>
              <a:gd name="T16" fmla="*/ 0 w 162"/>
              <a:gd name="T17" fmla="*/ 135 h 176"/>
              <a:gd name="T18" fmla="*/ 8 w 162"/>
              <a:gd name="T19" fmla="*/ 144 h 176"/>
              <a:gd name="T20" fmla="*/ 77 w 162"/>
              <a:gd name="T21" fmla="*/ 176 h 176"/>
              <a:gd name="T22" fmla="*/ 81 w 162"/>
              <a:gd name="T23" fmla="*/ 175 h 176"/>
              <a:gd name="T24" fmla="*/ 85 w 162"/>
              <a:gd name="T25" fmla="*/ 176 h 176"/>
              <a:gd name="T26" fmla="*/ 154 w 162"/>
              <a:gd name="T27" fmla="*/ 144 h 176"/>
              <a:gd name="T28" fmla="*/ 162 w 162"/>
              <a:gd name="T29" fmla="*/ 135 h 176"/>
              <a:gd name="T30" fmla="*/ 162 w 162"/>
              <a:gd name="T31" fmla="*/ 43 h 176"/>
              <a:gd name="T32" fmla="*/ 157 w 162"/>
              <a:gd name="T33" fmla="*/ 36 h 176"/>
              <a:gd name="T34" fmla="*/ 77 w 162"/>
              <a:gd name="T35" fmla="*/ 168 h 176"/>
              <a:gd name="T36" fmla="*/ 8 w 162"/>
              <a:gd name="T37" fmla="*/ 137 h 176"/>
              <a:gd name="T38" fmla="*/ 8 w 162"/>
              <a:gd name="T39" fmla="*/ 44 h 176"/>
              <a:gd name="T40" fmla="*/ 77 w 162"/>
              <a:gd name="T41" fmla="*/ 76 h 176"/>
              <a:gd name="T42" fmla="*/ 77 w 162"/>
              <a:gd name="T43" fmla="*/ 168 h 176"/>
              <a:gd name="T44" fmla="*/ 154 w 162"/>
              <a:gd name="T45" fmla="*/ 135 h 176"/>
              <a:gd name="T46" fmla="*/ 85 w 162"/>
              <a:gd name="T47" fmla="*/ 167 h 176"/>
              <a:gd name="T48" fmla="*/ 85 w 162"/>
              <a:gd name="T49" fmla="*/ 76 h 176"/>
              <a:gd name="T50" fmla="*/ 154 w 162"/>
              <a:gd name="T51" fmla="*/ 44 h 176"/>
              <a:gd name="T52" fmla="*/ 154 w 162"/>
              <a:gd name="T53" fmla="*/ 135 h 176"/>
              <a:gd name="T54" fmla="*/ 77 w 162"/>
              <a:gd name="T55" fmla="*/ 49 h 176"/>
              <a:gd name="T56" fmla="*/ 77 w 162"/>
              <a:gd name="T57" fmla="*/ 4 h 176"/>
              <a:gd name="T58" fmla="*/ 81 w 162"/>
              <a:gd name="T59" fmla="*/ 0 h 176"/>
              <a:gd name="T60" fmla="*/ 85 w 162"/>
              <a:gd name="T61" fmla="*/ 4 h 176"/>
              <a:gd name="T62" fmla="*/ 85 w 162"/>
              <a:gd name="T63" fmla="*/ 49 h 176"/>
              <a:gd name="T64" fmla="*/ 81 w 162"/>
              <a:gd name="T65" fmla="*/ 53 h 176"/>
              <a:gd name="T66" fmla="*/ 77 w 162"/>
              <a:gd name="T67" fmla="*/ 49 h 176"/>
              <a:gd name="T68" fmla="*/ 94 w 162"/>
              <a:gd name="T69" fmla="*/ 49 h 176"/>
              <a:gd name="T70" fmla="*/ 93 w 162"/>
              <a:gd name="T71" fmla="*/ 43 h 176"/>
              <a:gd name="T72" fmla="*/ 122 w 162"/>
              <a:gd name="T73" fmla="*/ 9 h 176"/>
              <a:gd name="T74" fmla="*/ 128 w 162"/>
              <a:gd name="T75" fmla="*/ 9 h 176"/>
              <a:gd name="T76" fmla="*/ 128 w 162"/>
              <a:gd name="T77" fmla="*/ 9 h 176"/>
              <a:gd name="T78" fmla="*/ 129 w 162"/>
              <a:gd name="T79" fmla="*/ 12 h 176"/>
              <a:gd name="T80" fmla="*/ 129 w 162"/>
              <a:gd name="T81" fmla="*/ 36 h 176"/>
              <a:gd name="T82" fmla="*/ 125 w 162"/>
              <a:gd name="T83" fmla="*/ 40 h 176"/>
              <a:gd name="T84" fmla="*/ 121 w 162"/>
              <a:gd name="T85" fmla="*/ 36 h 176"/>
              <a:gd name="T86" fmla="*/ 121 w 162"/>
              <a:gd name="T87" fmla="*/ 23 h 176"/>
              <a:gd name="T88" fmla="*/ 99 w 162"/>
              <a:gd name="T89" fmla="*/ 48 h 176"/>
              <a:gd name="T90" fmla="*/ 94 w 162"/>
              <a:gd name="T91" fmla="*/ 49 h 176"/>
              <a:gd name="T92" fmla="*/ 32 w 162"/>
              <a:gd name="T93" fmla="*/ 36 h 176"/>
              <a:gd name="T94" fmla="*/ 32 w 162"/>
              <a:gd name="T95" fmla="*/ 12 h 176"/>
              <a:gd name="T96" fmla="*/ 36 w 162"/>
              <a:gd name="T97" fmla="*/ 8 h 176"/>
              <a:gd name="T98" fmla="*/ 39 w 162"/>
              <a:gd name="T99" fmla="*/ 10 h 176"/>
              <a:gd name="T100" fmla="*/ 40 w 162"/>
              <a:gd name="T101" fmla="*/ 10 h 176"/>
              <a:gd name="T102" fmla="*/ 68 w 162"/>
              <a:gd name="T103" fmla="*/ 43 h 176"/>
              <a:gd name="T104" fmla="*/ 68 w 162"/>
              <a:gd name="T105" fmla="*/ 49 h 176"/>
              <a:gd name="T106" fmla="*/ 62 w 162"/>
              <a:gd name="T107" fmla="*/ 49 h 176"/>
              <a:gd name="T108" fmla="*/ 40 w 162"/>
              <a:gd name="T109" fmla="*/ 23 h 176"/>
              <a:gd name="T110" fmla="*/ 40 w 162"/>
              <a:gd name="T111" fmla="*/ 36 h 176"/>
              <a:gd name="T112" fmla="*/ 36 w 162"/>
              <a:gd name="T113" fmla="*/ 40 h 176"/>
              <a:gd name="T114" fmla="*/ 32 w 162"/>
              <a:gd name="T115" fmla="*/ 3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62" h="176">
                <a:moveTo>
                  <a:pt x="157" y="36"/>
                </a:moveTo>
                <a:cubicBezTo>
                  <a:pt x="156" y="36"/>
                  <a:pt x="153" y="36"/>
                  <a:pt x="152" y="36"/>
                </a:cubicBezTo>
                <a:cubicBezTo>
                  <a:pt x="85" y="68"/>
                  <a:pt x="85" y="68"/>
                  <a:pt x="85" y="68"/>
                </a:cubicBezTo>
                <a:cubicBezTo>
                  <a:pt x="83" y="68"/>
                  <a:pt x="82" y="69"/>
                  <a:pt x="81" y="70"/>
                </a:cubicBezTo>
                <a:cubicBezTo>
                  <a:pt x="80" y="69"/>
                  <a:pt x="78" y="68"/>
                  <a:pt x="77" y="68"/>
                </a:cubicBezTo>
                <a:cubicBezTo>
                  <a:pt x="10" y="36"/>
                  <a:pt x="10" y="36"/>
                  <a:pt x="10" y="36"/>
                </a:cubicBezTo>
                <a:cubicBezTo>
                  <a:pt x="9" y="35"/>
                  <a:pt x="6" y="35"/>
                  <a:pt x="5" y="36"/>
                </a:cubicBezTo>
                <a:cubicBezTo>
                  <a:pt x="2" y="37"/>
                  <a:pt x="0" y="40"/>
                  <a:pt x="0" y="43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4" y="141"/>
                  <a:pt x="8" y="144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79" y="176"/>
                  <a:pt x="80" y="176"/>
                  <a:pt x="81" y="175"/>
                </a:cubicBezTo>
                <a:cubicBezTo>
                  <a:pt x="82" y="175"/>
                  <a:pt x="84" y="176"/>
                  <a:pt x="85" y="176"/>
                </a:cubicBezTo>
                <a:cubicBezTo>
                  <a:pt x="154" y="144"/>
                  <a:pt x="154" y="144"/>
                  <a:pt x="154" y="144"/>
                </a:cubicBezTo>
                <a:cubicBezTo>
                  <a:pt x="158" y="141"/>
                  <a:pt x="162" y="140"/>
                  <a:pt x="162" y="135"/>
                </a:cubicBezTo>
                <a:cubicBezTo>
                  <a:pt x="162" y="43"/>
                  <a:pt x="162" y="43"/>
                  <a:pt x="162" y="43"/>
                </a:cubicBezTo>
                <a:cubicBezTo>
                  <a:pt x="162" y="40"/>
                  <a:pt x="160" y="37"/>
                  <a:pt x="157" y="36"/>
                </a:cubicBezTo>
                <a:close/>
                <a:moveTo>
                  <a:pt x="77" y="168"/>
                </a:moveTo>
                <a:cubicBezTo>
                  <a:pt x="8" y="137"/>
                  <a:pt x="8" y="137"/>
                  <a:pt x="8" y="137"/>
                </a:cubicBezTo>
                <a:cubicBezTo>
                  <a:pt x="8" y="44"/>
                  <a:pt x="8" y="44"/>
                  <a:pt x="8" y="44"/>
                </a:cubicBezTo>
                <a:cubicBezTo>
                  <a:pt x="77" y="76"/>
                  <a:pt x="77" y="76"/>
                  <a:pt x="77" y="76"/>
                </a:cubicBezTo>
                <a:lnTo>
                  <a:pt x="77" y="168"/>
                </a:lnTo>
                <a:close/>
                <a:moveTo>
                  <a:pt x="154" y="135"/>
                </a:moveTo>
                <a:cubicBezTo>
                  <a:pt x="85" y="167"/>
                  <a:pt x="85" y="167"/>
                  <a:pt x="85" y="167"/>
                </a:cubicBezTo>
                <a:cubicBezTo>
                  <a:pt x="85" y="76"/>
                  <a:pt x="85" y="76"/>
                  <a:pt x="85" y="76"/>
                </a:cubicBezTo>
                <a:cubicBezTo>
                  <a:pt x="154" y="44"/>
                  <a:pt x="154" y="44"/>
                  <a:pt x="154" y="44"/>
                </a:cubicBezTo>
                <a:lnTo>
                  <a:pt x="154" y="135"/>
                </a:lnTo>
                <a:close/>
                <a:moveTo>
                  <a:pt x="77" y="49"/>
                </a:moveTo>
                <a:cubicBezTo>
                  <a:pt x="77" y="4"/>
                  <a:pt x="77" y="4"/>
                  <a:pt x="77" y="4"/>
                </a:cubicBezTo>
                <a:cubicBezTo>
                  <a:pt x="77" y="2"/>
                  <a:pt x="78" y="0"/>
                  <a:pt x="81" y="0"/>
                </a:cubicBezTo>
                <a:cubicBezTo>
                  <a:pt x="83" y="0"/>
                  <a:pt x="85" y="2"/>
                  <a:pt x="85" y="4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51"/>
                  <a:pt x="83" y="53"/>
                  <a:pt x="81" y="53"/>
                </a:cubicBezTo>
                <a:cubicBezTo>
                  <a:pt x="78" y="53"/>
                  <a:pt x="77" y="51"/>
                  <a:pt x="77" y="49"/>
                </a:cubicBezTo>
                <a:close/>
                <a:moveTo>
                  <a:pt x="94" y="49"/>
                </a:moveTo>
                <a:cubicBezTo>
                  <a:pt x="92" y="47"/>
                  <a:pt x="92" y="44"/>
                  <a:pt x="93" y="43"/>
                </a:cubicBezTo>
                <a:cubicBezTo>
                  <a:pt x="122" y="9"/>
                  <a:pt x="122" y="9"/>
                  <a:pt x="122" y="9"/>
                </a:cubicBezTo>
                <a:cubicBezTo>
                  <a:pt x="124" y="8"/>
                  <a:pt x="126" y="7"/>
                  <a:pt x="128" y="9"/>
                </a:cubicBezTo>
                <a:cubicBezTo>
                  <a:pt x="128" y="9"/>
                  <a:pt x="128" y="9"/>
                  <a:pt x="128" y="9"/>
                </a:cubicBezTo>
                <a:cubicBezTo>
                  <a:pt x="129" y="10"/>
                  <a:pt x="129" y="11"/>
                  <a:pt x="129" y="12"/>
                </a:cubicBezTo>
                <a:cubicBezTo>
                  <a:pt x="129" y="36"/>
                  <a:pt x="129" y="36"/>
                  <a:pt x="129" y="36"/>
                </a:cubicBezTo>
                <a:cubicBezTo>
                  <a:pt x="129" y="38"/>
                  <a:pt x="127" y="40"/>
                  <a:pt x="125" y="40"/>
                </a:cubicBezTo>
                <a:cubicBezTo>
                  <a:pt x="123" y="40"/>
                  <a:pt x="121" y="38"/>
                  <a:pt x="121" y="36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99" y="48"/>
                  <a:pt x="99" y="48"/>
                  <a:pt x="99" y="48"/>
                </a:cubicBezTo>
                <a:cubicBezTo>
                  <a:pt x="98" y="50"/>
                  <a:pt x="95" y="50"/>
                  <a:pt x="94" y="49"/>
                </a:cubicBezTo>
                <a:close/>
                <a:moveTo>
                  <a:pt x="32" y="36"/>
                </a:moveTo>
                <a:cubicBezTo>
                  <a:pt x="32" y="12"/>
                  <a:pt x="32" y="12"/>
                  <a:pt x="32" y="12"/>
                </a:cubicBezTo>
                <a:cubicBezTo>
                  <a:pt x="32" y="10"/>
                  <a:pt x="34" y="8"/>
                  <a:pt x="36" y="8"/>
                </a:cubicBezTo>
                <a:cubicBezTo>
                  <a:pt x="37" y="8"/>
                  <a:pt x="39" y="9"/>
                  <a:pt x="39" y="10"/>
                </a:cubicBezTo>
                <a:cubicBezTo>
                  <a:pt x="39" y="10"/>
                  <a:pt x="40" y="10"/>
                  <a:pt x="40" y="10"/>
                </a:cubicBezTo>
                <a:cubicBezTo>
                  <a:pt x="68" y="43"/>
                  <a:pt x="68" y="43"/>
                  <a:pt x="68" y="43"/>
                </a:cubicBezTo>
                <a:cubicBezTo>
                  <a:pt x="70" y="45"/>
                  <a:pt x="69" y="47"/>
                  <a:pt x="68" y="49"/>
                </a:cubicBezTo>
                <a:cubicBezTo>
                  <a:pt x="66" y="50"/>
                  <a:pt x="63" y="50"/>
                  <a:pt x="62" y="49"/>
                </a:cubicBezTo>
                <a:cubicBezTo>
                  <a:pt x="40" y="23"/>
                  <a:pt x="40" y="23"/>
                  <a:pt x="40" y="23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8"/>
                  <a:pt x="39" y="40"/>
                  <a:pt x="36" y="40"/>
                </a:cubicBezTo>
                <a:cubicBezTo>
                  <a:pt x="34" y="40"/>
                  <a:pt x="32" y="38"/>
                  <a:pt x="32" y="3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0" name="TextBox 102"/>
          <p:cNvSpPr txBox="1"/>
          <p:nvPr/>
        </p:nvSpPr>
        <p:spPr>
          <a:xfrm>
            <a:off x="1652754" y="4307978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Classroom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TextBox 102"/>
          <p:cNvSpPr txBox="1"/>
          <p:nvPr/>
        </p:nvSpPr>
        <p:spPr>
          <a:xfrm>
            <a:off x="2697494" y="4292438"/>
            <a:ext cx="6286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462440" y="5701376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Domain &amp; Website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83" name="直接连接符 182"/>
          <p:cNvCxnSpPr/>
          <p:nvPr/>
        </p:nvCxnSpPr>
        <p:spPr bwMode="auto">
          <a:xfrm>
            <a:off x="1437724" y="5500367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266"/>
          <p:cNvSpPr txBox="1"/>
          <p:nvPr/>
        </p:nvSpPr>
        <p:spPr>
          <a:xfrm>
            <a:off x="2818520" y="5778338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DNS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pSp>
        <p:nvGrpSpPr>
          <p:cNvPr id="186" name="组合 49"/>
          <p:cNvGrpSpPr/>
          <p:nvPr/>
        </p:nvGrpSpPr>
        <p:grpSpPr>
          <a:xfrm>
            <a:off x="2839838" y="5501721"/>
            <a:ext cx="344008" cy="336963"/>
            <a:chOff x="12422188" y="4684713"/>
            <a:chExt cx="465137" cy="455612"/>
          </a:xfrm>
          <a:solidFill>
            <a:srgbClr val="484848"/>
          </a:solidFill>
        </p:grpSpPr>
        <p:sp>
          <p:nvSpPr>
            <p:cNvPr id="187" name="Freeform 12"/>
            <p:cNvSpPr>
              <a:spLocks noEditPoints="1"/>
            </p:cNvSpPr>
            <p:nvPr/>
          </p:nvSpPr>
          <p:spPr bwMode="auto">
            <a:xfrm>
              <a:off x="12485688" y="4849813"/>
              <a:ext cx="95250" cy="125412"/>
            </a:xfrm>
            <a:custGeom>
              <a:avLst/>
              <a:gdLst>
                <a:gd name="T0" fmla="*/ 4 w 36"/>
                <a:gd name="T1" fmla="*/ 48 h 48"/>
                <a:gd name="T2" fmla="*/ 27 w 36"/>
                <a:gd name="T3" fmla="*/ 48 h 48"/>
                <a:gd name="T4" fmla="*/ 36 w 36"/>
                <a:gd name="T5" fmla="*/ 39 h 48"/>
                <a:gd name="T6" fmla="*/ 36 w 36"/>
                <a:gd name="T7" fmla="*/ 10 h 48"/>
                <a:gd name="T8" fmla="*/ 27 w 36"/>
                <a:gd name="T9" fmla="*/ 0 h 48"/>
                <a:gd name="T10" fmla="*/ 4 w 36"/>
                <a:gd name="T11" fmla="*/ 0 h 48"/>
                <a:gd name="T12" fmla="*/ 0 w 36"/>
                <a:gd name="T13" fmla="*/ 0 h 48"/>
                <a:gd name="T14" fmla="*/ 0 w 36"/>
                <a:gd name="T15" fmla="*/ 4 h 48"/>
                <a:gd name="T16" fmla="*/ 0 w 36"/>
                <a:gd name="T17" fmla="*/ 44 h 48"/>
                <a:gd name="T18" fmla="*/ 0 w 36"/>
                <a:gd name="T19" fmla="*/ 48 h 48"/>
                <a:gd name="T20" fmla="*/ 4 w 36"/>
                <a:gd name="T21" fmla="*/ 48 h 48"/>
                <a:gd name="T22" fmla="*/ 4 w 36"/>
                <a:gd name="T23" fmla="*/ 4 h 48"/>
                <a:gd name="T24" fmla="*/ 27 w 36"/>
                <a:gd name="T25" fmla="*/ 4 h 48"/>
                <a:gd name="T26" fmla="*/ 32 w 36"/>
                <a:gd name="T27" fmla="*/ 10 h 48"/>
                <a:gd name="T28" fmla="*/ 32 w 36"/>
                <a:gd name="T29" fmla="*/ 39 h 48"/>
                <a:gd name="T30" fmla="*/ 27 w 36"/>
                <a:gd name="T31" fmla="*/ 44 h 48"/>
                <a:gd name="T32" fmla="*/ 4 w 36"/>
                <a:gd name="T33" fmla="*/ 44 h 48"/>
                <a:gd name="T34" fmla="*/ 4 w 36"/>
                <a:gd name="T35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8">
                  <a:moveTo>
                    <a:pt x="4" y="48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32" y="48"/>
                    <a:pt x="36" y="44"/>
                    <a:pt x="36" y="3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5"/>
                    <a:pt x="32" y="0"/>
                    <a:pt x="2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4" y="48"/>
                  </a:lnTo>
                  <a:close/>
                  <a:moveTo>
                    <a:pt x="4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30" y="4"/>
                    <a:pt x="32" y="7"/>
                    <a:pt x="32" y="1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2"/>
                    <a:pt x="30" y="44"/>
                    <a:pt x="27" y="44"/>
                  </a:cubicBezTo>
                  <a:cubicBezTo>
                    <a:pt x="4" y="44"/>
                    <a:pt x="4" y="44"/>
                    <a:pt x="4" y="44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88" name="Freeform 13"/>
            <p:cNvSpPr>
              <a:spLocks noEditPoints="1"/>
            </p:cNvSpPr>
            <p:nvPr/>
          </p:nvSpPr>
          <p:spPr bwMode="auto">
            <a:xfrm>
              <a:off x="12422188" y="4684713"/>
              <a:ext cx="465137" cy="455612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158 w 176"/>
                <a:gd name="T11" fmla="*/ 50 h 176"/>
                <a:gd name="T12" fmla="*/ 130 w 176"/>
                <a:gd name="T13" fmla="*/ 50 h 176"/>
                <a:gd name="T14" fmla="*/ 102 w 176"/>
                <a:gd name="T15" fmla="*/ 10 h 176"/>
                <a:gd name="T16" fmla="*/ 158 w 176"/>
                <a:gd name="T17" fmla="*/ 50 h 176"/>
                <a:gd name="T18" fmla="*/ 126 w 176"/>
                <a:gd name="T19" fmla="*/ 50 h 176"/>
                <a:gd name="T20" fmla="*/ 50 w 176"/>
                <a:gd name="T21" fmla="*/ 50 h 176"/>
                <a:gd name="T22" fmla="*/ 88 w 176"/>
                <a:gd name="T23" fmla="*/ 10 h 176"/>
                <a:gd name="T24" fmla="*/ 126 w 176"/>
                <a:gd name="T25" fmla="*/ 50 h 176"/>
                <a:gd name="T26" fmla="*/ 73 w 176"/>
                <a:gd name="T27" fmla="*/ 10 h 176"/>
                <a:gd name="T28" fmla="*/ 46 w 176"/>
                <a:gd name="T29" fmla="*/ 50 h 176"/>
                <a:gd name="T30" fmla="*/ 17 w 176"/>
                <a:gd name="T31" fmla="*/ 50 h 176"/>
                <a:gd name="T32" fmla="*/ 73 w 176"/>
                <a:gd name="T33" fmla="*/ 10 h 176"/>
                <a:gd name="T34" fmla="*/ 15 w 176"/>
                <a:gd name="T35" fmla="*/ 54 h 176"/>
                <a:gd name="T36" fmla="*/ 160 w 176"/>
                <a:gd name="T37" fmla="*/ 54 h 176"/>
                <a:gd name="T38" fmla="*/ 168 w 176"/>
                <a:gd name="T39" fmla="*/ 88 h 176"/>
                <a:gd name="T40" fmla="*/ 160 w 176"/>
                <a:gd name="T41" fmla="*/ 122 h 176"/>
                <a:gd name="T42" fmla="*/ 15 w 176"/>
                <a:gd name="T43" fmla="*/ 122 h 176"/>
                <a:gd name="T44" fmla="*/ 8 w 176"/>
                <a:gd name="T45" fmla="*/ 88 h 176"/>
                <a:gd name="T46" fmla="*/ 15 w 176"/>
                <a:gd name="T47" fmla="*/ 54 h 176"/>
                <a:gd name="T48" fmla="*/ 50 w 176"/>
                <a:gd name="T49" fmla="*/ 126 h 176"/>
                <a:gd name="T50" fmla="*/ 125 w 176"/>
                <a:gd name="T51" fmla="*/ 126 h 176"/>
                <a:gd name="T52" fmla="*/ 88 w 176"/>
                <a:gd name="T53" fmla="*/ 166 h 176"/>
                <a:gd name="T54" fmla="*/ 50 w 176"/>
                <a:gd name="T55" fmla="*/ 126 h 176"/>
                <a:gd name="T56" fmla="*/ 17 w 176"/>
                <a:gd name="T57" fmla="*/ 126 h 176"/>
                <a:gd name="T58" fmla="*/ 46 w 176"/>
                <a:gd name="T59" fmla="*/ 126 h 176"/>
                <a:gd name="T60" fmla="*/ 73 w 176"/>
                <a:gd name="T61" fmla="*/ 167 h 176"/>
                <a:gd name="T62" fmla="*/ 17 w 176"/>
                <a:gd name="T63" fmla="*/ 126 h 176"/>
                <a:gd name="T64" fmla="*/ 102 w 176"/>
                <a:gd name="T65" fmla="*/ 167 h 176"/>
                <a:gd name="T66" fmla="*/ 130 w 176"/>
                <a:gd name="T67" fmla="*/ 126 h 176"/>
                <a:gd name="T68" fmla="*/ 158 w 176"/>
                <a:gd name="T69" fmla="*/ 126 h 176"/>
                <a:gd name="T70" fmla="*/ 102 w 176"/>
                <a:gd name="T71" fmla="*/ 16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6" y="176"/>
                    <a:pt x="176" y="137"/>
                    <a:pt x="176" y="88"/>
                  </a:cubicBezTo>
                  <a:cubicBezTo>
                    <a:pt x="176" y="40"/>
                    <a:pt x="136" y="0"/>
                    <a:pt x="88" y="0"/>
                  </a:cubicBezTo>
                  <a:close/>
                  <a:moveTo>
                    <a:pt x="158" y="50"/>
                  </a:moveTo>
                  <a:cubicBezTo>
                    <a:pt x="130" y="50"/>
                    <a:pt x="130" y="50"/>
                    <a:pt x="130" y="50"/>
                  </a:cubicBezTo>
                  <a:cubicBezTo>
                    <a:pt x="125" y="30"/>
                    <a:pt x="115" y="16"/>
                    <a:pt x="102" y="10"/>
                  </a:cubicBezTo>
                  <a:cubicBezTo>
                    <a:pt x="127" y="14"/>
                    <a:pt x="147" y="30"/>
                    <a:pt x="158" y="50"/>
                  </a:cubicBezTo>
                  <a:close/>
                  <a:moveTo>
                    <a:pt x="126" y="50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7" y="25"/>
                    <a:pt x="71" y="10"/>
                    <a:pt x="88" y="10"/>
                  </a:cubicBezTo>
                  <a:cubicBezTo>
                    <a:pt x="105" y="10"/>
                    <a:pt x="119" y="25"/>
                    <a:pt x="126" y="50"/>
                  </a:cubicBezTo>
                  <a:close/>
                  <a:moveTo>
                    <a:pt x="73" y="10"/>
                  </a:moveTo>
                  <a:cubicBezTo>
                    <a:pt x="61" y="16"/>
                    <a:pt x="51" y="30"/>
                    <a:pt x="46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9" y="30"/>
                    <a:pt x="49" y="14"/>
                    <a:pt x="73" y="10"/>
                  </a:cubicBezTo>
                  <a:close/>
                  <a:moveTo>
                    <a:pt x="15" y="54"/>
                  </a:moveTo>
                  <a:cubicBezTo>
                    <a:pt x="160" y="54"/>
                    <a:pt x="160" y="54"/>
                    <a:pt x="160" y="54"/>
                  </a:cubicBezTo>
                  <a:cubicBezTo>
                    <a:pt x="165" y="65"/>
                    <a:pt x="168" y="76"/>
                    <a:pt x="168" y="88"/>
                  </a:cubicBezTo>
                  <a:cubicBezTo>
                    <a:pt x="168" y="101"/>
                    <a:pt x="165" y="112"/>
                    <a:pt x="160" y="122"/>
                  </a:cubicBezTo>
                  <a:cubicBezTo>
                    <a:pt x="15" y="122"/>
                    <a:pt x="15" y="122"/>
                    <a:pt x="15" y="122"/>
                  </a:cubicBezTo>
                  <a:cubicBezTo>
                    <a:pt x="11" y="112"/>
                    <a:pt x="8" y="101"/>
                    <a:pt x="8" y="88"/>
                  </a:cubicBezTo>
                  <a:cubicBezTo>
                    <a:pt x="8" y="76"/>
                    <a:pt x="11" y="65"/>
                    <a:pt x="15" y="54"/>
                  </a:cubicBezTo>
                  <a:close/>
                  <a:moveTo>
                    <a:pt x="50" y="126"/>
                  </a:moveTo>
                  <a:cubicBezTo>
                    <a:pt x="125" y="126"/>
                    <a:pt x="125" y="126"/>
                    <a:pt x="125" y="126"/>
                  </a:cubicBezTo>
                  <a:cubicBezTo>
                    <a:pt x="119" y="152"/>
                    <a:pt x="105" y="166"/>
                    <a:pt x="88" y="166"/>
                  </a:cubicBezTo>
                  <a:cubicBezTo>
                    <a:pt x="70" y="166"/>
                    <a:pt x="56" y="152"/>
                    <a:pt x="50" y="126"/>
                  </a:cubicBezTo>
                  <a:close/>
                  <a:moveTo>
                    <a:pt x="17" y="126"/>
                  </a:moveTo>
                  <a:cubicBezTo>
                    <a:pt x="46" y="126"/>
                    <a:pt x="46" y="126"/>
                    <a:pt x="46" y="126"/>
                  </a:cubicBezTo>
                  <a:cubicBezTo>
                    <a:pt x="51" y="147"/>
                    <a:pt x="60" y="161"/>
                    <a:pt x="73" y="167"/>
                  </a:cubicBezTo>
                  <a:cubicBezTo>
                    <a:pt x="49" y="163"/>
                    <a:pt x="29" y="147"/>
                    <a:pt x="17" y="126"/>
                  </a:cubicBezTo>
                  <a:close/>
                  <a:moveTo>
                    <a:pt x="102" y="167"/>
                  </a:moveTo>
                  <a:cubicBezTo>
                    <a:pt x="115" y="161"/>
                    <a:pt x="124" y="147"/>
                    <a:pt x="130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47" y="147"/>
                    <a:pt x="126" y="163"/>
                    <a:pt x="102" y="1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89" name="Freeform 14"/>
            <p:cNvSpPr/>
            <p:nvPr/>
          </p:nvSpPr>
          <p:spPr bwMode="auto">
            <a:xfrm>
              <a:off x="12601575" y="4849813"/>
              <a:ext cx="106362" cy="125412"/>
            </a:xfrm>
            <a:custGeom>
              <a:avLst/>
              <a:gdLst>
                <a:gd name="T0" fmla="*/ 4 w 40"/>
                <a:gd name="T1" fmla="*/ 4 h 48"/>
                <a:gd name="T2" fmla="*/ 5 w 40"/>
                <a:gd name="T3" fmla="*/ 4 h 48"/>
                <a:gd name="T4" fmla="*/ 12 w 40"/>
                <a:gd name="T5" fmla="*/ 10 h 48"/>
                <a:gd name="T6" fmla="*/ 23 w 40"/>
                <a:gd name="T7" fmla="*/ 41 h 48"/>
                <a:gd name="T8" fmla="*/ 25 w 40"/>
                <a:gd name="T9" fmla="*/ 40 h 48"/>
                <a:gd name="T10" fmla="*/ 23 w 40"/>
                <a:gd name="T11" fmla="*/ 41 h 48"/>
                <a:gd name="T12" fmla="*/ 34 w 40"/>
                <a:gd name="T13" fmla="*/ 48 h 48"/>
                <a:gd name="T14" fmla="*/ 40 w 40"/>
                <a:gd name="T15" fmla="*/ 48 h 48"/>
                <a:gd name="T16" fmla="*/ 40 w 40"/>
                <a:gd name="T17" fmla="*/ 44 h 48"/>
                <a:gd name="T18" fmla="*/ 40 w 40"/>
                <a:gd name="T19" fmla="*/ 44 h 48"/>
                <a:gd name="T20" fmla="*/ 40 w 40"/>
                <a:gd name="T21" fmla="*/ 0 h 48"/>
                <a:gd name="T22" fmla="*/ 36 w 40"/>
                <a:gd name="T23" fmla="*/ 0 h 48"/>
                <a:gd name="T24" fmla="*/ 36 w 40"/>
                <a:gd name="T25" fmla="*/ 44 h 48"/>
                <a:gd name="T26" fmla="*/ 34 w 40"/>
                <a:gd name="T27" fmla="*/ 44 h 48"/>
                <a:gd name="T28" fmla="*/ 27 w 40"/>
                <a:gd name="T29" fmla="*/ 40 h 48"/>
                <a:gd name="T30" fmla="*/ 27 w 40"/>
                <a:gd name="T31" fmla="*/ 40 h 48"/>
                <a:gd name="T32" fmla="*/ 16 w 40"/>
                <a:gd name="T33" fmla="*/ 9 h 48"/>
                <a:gd name="T34" fmla="*/ 5 w 40"/>
                <a:gd name="T35" fmla="*/ 0 h 48"/>
                <a:gd name="T36" fmla="*/ 2 w 40"/>
                <a:gd name="T37" fmla="*/ 0 h 48"/>
                <a:gd name="T38" fmla="*/ 2 w 40"/>
                <a:gd name="T39" fmla="*/ 0 h 48"/>
                <a:gd name="T40" fmla="*/ 0 w 40"/>
                <a:gd name="T41" fmla="*/ 0 h 48"/>
                <a:gd name="T42" fmla="*/ 0 w 40"/>
                <a:gd name="T43" fmla="*/ 48 h 48"/>
                <a:gd name="T44" fmla="*/ 4 w 40"/>
                <a:gd name="T45" fmla="*/ 48 h 48"/>
                <a:gd name="T46" fmla="*/ 4 w 40"/>
                <a:gd name="T4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48">
                  <a:moveTo>
                    <a:pt x="4" y="4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8" y="4"/>
                    <a:pt x="11" y="6"/>
                    <a:pt x="12" y="1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5" y="46"/>
                    <a:pt x="28" y="48"/>
                    <a:pt x="34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4" y="44"/>
                    <a:pt x="34" y="44"/>
                    <a:pt x="34" y="44"/>
                  </a:cubicBezTo>
                  <a:cubicBezTo>
                    <a:pt x="30" y="44"/>
                    <a:pt x="28" y="43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7"/>
                    <a:pt x="13" y="0"/>
                    <a:pt x="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48"/>
                    <a:pt x="4" y="48"/>
                    <a:pt x="4" y="48"/>
                  </a:cubicBezTo>
                  <a:lnTo>
                    <a:pt x="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90" name="Freeform 15"/>
            <p:cNvSpPr/>
            <p:nvPr/>
          </p:nvSpPr>
          <p:spPr bwMode="auto">
            <a:xfrm>
              <a:off x="12728575" y="4849813"/>
              <a:ext cx="95250" cy="125412"/>
            </a:xfrm>
            <a:custGeom>
              <a:avLst/>
              <a:gdLst>
                <a:gd name="T0" fmla="*/ 8 w 36"/>
                <a:gd name="T1" fmla="*/ 24 h 48"/>
                <a:gd name="T2" fmla="*/ 12 w 36"/>
                <a:gd name="T3" fmla="*/ 24 h 48"/>
                <a:gd name="T4" fmla="*/ 12 w 36"/>
                <a:gd name="T5" fmla="*/ 24 h 48"/>
                <a:gd name="T6" fmla="*/ 27 w 36"/>
                <a:gd name="T7" fmla="*/ 24 h 48"/>
                <a:gd name="T8" fmla="*/ 32 w 36"/>
                <a:gd name="T9" fmla="*/ 30 h 48"/>
                <a:gd name="T10" fmla="*/ 32 w 36"/>
                <a:gd name="T11" fmla="*/ 39 h 48"/>
                <a:gd name="T12" fmla="*/ 27 w 36"/>
                <a:gd name="T13" fmla="*/ 44 h 48"/>
                <a:gd name="T14" fmla="*/ 0 w 36"/>
                <a:gd name="T15" fmla="*/ 44 h 48"/>
                <a:gd name="T16" fmla="*/ 0 w 36"/>
                <a:gd name="T17" fmla="*/ 48 h 48"/>
                <a:gd name="T18" fmla="*/ 27 w 36"/>
                <a:gd name="T19" fmla="*/ 48 h 48"/>
                <a:gd name="T20" fmla="*/ 36 w 36"/>
                <a:gd name="T21" fmla="*/ 39 h 48"/>
                <a:gd name="T22" fmla="*/ 36 w 36"/>
                <a:gd name="T23" fmla="*/ 30 h 48"/>
                <a:gd name="T24" fmla="*/ 27 w 36"/>
                <a:gd name="T25" fmla="*/ 20 h 48"/>
                <a:gd name="T26" fmla="*/ 23 w 36"/>
                <a:gd name="T27" fmla="*/ 20 h 48"/>
                <a:gd name="T28" fmla="*/ 23 w 36"/>
                <a:gd name="T29" fmla="*/ 20 h 48"/>
                <a:gd name="T30" fmla="*/ 8 w 36"/>
                <a:gd name="T31" fmla="*/ 20 h 48"/>
                <a:gd name="T32" fmla="*/ 4 w 36"/>
                <a:gd name="T33" fmla="*/ 15 h 48"/>
                <a:gd name="T34" fmla="*/ 4 w 36"/>
                <a:gd name="T35" fmla="*/ 10 h 48"/>
                <a:gd name="T36" fmla="*/ 8 w 36"/>
                <a:gd name="T37" fmla="*/ 4 h 48"/>
                <a:gd name="T38" fmla="*/ 36 w 36"/>
                <a:gd name="T39" fmla="*/ 4 h 48"/>
                <a:gd name="T40" fmla="*/ 36 w 36"/>
                <a:gd name="T41" fmla="*/ 0 h 48"/>
                <a:gd name="T42" fmla="*/ 8 w 36"/>
                <a:gd name="T43" fmla="*/ 0 h 48"/>
                <a:gd name="T44" fmla="*/ 0 w 36"/>
                <a:gd name="T45" fmla="*/ 10 h 48"/>
                <a:gd name="T46" fmla="*/ 0 w 36"/>
                <a:gd name="T47" fmla="*/ 15 h 48"/>
                <a:gd name="T48" fmla="*/ 8 w 36"/>
                <a:gd name="T4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8">
                  <a:moveTo>
                    <a:pt x="8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0" y="24"/>
                    <a:pt x="32" y="27"/>
                    <a:pt x="32" y="30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2"/>
                    <a:pt x="30" y="44"/>
                    <a:pt x="27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8"/>
                    <a:pt x="36" y="44"/>
                    <a:pt x="36" y="39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25"/>
                    <a:pt x="32" y="20"/>
                    <a:pt x="27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0"/>
                    <a:pt x="4" y="18"/>
                    <a:pt x="4" y="1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7"/>
                    <a:pt x="6" y="4"/>
                    <a:pt x="8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0"/>
                    <a:pt x="4" y="24"/>
                    <a:pt x="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61" tIns="45731" rIns="91461" bIns="45731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91" name="Freeform 5"/>
          <p:cNvSpPr>
            <a:spLocks noEditPoints="1"/>
          </p:cNvSpPr>
          <p:nvPr/>
        </p:nvSpPr>
        <p:spPr bwMode="auto">
          <a:xfrm>
            <a:off x="1895702" y="5499415"/>
            <a:ext cx="341574" cy="341574"/>
          </a:xfrm>
          <a:custGeom>
            <a:avLst/>
            <a:gdLst>
              <a:gd name="T0" fmla="*/ 1887 w 2142"/>
              <a:gd name="T1" fmla="*/ 1831 h 2142"/>
              <a:gd name="T2" fmla="*/ 1698 w 2142"/>
              <a:gd name="T3" fmla="*/ 1474 h 2142"/>
              <a:gd name="T4" fmla="*/ 1612 w 2142"/>
              <a:gd name="T5" fmla="*/ 1821 h 2142"/>
              <a:gd name="T6" fmla="*/ 1520 w 2142"/>
              <a:gd name="T7" fmla="*/ 1474 h 2142"/>
              <a:gd name="T8" fmla="*/ 1566 w 2142"/>
              <a:gd name="T9" fmla="*/ 1994 h 2142"/>
              <a:gd name="T10" fmla="*/ 1749 w 2142"/>
              <a:gd name="T11" fmla="*/ 1647 h 2142"/>
              <a:gd name="T12" fmla="*/ 1831 w 2142"/>
              <a:gd name="T13" fmla="*/ 1989 h 2142"/>
              <a:gd name="T14" fmla="*/ 2076 w 2142"/>
              <a:gd name="T15" fmla="*/ 1474 h 2142"/>
              <a:gd name="T16" fmla="*/ 1897 w 2142"/>
              <a:gd name="T17" fmla="*/ 1795 h 2142"/>
              <a:gd name="T18" fmla="*/ 0 w 2142"/>
              <a:gd name="T19" fmla="*/ 1071 h 2142"/>
              <a:gd name="T20" fmla="*/ 1464 w 2142"/>
              <a:gd name="T21" fmla="*/ 2065 h 2142"/>
              <a:gd name="T22" fmla="*/ 1392 w 2142"/>
              <a:gd name="T23" fmla="*/ 1984 h 2142"/>
              <a:gd name="T24" fmla="*/ 1423 w 2142"/>
              <a:gd name="T25" fmla="*/ 1958 h 2142"/>
              <a:gd name="T26" fmla="*/ 1341 w 2142"/>
              <a:gd name="T27" fmla="*/ 1953 h 2142"/>
              <a:gd name="T28" fmla="*/ 1086 w 2142"/>
              <a:gd name="T29" fmla="*/ 1673 h 2142"/>
              <a:gd name="T30" fmla="*/ 1326 w 2142"/>
              <a:gd name="T31" fmla="*/ 1663 h 2142"/>
              <a:gd name="T32" fmla="*/ 1086 w 2142"/>
              <a:gd name="T33" fmla="*/ 1617 h 2142"/>
              <a:gd name="T34" fmla="*/ 1714 w 2142"/>
              <a:gd name="T35" fmla="*/ 1127 h 2142"/>
              <a:gd name="T36" fmla="*/ 1734 w 2142"/>
              <a:gd name="T37" fmla="*/ 1372 h 2142"/>
              <a:gd name="T38" fmla="*/ 2035 w 2142"/>
              <a:gd name="T39" fmla="*/ 1122 h 2142"/>
              <a:gd name="T40" fmla="*/ 2096 w 2142"/>
              <a:gd name="T41" fmla="*/ 1372 h 2142"/>
              <a:gd name="T42" fmla="*/ 1071 w 2142"/>
              <a:gd name="T43" fmla="*/ 0 h 2142"/>
              <a:gd name="T44" fmla="*/ 474 w 2142"/>
              <a:gd name="T45" fmla="*/ 490 h 2142"/>
              <a:gd name="T46" fmla="*/ 750 w 2142"/>
              <a:gd name="T47" fmla="*/ 163 h 2142"/>
              <a:gd name="T48" fmla="*/ 469 w 2142"/>
              <a:gd name="T49" fmla="*/ 535 h 2142"/>
              <a:gd name="T50" fmla="*/ 97 w 2142"/>
              <a:gd name="T51" fmla="*/ 1076 h 2142"/>
              <a:gd name="T52" fmla="*/ 97 w 2142"/>
              <a:gd name="T53" fmla="*/ 1127 h 2142"/>
              <a:gd name="T54" fmla="*/ 459 w 2142"/>
              <a:gd name="T55" fmla="*/ 1617 h 2142"/>
              <a:gd name="T56" fmla="*/ 97 w 2142"/>
              <a:gd name="T57" fmla="*/ 1127 h 2142"/>
              <a:gd name="T58" fmla="*/ 301 w 2142"/>
              <a:gd name="T59" fmla="*/ 1668 h 2142"/>
              <a:gd name="T60" fmla="*/ 663 w 2142"/>
              <a:gd name="T61" fmla="*/ 1918 h 2142"/>
              <a:gd name="T62" fmla="*/ 760 w 2142"/>
              <a:gd name="T63" fmla="*/ 1989 h 2142"/>
              <a:gd name="T64" fmla="*/ 1040 w 2142"/>
              <a:gd name="T65" fmla="*/ 2045 h 2142"/>
              <a:gd name="T66" fmla="*/ 724 w 2142"/>
              <a:gd name="T67" fmla="*/ 1912 h 2142"/>
              <a:gd name="T68" fmla="*/ 1040 w 2142"/>
              <a:gd name="T69" fmla="*/ 1673 h 2142"/>
              <a:gd name="T70" fmla="*/ 1040 w 2142"/>
              <a:gd name="T71" fmla="*/ 1617 h 2142"/>
              <a:gd name="T72" fmla="*/ 413 w 2142"/>
              <a:gd name="T73" fmla="*/ 1127 h 2142"/>
              <a:gd name="T74" fmla="*/ 1040 w 2142"/>
              <a:gd name="T75" fmla="*/ 1617 h 2142"/>
              <a:gd name="T76" fmla="*/ 408 w 2142"/>
              <a:gd name="T77" fmla="*/ 1076 h 2142"/>
              <a:gd name="T78" fmla="*/ 1040 w 2142"/>
              <a:gd name="T79" fmla="*/ 535 h 2142"/>
              <a:gd name="T80" fmla="*/ 1040 w 2142"/>
              <a:gd name="T81" fmla="*/ 484 h 2142"/>
              <a:gd name="T82" fmla="*/ 1040 w 2142"/>
              <a:gd name="T83" fmla="*/ 112 h 2142"/>
              <a:gd name="T84" fmla="*/ 1831 w 2142"/>
              <a:gd name="T85" fmla="*/ 484 h 2142"/>
              <a:gd name="T86" fmla="*/ 1377 w 2142"/>
              <a:gd name="T87" fmla="*/ 158 h 2142"/>
              <a:gd name="T88" fmla="*/ 1091 w 2142"/>
              <a:gd name="T89" fmla="*/ 112 h 2142"/>
              <a:gd name="T90" fmla="*/ 1091 w 2142"/>
              <a:gd name="T91" fmla="*/ 484 h 2142"/>
              <a:gd name="T92" fmla="*/ 1091 w 2142"/>
              <a:gd name="T93" fmla="*/ 1076 h 2142"/>
              <a:gd name="T94" fmla="*/ 1607 w 2142"/>
              <a:gd name="T95" fmla="*/ 535 h 2142"/>
              <a:gd name="T96" fmla="*/ 1091 w 2142"/>
              <a:gd name="T97" fmla="*/ 1076 h 2142"/>
              <a:gd name="T98" fmla="*/ 1663 w 2142"/>
              <a:gd name="T99" fmla="*/ 535 h 2142"/>
              <a:gd name="T100" fmla="*/ 2035 w 2142"/>
              <a:gd name="T101" fmla="*/ 1076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142" h="2142">
                <a:moveTo>
                  <a:pt x="1897" y="1795"/>
                </a:moveTo>
                <a:cubicBezTo>
                  <a:pt x="1892" y="1810"/>
                  <a:pt x="1892" y="1821"/>
                  <a:pt x="1887" y="1831"/>
                </a:cubicBezTo>
                <a:cubicBezTo>
                  <a:pt x="1795" y="1474"/>
                  <a:pt x="1795" y="1474"/>
                  <a:pt x="1795" y="1474"/>
                </a:cubicBezTo>
                <a:cubicBezTo>
                  <a:pt x="1698" y="1474"/>
                  <a:pt x="1698" y="1474"/>
                  <a:pt x="1698" y="1474"/>
                </a:cubicBezTo>
                <a:cubicBezTo>
                  <a:pt x="1617" y="1790"/>
                  <a:pt x="1617" y="1790"/>
                  <a:pt x="1617" y="1790"/>
                </a:cubicBezTo>
                <a:cubicBezTo>
                  <a:pt x="1612" y="1821"/>
                  <a:pt x="1612" y="1821"/>
                  <a:pt x="1612" y="1821"/>
                </a:cubicBezTo>
                <a:cubicBezTo>
                  <a:pt x="1601" y="1790"/>
                  <a:pt x="1601" y="1790"/>
                  <a:pt x="1601" y="1790"/>
                </a:cubicBezTo>
                <a:cubicBezTo>
                  <a:pt x="1520" y="1474"/>
                  <a:pt x="1520" y="1474"/>
                  <a:pt x="1520" y="1474"/>
                </a:cubicBezTo>
                <a:cubicBezTo>
                  <a:pt x="1418" y="1474"/>
                  <a:pt x="1418" y="1474"/>
                  <a:pt x="1418" y="1474"/>
                </a:cubicBezTo>
                <a:cubicBezTo>
                  <a:pt x="1566" y="1994"/>
                  <a:pt x="1566" y="1994"/>
                  <a:pt x="1566" y="1994"/>
                </a:cubicBezTo>
                <a:cubicBezTo>
                  <a:pt x="1663" y="1994"/>
                  <a:pt x="1663" y="1994"/>
                  <a:pt x="1663" y="1994"/>
                </a:cubicBezTo>
                <a:cubicBezTo>
                  <a:pt x="1749" y="1647"/>
                  <a:pt x="1749" y="1647"/>
                  <a:pt x="1749" y="1647"/>
                </a:cubicBezTo>
                <a:cubicBezTo>
                  <a:pt x="1754" y="1663"/>
                  <a:pt x="1754" y="1673"/>
                  <a:pt x="1760" y="1688"/>
                </a:cubicBezTo>
                <a:cubicBezTo>
                  <a:pt x="1831" y="1989"/>
                  <a:pt x="1831" y="1989"/>
                  <a:pt x="1831" y="1989"/>
                </a:cubicBezTo>
                <a:cubicBezTo>
                  <a:pt x="1933" y="1989"/>
                  <a:pt x="1933" y="1989"/>
                  <a:pt x="1933" y="1989"/>
                </a:cubicBezTo>
                <a:cubicBezTo>
                  <a:pt x="2076" y="1474"/>
                  <a:pt x="2076" y="1474"/>
                  <a:pt x="2076" y="1474"/>
                </a:cubicBezTo>
                <a:cubicBezTo>
                  <a:pt x="2076" y="1474"/>
                  <a:pt x="1979" y="1474"/>
                  <a:pt x="1974" y="1479"/>
                </a:cubicBezTo>
                <a:lnTo>
                  <a:pt x="1897" y="1795"/>
                </a:lnTo>
                <a:close/>
                <a:moveTo>
                  <a:pt x="1071" y="0"/>
                </a:moveTo>
                <a:cubicBezTo>
                  <a:pt x="479" y="0"/>
                  <a:pt x="0" y="479"/>
                  <a:pt x="0" y="1071"/>
                </a:cubicBezTo>
                <a:cubicBezTo>
                  <a:pt x="0" y="1663"/>
                  <a:pt x="479" y="2142"/>
                  <a:pt x="1071" y="2142"/>
                </a:cubicBezTo>
                <a:cubicBezTo>
                  <a:pt x="1209" y="2142"/>
                  <a:pt x="1341" y="2116"/>
                  <a:pt x="1464" y="2065"/>
                </a:cubicBezTo>
                <a:cubicBezTo>
                  <a:pt x="1433" y="1963"/>
                  <a:pt x="1433" y="1963"/>
                  <a:pt x="1433" y="1963"/>
                </a:cubicBezTo>
                <a:cubicBezTo>
                  <a:pt x="1418" y="1974"/>
                  <a:pt x="1403" y="1979"/>
                  <a:pt x="1392" y="1984"/>
                </a:cubicBezTo>
                <a:cubicBezTo>
                  <a:pt x="1387" y="1984"/>
                  <a:pt x="1387" y="1984"/>
                  <a:pt x="1387" y="1984"/>
                </a:cubicBezTo>
                <a:cubicBezTo>
                  <a:pt x="1397" y="1974"/>
                  <a:pt x="1408" y="1969"/>
                  <a:pt x="1423" y="1958"/>
                </a:cubicBezTo>
                <a:cubicBezTo>
                  <a:pt x="1408" y="1907"/>
                  <a:pt x="1408" y="1907"/>
                  <a:pt x="1408" y="1907"/>
                </a:cubicBezTo>
                <a:cubicBezTo>
                  <a:pt x="1341" y="1953"/>
                  <a:pt x="1341" y="1953"/>
                  <a:pt x="1341" y="1953"/>
                </a:cubicBezTo>
                <a:cubicBezTo>
                  <a:pt x="1265" y="2004"/>
                  <a:pt x="1178" y="2035"/>
                  <a:pt x="1086" y="2040"/>
                </a:cubicBezTo>
                <a:cubicBezTo>
                  <a:pt x="1086" y="1673"/>
                  <a:pt x="1086" y="1673"/>
                  <a:pt x="1086" y="1673"/>
                </a:cubicBezTo>
                <a:cubicBezTo>
                  <a:pt x="1331" y="1673"/>
                  <a:pt x="1331" y="1673"/>
                  <a:pt x="1331" y="1673"/>
                </a:cubicBezTo>
                <a:cubicBezTo>
                  <a:pt x="1326" y="1663"/>
                  <a:pt x="1326" y="1663"/>
                  <a:pt x="1326" y="1663"/>
                </a:cubicBezTo>
                <a:cubicBezTo>
                  <a:pt x="1311" y="1617"/>
                  <a:pt x="1311" y="1617"/>
                  <a:pt x="1311" y="1617"/>
                </a:cubicBezTo>
                <a:cubicBezTo>
                  <a:pt x="1086" y="1617"/>
                  <a:pt x="1086" y="1617"/>
                  <a:pt x="1086" y="1617"/>
                </a:cubicBezTo>
                <a:cubicBezTo>
                  <a:pt x="1086" y="1127"/>
                  <a:pt x="1086" y="1127"/>
                  <a:pt x="1086" y="1127"/>
                </a:cubicBezTo>
                <a:cubicBezTo>
                  <a:pt x="1714" y="1127"/>
                  <a:pt x="1714" y="1127"/>
                  <a:pt x="1714" y="1127"/>
                </a:cubicBezTo>
                <a:cubicBezTo>
                  <a:pt x="1709" y="1214"/>
                  <a:pt x="1698" y="1290"/>
                  <a:pt x="1683" y="1372"/>
                </a:cubicBezTo>
                <a:cubicBezTo>
                  <a:pt x="1734" y="1372"/>
                  <a:pt x="1734" y="1372"/>
                  <a:pt x="1734" y="1372"/>
                </a:cubicBezTo>
                <a:cubicBezTo>
                  <a:pt x="1749" y="1290"/>
                  <a:pt x="1760" y="1209"/>
                  <a:pt x="1765" y="1122"/>
                </a:cubicBezTo>
                <a:cubicBezTo>
                  <a:pt x="2035" y="1122"/>
                  <a:pt x="2035" y="1122"/>
                  <a:pt x="2035" y="1122"/>
                </a:cubicBezTo>
                <a:cubicBezTo>
                  <a:pt x="2030" y="1209"/>
                  <a:pt x="2015" y="1290"/>
                  <a:pt x="1989" y="1372"/>
                </a:cubicBezTo>
                <a:cubicBezTo>
                  <a:pt x="2096" y="1372"/>
                  <a:pt x="2096" y="1372"/>
                  <a:pt x="2096" y="1372"/>
                </a:cubicBezTo>
                <a:cubicBezTo>
                  <a:pt x="2122" y="1275"/>
                  <a:pt x="2142" y="1178"/>
                  <a:pt x="2142" y="1071"/>
                </a:cubicBezTo>
                <a:cubicBezTo>
                  <a:pt x="2142" y="479"/>
                  <a:pt x="1663" y="0"/>
                  <a:pt x="1071" y="0"/>
                </a:cubicBezTo>
                <a:close/>
                <a:moveTo>
                  <a:pt x="750" y="163"/>
                </a:moveTo>
                <a:cubicBezTo>
                  <a:pt x="643" y="240"/>
                  <a:pt x="546" y="352"/>
                  <a:pt x="474" y="490"/>
                </a:cubicBezTo>
                <a:cubicBezTo>
                  <a:pt x="301" y="490"/>
                  <a:pt x="301" y="490"/>
                  <a:pt x="301" y="490"/>
                </a:cubicBezTo>
                <a:cubicBezTo>
                  <a:pt x="413" y="337"/>
                  <a:pt x="571" y="224"/>
                  <a:pt x="750" y="163"/>
                </a:cubicBezTo>
                <a:close/>
                <a:moveTo>
                  <a:pt x="260" y="535"/>
                </a:moveTo>
                <a:cubicBezTo>
                  <a:pt x="469" y="535"/>
                  <a:pt x="469" y="535"/>
                  <a:pt x="469" y="535"/>
                </a:cubicBezTo>
                <a:cubicBezTo>
                  <a:pt x="398" y="694"/>
                  <a:pt x="362" y="877"/>
                  <a:pt x="362" y="1076"/>
                </a:cubicBezTo>
                <a:cubicBezTo>
                  <a:pt x="97" y="1076"/>
                  <a:pt x="97" y="1076"/>
                  <a:pt x="97" y="1076"/>
                </a:cubicBezTo>
                <a:cubicBezTo>
                  <a:pt x="97" y="877"/>
                  <a:pt x="158" y="694"/>
                  <a:pt x="260" y="535"/>
                </a:cubicBezTo>
                <a:close/>
                <a:moveTo>
                  <a:pt x="97" y="1127"/>
                </a:moveTo>
                <a:cubicBezTo>
                  <a:pt x="357" y="1127"/>
                  <a:pt x="357" y="1127"/>
                  <a:pt x="357" y="1127"/>
                </a:cubicBezTo>
                <a:cubicBezTo>
                  <a:pt x="362" y="1306"/>
                  <a:pt x="398" y="1474"/>
                  <a:pt x="459" y="1617"/>
                </a:cubicBezTo>
                <a:cubicBezTo>
                  <a:pt x="255" y="1617"/>
                  <a:pt x="255" y="1617"/>
                  <a:pt x="255" y="1617"/>
                </a:cubicBezTo>
                <a:cubicBezTo>
                  <a:pt x="168" y="1469"/>
                  <a:pt x="107" y="1306"/>
                  <a:pt x="97" y="1127"/>
                </a:cubicBezTo>
                <a:close/>
                <a:moveTo>
                  <a:pt x="745" y="1989"/>
                </a:moveTo>
                <a:cubicBezTo>
                  <a:pt x="566" y="1923"/>
                  <a:pt x="413" y="1810"/>
                  <a:pt x="301" y="1668"/>
                </a:cubicBezTo>
                <a:cubicBezTo>
                  <a:pt x="479" y="1668"/>
                  <a:pt x="479" y="1668"/>
                  <a:pt x="479" y="1668"/>
                </a:cubicBezTo>
                <a:cubicBezTo>
                  <a:pt x="530" y="1765"/>
                  <a:pt x="592" y="1851"/>
                  <a:pt x="663" y="1918"/>
                </a:cubicBezTo>
                <a:cubicBezTo>
                  <a:pt x="668" y="1923"/>
                  <a:pt x="668" y="1923"/>
                  <a:pt x="678" y="1928"/>
                </a:cubicBezTo>
                <a:cubicBezTo>
                  <a:pt x="704" y="1953"/>
                  <a:pt x="729" y="1974"/>
                  <a:pt x="760" y="1989"/>
                </a:cubicBezTo>
                <a:cubicBezTo>
                  <a:pt x="750" y="1994"/>
                  <a:pt x="750" y="1989"/>
                  <a:pt x="745" y="1989"/>
                </a:cubicBezTo>
                <a:close/>
                <a:moveTo>
                  <a:pt x="1040" y="2045"/>
                </a:moveTo>
                <a:cubicBezTo>
                  <a:pt x="928" y="2040"/>
                  <a:pt x="821" y="1994"/>
                  <a:pt x="729" y="1918"/>
                </a:cubicBezTo>
                <a:cubicBezTo>
                  <a:pt x="724" y="1912"/>
                  <a:pt x="724" y="1912"/>
                  <a:pt x="724" y="1912"/>
                </a:cubicBezTo>
                <a:cubicBezTo>
                  <a:pt x="653" y="1851"/>
                  <a:pt x="587" y="1770"/>
                  <a:pt x="536" y="1673"/>
                </a:cubicBezTo>
                <a:cubicBezTo>
                  <a:pt x="1040" y="1673"/>
                  <a:pt x="1040" y="1673"/>
                  <a:pt x="1040" y="1673"/>
                </a:cubicBezTo>
                <a:cubicBezTo>
                  <a:pt x="1040" y="2045"/>
                  <a:pt x="1040" y="2045"/>
                  <a:pt x="1040" y="2045"/>
                </a:cubicBezTo>
                <a:close/>
                <a:moveTo>
                  <a:pt x="1040" y="1617"/>
                </a:moveTo>
                <a:cubicBezTo>
                  <a:pt x="520" y="1617"/>
                  <a:pt x="520" y="1617"/>
                  <a:pt x="520" y="1617"/>
                </a:cubicBezTo>
                <a:cubicBezTo>
                  <a:pt x="459" y="1474"/>
                  <a:pt x="418" y="1306"/>
                  <a:pt x="413" y="1127"/>
                </a:cubicBezTo>
                <a:cubicBezTo>
                  <a:pt x="1040" y="1127"/>
                  <a:pt x="1040" y="1127"/>
                  <a:pt x="1040" y="1127"/>
                </a:cubicBezTo>
                <a:cubicBezTo>
                  <a:pt x="1040" y="1617"/>
                  <a:pt x="1040" y="1617"/>
                  <a:pt x="1040" y="1617"/>
                </a:cubicBezTo>
                <a:close/>
                <a:moveTo>
                  <a:pt x="1040" y="1076"/>
                </a:moveTo>
                <a:cubicBezTo>
                  <a:pt x="408" y="1076"/>
                  <a:pt x="408" y="1076"/>
                  <a:pt x="408" y="1076"/>
                </a:cubicBezTo>
                <a:cubicBezTo>
                  <a:pt x="408" y="877"/>
                  <a:pt x="449" y="688"/>
                  <a:pt x="520" y="535"/>
                </a:cubicBezTo>
                <a:cubicBezTo>
                  <a:pt x="1040" y="535"/>
                  <a:pt x="1040" y="535"/>
                  <a:pt x="1040" y="535"/>
                </a:cubicBezTo>
                <a:lnTo>
                  <a:pt x="1040" y="1076"/>
                </a:lnTo>
                <a:close/>
                <a:moveTo>
                  <a:pt x="1040" y="484"/>
                </a:moveTo>
                <a:cubicBezTo>
                  <a:pt x="546" y="484"/>
                  <a:pt x="546" y="484"/>
                  <a:pt x="546" y="484"/>
                </a:cubicBezTo>
                <a:cubicBezTo>
                  <a:pt x="663" y="265"/>
                  <a:pt x="842" y="122"/>
                  <a:pt x="1040" y="112"/>
                </a:cubicBezTo>
                <a:lnTo>
                  <a:pt x="1040" y="484"/>
                </a:lnTo>
                <a:close/>
                <a:moveTo>
                  <a:pt x="1831" y="484"/>
                </a:moveTo>
                <a:cubicBezTo>
                  <a:pt x="1652" y="484"/>
                  <a:pt x="1652" y="484"/>
                  <a:pt x="1652" y="484"/>
                </a:cubicBezTo>
                <a:cubicBezTo>
                  <a:pt x="1581" y="347"/>
                  <a:pt x="1489" y="235"/>
                  <a:pt x="1377" y="158"/>
                </a:cubicBezTo>
                <a:cubicBezTo>
                  <a:pt x="1561" y="224"/>
                  <a:pt x="1719" y="337"/>
                  <a:pt x="1831" y="484"/>
                </a:cubicBezTo>
                <a:close/>
                <a:moveTo>
                  <a:pt x="1091" y="112"/>
                </a:moveTo>
                <a:cubicBezTo>
                  <a:pt x="1290" y="122"/>
                  <a:pt x="1464" y="265"/>
                  <a:pt x="1581" y="484"/>
                </a:cubicBezTo>
                <a:cubicBezTo>
                  <a:pt x="1091" y="484"/>
                  <a:pt x="1091" y="484"/>
                  <a:pt x="1091" y="484"/>
                </a:cubicBezTo>
                <a:lnTo>
                  <a:pt x="1091" y="112"/>
                </a:lnTo>
                <a:close/>
                <a:moveTo>
                  <a:pt x="1091" y="1076"/>
                </a:moveTo>
                <a:cubicBezTo>
                  <a:pt x="1091" y="535"/>
                  <a:pt x="1091" y="535"/>
                  <a:pt x="1091" y="535"/>
                </a:cubicBezTo>
                <a:cubicBezTo>
                  <a:pt x="1607" y="535"/>
                  <a:pt x="1607" y="535"/>
                  <a:pt x="1607" y="535"/>
                </a:cubicBezTo>
                <a:cubicBezTo>
                  <a:pt x="1678" y="688"/>
                  <a:pt x="1719" y="877"/>
                  <a:pt x="1719" y="1076"/>
                </a:cubicBezTo>
                <a:lnTo>
                  <a:pt x="1091" y="1076"/>
                </a:lnTo>
                <a:close/>
                <a:moveTo>
                  <a:pt x="1770" y="1076"/>
                </a:moveTo>
                <a:cubicBezTo>
                  <a:pt x="1770" y="877"/>
                  <a:pt x="1729" y="694"/>
                  <a:pt x="1663" y="535"/>
                </a:cubicBezTo>
                <a:cubicBezTo>
                  <a:pt x="1872" y="535"/>
                  <a:pt x="1872" y="535"/>
                  <a:pt x="1872" y="535"/>
                </a:cubicBezTo>
                <a:cubicBezTo>
                  <a:pt x="1974" y="688"/>
                  <a:pt x="2035" y="877"/>
                  <a:pt x="2035" y="1076"/>
                </a:cubicBezTo>
                <a:lnTo>
                  <a:pt x="1770" y="107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TextBox 266"/>
          <p:cNvSpPr txBox="1"/>
          <p:nvPr/>
        </p:nvSpPr>
        <p:spPr>
          <a:xfrm>
            <a:off x="1738515" y="5778338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domains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3" name="Freeform 9"/>
          <p:cNvSpPr>
            <a:spLocks noEditPoints="1"/>
          </p:cNvSpPr>
          <p:nvPr/>
        </p:nvSpPr>
        <p:spPr bwMode="auto">
          <a:xfrm>
            <a:off x="4972856" y="5501721"/>
            <a:ext cx="307875" cy="336963"/>
          </a:xfrm>
          <a:custGeom>
            <a:avLst/>
            <a:gdLst>
              <a:gd name="T0" fmla="*/ 1510 w 2050"/>
              <a:gd name="T1" fmla="*/ 275 h 2244"/>
              <a:gd name="T2" fmla="*/ 1025 w 2050"/>
              <a:gd name="T3" fmla="*/ 0 h 2244"/>
              <a:gd name="T4" fmla="*/ 1025 w 2050"/>
              <a:gd name="T5" fmla="*/ 0 h 2244"/>
              <a:gd name="T6" fmla="*/ 541 w 2050"/>
              <a:gd name="T7" fmla="*/ 270 h 2244"/>
              <a:gd name="T8" fmla="*/ 5 w 2050"/>
              <a:gd name="T9" fmla="*/ 586 h 2244"/>
              <a:gd name="T10" fmla="*/ 943 w 2050"/>
              <a:gd name="T11" fmla="*/ 2224 h 2244"/>
              <a:gd name="T12" fmla="*/ 1107 w 2050"/>
              <a:gd name="T13" fmla="*/ 2224 h 2244"/>
              <a:gd name="T14" fmla="*/ 2045 w 2050"/>
              <a:gd name="T15" fmla="*/ 597 h 2244"/>
              <a:gd name="T16" fmla="*/ 1739 w 2050"/>
              <a:gd name="T17" fmla="*/ 1510 h 2244"/>
              <a:gd name="T18" fmla="*/ 1025 w 2050"/>
              <a:gd name="T19" fmla="*/ 2142 h 2244"/>
              <a:gd name="T20" fmla="*/ 311 w 2050"/>
              <a:gd name="T21" fmla="*/ 1510 h 2244"/>
              <a:gd name="T22" fmla="*/ 148 w 2050"/>
              <a:gd name="T23" fmla="*/ 530 h 2244"/>
              <a:gd name="T24" fmla="*/ 592 w 2050"/>
              <a:gd name="T25" fmla="*/ 362 h 2244"/>
              <a:gd name="T26" fmla="*/ 984 w 2050"/>
              <a:gd name="T27" fmla="*/ 112 h 2244"/>
              <a:gd name="T28" fmla="*/ 1020 w 2050"/>
              <a:gd name="T29" fmla="*/ 102 h 2244"/>
              <a:gd name="T30" fmla="*/ 1020 w 2050"/>
              <a:gd name="T31" fmla="*/ 102 h 2244"/>
              <a:gd name="T32" fmla="*/ 1061 w 2050"/>
              <a:gd name="T33" fmla="*/ 112 h 2244"/>
              <a:gd name="T34" fmla="*/ 1453 w 2050"/>
              <a:gd name="T35" fmla="*/ 362 h 2244"/>
              <a:gd name="T36" fmla="*/ 1897 w 2050"/>
              <a:gd name="T37" fmla="*/ 530 h 2244"/>
              <a:gd name="T38" fmla="*/ 1739 w 2050"/>
              <a:gd name="T39" fmla="*/ 1510 h 2244"/>
              <a:gd name="T40" fmla="*/ 1249 w 2050"/>
              <a:gd name="T41" fmla="*/ 1112 h 2244"/>
              <a:gd name="T42" fmla="*/ 1030 w 2050"/>
              <a:gd name="T43" fmla="*/ 964 h 2244"/>
              <a:gd name="T44" fmla="*/ 1214 w 2050"/>
              <a:gd name="T45" fmla="*/ 1219 h 2244"/>
              <a:gd name="T46" fmla="*/ 1285 w 2050"/>
              <a:gd name="T47" fmla="*/ 1219 h 2244"/>
              <a:gd name="T48" fmla="*/ 1642 w 2050"/>
              <a:gd name="T49" fmla="*/ 790 h 2244"/>
              <a:gd name="T50" fmla="*/ 592 w 2050"/>
              <a:gd name="T51" fmla="*/ 816 h 2244"/>
              <a:gd name="T52" fmla="*/ 1331 w 2050"/>
              <a:gd name="T53" fmla="*/ 790 h 2244"/>
              <a:gd name="T54" fmla="*/ 592 w 2050"/>
              <a:gd name="T55" fmla="*/ 765 h 2244"/>
              <a:gd name="T56" fmla="*/ 592 w 2050"/>
              <a:gd name="T57" fmla="*/ 816 h 2244"/>
              <a:gd name="T58" fmla="*/ 592 w 2050"/>
              <a:gd name="T59" fmla="*/ 1377 h 2244"/>
              <a:gd name="T60" fmla="*/ 592 w 2050"/>
              <a:gd name="T61" fmla="*/ 1428 h 2244"/>
              <a:gd name="T62" fmla="*/ 1382 w 2050"/>
              <a:gd name="T63" fmla="*/ 1402 h 2244"/>
              <a:gd name="T64" fmla="*/ 592 w 2050"/>
              <a:gd name="T65" fmla="*/ 1122 h 2244"/>
              <a:gd name="T66" fmla="*/ 872 w 2050"/>
              <a:gd name="T67" fmla="*/ 1096 h 2244"/>
              <a:gd name="T68" fmla="*/ 592 w 2050"/>
              <a:gd name="T69" fmla="*/ 1071 h 2244"/>
              <a:gd name="T70" fmla="*/ 592 w 2050"/>
              <a:gd name="T71" fmla="*/ 1122 h 2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50" h="2244">
                <a:moveTo>
                  <a:pt x="1938" y="433"/>
                </a:moveTo>
                <a:cubicBezTo>
                  <a:pt x="1831" y="398"/>
                  <a:pt x="1617" y="326"/>
                  <a:pt x="1510" y="275"/>
                </a:cubicBezTo>
                <a:cubicBezTo>
                  <a:pt x="1295" y="168"/>
                  <a:pt x="1214" y="97"/>
                  <a:pt x="1132" y="36"/>
                </a:cubicBezTo>
                <a:cubicBezTo>
                  <a:pt x="1102" y="10"/>
                  <a:pt x="1066" y="0"/>
                  <a:pt x="1025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1025" y="0"/>
                  <a:pt x="1025" y="0"/>
                  <a:pt x="1025" y="0"/>
                </a:cubicBezTo>
                <a:cubicBezTo>
                  <a:pt x="984" y="0"/>
                  <a:pt x="949" y="10"/>
                  <a:pt x="918" y="31"/>
                </a:cubicBezTo>
                <a:cubicBezTo>
                  <a:pt x="836" y="92"/>
                  <a:pt x="755" y="163"/>
                  <a:pt x="541" y="270"/>
                </a:cubicBezTo>
                <a:cubicBezTo>
                  <a:pt x="433" y="321"/>
                  <a:pt x="219" y="393"/>
                  <a:pt x="112" y="428"/>
                </a:cubicBezTo>
                <a:cubicBezTo>
                  <a:pt x="41" y="454"/>
                  <a:pt x="0" y="515"/>
                  <a:pt x="5" y="586"/>
                </a:cubicBezTo>
                <a:cubicBezTo>
                  <a:pt x="25" y="821"/>
                  <a:pt x="82" y="1275"/>
                  <a:pt x="219" y="1555"/>
                </a:cubicBezTo>
                <a:cubicBezTo>
                  <a:pt x="382" y="1877"/>
                  <a:pt x="785" y="2127"/>
                  <a:pt x="943" y="2224"/>
                </a:cubicBezTo>
                <a:cubicBezTo>
                  <a:pt x="969" y="2239"/>
                  <a:pt x="994" y="2244"/>
                  <a:pt x="1025" y="2244"/>
                </a:cubicBezTo>
                <a:cubicBezTo>
                  <a:pt x="1056" y="2244"/>
                  <a:pt x="1081" y="2239"/>
                  <a:pt x="1107" y="2224"/>
                </a:cubicBezTo>
                <a:cubicBezTo>
                  <a:pt x="1265" y="2127"/>
                  <a:pt x="1668" y="1877"/>
                  <a:pt x="1831" y="1555"/>
                </a:cubicBezTo>
                <a:cubicBezTo>
                  <a:pt x="1969" y="1275"/>
                  <a:pt x="2025" y="821"/>
                  <a:pt x="2045" y="597"/>
                </a:cubicBezTo>
                <a:cubicBezTo>
                  <a:pt x="2050" y="520"/>
                  <a:pt x="2004" y="454"/>
                  <a:pt x="1938" y="433"/>
                </a:cubicBezTo>
                <a:close/>
                <a:moveTo>
                  <a:pt x="1739" y="1510"/>
                </a:moveTo>
                <a:cubicBezTo>
                  <a:pt x="1637" y="1714"/>
                  <a:pt x="1408" y="1923"/>
                  <a:pt x="1056" y="2137"/>
                </a:cubicBezTo>
                <a:cubicBezTo>
                  <a:pt x="1045" y="2137"/>
                  <a:pt x="1035" y="2142"/>
                  <a:pt x="1025" y="2142"/>
                </a:cubicBezTo>
                <a:cubicBezTo>
                  <a:pt x="1015" y="2142"/>
                  <a:pt x="1005" y="2137"/>
                  <a:pt x="1000" y="2132"/>
                </a:cubicBezTo>
                <a:cubicBezTo>
                  <a:pt x="643" y="1923"/>
                  <a:pt x="413" y="1708"/>
                  <a:pt x="311" y="1510"/>
                </a:cubicBezTo>
                <a:cubicBezTo>
                  <a:pt x="168" y="1224"/>
                  <a:pt x="117" y="729"/>
                  <a:pt x="107" y="586"/>
                </a:cubicBezTo>
                <a:cubicBezTo>
                  <a:pt x="102" y="551"/>
                  <a:pt x="138" y="535"/>
                  <a:pt x="148" y="530"/>
                </a:cubicBezTo>
                <a:cubicBezTo>
                  <a:pt x="189" y="515"/>
                  <a:pt x="189" y="515"/>
                  <a:pt x="189" y="515"/>
                </a:cubicBezTo>
                <a:cubicBezTo>
                  <a:pt x="306" y="474"/>
                  <a:pt x="490" y="413"/>
                  <a:pt x="592" y="362"/>
                </a:cubicBezTo>
                <a:cubicBezTo>
                  <a:pt x="785" y="265"/>
                  <a:pt x="877" y="194"/>
                  <a:pt x="954" y="138"/>
                </a:cubicBezTo>
                <a:cubicBezTo>
                  <a:pt x="964" y="127"/>
                  <a:pt x="974" y="122"/>
                  <a:pt x="984" y="112"/>
                </a:cubicBezTo>
                <a:cubicBezTo>
                  <a:pt x="984" y="107"/>
                  <a:pt x="1000" y="102"/>
                  <a:pt x="1020" y="102"/>
                </a:cubicBezTo>
                <a:cubicBezTo>
                  <a:pt x="1020" y="102"/>
                  <a:pt x="1020" y="102"/>
                  <a:pt x="1020" y="102"/>
                </a:cubicBezTo>
                <a:cubicBezTo>
                  <a:pt x="1020" y="102"/>
                  <a:pt x="1020" y="102"/>
                  <a:pt x="1020" y="102"/>
                </a:cubicBezTo>
                <a:cubicBezTo>
                  <a:pt x="1020" y="102"/>
                  <a:pt x="1020" y="102"/>
                  <a:pt x="1020" y="102"/>
                </a:cubicBezTo>
                <a:cubicBezTo>
                  <a:pt x="1020" y="102"/>
                  <a:pt x="1020" y="102"/>
                  <a:pt x="1020" y="102"/>
                </a:cubicBezTo>
                <a:cubicBezTo>
                  <a:pt x="1040" y="102"/>
                  <a:pt x="1056" y="107"/>
                  <a:pt x="1061" y="112"/>
                </a:cubicBezTo>
                <a:cubicBezTo>
                  <a:pt x="1071" y="122"/>
                  <a:pt x="1081" y="127"/>
                  <a:pt x="1091" y="138"/>
                </a:cubicBezTo>
                <a:cubicBezTo>
                  <a:pt x="1163" y="194"/>
                  <a:pt x="1255" y="265"/>
                  <a:pt x="1453" y="362"/>
                </a:cubicBezTo>
                <a:cubicBezTo>
                  <a:pt x="1555" y="413"/>
                  <a:pt x="1734" y="474"/>
                  <a:pt x="1856" y="515"/>
                </a:cubicBezTo>
                <a:cubicBezTo>
                  <a:pt x="1897" y="530"/>
                  <a:pt x="1897" y="530"/>
                  <a:pt x="1897" y="530"/>
                </a:cubicBezTo>
                <a:cubicBezTo>
                  <a:pt x="1907" y="535"/>
                  <a:pt x="1938" y="546"/>
                  <a:pt x="1938" y="586"/>
                </a:cubicBezTo>
                <a:cubicBezTo>
                  <a:pt x="1933" y="729"/>
                  <a:pt x="1882" y="1224"/>
                  <a:pt x="1739" y="1510"/>
                </a:cubicBezTo>
                <a:close/>
                <a:moveTo>
                  <a:pt x="1571" y="790"/>
                </a:moveTo>
                <a:cubicBezTo>
                  <a:pt x="1249" y="1112"/>
                  <a:pt x="1249" y="1112"/>
                  <a:pt x="1249" y="1112"/>
                </a:cubicBezTo>
                <a:cubicBezTo>
                  <a:pt x="1102" y="964"/>
                  <a:pt x="1102" y="964"/>
                  <a:pt x="1102" y="964"/>
                </a:cubicBezTo>
                <a:cubicBezTo>
                  <a:pt x="1081" y="943"/>
                  <a:pt x="1051" y="943"/>
                  <a:pt x="1030" y="964"/>
                </a:cubicBezTo>
                <a:cubicBezTo>
                  <a:pt x="1010" y="984"/>
                  <a:pt x="1010" y="1015"/>
                  <a:pt x="1030" y="1035"/>
                </a:cubicBezTo>
                <a:cubicBezTo>
                  <a:pt x="1214" y="1219"/>
                  <a:pt x="1214" y="1219"/>
                  <a:pt x="1214" y="1219"/>
                </a:cubicBezTo>
                <a:cubicBezTo>
                  <a:pt x="1224" y="1229"/>
                  <a:pt x="1234" y="1234"/>
                  <a:pt x="1249" y="1234"/>
                </a:cubicBezTo>
                <a:cubicBezTo>
                  <a:pt x="1265" y="1234"/>
                  <a:pt x="1275" y="1229"/>
                  <a:pt x="1285" y="1219"/>
                </a:cubicBezTo>
                <a:cubicBezTo>
                  <a:pt x="1642" y="862"/>
                  <a:pt x="1642" y="862"/>
                  <a:pt x="1642" y="862"/>
                </a:cubicBezTo>
                <a:cubicBezTo>
                  <a:pt x="1663" y="841"/>
                  <a:pt x="1663" y="811"/>
                  <a:pt x="1642" y="790"/>
                </a:cubicBezTo>
                <a:cubicBezTo>
                  <a:pt x="1622" y="770"/>
                  <a:pt x="1591" y="770"/>
                  <a:pt x="1571" y="790"/>
                </a:cubicBezTo>
                <a:close/>
                <a:moveTo>
                  <a:pt x="592" y="816"/>
                </a:moveTo>
                <a:cubicBezTo>
                  <a:pt x="1306" y="816"/>
                  <a:pt x="1306" y="816"/>
                  <a:pt x="1306" y="816"/>
                </a:cubicBezTo>
                <a:cubicBezTo>
                  <a:pt x="1321" y="816"/>
                  <a:pt x="1331" y="806"/>
                  <a:pt x="1331" y="790"/>
                </a:cubicBezTo>
                <a:cubicBezTo>
                  <a:pt x="1331" y="775"/>
                  <a:pt x="1321" y="765"/>
                  <a:pt x="1306" y="765"/>
                </a:cubicBezTo>
                <a:cubicBezTo>
                  <a:pt x="592" y="765"/>
                  <a:pt x="592" y="765"/>
                  <a:pt x="592" y="765"/>
                </a:cubicBezTo>
                <a:cubicBezTo>
                  <a:pt x="576" y="765"/>
                  <a:pt x="566" y="775"/>
                  <a:pt x="566" y="790"/>
                </a:cubicBezTo>
                <a:cubicBezTo>
                  <a:pt x="566" y="806"/>
                  <a:pt x="576" y="816"/>
                  <a:pt x="592" y="816"/>
                </a:cubicBezTo>
                <a:close/>
                <a:moveTo>
                  <a:pt x="1357" y="1377"/>
                </a:moveTo>
                <a:cubicBezTo>
                  <a:pt x="592" y="1377"/>
                  <a:pt x="592" y="1377"/>
                  <a:pt x="592" y="1377"/>
                </a:cubicBezTo>
                <a:cubicBezTo>
                  <a:pt x="576" y="1377"/>
                  <a:pt x="566" y="1387"/>
                  <a:pt x="566" y="1402"/>
                </a:cubicBezTo>
                <a:cubicBezTo>
                  <a:pt x="566" y="1418"/>
                  <a:pt x="576" y="1428"/>
                  <a:pt x="592" y="1428"/>
                </a:cubicBezTo>
                <a:cubicBezTo>
                  <a:pt x="1357" y="1428"/>
                  <a:pt x="1357" y="1428"/>
                  <a:pt x="1357" y="1428"/>
                </a:cubicBezTo>
                <a:cubicBezTo>
                  <a:pt x="1372" y="1428"/>
                  <a:pt x="1382" y="1418"/>
                  <a:pt x="1382" y="1402"/>
                </a:cubicBezTo>
                <a:cubicBezTo>
                  <a:pt x="1382" y="1387"/>
                  <a:pt x="1372" y="1377"/>
                  <a:pt x="1357" y="1377"/>
                </a:cubicBezTo>
                <a:close/>
                <a:moveTo>
                  <a:pt x="592" y="1122"/>
                </a:moveTo>
                <a:cubicBezTo>
                  <a:pt x="847" y="1122"/>
                  <a:pt x="847" y="1122"/>
                  <a:pt x="847" y="1122"/>
                </a:cubicBezTo>
                <a:cubicBezTo>
                  <a:pt x="862" y="1122"/>
                  <a:pt x="872" y="1112"/>
                  <a:pt x="872" y="1096"/>
                </a:cubicBezTo>
                <a:cubicBezTo>
                  <a:pt x="872" y="1081"/>
                  <a:pt x="862" y="1071"/>
                  <a:pt x="847" y="1071"/>
                </a:cubicBezTo>
                <a:cubicBezTo>
                  <a:pt x="592" y="1071"/>
                  <a:pt x="592" y="1071"/>
                  <a:pt x="592" y="1071"/>
                </a:cubicBezTo>
                <a:cubicBezTo>
                  <a:pt x="576" y="1071"/>
                  <a:pt x="566" y="1081"/>
                  <a:pt x="566" y="1096"/>
                </a:cubicBezTo>
                <a:cubicBezTo>
                  <a:pt x="566" y="1112"/>
                  <a:pt x="576" y="1122"/>
                  <a:pt x="592" y="112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TextBox 266"/>
          <p:cNvSpPr txBox="1"/>
          <p:nvPr/>
        </p:nvSpPr>
        <p:spPr>
          <a:xfrm>
            <a:off x="4933471" y="5778338"/>
            <a:ext cx="3866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ICP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95" name="Freeform 5"/>
          <p:cNvSpPr>
            <a:spLocks noEditPoints="1"/>
          </p:cNvSpPr>
          <p:nvPr/>
        </p:nvSpPr>
        <p:spPr bwMode="auto">
          <a:xfrm>
            <a:off x="3892170" y="5522789"/>
            <a:ext cx="308138" cy="294827"/>
          </a:xfrm>
          <a:custGeom>
            <a:avLst/>
            <a:gdLst>
              <a:gd name="T0" fmla="*/ 1520 w 2244"/>
              <a:gd name="T1" fmla="*/ 775 h 2147"/>
              <a:gd name="T2" fmla="*/ 1030 w 2244"/>
              <a:gd name="T3" fmla="*/ 454 h 2147"/>
              <a:gd name="T4" fmla="*/ 469 w 2244"/>
              <a:gd name="T5" fmla="*/ 969 h 2147"/>
              <a:gd name="T6" fmla="*/ 1219 w 2244"/>
              <a:gd name="T7" fmla="*/ 1275 h 2147"/>
              <a:gd name="T8" fmla="*/ 775 w 2244"/>
              <a:gd name="T9" fmla="*/ 1229 h 2147"/>
              <a:gd name="T10" fmla="*/ 745 w 2244"/>
              <a:gd name="T11" fmla="*/ 709 h 2147"/>
              <a:gd name="T12" fmla="*/ 785 w 2244"/>
              <a:gd name="T13" fmla="*/ 678 h 2147"/>
              <a:gd name="T14" fmla="*/ 1275 w 2244"/>
              <a:gd name="T15" fmla="*/ 678 h 2147"/>
              <a:gd name="T16" fmla="*/ 1316 w 2244"/>
              <a:gd name="T17" fmla="*/ 709 h 2147"/>
              <a:gd name="T18" fmla="*/ 2101 w 2244"/>
              <a:gd name="T19" fmla="*/ 867 h 2147"/>
              <a:gd name="T20" fmla="*/ 1306 w 2244"/>
              <a:gd name="T21" fmla="*/ 1005 h 2147"/>
              <a:gd name="T22" fmla="*/ 1448 w 2244"/>
              <a:gd name="T23" fmla="*/ 2147 h 2147"/>
              <a:gd name="T24" fmla="*/ 2244 w 2244"/>
              <a:gd name="T25" fmla="*/ 2009 h 2147"/>
              <a:gd name="T26" fmla="*/ 2101 w 2244"/>
              <a:gd name="T27" fmla="*/ 867 h 2147"/>
              <a:gd name="T28" fmla="*/ 2106 w 2244"/>
              <a:gd name="T29" fmla="*/ 2050 h 2147"/>
              <a:gd name="T30" fmla="*/ 1403 w 2244"/>
              <a:gd name="T31" fmla="*/ 2004 h 2147"/>
              <a:gd name="T32" fmla="*/ 2152 w 2244"/>
              <a:gd name="T33" fmla="*/ 1867 h 2147"/>
              <a:gd name="T34" fmla="*/ 2152 w 2244"/>
              <a:gd name="T35" fmla="*/ 1821 h 2147"/>
              <a:gd name="T36" fmla="*/ 1403 w 2244"/>
              <a:gd name="T37" fmla="*/ 1005 h 2147"/>
              <a:gd name="T38" fmla="*/ 2101 w 2244"/>
              <a:gd name="T39" fmla="*/ 959 h 2147"/>
              <a:gd name="T40" fmla="*/ 2147 w 2244"/>
              <a:gd name="T41" fmla="*/ 1821 h 2147"/>
              <a:gd name="T42" fmla="*/ 92 w 2244"/>
              <a:gd name="T43" fmla="*/ 1550 h 2147"/>
              <a:gd name="T44" fmla="*/ 184 w 2244"/>
              <a:gd name="T45" fmla="*/ 92 h 2147"/>
              <a:gd name="T46" fmla="*/ 1958 w 2244"/>
              <a:gd name="T47" fmla="*/ 184 h 2147"/>
              <a:gd name="T48" fmla="*/ 2050 w 2244"/>
              <a:gd name="T49" fmla="*/ 775 h 2147"/>
              <a:gd name="T50" fmla="*/ 1861 w 2244"/>
              <a:gd name="T51" fmla="*/ 0 h 2147"/>
              <a:gd name="T52" fmla="*/ 0 w 2244"/>
              <a:gd name="T53" fmla="*/ 184 h 2147"/>
              <a:gd name="T54" fmla="*/ 189 w 2244"/>
              <a:gd name="T55" fmla="*/ 1734 h 2147"/>
              <a:gd name="T56" fmla="*/ 1219 w 2244"/>
              <a:gd name="T57" fmla="*/ 1642 h 2147"/>
              <a:gd name="T58" fmla="*/ 92 w 2244"/>
              <a:gd name="T59" fmla="*/ 1550 h 2147"/>
              <a:gd name="T60" fmla="*/ 515 w 2244"/>
              <a:gd name="T61" fmla="*/ 1958 h 2147"/>
              <a:gd name="T62" fmla="*/ 1219 w 2244"/>
              <a:gd name="T63" fmla="*/ 1867 h 2147"/>
              <a:gd name="T64" fmla="*/ 469 w 2244"/>
              <a:gd name="T65" fmla="*/ 1912 h 2147"/>
              <a:gd name="T66" fmla="*/ 1571 w 2244"/>
              <a:gd name="T67" fmla="*/ 1091 h 2147"/>
              <a:gd name="T68" fmla="*/ 1571 w 2244"/>
              <a:gd name="T69" fmla="*/ 1132 h 2147"/>
              <a:gd name="T70" fmla="*/ 2015 w 2244"/>
              <a:gd name="T71" fmla="*/ 1112 h 2147"/>
              <a:gd name="T72" fmla="*/ 1775 w 2244"/>
              <a:gd name="T73" fmla="*/ 2004 h 2147"/>
              <a:gd name="T74" fmla="*/ 1775 w 2244"/>
              <a:gd name="T75" fmla="*/ 1912 h 2147"/>
              <a:gd name="T76" fmla="*/ 1775 w 2244"/>
              <a:gd name="T77" fmla="*/ 2004 h 2147"/>
              <a:gd name="T78" fmla="*/ 1571 w 2244"/>
              <a:gd name="T79" fmla="*/ 1229 h 2147"/>
              <a:gd name="T80" fmla="*/ 1571 w 2244"/>
              <a:gd name="T81" fmla="*/ 1270 h 2147"/>
              <a:gd name="T82" fmla="*/ 2015 w 2244"/>
              <a:gd name="T83" fmla="*/ 1249 h 2147"/>
              <a:gd name="T84" fmla="*/ 1754 w 2244"/>
              <a:gd name="T85" fmla="*/ 1367 h 2147"/>
              <a:gd name="T86" fmla="*/ 1540 w 2244"/>
              <a:gd name="T87" fmla="*/ 1387 h 2147"/>
              <a:gd name="T88" fmla="*/ 1754 w 2244"/>
              <a:gd name="T89" fmla="*/ 1408 h 2147"/>
              <a:gd name="T90" fmla="*/ 1754 w 2244"/>
              <a:gd name="T91" fmla="*/ 1367 h 2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4" h="2147">
                <a:moveTo>
                  <a:pt x="1459" y="775"/>
                </a:moveTo>
                <a:cubicBezTo>
                  <a:pt x="1520" y="775"/>
                  <a:pt x="1520" y="775"/>
                  <a:pt x="1520" y="775"/>
                </a:cubicBezTo>
                <a:cubicBezTo>
                  <a:pt x="1469" y="714"/>
                  <a:pt x="1397" y="673"/>
                  <a:pt x="1316" y="663"/>
                </a:cubicBezTo>
                <a:cubicBezTo>
                  <a:pt x="1275" y="541"/>
                  <a:pt x="1163" y="454"/>
                  <a:pt x="1030" y="454"/>
                </a:cubicBezTo>
                <a:cubicBezTo>
                  <a:pt x="893" y="454"/>
                  <a:pt x="780" y="541"/>
                  <a:pt x="740" y="663"/>
                </a:cubicBezTo>
                <a:cubicBezTo>
                  <a:pt x="587" y="678"/>
                  <a:pt x="469" y="811"/>
                  <a:pt x="469" y="969"/>
                </a:cubicBezTo>
                <a:cubicBezTo>
                  <a:pt x="469" y="1137"/>
                  <a:pt x="607" y="1275"/>
                  <a:pt x="775" y="1275"/>
                </a:cubicBezTo>
                <a:cubicBezTo>
                  <a:pt x="1219" y="1275"/>
                  <a:pt x="1219" y="1275"/>
                  <a:pt x="1219" y="1275"/>
                </a:cubicBezTo>
                <a:cubicBezTo>
                  <a:pt x="1219" y="1229"/>
                  <a:pt x="1219" y="1229"/>
                  <a:pt x="1219" y="1229"/>
                </a:cubicBezTo>
                <a:cubicBezTo>
                  <a:pt x="775" y="1229"/>
                  <a:pt x="775" y="1229"/>
                  <a:pt x="775" y="1229"/>
                </a:cubicBezTo>
                <a:cubicBezTo>
                  <a:pt x="632" y="1229"/>
                  <a:pt x="515" y="1112"/>
                  <a:pt x="515" y="969"/>
                </a:cubicBezTo>
                <a:cubicBezTo>
                  <a:pt x="515" y="836"/>
                  <a:pt x="617" y="724"/>
                  <a:pt x="745" y="709"/>
                </a:cubicBezTo>
                <a:cubicBezTo>
                  <a:pt x="775" y="704"/>
                  <a:pt x="775" y="704"/>
                  <a:pt x="775" y="704"/>
                </a:cubicBezTo>
                <a:cubicBezTo>
                  <a:pt x="785" y="678"/>
                  <a:pt x="785" y="678"/>
                  <a:pt x="785" y="678"/>
                </a:cubicBezTo>
                <a:cubicBezTo>
                  <a:pt x="821" y="571"/>
                  <a:pt x="918" y="500"/>
                  <a:pt x="1030" y="500"/>
                </a:cubicBezTo>
                <a:cubicBezTo>
                  <a:pt x="1142" y="500"/>
                  <a:pt x="1239" y="571"/>
                  <a:pt x="1275" y="678"/>
                </a:cubicBezTo>
                <a:cubicBezTo>
                  <a:pt x="1285" y="704"/>
                  <a:pt x="1285" y="704"/>
                  <a:pt x="1285" y="704"/>
                </a:cubicBezTo>
                <a:cubicBezTo>
                  <a:pt x="1316" y="709"/>
                  <a:pt x="1316" y="709"/>
                  <a:pt x="1316" y="709"/>
                </a:cubicBezTo>
                <a:cubicBezTo>
                  <a:pt x="1367" y="714"/>
                  <a:pt x="1418" y="739"/>
                  <a:pt x="1459" y="775"/>
                </a:cubicBezTo>
                <a:close/>
                <a:moveTo>
                  <a:pt x="2101" y="867"/>
                </a:moveTo>
                <a:cubicBezTo>
                  <a:pt x="1448" y="867"/>
                  <a:pt x="1448" y="867"/>
                  <a:pt x="1448" y="867"/>
                </a:cubicBezTo>
                <a:cubicBezTo>
                  <a:pt x="1372" y="867"/>
                  <a:pt x="1306" y="928"/>
                  <a:pt x="1306" y="1005"/>
                </a:cubicBezTo>
                <a:cubicBezTo>
                  <a:pt x="1306" y="2009"/>
                  <a:pt x="1306" y="2009"/>
                  <a:pt x="1306" y="2009"/>
                </a:cubicBezTo>
                <a:cubicBezTo>
                  <a:pt x="1306" y="2086"/>
                  <a:pt x="1367" y="2147"/>
                  <a:pt x="1448" y="2147"/>
                </a:cubicBezTo>
                <a:cubicBezTo>
                  <a:pt x="2101" y="2147"/>
                  <a:pt x="2101" y="2147"/>
                  <a:pt x="2101" y="2147"/>
                </a:cubicBezTo>
                <a:cubicBezTo>
                  <a:pt x="2178" y="2147"/>
                  <a:pt x="2244" y="2086"/>
                  <a:pt x="2244" y="2009"/>
                </a:cubicBezTo>
                <a:cubicBezTo>
                  <a:pt x="2244" y="1005"/>
                  <a:pt x="2244" y="1005"/>
                  <a:pt x="2244" y="1005"/>
                </a:cubicBezTo>
                <a:cubicBezTo>
                  <a:pt x="2244" y="928"/>
                  <a:pt x="2183" y="867"/>
                  <a:pt x="2101" y="867"/>
                </a:cubicBezTo>
                <a:close/>
                <a:moveTo>
                  <a:pt x="2152" y="2004"/>
                </a:moveTo>
                <a:cubicBezTo>
                  <a:pt x="2152" y="2030"/>
                  <a:pt x="2132" y="2050"/>
                  <a:pt x="2106" y="2050"/>
                </a:cubicBezTo>
                <a:cubicBezTo>
                  <a:pt x="1448" y="2050"/>
                  <a:pt x="1448" y="2050"/>
                  <a:pt x="1448" y="2050"/>
                </a:cubicBezTo>
                <a:cubicBezTo>
                  <a:pt x="1423" y="2050"/>
                  <a:pt x="1403" y="2030"/>
                  <a:pt x="1403" y="2004"/>
                </a:cubicBezTo>
                <a:cubicBezTo>
                  <a:pt x="1403" y="1867"/>
                  <a:pt x="1403" y="1867"/>
                  <a:pt x="1403" y="1867"/>
                </a:cubicBezTo>
                <a:cubicBezTo>
                  <a:pt x="2152" y="1867"/>
                  <a:pt x="2152" y="1867"/>
                  <a:pt x="2152" y="1867"/>
                </a:cubicBezTo>
                <a:lnTo>
                  <a:pt x="2152" y="2004"/>
                </a:lnTo>
                <a:close/>
                <a:moveTo>
                  <a:pt x="2152" y="1821"/>
                </a:moveTo>
                <a:cubicBezTo>
                  <a:pt x="1403" y="1821"/>
                  <a:pt x="1403" y="1821"/>
                  <a:pt x="1403" y="1821"/>
                </a:cubicBezTo>
                <a:cubicBezTo>
                  <a:pt x="1403" y="1005"/>
                  <a:pt x="1403" y="1005"/>
                  <a:pt x="1403" y="1005"/>
                </a:cubicBezTo>
                <a:cubicBezTo>
                  <a:pt x="1403" y="979"/>
                  <a:pt x="1423" y="959"/>
                  <a:pt x="1448" y="959"/>
                </a:cubicBezTo>
                <a:cubicBezTo>
                  <a:pt x="2101" y="959"/>
                  <a:pt x="2101" y="959"/>
                  <a:pt x="2101" y="959"/>
                </a:cubicBezTo>
                <a:cubicBezTo>
                  <a:pt x="2127" y="959"/>
                  <a:pt x="2147" y="979"/>
                  <a:pt x="2147" y="1005"/>
                </a:cubicBezTo>
                <a:cubicBezTo>
                  <a:pt x="2147" y="1821"/>
                  <a:pt x="2147" y="1821"/>
                  <a:pt x="2147" y="1821"/>
                </a:cubicBezTo>
                <a:lnTo>
                  <a:pt x="2152" y="1821"/>
                </a:lnTo>
                <a:close/>
                <a:moveTo>
                  <a:pt x="92" y="1550"/>
                </a:moveTo>
                <a:cubicBezTo>
                  <a:pt x="92" y="184"/>
                  <a:pt x="92" y="184"/>
                  <a:pt x="92" y="184"/>
                </a:cubicBezTo>
                <a:cubicBezTo>
                  <a:pt x="92" y="133"/>
                  <a:pt x="133" y="92"/>
                  <a:pt x="184" y="92"/>
                </a:cubicBezTo>
                <a:cubicBezTo>
                  <a:pt x="1867" y="92"/>
                  <a:pt x="1867" y="92"/>
                  <a:pt x="1867" y="92"/>
                </a:cubicBezTo>
                <a:cubicBezTo>
                  <a:pt x="1918" y="92"/>
                  <a:pt x="1958" y="133"/>
                  <a:pt x="1958" y="184"/>
                </a:cubicBezTo>
                <a:cubicBezTo>
                  <a:pt x="1958" y="775"/>
                  <a:pt x="1958" y="775"/>
                  <a:pt x="1958" y="775"/>
                </a:cubicBezTo>
                <a:cubicBezTo>
                  <a:pt x="2050" y="775"/>
                  <a:pt x="2050" y="775"/>
                  <a:pt x="2050" y="775"/>
                </a:cubicBezTo>
                <a:cubicBezTo>
                  <a:pt x="2050" y="184"/>
                  <a:pt x="2050" y="184"/>
                  <a:pt x="2050" y="184"/>
                </a:cubicBezTo>
                <a:cubicBezTo>
                  <a:pt x="2050" y="82"/>
                  <a:pt x="1969" y="0"/>
                  <a:pt x="1861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82" y="0"/>
                  <a:pt x="0" y="82"/>
                  <a:pt x="0" y="184"/>
                </a:cubicBezTo>
                <a:cubicBezTo>
                  <a:pt x="0" y="1550"/>
                  <a:pt x="0" y="1550"/>
                  <a:pt x="0" y="1550"/>
                </a:cubicBezTo>
                <a:cubicBezTo>
                  <a:pt x="0" y="1652"/>
                  <a:pt x="82" y="1734"/>
                  <a:pt x="189" y="1734"/>
                </a:cubicBezTo>
                <a:cubicBezTo>
                  <a:pt x="1219" y="1734"/>
                  <a:pt x="1219" y="1734"/>
                  <a:pt x="1219" y="1734"/>
                </a:cubicBezTo>
                <a:cubicBezTo>
                  <a:pt x="1219" y="1642"/>
                  <a:pt x="1219" y="1642"/>
                  <a:pt x="1219" y="1642"/>
                </a:cubicBezTo>
                <a:cubicBezTo>
                  <a:pt x="189" y="1642"/>
                  <a:pt x="189" y="1642"/>
                  <a:pt x="189" y="1642"/>
                </a:cubicBezTo>
                <a:cubicBezTo>
                  <a:pt x="138" y="1642"/>
                  <a:pt x="92" y="1601"/>
                  <a:pt x="92" y="1550"/>
                </a:cubicBezTo>
                <a:close/>
                <a:moveTo>
                  <a:pt x="469" y="1912"/>
                </a:moveTo>
                <a:cubicBezTo>
                  <a:pt x="469" y="1938"/>
                  <a:pt x="490" y="1958"/>
                  <a:pt x="515" y="1958"/>
                </a:cubicBezTo>
                <a:cubicBezTo>
                  <a:pt x="1219" y="1958"/>
                  <a:pt x="1219" y="1958"/>
                  <a:pt x="1219" y="1958"/>
                </a:cubicBezTo>
                <a:cubicBezTo>
                  <a:pt x="1219" y="1867"/>
                  <a:pt x="1219" y="1867"/>
                  <a:pt x="1219" y="1867"/>
                </a:cubicBezTo>
                <a:cubicBezTo>
                  <a:pt x="515" y="1867"/>
                  <a:pt x="515" y="1867"/>
                  <a:pt x="515" y="1867"/>
                </a:cubicBezTo>
                <a:cubicBezTo>
                  <a:pt x="490" y="1867"/>
                  <a:pt x="469" y="1887"/>
                  <a:pt x="469" y="1912"/>
                </a:cubicBezTo>
                <a:close/>
                <a:moveTo>
                  <a:pt x="1989" y="1091"/>
                </a:moveTo>
                <a:cubicBezTo>
                  <a:pt x="1571" y="1091"/>
                  <a:pt x="1571" y="1091"/>
                  <a:pt x="1571" y="1091"/>
                </a:cubicBezTo>
                <a:cubicBezTo>
                  <a:pt x="1556" y="1091"/>
                  <a:pt x="1545" y="1102"/>
                  <a:pt x="1545" y="1112"/>
                </a:cubicBezTo>
                <a:cubicBezTo>
                  <a:pt x="1545" y="1122"/>
                  <a:pt x="1556" y="1132"/>
                  <a:pt x="1571" y="1132"/>
                </a:cubicBezTo>
                <a:cubicBezTo>
                  <a:pt x="1989" y="1132"/>
                  <a:pt x="1989" y="1132"/>
                  <a:pt x="1989" y="1132"/>
                </a:cubicBezTo>
                <a:cubicBezTo>
                  <a:pt x="2004" y="1132"/>
                  <a:pt x="2015" y="1122"/>
                  <a:pt x="2015" y="1112"/>
                </a:cubicBezTo>
                <a:cubicBezTo>
                  <a:pt x="2015" y="1102"/>
                  <a:pt x="1999" y="1091"/>
                  <a:pt x="1989" y="1091"/>
                </a:cubicBezTo>
                <a:close/>
                <a:moveTo>
                  <a:pt x="1775" y="2004"/>
                </a:moveTo>
                <a:cubicBezTo>
                  <a:pt x="1800" y="2004"/>
                  <a:pt x="1821" y="1984"/>
                  <a:pt x="1821" y="1958"/>
                </a:cubicBezTo>
                <a:cubicBezTo>
                  <a:pt x="1821" y="1933"/>
                  <a:pt x="1800" y="1912"/>
                  <a:pt x="1775" y="1912"/>
                </a:cubicBezTo>
                <a:cubicBezTo>
                  <a:pt x="1749" y="1912"/>
                  <a:pt x="1729" y="1933"/>
                  <a:pt x="1729" y="1958"/>
                </a:cubicBezTo>
                <a:cubicBezTo>
                  <a:pt x="1729" y="1984"/>
                  <a:pt x="1749" y="2004"/>
                  <a:pt x="1775" y="2004"/>
                </a:cubicBezTo>
                <a:close/>
                <a:moveTo>
                  <a:pt x="1989" y="1229"/>
                </a:moveTo>
                <a:cubicBezTo>
                  <a:pt x="1571" y="1229"/>
                  <a:pt x="1571" y="1229"/>
                  <a:pt x="1571" y="1229"/>
                </a:cubicBezTo>
                <a:cubicBezTo>
                  <a:pt x="1556" y="1229"/>
                  <a:pt x="1545" y="1239"/>
                  <a:pt x="1545" y="1249"/>
                </a:cubicBezTo>
                <a:cubicBezTo>
                  <a:pt x="1545" y="1260"/>
                  <a:pt x="1556" y="1270"/>
                  <a:pt x="1571" y="1270"/>
                </a:cubicBezTo>
                <a:cubicBezTo>
                  <a:pt x="1989" y="1270"/>
                  <a:pt x="1989" y="1270"/>
                  <a:pt x="1989" y="1270"/>
                </a:cubicBezTo>
                <a:cubicBezTo>
                  <a:pt x="2004" y="1270"/>
                  <a:pt x="2015" y="1260"/>
                  <a:pt x="2015" y="1249"/>
                </a:cubicBezTo>
                <a:cubicBezTo>
                  <a:pt x="2015" y="1239"/>
                  <a:pt x="1999" y="1229"/>
                  <a:pt x="1989" y="1229"/>
                </a:cubicBezTo>
                <a:close/>
                <a:moveTo>
                  <a:pt x="1754" y="1367"/>
                </a:moveTo>
                <a:cubicBezTo>
                  <a:pt x="1566" y="1367"/>
                  <a:pt x="1566" y="1367"/>
                  <a:pt x="1566" y="1367"/>
                </a:cubicBezTo>
                <a:cubicBezTo>
                  <a:pt x="1550" y="1367"/>
                  <a:pt x="1540" y="1377"/>
                  <a:pt x="1540" y="1387"/>
                </a:cubicBezTo>
                <a:cubicBezTo>
                  <a:pt x="1540" y="1397"/>
                  <a:pt x="1550" y="1408"/>
                  <a:pt x="1566" y="1408"/>
                </a:cubicBezTo>
                <a:cubicBezTo>
                  <a:pt x="1754" y="1408"/>
                  <a:pt x="1754" y="1408"/>
                  <a:pt x="1754" y="1408"/>
                </a:cubicBezTo>
                <a:cubicBezTo>
                  <a:pt x="1770" y="1408"/>
                  <a:pt x="1780" y="1397"/>
                  <a:pt x="1780" y="1387"/>
                </a:cubicBezTo>
                <a:cubicBezTo>
                  <a:pt x="1780" y="1377"/>
                  <a:pt x="1765" y="1367"/>
                  <a:pt x="1754" y="1367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TextBox 266"/>
          <p:cNvSpPr txBox="1"/>
          <p:nvPr/>
        </p:nvSpPr>
        <p:spPr>
          <a:xfrm>
            <a:off x="3376147" y="5778338"/>
            <a:ext cx="13401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Cloud Site(CBS</a:t>
            </a: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29517" y="2984959"/>
            <a:ext cx="258762" cy="258762"/>
            <a:chOff x="5395913" y="1504950"/>
            <a:chExt cx="671512" cy="67151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654675" y="1716088"/>
              <a:ext cx="152400" cy="19050"/>
            </a:xfrm>
            <a:custGeom>
              <a:avLst/>
              <a:gdLst>
                <a:gd name="T0" fmla="*/ 37 w 40"/>
                <a:gd name="T1" fmla="*/ 0 h 5"/>
                <a:gd name="T2" fmla="*/ 3 w 40"/>
                <a:gd name="T3" fmla="*/ 0 h 5"/>
                <a:gd name="T4" fmla="*/ 0 w 40"/>
                <a:gd name="T5" fmla="*/ 3 h 5"/>
                <a:gd name="T6" fmla="*/ 3 w 40"/>
                <a:gd name="T7" fmla="*/ 5 h 5"/>
                <a:gd name="T8" fmla="*/ 37 w 40"/>
                <a:gd name="T9" fmla="*/ 5 h 5"/>
                <a:gd name="T10" fmla="*/ 40 w 40"/>
                <a:gd name="T11" fmla="*/ 3 h 5"/>
                <a:gd name="T12" fmla="*/ 37 w 4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">
                  <a:moveTo>
                    <a:pt x="3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9" y="5"/>
                    <a:pt x="40" y="4"/>
                    <a:pt x="40" y="3"/>
                  </a:cubicBezTo>
                  <a:cubicBezTo>
                    <a:pt x="40" y="1"/>
                    <a:pt x="39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5529263" y="1635125"/>
              <a:ext cx="404812" cy="301625"/>
            </a:xfrm>
            <a:custGeom>
              <a:avLst/>
              <a:gdLst>
                <a:gd name="T0" fmla="*/ 95 w 106"/>
                <a:gd name="T1" fmla="*/ 0 h 79"/>
                <a:gd name="T2" fmla="*/ 11 w 106"/>
                <a:gd name="T3" fmla="*/ 0 h 79"/>
                <a:gd name="T4" fmla="*/ 0 w 106"/>
                <a:gd name="T5" fmla="*/ 12 h 79"/>
                <a:gd name="T6" fmla="*/ 0 w 106"/>
                <a:gd name="T7" fmla="*/ 68 h 79"/>
                <a:gd name="T8" fmla="*/ 11 w 106"/>
                <a:gd name="T9" fmla="*/ 79 h 79"/>
                <a:gd name="T10" fmla="*/ 95 w 106"/>
                <a:gd name="T11" fmla="*/ 79 h 79"/>
                <a:gd name="T12" fmla="*/ 106 w 106"/>
                <a:gd name="T13" fmla="*/ 68 h 79"/>
                <a:gd name="T14" fmla="*/ 106 w 106"/>
                <a:gd name="T15" fmla="*/ 12 h 79"/>
                <a:gd name="T16" fmla="*/ 95 w 106"/>
                <a:gd name="T17" fmla="*/ 0 h 79"/>
                <a:gd name="T18" fmla="*/ 102 w 106"/>
                <a:gd name="T19" fmla="*/ 68 h 79"/>
                <a:gd name="T20" fmla="*/ 95 w 106"/>
                <a:gd name="T21" fmla="*/ 75 h 79"/>
                <a:gd name="T22" fmla="*/ 11 w 106"/>
                <a:gd name="T23" fmla="*/ 75 h 79"/>
                <a:gd name="T24" fmla="*/ 4 w 106"/>
                <a:gd name="T25" fmla="*/ 68 h 79"/>
                <a:gd name="T26" fmla="*/ 4 w 106"/>
                <a:gd name="T27" fmla="*/ 12 h 79"/>
                <a:gd name="T28" fmla="*/ 11 w 106"/>
                <a:gd name="T29" fmla="*/ 5 h 79"/>
                <a:gd name="T30" fmla="*/ 95 w 106"/>
                <a:gd name="T31" fmla="*/ 5 h 79"/>
                <a:gd name="T32" fmla="*/ 102 w 106"/>
                <a:gd name="T33" fmla="*/ 12 h 79"/>
                <a:gd name="T34" fmla="*/ 102 w 106"/>
                <a:gd name="T35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79">
                  <a:moveTo>
                    <a:pt x="95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4"/>
                    <a:pt x="5" y="79"/>
                    <a:pt x="11" y="79"/>
                  </a:cubicBezTo>
                  <a:cubicBezTo>
                    <a:pt x="95" y="79"/>
                    <a:pt x="95" y="79"/>
                    <a:pt x="95" y="79"/>
                  </a:cubicBezTo>
                  <a:cubicBezTo>
                    <a:pt x="101" y="79"/>
                    <a:pt x="106" y="74"/>
                    <a:pt x="106" y="68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6" y="6"/>
                    <a:pt x="101" y="0"/>
                    <a:pt x="95" y="0"/>
                  </a:cubicBezTo>
                  <a:close/>
                  <a:moveTo>
                    <a:pt x="102" y="68"/>
                  </a:moveTo>
                  <a:cubicBezTo>
                    <a:pt x="102" y="71"/>
                    <a:pt x="99" y="75"/>
                    <a:pt x="95" y="7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7" y="75"/>
                    <a:pt x="4" y="71"/>
                    <a:pt x="4" y="6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8"/>
                    <a:pt x="7" y="5"/>
                    <a:pt x="11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9" y="5"/>
                    <a:pt x="102" y="8"/>
                    <a:pt x="102" y="12"/>
                  </a:cubicBezTo>
                  <a:lnTo>
                    <a:pt x="102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5395913" y="1504950"/>
              <a:ext cx="671512" cy="671513"/>
            </a:xfrm>
            <a:custGeom>
              <a:avLst/>
              <a:gdLst>
                <a:gd name="T0" fmla="*/ 162 w 176"/>
                <a:gd name="T1" fmla="*/ 0 h 176"/>
                <a:gd name="T2" fmla="*/ 14 w 176"/>
                <a:gd name="T3" fmla="*/ 0 h 176"/>
                <a:gd name="T4" fmla="*/ 0 w 176"/>
                <a:gd name="T5" fmla="*/ 13 h 176"/>
                <a:gd name="T6" fmla="*/ 0 w 176"/>
                <a:gd name="T7" fmla="*/ 117 h 176"/>
                <a:gd name="T8" fmla="*/ 10 w 176"/>
                <a:gd name="T9" fmla="*/ 135 h 176"/>
                <a:gd name="T10" fmla="*/ 78 w 176"/>
                <a:gd name="T11" fmla="*/ 173 h 176"/>
                <a:gd name="T12" fmla="*/ 88 w 176"/>
                <a:gd name="T13" fmla="*/ 176 h 176"/>
                <a:gd name="T14" fmla="*/ 98 w 176"/>
                <a:gd name="T15" fmla="*/ 173 h 176"/>
                <a:gd name="T16" fmla="*/ 166 w 176"/>
                <a:gd name="T17" fmla="*/ 135 h 176"/>
                <a:gd name="T18" fmla="*/ 176 w 176"/>
                <a:gd name="T19" fmla="*/ 117 h 176"/>
                <a:gd name="T20" fmla="*/ 176 w 176"/>
                <a:gd name="T21" fmla="*/ 13 h 176"/>
                <a:gd name="T22" fmla="*/ 162 w 176"/>
                <a:gd name="T23" fmla="*/ 0 h 176"/>
                <a:gd name="T24" fmla="*/ 167 w 176"/>
                <a:gd name="T25" fmla="*/ 117 h 176"/>
                <a:gd name="T26" fmla="*/ 161 w 176"/>
                <a:gd name="T27" fmla="*/ 127 h 176"/>
                <a:gd name="T28" fmla="*/ 94 w 176"/>
                <a:gd name="T29" fmla="*/ 165 h 176"/>
                <a:gd name="T30" fmla="*/ 82 w 176"/>
                <a:gd name="T31" fmla="*/ 165 h 176"/>
                <a:gd name="T32" fmla="*/ 15 w 176"/>
                <a:gd name="T33" fmla="*/ 127 h 176"/>
                <a:gd name="T34" fmla="*/ 9 w 176"/>
                <a:gd name="T35" fmla="*/ 117 h 176"/>
                <a:gd name="T36" fmla="*/ 9 w 176"/>
                <a:gd name="T37" fmla="*/ 13 h 176"/>
                <a:gd name="T38" fmla="*/ 14 w 176"/>
                <a:gd name="T39" fmla="*/ 9 h 176"/>
                <a:gd name="T40" fmla="*/ 162 w 176"/>
                <a:gd name="T41" fmla="*/ 9 h 176"/>
                <a:gd name="T42" fmla="*/ 167 w 176"/>
                <a:gd name="T43" fmla="*/ 13 h 176"/>
                <a:gd name="T44" fmla="*/ 167 w 176"/>
                <a:gd name="T45" fmla="*/ 11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176">
                  <a:moveTo>
                    <a:pt x="162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123"/>
                    <a:pt x="5" y="131"/>
                    <a:pt x="10" y="135"/>
                  </a:cubicBezTo>
                  <a:cubicBezTo>
                    <a:pt x="78" y="173"/>
                    <a:pt x="78" y="173"/>
                    <a:pt x="78" y="173"/>
                  </a:cubicBezTo>
                  <a:cubicBezTo>
                    <a:pt x="80" y="175"/>
                    <a:pt x="84" y="176"/>
                    <a:pt x="88" y="176"/>
                  </a:cubicBezTo>
                  <a:cubicBezTo>
                    <a:pt x="92" y="176"/>
                    <a:pt x="96" y="175"/>
                    <a:pt x="98" y="173"/>
                  </a:cubicBezTo>
                  <a:cubicBezTo>
                    <a:pt x="166" y="135"/>
                    <a:pt x="166" y="135"/>
                    <a:pt x="166" y="135"/>
                  </a:cubicBezTo>
                  <a:cubicBezTo>
                    <a:pt x="171" y="131"/>
                    <a:pt x="176" y="123"/>
                    <a:pt x="176" y="117"/>
                  </a:cubicBezTo>
                  <a:cubicBezTo>
                    <a:pt x="176" y="13"/>
                    <a:pt x="176" y="13"/>
                    <a:pt x="176" y="13"/>
                  </a:cubicBezTo>
                  <a:cubicBezTo>
                    <a:pt x="176" y="6"/>
                    <a:pt x="170" y="0"/>
                    <a:pt x="162" y="0"/>
                  </a:cubicBezTo>
                  <a:close/>
                  <a:moveTo>
                    <a:pt x="167" y="117"/>
                  </a:moveTo>
                  <a:cubicBezTo>
                    <a:pt x="167" y="120"/>
                    <a:pt x="164" y="125"/>
                    <a:pt x="161" y="127"/>
                  </a:cubicBezTo>
                  <a:cubicBezTo>
                    <a:pt x="94" y="165"/>
                    <a:pt x="94" y="165"/>
                    <a:pt x="94" y="165"/>
                  </a:cubicBezTo>
                  <a:cubicBezTo>
                    <a:pt x="91" y="167"/>
                    <a:pt x="85" y="167"/>
                    <a:pt x="82" y="165"/>
                  </a:cubicBezTo>
                  <a:cubicBezTo>
                    <a:pt x="15" y="127"/>
                    <a:pt x="15" y="127"/>
                    <a:pt x="15" y="127"/>
                  </a:cubicBezTo>
                  <a:cubicBezTo>
                    <a:pt x="12" y="125"/>
                    <a:pt x="9" y="120"/>
                    <a:pt x="9" y="11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1"/>
                    <a:pt x="11" y="9"/>
                    <a:pt x="14" y="9"/>
                  </a:cubicBezTo>
                  <a:cubicBezTo>
                    <a:pt x="162" y="9"/>
                    <a:pt x="162" y="9"/>
                    <a:pt x="162" y="9"/>
                  </a:cubicBezTo>
                  <a:cubicBezTo>
                    <a:pt x="165" y="9"/>
                    <a:pt x="167" y="11"/>
                    <a:pt x="167" y="13"/>
                  </a:cubicBezTo>
                  <a:lnTo>
                    <a:pt x="167" y="1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133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Edge Cloud Service</a:t>
            </a: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TextBox 266"/>
          <p:cNvSpPr txBox="1"/>
          <p:nvPr/>
        </p:nvSpPr>
        <p:spPr>
          <a:xfrm>
            <a:off x="3121947" y="1878351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TextBox 266"/>
          <p:cNvSpPr txBox="1"/>
          <p:nvPr/>
        </p:nvSpPr>
        <p:spPr>
          <a:xfrm>
            <a:off x="1874661" y="1878351"/>
            <a:ext cx="362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IEF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Box 266"/>
          <p:cNvSpPr txBox="1"/>
          <p:nvPr/>
        </p:nvSpPr>
        <p:spPr>
          <a:xfrm>
            <a:off x="3995332" y="1878351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Freeform 5"/>
          <p:cNvSpPr>
            <a:spLocks noEditPoints="1"/>
          </p:cNvSpPr>
          <p:nvPr/>
        </p:nvSpPr>
        <p:spPr bwMode="auto">
          <a:xfrm>
            <a:off x="1886296" y="1507302"/>
            <a:ext cx="339329" cy="330524"/>
          </a:xfrm>
          <a:custGeom>
            <a:avLst/>
            <a:gdLst>
              <a:gd name="T0" fmla="*/ 88 w 176"/>
              <a:gd name="T1" fmla="*/ 0 h 172"/>
              <a:gd name="T2" fmla="*/ 0 w 176"/>
              <a:gd name="T3" fmla="*/ 80 h 172"/>
              <a:gd name="T4" fmla="*/ 52 w 176"/>
              <a:gd name="T5" fmla="*/ 128 h 172"/>
              <a:gd name="T6" fmla="*/ 92 w 176"/>
              <a:gd name="T7" fmla="*/ 92 h 172"/>
              <a:gd name="T8" fmla="*/ 100 w 176"/>
              <a:gd name="T9" fmla="*/ 79 h 172"/>
              <a:gd name="T10" fmla="*/ 123 w 176"/>
              <a:gd name="T11" fmla="*/ 70 h 172"/>
              <a:gd name="T12" fmla="*/ 132 w 176"/>
              <a:gd name="T13" fmla="*/ 63 h 172"/>
              <a:gd name="T14" fmla="*/ 119 w 176"/>
              <a:gd name="T15" fmla="*/ 53 h 172"/>
              <a:gd name="T16" fmla="*/ 116 w 176"/>
              <a:gd name="T17" fmla="*/ 65 h 172"/>
              <a:gd name="T18" fmla="*/ 99 w 176"/>
              <a:gd name="T19" fmla="*/ 75 h 172"/>
              <a:gd name="T20" fmla="*/ 77 w 176"/>
              <a:gd name="T21" fmla="*/ 75 h 172"/>
              <a:gd name="T22" fmla="*/ 60 w 176"/>
              <a:gd name="T23" fmla="*/ 65 h 172"/>
              <a:gd name="T24" fmla="*/ 45 w 176"/>
              <a:gd name="T25" fmla="*/ 56 h 172"/>
              <a:gd name="T26" fmla="*/ 53 w 176"/>
              <a:gd name="T27" fmla="*/ 70 h 172"/>
              <a:gd name="T28" fmla="*/ 76 w 176"/>
              <a:gd name="T29" fmla="*/ 79 h 172"/>
              <a:gd name="T30" fmla="*/ 84 w 176"/>
              <a:gd name="T31" fmla="*/ 91 h 172"/>
              <a:gd name="T32" fmla="*/ 84 w 176"/>
              <a:gd name="T33" fmla="*/ 94 h 172"/>
              <a:gd name="T34" fmla="*/ 48 w 176"/>
              <a:gd name="T35" fmla="*/ 120 h 172"/>
              <a:gd name="T36" fmla="*/ 8 w 176"/>
              <a:gd name="T37" fmla="*/ 80 h 172"/>
              <a:gd name="T38" fmla="*/ 50 w 176"/>
              <a:gd name="T39" fmla="*/ 35 h 172"/>
              <a:gd name="T40" fmla="*/ 126 w 176"/>
              <a:gd name="T41" fmla="*/ 35 h 172"/>
              <a:gd name="T42" fmla="*/ 168 w 176"/>
              <a:gd name="T43" fmla="*/ 80 h 172"/>
              <a:gd name="T44" fmla="*/ 120 w 176"/>
              <a:gd name="T45" fmla="*/ 120 h 172"/>
              <a:gd name="T46" fmla="*/ 102 w 176"/>
              <a:gd name="T47" fmla="*/ 120 h 172"/>
              <a:gd name="T48" fmla="*/ 86 w 176"/>
              <a:gd name="T49" fmla="*/ 141 h 172"/>
              <a:gd name="T50" fmla="*/ 90 w 176"/>
              <a:gd name="T51" fmla="*/ 160 h 172"/>
              <a:gd name="T52" fmla="*/ 94 w 176"/>
              <a:gd name="T53" fmla="*/ 141 h 172"/>
              <a:gd name="T54" fmla="*/ 102 w 176"/>
              <a:gd name="T55" fmla="*/ 128 h 172"/>
              <a:gd name="T56" fmla="*/ 128 w 176"/>
              <a:gd name="T57" fmla="*/ 128 h 172"/>
              <a:gd name="T58" fmla="*/ 176 w 176"/>
              <a:gd name="T59" fmla="*/ 80 h 172"/>
              <a:gd name="T60" fmla="*/ 119 w 176"/>
              <a:gd name="T61" fmla="*/ 60 h 172"/>
              <a:gd name="T62" fmla="*/ 124 w 176"/>
              <a:gd name="T63" fmla="*/ 56 h 172"/>
              <a:gd name="T64" fmla="*/ 128 w 176"/>
              <a:gd name="T65" fmla="*/ 62 h 172"/>
              <a:gd name="T66" fmla="*/ 119 w 176"/>
              <a:gd name="T67" fmla="*/ 63 h 172"/>
              <a:gd name="T68" fmla="*/ 50 w 176"/>
              <a:gd name="T69" fmla="*/ 65 h 172"/>
              <a:gd name="T70" fmla="*/ 53 w 176"/>
              <a:gd name="T71" fmla="*/ 56 h 172"/>
              <a:gd name="T72" fmla="*/ 57 w 176"/>
              <a:gd name="T73" fmla="*/ 63 h 172"/>
              <a:gd name="T74" fmla="*/ 80 w 176"/>
              <a:gd name="T75" fmla="*/ 80 h 172"/>
              <a:gd name="T76" fmla="*/ 96 w 176"/>
              <a:gd name="T77" fmla="*/ 80 h 172"/>
              <a:gd name="T78" fmla="*/ 88 w 176"/>
              <a:gd name="T79" fmla="*/ 88 h 172"/>
              <a:gd name="T80" fmla="*/ 80 w 176"/>
              <a:gd name="T81" fmla="*/ 80 h 172"/>
              <a:gd name="T82" fmla="*/ 90 w 176"/>
              <a:gd name="T83" fmla="*/ 172 h 172"/>
              <a:gd name="T84" fmla="*/ 76 w 176"/>
              <a:gd name="T85" fmla="*/ 133 h 172"/>
              <a:gd name="T86" fmla="*/ 78 w 176"/>
              <a:gd name="T87" fmla="*/ 136 h 172"/>
              <a:gd name="T88" fmla="*/ 90 w 176"/>
              <a:gd name="T89" fmla="*/ 168 h 172"/>
              <a:gd name="T90" fmla="*/ 102 w 176"/>
              <a:gd name="T91" fmla="*/ 136 h 172"/>
              <a:gd name="T92" fmla="*/ 104 w 176"/>
              <a:gd name="T93" fmla="*/ 13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2">
                <a:moveTo>
                  <a:pt x="133" y="32"/>
                </a:moveTo>
                <a:cubicBezTo>
                  <a:pt x="127" y="14"/>
                  <a:pt x="109" y="0"/>
                  <a:pt x="88" y="0"/>
                </a:cubicBezTo>
                <a:cubicBezTo>
                  <a:pt x="67" y="0"/>
                  <a:pt x="49" y="14"/>
                  <a:pt x="43" y="32"/>
                </a:cubicBezTo>
                <a:cubicBezTo>
                  <a:pt x="19" y="35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72" y="128"/>
                  <a:pt x="88" y="114"/>
                  <a:pt x="92" y="94"/>
                </a:cubicBezTo>
                <a:cubicBezTo>
                  <a:pt x="92" y="93"/>
                  <a:pt x="92" y="92"/>
                  <a:pt x="92" y="92"/>
                </a:cubicBezTo>
                <a:cubicBezTo>
                  <a:pt x="97" y="90"/>
                  <a:pt x="100" y="86"/>
                  <a:pt x="100" y="80"/>
                </a:cubicBezTo>
                <a:cubicBezTo>
                  <a:pt x="100" y="80"/>
                  <a:pt x="100" y="79"/>
                  <a:pt x="100" y="79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120" y="69"/>
                  <a:pt x="122" y="70"/>
                  <a:pt x="123" y="70"/>
                </a:cubicBezTo>
                <a:cubicBezTo>
                  <a:pt x="125" y="70"/>
                  <a:pt x="126" y="69"/>
                  <a:pt x="128" y="68"/>
                </a:cubicBezTo>
                <a:cubicBezTo>
                  <a:pt x="130" y="67"/>
                  <a:pt x="131" y="65"/>
                  <a:pt x="132" y="63"/>
                </a:cubicBezTo>
                <a:cubicBezTo>
                  <a:pt x="132" y="61"/>
                  <a:pt x="132" y="58"/>
                  <a:pt x="131" y="56"/>
                </a:cubicBezTo>
                <a:cubicBezTo>
                  <a:pt x="128" y="52"/>
                  <a:pt x="123" y="51"/>
                  <a:pt x="119" y="53"/>
                </a:cubicBezTo>
                <a:cubicBezTo>
                  <a:pt x="117" y="54"/>
                  <a:pt x="115" y="56"/>
                  <a:pt x="115" y="58"/>
                </a:cubicBezTo>
                <a:cubicBezTo>
                  <a:pt x="114" y="61"/>
                  <a:pt x="114" y="63"/>
                  <a:pt x="116" y="65"/>
                </a:cubicBezTo>
                <a:cubicBezTo>
                  <a:pt x="116" y="65"/>
                  <a:pt x="116" y="65"/>
                  <a:pt x="116" y="65"/>
                </a:cubicBezTo>
                <a:cubicBezTo>
                  <a:pt x="99" y="75"/>
                  <a:pt x="99" y="75"/>
                  <a:pt x="99" y="75"/>
                </a:cubicBezTo>
                <a:cubicBezTo>
                  <a:pt x="97" y="71"/>
                  <a:pt x="93" y="68"/>
                  <a:pt x="88" y="68"/>
                </a:cubicBezTo>
                <a:cubicBezTo>
                  <a:pt x="83" y="68"/>
                  <a:pt x="79" y="71"/>
                  <a:pt x="77" y="75"/>
                </a:cubicBezTo>
                <a:cubicBezTo>
                  <a:pt x="60" y="65"/>
                  <a:pt x="60" y="65"/>
                  <a:pt x="60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63" y="61"/>
                  <a:pt x="61" y="56"/>
                  <a:pt x="57" y="53"/>
                </a:cubicBezTo>
                <a:cubicBezTo>
                  <a:pt x="53" y="51"/>
                  <a:pt x="48" y="52"/>
                  <a:pt x="45" y="56"/>
                </a:cubicBezTo>
                <a:cubicBezTo>
                  <a:pt x="43" y="60"/>
                  <a:pt x="44" y="66"/>
                  <a:pt x="48" y="68"/>
                </a:cubicBezTo>
                <a:cubicBezTo>
                  <a:pt x="50" y="69"/>
                  <a:pt x="51" y="70"/>
                  <a:pt x="53" y="70"/>
                </a:cubicBezTo>
                <a:cubicBezTo>
                  <a:pt x="54" y="70"/>
                  <a:pt x="56" y="69"/>
                  <a:pt x="57" y="68"/>
                </a:cubicBezTo>
                <a:cubicBezTo>
                  <a:pt x="76" y="79"/>
                  <a:pt x="76" y="79"/>
                  <a:pt x="76" y="79"/>
                </a:cubicBezTo>
                <a:cubicBezTo>
                  <a:pt x="76" y="79"/>
                  <a:pt x="76" y="80"/>
                  <a:pt x="76" y="80"/>
                </a:cubicBezTo>
                <a:cubicBezTo>
                  <a:pt x="76" y="85"/>
                  <a:pt x="79" y="89"/>
                  <a:pt x="84" y="91"/>
                </a:cubicBezTo>
                <a:cubicBezTo>
                  <a:pt x="84" y="91"/>
                  <a:pt x="84" y="91"/>
                  <a:pt x="84" y="91"/>
                </a:cubicBezTo>
                <a:cubicBezTo>
                  <a:pt x="84" y="92"/>
                  <a:pt x="84" y="93"/>
                  <a:pt x="84" y="94"/>
                </a:cubicBezTo>
                <a:cubicBezTo>
                  <a:pt x="80" y="109"/>
                  <a:pt x="68" y="120"/>
                  <a:pt x="52" y="120"/>
                </a:cubicBezTo>
                <a:cubicBezTo>
                  <a:pt x="48" y="120"/>
                  <a:pt x="48" y="120"/>
                  <a:pt x="48" y="120"/>
                </a:cubicBezTo>
                <a:cubicBezTo>
                  <a:pt x="34" y="120"/>
                  <a:pt x="22" y="113"/>
                  <a:pt x="14" y="102"/>
                </a:cubicBezTo>
                <a:cubicBezTo>
                  <a:pt x="10" y="95"/>
                  <a:pt x="8" y="88"/>
                  <a:pt x="8" y="80"/>
                </a:cubicBezTo>
                <a:cubicBezTo>
                  <a:pt x="8" y="60"/>
                  <a:pt x="23" y="42"/>
                  <a:pt x="44" y="40"/>
                </a:cubicBezTo>
                <a:cubicBezTo>
                  <a:pt x="47" y="40"/>
                  <a:pt x="49" y="38"/>
                  <a:pt x="50" y="35"/>
                </a:cubicBezTo>
                <a:cubicBezTo>
                  <a:pt x="56" y="19"/>
                  <a:pt x="71" y="8"/>
                  <a:pt x="88" y="8"/>
                </a:cubicBezTo>
                <a:cubicBezTo>
                  <a:pt x="105" y="8"/>
                  <a:pt x="120" y="19"/>
                  <a:pt x="126" y="35"/>
                </a:cubicBezTo>
                <a:cubicBezTo>
                  <a:pt x="127" y="38"/>
                  <a:pt x="129" y="40"/>
                  <a:pt x="132" y="40"/>
                </a:cubicBezTo>
                <a:cubicBezTo>
                  <a:pt x="153" y="43"/>
                  <a:pt x="168" y="60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02" y="120"/>
                  <a:pt x="102" y="120"/>
                  <a:pt x="102" y="120"/>
                </a:cubicBezTo>
                <a:cubicBezTo>
                  <a:pt x="93" y="120"/>
                  <a:pt x="86" y="127"/>
                  <a:pt x="86" y="136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2" y="142"/>
                  <a:pt x="80" y="146"/>
                  <a:pt x="80" y="150"/>
                </a:cubicBezTo>
                <a:cubicBezTo>
                  <a:pt x="80" y="156"/>
                  <a:pt x="84" y="160"/>
                  <a:pt x="90" y="160"/>
                </a:cubicBezTo>
                <a:cubicBezTo>
                  <a:pt x="96" y="160"/>
                  <a:pt x="100" y="156"/>
                  <a:pt x="100" y="150"/>
                </a:cubicBezTo>
                <a:cubicBezTo>
                  <a:pt x="100" y="146"/>
                  <a:pt x="98" y="142"/>
                  <a:pt x="94" y="141"/>
                </a:cubicBezTo>
                <a:cubicBezTo>
                  <a:pt x="94" y="136"/>
                  <a:pt x="94" y="136"/>
                  <a:pt x="94" y="136"/>
                </a:cubicBezTo>
                <a:cubicBezTo>
                  <a:pt x="94" y="132"/>
                  <a:pt x="98" y="128"/>
                  <a:pt x="102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30" y="128"/>
                  <a:pt x="132" y="128"/>
                  <a:pt x="134" y="128"/>
                </a:cubicBezTo>
                <a:cubicBezTo>
                  <a:pt x="158" y="125"/>
                  <a:pt x="176" y="104"/>
                  <a:pt x="176" y="80"/>
                </a:cubicBezTo>
                <a:cubicBezTo>
                  <a:pt x="176" y="55"/>
                  <a:pt x="157" y="35"/>
                  <a:pt x="133" y="32"/>
                </a:cubicBezTo>
                <a:close/>
                <a:moveTo>
                  <a:pt x="119" y="60"/>
                </a:moveTo>
                <a:cubicBezTo>
                  <a:pt x="119" y="58"/>
                  <a:pt x="120" y="57"/>
                  <a:pt x="121" y="57"/>
                </a:cubicBezTo>
                <a:cubicBezTo>
                  <a:pt x="122" y="56"/>
                  <a:pt x="123" y="56"/>
                  <a:pt x="124" y="56"/>
                </a:cubicBezTo>
                <a:cubicBezTo>
                  <a:pt x="125" y="56"/>
                  <a:pt x="127" y="57"/>
                  <a:pt x="128" y="58"/>
                </a:cubicBezTo>
                <a:cubicBezTo>
                  <a:pt x="128" y="60"/>
                  <a:pt x="128" y="61"/>
                  <a:pt x="128" y="62"/>
                </a:cubicBezTo>
                <a:cubicBezTo>
                  <a:pt x="128" y="63"/>
                  <a:pt x="127" y="64"/>
                  <a:pt x="126" y="65"/>
                </a:cubicBezTo>
                <a:cubicBezTo>
                  <a:pt x="123" y="66"/>
                  <a:pt x="120" y="65"/>
                  <a:pt x="119" y="63"/>
                </a:cubicBezTo>
                <a:cubicBezTo>
                  <a:pt x="118" y="62"/>
                  <a:pt x="118" y="61"/>
                  <a:pt x="119" y="60"/>
                </a:cubicBezTo>
                <a:close/>
                <a:moveTo>
                  <a:pt x="50" y="65"/>
                </a:moveTo>
                <a:cubicBezTo>
                  <a:pt x="48" y="64"/>
                  <a:pt x="47" y="60"/>
                  <a:pt x="49" y="58"/>
                </a:cubicBezTo>
                <a:cubicBezTo>
                  <a:pt x="50" y="57"/>
                  <a:pt x="51" y="56"/>
                  <a:pt x="53" y="56"/>
                </a:cubicBezTo>
                <a:cubicBezTo>
                  <a:pt x="54" y="56"/>
                  <a:pt x="54" y="56"/>
                  <a:pt x="55" y="57"/>
                </a:cubicBezTo>
                <a:cubicBezTo>
                  <a:pt x="58" y="58"/>
                  <a:pt x="58" y="61"/>
                  <a:pt x="57" y="63"/>
                </a:cubicBezTo>
                <a:cubicBezTo>
                  <a:pt x="56" y="65"/>
                  <a:pt x="52" y="66"/>
                  <a:pt x="50" y="65"/>
                </a:cubicBezTo>
                <a:close/>
                <a:moveTo>
                  <a:pt x="80" y="80"/>
                </a:moveTo>
                <a:cubicBezTo>
                  <a:pt x="80" y="76"/>
                  <a:pt x="84" y="72"/>
                  <a:pt x="88" y="72"/>
                </a:cubicBezTo>
                <a:cubicBezTo>
                  <a:pt x="92" y="72"/>
                  <a:pt x="96" y="76"/>
                  <a:pt x="96" y="80"/>
                </a:cubicBezTo>
                <a:cubicBezTo>
                  <a:pt x="96" y="83"/>
                  <a:pt x="94" y="86"/>
                  <a:pt x="92" y="87"/>
                </a:cubicBezTo>
                <a:cubicBezTo>
                  <a:pt x="91" y="88"/>
                  <a:pt x="90" y="88"/>
                  <a:pt x="88" y="88"/>
                </a:cubicBezTo>
                <a:cubicBezTo>
                  <a:pt x="86" y="88"/>
                  <a:pt x="85" y="88"/>
                  <a:pt x="84" y="87"/>
                </a:cubicBezTo>
                <a:cubicBezTo>
                  <a:pt x="82" y="86"/>
                  <a:pt x="80" y="83"/>
                  <a:pt x="80" y="80"/>
                </a:cubicBezTo>
                <a:close/>
                <a:moveTo>
                  <a:pt x="112" y="150"/>
                </a:moveTo>
                <a:cubicBezTo>
                  <a:pt x="112" y="162"/>
                  <a:pt x="102" y="172"/>
                  <a:pt x="90" y="172"/>
                </a:cubicBezTo>
                <a:cubicBezTo>
                  <a:pt x="78" y="172"/>
                  <a:pt x="68" y="162"/>
                  <a:pt x="68" y="150"/>
                </a:cubicBezTo>
                <a:cubicBezTo>
                  <a:pt x="68" y="144"/>
                  <a:pt x="71" y="137"/>
                  <a:pt x="76" y="133"/>
                </a:cubicBezTo>
                <a:cubicBezTo>
                  <a:pt x="77" y="132"/>
                  <a:pt x="78" y="133"/>
                  <a:pt x="79" y="134"/>
                </a:cubicBezTo>
                <a:cubicBezTo>
                  <a:pt x="80" y="134"/>
                  <a:pt x="79" y="136"/>
                  <a:pt x="78" y="136"/>
                </a:cubicBezTo>
                <a:cubicBezTo>
                  <a:pt x="74" y="140"/>
                  <a:pt x="72" y="145"/>
                  <a:pt x="72" y="150"/>
                </a:cubicBezTo>
                <a:cubicBezTo>
                  <a:pt x="72" y="160"/>
                  <a:pt x="80" y="168"/>
                  <a:pt x="90" y="168"/>
                </a:cubicBezTo>
                <a:cubicBezTo>
                  <a:pt x="100" y="168"/>
                  <a:pt x="108" y="160"/>
                  <a:pt x="108" y="150"/>
                </a:cubicBezTo>
                <a:cubicBezTo>
                  <a:pt x="108" y="145"/>
                  <a:pt x="106" y="140"/>
                  <a:pt x="102" y="136"/>
                </a:cubicBezTo>
                <a:cubicBezTo>
                  <a:pt x="101" y="136"/>
                  <a:pt x="101" y="134"/>
                  <a:pt x="101" y="134"/>
                </a:cubicBezTo>
                <a:cubicBezTo>
                  <a:pt x="102" y="133"/>
                  <a:pt x="103" y="133"/>
                  <a:pt x="104" y="133"/>
                </a:cubicBezTo>
                <a:cubicBezTo>
                  <a:pt x="109" y="137"/>
                  <a:pt x="112" y="144"/>
                  <a:pt x="112" y="15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1" name="Freeform 9"/>
          <p:cNvSpPr>
            <a:spLocks noEditPoints="1"/>
          </p:cNvSpPr>
          <p:nvPr/>
        </p:nvSpPr>
        <p:spPr bwMode="auto">
          <a:xfrm>
            <a:off x="3145591" y="1475977"/>
            <a:ext cx="320120" cy="348931"/>
          </a:xfrm>
          <a:custGeom>
            <a:avLst/>
            <a:gdLst>
              <a:gd name="T0" fmla="*/ 52 w 166"/>
              <a:gd name="T1" fmla="*/ 155 h 182"/>
              <a:gd name="T2" fmla="*/ 60 w 166"/>
              <a:gd name="T3" fmla="*/ 151 h 182"/>
              <a:gd name="T4" fmla="*/ 54 w 166"/>
              <a:gd name="T5" fmla="*/ 165 h 182"/>
              <a:gd name="T6" fmla="*/ 58 w 166"/>
              <a:gd name="T7" fmla="*/ 170 h 182"/>
              <a:gd name="T8" fmla="*/ 124 w 166"/>
              <a:gd name="T9" fmla="*/ 149 h 182"/>
              <a:gd name="T10" fmla="*/ 104 w 166"/>
              <a:gd name="T11" fmla="*/ 182 h 182"/>
              <a:gd name="T12" fmla="*/ 75 w 166"/>
              <a:gd name="T13" fmla="*/ 182 h 182"/>
              <a:gd name="T14" fmla="*/ 50 w 166"/>
              <a:gd name="T15" fmla="*/ 182 h 182"/>
              <a:gd name="T16" fmla="*/ 50 w 166"/>
              <a:gd name="T17" fmla="*/ 141 h 182"/>
              <a:gd name="T18" fmla="*/ 66 w 166"/>
              <a:gd name="T19" fmla="*/ 141 h 182"/>
              <a:gd name="T20" fmla="*/ 100 w 166"/>
              <a:gd name="T21" fmla="*/ 141 h 182"/>
              <a:gd name="T22" fmla="*/ 116 w 166"/>
              <a:gd name="T23" fmla="*/ 141 h 182"/>
              <a:gd name="T24" fmla="*/ 62 w 166"/>
              <a:gd name="T25" fmla="*/ 145 h 182"/>
              <a:gd name="T26" fmla="*/ 46 w 166"/>
              <a:gd name="T27" fmla="*/ 174 h 182"/>
              <a:gd name="T28" fmla="*/ 66 w 166"/>
              <a:gd name="T29" fmla="*/ 174 h 182"/>
              <a:gd name="T30" fmla="*/ 91 w 166"/>
              <a:gd name="T31" fmla="*/ 136 h 182"/>
              <a:gd name="T32" fmla="*/ 71 w 166"/>
              <a:gd name="T33" fmla="*/ 174 h 182"/>
              <a:gd name="T34" fmla="*/ 95 w 166"/>
              <a:gd name="T35" fmla="*/ 174 h 182"/>
              <a:gd name="T36" fmla="*/ 116 w 166"/>
              <a:gd name="T37" fmla="*/ 145 h 182"/>
              <a:gd name="T38" fmla="*/ 100 w 166"/>
              <a:gd name="T39" fmla="*/ 174 h 182"/>
              <a:gd name="T40" fmla="*/ 120 w 166"/>
              <a:gd name="T41" fmla="*/ 174 h 182"/>
              <a:gd name="T42" fmla="*/ 106 w 166"/>
              <a:gd name="T43" fmla="*/ 151 h 182"/>
              <a:gd name="T44" fmla="*/ 114 w 166"/>
              <a:gd name="T45" fmla="*/ 155 h 182"/>
              <a:gd name="T46" fmla="*/ 110 w 166"/>
              <a:gd name="T47" fmla="*/ 163 h 182"/>
              <a:gd name="T48" fmla="*/ 110 w 166"/>
              <a:gd name="T49" fmla="*/ 172 h 182"/>
              <a:gd name="T50" fmla="*/ 110 w 166"/>
              <a:gd name="T51" fmla="*/ 163 h 182"/>
              <a:gd name="T52" fmla="*/ 81 w 166"/>
              <a:gd name="T53" fmla="*/ 169 h 182"/>
              <a:gd name="T54" fmla="*/ 85 w 166"/>
              <a:gd name="T55" fmla="*/ 162 h 182"/>
              <a:gd name="T56" fmla="*/ 68 w 166"/>
              <a:gd name="T57" fmla="*/ 102 h 182"/>
              <a:gd name="T58" fmla="*/ 75 w 166"/>
              <a:gd name="T59" fmla="*/ 52 h 182"/>
              <a:gd name="T60" fmla="*/ 118 w 166"/>
              <a:gd name="T61" fmla="*/ 82 h 182"/>
              <a:gd name="T62" fmla="*/ 98 w 166"/>
              <a:gd name="T63" fmla="*/ 98 h 182"/>
              <a:gd name="T64" fmla="*/ 98 w 166"/>
              <a:gd name="T65" fmla="*/ 65 h 182"/>
              <a:gd name="T66" fmla="*/ 66 w 166"/>
              <a:gd name="T67" fmla="*/ 67 h 182"/>
              <a:gd name="T68" fmla="*/ 91 w 166"/>
              <a:gd name="T69" fmla="*/ 107 h 182"/>
              <a:gd name="T70" fmla="*/ 93 w 166"/>
              <a:gd name="T71" fmla="*/ 110 h 182"/>
              <a:gd name="T72" fmla="*/ 89 w 166"/>
              <a:gd name="T73" fmla="*/ 126 h 182"/>
              <a:gd name="T74" fmla="*/ 91 w 166"/>
              <a:gd name="T75" fmla="*/ 124 h 182"/>
              <a:gd name="T76" fmla="*/ 75 w 166"/>
              <a:gd name="T77" fmla="*/ 112 h 182"/>
              <a:gd name="T78" fmla="*/ 91 w 166"/>
              <a:gd name="T79" fmla="*/ 116 h 182"/>
              <a:gd name="T80" fmla="*/ 93 w 166"/>
              <a:gd name="T81" fmla="*/ 118 h 182"/>
              <a:gd name="T82" fmla="*/ 73 w 166"/>
              <a:gd name="T83" fmla="*/ 118 h 182"/>
              <a:gd name="T84" fmla="*/ 75 w 166"/>
              <a:gd name="T85" fmla="*/ 116 h 182"/>
              <a:gd name="T86" fmla="*/ 75 w 166"/>
              <a:gd name="T87" fmla="*/ 128 h 182"/>
              <a:gd name="T88" fmla="*/ 88 w 166"/>
              <a:gd name="T89" fmla="*/ 143 h 182"/>
              <a:gd name="T90" fmla="*/ 78 w 166"/>
              <a:gd name="T91" fmla="*/ 147 h 182"/>
              <a:gd name="T92" fmla="*/ 88 w 166"/>
              <a:gd name="T93" fmla="*/ 143 h 182"/>
              <a:gd name="T94" fmla="*/ 40 w 166"/>
              <a:gd name="T95" fmla="*/ 35 h 182"/>
              <a:gd name="T96" fmla="*/ 62 w 166"/>
              <a:gd name="T97" fmla="*/ 126 h 182"/>
              <a:gd name="T98" fmla="*/ 47 w 166"/>
              <a:gd name="T99" fmla="*/ 118 h 182"/>
              <a:gd name="T100" fmla="*/ 46 w 166"/>
              <a:gd name="T101" fmla="*/ 40 h 182"/>
              <a:gd name="T102" fmla="*/ 123 w 166"/>
              <a:gd name="T103" fmla="*/ 42 h 182"/>
              <a:gd name="T104" fmla="*/ 104 w 166"/>
              <a:gd name="T105" fmla="*/ 118 h 182"/>
              <a:gd name="T106" fmla="*/ 119 w 166"/>
              <a:gd name="T107" fmla="*/ 12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182">
                <a:moveTo>
                  <a:pt x="62" y="153"/>
                </a:moveTo>
                <a:cubicBezTo>
                  <a:pt x="62" y="154"/>
                  <a:pt x="61" y="155"/>
                  <a:pt x="60" y="155"/>
                </a:cubicBezTo>
                <a:cubicBezTo>
                  <a:pt x="52" y="155"/>
                  <a:pt x="52" y="155"/>
                  <a:pt x="52" y="155"/>
                </a:cubicBezTo>
                <a:cubicBezTo>
                  <a:pt x="51" y="155"/>
                  <a:pt x="50" y="154"/>
                  <a:pt x="50" y="153"/>
                </a:cubicBezTo>
                <a:cubicBezTo>
                  <a:pt x="50" y="152"/>
                  <a:pt x="51" y="151"/>
                  <a:pt x="52" y="151"/>
                </a:cubicBezTo>
                <a:cubicBezTo>
                  <a:pt x="60" y="151"/>
                  <a:pt x="60" y="151"/>
                  <a:pt x="60" y="151"/>
                </a:cubicBezTo>
                <a:cubicBezTo>
                  <a:pt x="61" y="151"/>
                  <a:pt x="62" y="152"/>
                  <a:pt x="62" y="153"/>
                </a:cubicBezTo>
                <a:close/>
                <a:moveTo>
                  <a:pt x="56" y="163"/>
                </a:moveTo>
                <a:cubicBezTo>
                  <a:pt x="55" y="163"/>
                  <a:pt x="54" y="164"/>
                  <a:pt x="54" y="165"/>
                </a:cubicBezTo>
                <a:cubicBezTo>
                  <a:pt x="54" y="170"/>
                  <a:pt x="54" y="170"/>
                  <a:pt x="54" y="170"/>
                </a:cubicBezTo>
                <a:cubicBezTo>
                  <a:pt x="54" y="171"/>
                  <a:pt x="55" y="172"/>
                  <a:pt x="56" y="172"/>
                </a:cubicBezTo>
                <a:cubicBezTo>
                  <a:pt x="57" y="172"/>
                  <a:pt x="58" y="171"/>
                  <a:pt x="58" y="170"/>
                </a:cubicBezTo>
                <a:cubicBezTo>
                  <a:pt x="58" y="165"/>
                  <a:pt x="58" y="165"/>
                  <a:pt x="58" y="165"/>
                </a:cubicBezTo>
                <a:cubicBezTo>
                  <a:pt x="58" y="164"/>
                  <a:pt x="57" y="163"/>
                  <a:pt x="56" y="163"/>
                </a:cubicBezTo>
                <a:close/>
                <a:moveTo>
                  <a:pt x="124" y="149"/>
                </a:moveTo>
                <a:cubicBezTo>
                  <a:pt x="124" y="174"/>
                  <a:pt x="124" y="174"/>
                  <a:pt x="124" y="174"/>
                </a:cubicBezTo>
                <a:cubicBezTo>
                  <a:pt x="124" y="178"/>
                  <a:pt x="121" y="182"/>
                  <a:pt x="116" y="182"/>
                </a:cubicBezTo>
                <a:cubicBezTo>
                  <a:pt x="104" y="182"/>
                  <a:pt x="104" y="182"/>
                  <a:pt x="104" y="182"/>
                </a:cubicBezTo>
                <a:cubicBezTo>
                  <a:pt x="101" y="182"/>
                  <a:pt x="99" y="181"/>
                  <a:pt x="97" y="179"/>
                </a:cubicBezTo>
                <a:cubicBezTo>
                  <a:pt x="96" y="181"/>
                  <a:pt x="94" y="182"/>
                  <a:pt x="91" y="182"/>
                </a:cubicBezTo>
                <a:cubicBezTo>
                  <a:pt x="75" y="182"/>
                  <a:pt x="75" y="182"/>
                  <a:pt x="75" y="182"/>
                </a:cubicBezTo>
                <a:cubicBezTo>
                  <a:pt x="72" y="182"/>
                  <a:pt x="70" y="181"/>
                  <a:pt x="69" y="179"/>
                </a:cubicBezTo>
                <a:cubicBezTo>
                  <a:pt x="67" y="181"/>
                  <a:pt x="65" y="182"/>
                  <a:pt x="62" y="182"/>
                </a:cubicBezTo>
                <a:cubicBezTo>
                  <a:pt x="50" y="182"/>
                  <a:pt x="50" y="182"/>
                  <a:pt x="50" y="182"/>
                </a:cubicBezTo>
                <a:cubicBezTo>
                  <a:pt x="45" y="182"/>
                  <a:pt x="42" y="178"/>
                  <a:pt x="42" y="174"/>
                </a:cubicBezTo>
                <a:cubicBezTo>
                  <a:pt x="42" y="149"/>
                  <a:pt x="42" y="149"/>
                  <a:pt x="42" y="149"/>
                </a:cubicBezTo>
                <a:cubicBezTo>
                  <a:pt x="42" y="144"/>
                  <a:pt x="45" y="141"/>
                  <a:pt x="50" y="141"/>
                </a:cubicBezTo>
                <a:cubicBezTo>
                  <a:pt x="62" y="141"/>
                  <a:pt x="62" y="141"/>
                  <a:pt x="62" y="141"/>
                </a:cubicBezTo>
                <a:cubicBezTo>
                  <a:pt x="64" y="141"/>
                  <a:pt x="65" y="141"/>
                  <a:pt x="66" y="142"/>
                </a:cubicBezTo>
                <a:cubicBezTo>
                  <a:pt x="66" y="141"/>
                  <a:pt x="66" y="141"/>
                  <a:pt x="66" y="141"/>
                </a:cubicBezTo>
                <a:cubicBezTo>
                  <a:pt x="66" y="136"/>
                  <a:pt x="70" y="132"/>
                  <a:pt x="75" y="132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6" y="132"/>
                  <a:pt x="100" y="136"/>
                  <a:pt x="100" y="141"/>
                </a:cubicBezTo>
                <a:cubicBezTo>
                  <a:pt x="100" y="142"/>
                  <a:pt x="100" y="142"/>
                  <a:pt x="100" y="142"/>
                </a:cubicBezTo>
                <a:cubicBezTo>
                  <a:pt x="101" y="141"/>
                  <a:pt x="102" y="141"/>
                  <a:pt x="104" y="141"/>
                </a:cubicBezTo>
                <a:cubicBezTo>
                  <a:pt x="116" y="141"/>
                  <a:pt x="116" y="141"/>
                  <a:pt x="116" y="141"/>
                </a:cubicBezTo>
                <a:cubicBezTo>
                  <a:pt x="121" y="141"/>
                  <a:pt x="124" y="144"/>
                  <a:pt x="124" y="149"/>
                </a:cubicBezTo>
                <a:close/>
                <a:moveTo>
                  <a:pt x="66" y="149"/>
                </a:moveTo>
                <a:cubicBezTo>
                  <a:pt x="66" y="147"/>
                  <a:pt x="65" y="145"/>
                  <a:pt x="62" y="145"/>
                </a:cubicBezTo>
                <a:cubicBezTo>
                  <a:pt x="50" y="145"/>
                  <a:pt x="50" y="145"/>
                  <a:pt x="50" y="145"/>
                </a:cubicBezTo>
                <a:cubicBezTo>
                  <a:pt x="48" y="145"/>
                  <a:pt x="46" y="147"/>
                  <a:pt x="46" y="149"/>
                </a:cubicBezTo>
                <a:cubicBezTo>
                  <a:pt x="46" y="174"/>
                  <a:pt x="46" y="174"/>
                  <a:pt x="46" y="174"/>
                </a:cubicBezTo>
                <a:cubicBezTo>
                  <a:pt x="46" y="176"/>
                  <a:pt x="48" y="178"/>
                  <a:pt x="50" y="178"/>
                </a:cubicBezTo>
                <a:cubicBezTo>
                  <a:pt x="62" y="178"/>
                  <a:pt x="62" y="178"/>
                  <a:pt x="62" y="178"/>
                </a:cubicBezTo>
                <a:cubicBezTo>
                  <a:pt x="65" y="178"/>
                  <a:pt x="66" y="176"/>
                  <a:pt x="66" y="174"/>
                </a:cubicBezTo>
                <a:lnTo>
                  <a:pt x="66" y="149"/>
                </a:lnTo>
                <a:close/>
                <a:moveTo>
                  <a:pt x="95" y="141"/>
                </a:moveTo>
                <a:cubicBezTo>
                  <a:pt x="95" y="138"/>
                  <a:pt x="94" y="136"/>
                  <a:pt x="91" y="136"/>
                </a:cubicBezTo>
                <a:cubicBezTo>
                  <a:pt x="75" y="136"/>
                  <a:pt x="75" y="136"/>
                  <a:pt x="75" y="136"/>
                </a:cubicBezTo>
                <a:cubicBezTo>
                  <a:pt x="72" y="136"/>
                  <a:pt x="71" y="138"/>
                  <a:pt x="71" y="141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1" y="176"/>
                  <a:pt x="72" y="178"/>
                  <a:pt x="75" y="178"/>
                </a:cubicBezTo>
                <a:cubicBezTo>
                  <a:pt x="91" y="178"/>
                  <a:pt x="91" y="178"/>
                  <a:pt x="91" y="178"/>
                </a:cubicBezTo>
                <a:cubicBezTo>
                  <a:pt x="94" y="178"/>
                  <a:pt x="95" y="176"/>
                  <a:pt x="95" y="174"/>
                </a:cubicBezTo>
                <a:lnTo>
                  <a:pt x="95" y="141"/>
                </a:lnTo>
                <a:close/>
                <a:moveTo>
                  <a:pt x="120" y="149"/>
                </a:moveTo>
                <a:cubicBezTo>
                  <a:pt x="120" y="147"/>
                  <a:pt x="118" y="145"/>
                  <a:pt x="116" y="145"/>
                </a:cubicBezTo>
                <a:cubicBezTo>
                  <a:pt x="104" y="145"/>
                  <a:pt x="104" y="145"/>
                  <a:pt x="104" y="145"/>
                </a:cubicBezTo>
                <a:cubicBezTo>
                  <a:pt x="101" y="145"/>
                  <a:pt x="100" y="147"/>
                  <a:pt x="100" y="149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0" y="176"/>
                  <a:pt x="101" y="178"/>
                  <a:pt x="104" y="178"/>
                </a:cubicBezTo>
                <a:cubicBezTo>
                  <a:pt x="116" y="178"/>
                  <a:pt x="116" y="178"/>
                  <a:pt x="116" y="178"/>
                </a:cubicBezTo>
                <a:cubicBezTo>
                  <a:pt x="118" y="178"/>
                  <a:pt x="120" y="176"/>
                  <a:pt x="120" y="174"/>
                </a:cubicBezTo>
                <a:lnTo>
                  <a:pt x="120" y="149"/>
                </a:lnTo>
                <a:close/>
                <a:moveTo>
                  <a:pt x="114" y="151"/>
                </a:moveTo>
                <a:cubicBezTo>
                  <a:pt x="106" y="151"/>
                  <a:pt x="106" y="151"/>
                  <a:pt x="106" y="151"/>
                </a:cubicBezTo>
                <a:cubicBezTo>
                  <a:pt x="105" y="151"/>
                  <a:pt x="104" y="152"/>
                  <a:pt x="104" y="153"/>
                </a:cubicBezTo>
                <a:cubicBezTo>
                  <a:pt x="104" y="154"/>
                  <a:pt x="105" y="155"/>
                  <a:pt x="106" y="155"/>
                </a:cubicBezTo>
                <a:cubicBezTo>
                  <a:pt x="114" y="155"/>
                  <a:pt x="114" y="155"/>
                  <a:pt x="114" y="155"/>
                </a:cubicBezTo>
                <a:cubicBezTo>
                  <a:pt x="115" y="155"/>
                  <a:pt x="116" y="154"/>
                  <a:pt x="116" y="153"/>
                </a:cubicBezTo>
                <a:cubicBezTo>
                  <a:pt x="116" y="152"/>
                  <a:pt x="115" y="151"/>
                  <a:pt x="114" y="151"/>
                </a:cubicBezTo>
                <a:close/>
                <a:moveTo>
                  <a:pt x="110" y="163"/>
                </a:moveTo>
                <a:cubicBezTo>
                  <a:pt x="109" y="163"/>
                  <a:pt x="108" y="164"/>
                  <a:pt x="108" y="165"/>
                </a:cubicBezTo>
                <a:cubicBezTo>
                  <a:pt x="108" y="170"/>
                  <a:pt x="108" y="170"/>
                  <a:pt x="108" y="170"/>
                </a:cubicBezTo>
                <a:cubicBezTo>
                  <a:pt x="108" y="171"/>
                  <a:pt x="109" y="172"/>
                  <a:pt x="110" y="172"/>
                </a:cubicBezTo>
                <a:cubicBezTo>
                  <a:pt x="111" y="172"/>
                  <a:pt x="112" y="171"/>
                  <a:pt x="112" y="170"/>
                </a:cubicBezTo>
                <a:cubicBezTo>
                  <a:pt x="112" y="165"/>
                  <a:pt x="112" y="165"/>
                  <a:pt x="112" y="165"/>
                </a:cubicBezTo>
                <a:cubicBezTo>
                  <a:pt x="112" y="164"/>
                  <a:pt x="111" y="163"/>
                  <a:pt x="110" y="163"/>
                </a:cubicBezTo>
                <a:close/>
                <a:moveTo>
                  <a:pt x="83" y="160"/>
                </a:moveTo>
                <a:cubicBezTo>
                  <a:pt x="82" y="160"/>
                  <a:pt x="81" y="161"/>
                  <a:pt x="81" y="162"/>
                </a:cubicBezTo>
                <a:cubicBezTo>
                  <a:pt x="81" y="169"/>
                  <a:pt x="81" y="169"/>
                  <a:pt x="81" y="169"/>
                </a:cubicBezTo>
                <a:cubicBezTo>
                  <a:pt x="81" y="170"/>
                  <a:pt x="82" y="171"/>
                  <a:pt x="83" y="171"/>
                </a:cubicBezTo>
                <a:cubicBezTo>
                  <a:pt x="84" y="171"/>
                  <a:pt x="85" y="170"/>
                  <a:pt x="85" y="169"/>
                </a:cubicBezTo>
                <a:cubicBezTo>
                  <a:pt x="85" y="162"/>
                  <a:pt x="85" y="162"/>
                  <a:pt x="85" y="162"/>
                </a:cubicBezTo>
                <a:cubicBezTo>
                  <a:pt x="85" y="161"/>
                  <a:pt x="84" y="160"/>
                  <a:pt x="83" y="160"/>
                </a:cubicBezTo>
                <a:close/>
                <a:moveTo>
                  <a:pt x="98" y="102"/>
                </a:moveTo>
                <a:cubicBezTo>
                  <a:pt x="68" y="102"/>
                  <a:pt x="68" y="102"/>
                  <a:pt x="68" y="102"/>
                </a:cubicBezTo>
                <a:cubicBezTo>
                  <a:pt x="58" y="102"/>
                  <a:pt x="50" y="95"/>
                  <a:pt x="48" y="86"/>
                </a:cubicBezTo>
                <a:cubicBezTo>
                  <a:pt x="46" y="75"/>
                  <a:pt x="54" y="65"/>
                  <a:pt x="64" y="63"/>
                </a:cubicBezTo>
                <a:cubicBezTo>
                  <a:pt x="66" y="58"/>
                  <a:pt x="70" y="54"/>
                  <a:pt x="75" y="52"/>
                </a:cubicBezTo>
                <a:cubicBezTo>
                  <a:pt x="85" y="48"/>
                  <a:pt x="97" y="52"/>
                  <a:pt x="102" y="63"/>
                </a:cubicBezTo>
                <a:cubicBezTo>
                  <a:pt x="111" y="64"/>
                  <a:pt x="118" y="73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94"/>
                  <a:pt x="109" y="102"/>
                  <a:pt x="98" y="102"/>
                </a:cubicBezTo>
                <a:close/>
                <a:moveTo>
                  <a:pt x="68" y="98"/>
                </a:moveTo>
                <a:cubicBezTo>
                  <a:pt x="98" y="98"/>
                  <a:pt x="98" y="98"/>
                  <a:pt x="98" y="98"/>
                </a:cubicBezTo>
                <a:cubicBezTo>
                  <a:pt x="106" y="98"/>
                  <a:pt x="113" y="92"/>
                  <a:pt x="114" y="84"/>
                </a:cubicBezTo>
                <a:cubicBezTo>
                  <a:pt x="115" y="75"/>
                  <a:pt x="109" y="68"/>
                  <a:pt x="100" y="67"/>
                </a:cubicBezTo>
                <a:cubicBezTo>
                  <a:pt x="99" y="67"/>
                  <a:pt x="98" y="66"/>
                  <a:pt x="98" y="65"/>
                </a:cubicBezTo>
                <a:cubicBezTo>
                  <a:pt x="96" y="61"/>
                  <a:pt x="93" y="57"/>
                  <a:pt x="88" y="56"/>
                </a:cubicBezTo>
                <a:cubicBezTo>
                  <a:pt x="80" y="53"/>
                  <a:pt x="71" y="57"/>
                  <a:pt x="68" y="65"/>
                </a:cubicBezTo>
                <a:cubicBezTo>
                  <a:pt x="68" y="66"/>
                  <a:pt x="67" y="67"/>
                  <a:pt x="66" y="67"/>
                </a:cubicBezTo>
                <a:cubicBezTo>
                  <a:pt x="58" y="67"/>
                  <a:pt x="52" y="74"/>
                  <a:pt x="52" y="82"/>
                </a:cubicBezTo>
                <a:cubicBezTo>
                  <a:pt x="52" y="91"/>
                  <a:pt x="59" y="98"/>
                  <a:pt x="68" y="98"/>
                </a:cubicBezTo>
                <a:close/>
                <a:moveTo>
                  <a:pt x="91" y="107"/>
                </a:moveTo>
                <a:cubicBezTo>
                  <a:pt x="90" y="107"/>
                  <a:pt x="89" y="108"/>
                  <a:pt x="89" y="110"/>
                </a:cubicBezTo>
                <a:cubicBezTo>
                  <a:pt x="89" y="111"/>
                  <a:pt x="90" y="112"/>
                  <a:pt x="91" y="112"/>
                </a:cubicBezTo>
                <a:cubicBezTo>
                  <a:pt x="92" y="112"/>
                  <a:pt x="93" y="111"/>
                  <a:pt x="93" y="110"/>
                </a:cubicBezTo>
                <a:cubicBezTo>
                  <a:pt x="93" y="108"/>
                  <a:pt x="92" y="107"/>
                  <a:pt x="91" y="107"/>
                </a:cubicBezTo>
                <a:close/>
                <a:moveTo>
                  <a:pt x="91" y="124"/>
                </a:moveTo>
                <a:cubicBezTo>
                  <a:pt x="90" y="124"/>
                  <a:pt x="89" y="125"/>
                  <a:pt x="89" y="126"/>
                </a:cubicBezTo>
                <a:cubicBezTo>
                  <a:pt x="89" y="127"/>
                  <a:pt x="90" y="128"/>
                  <a:pt x="91" y="128"/>
                </a:cubicBezTo>
                <a:cubicBezTo>
                  <a:pt x="92" y="128"/>
                  <a:pt x="93" y="127"/>
                  <a:pt x="93" y="126"/>
                </a:cubicBezTo>
                <a:cubicBezTo>
                  <a:pt x="93" y="125"/>
                  <a:pt x="92" y="124"/>
                  <a:pt x="91" y="124"/>
                </a:cubicBezTo>
                <a:close/>
                <a:moveTo>
                  <a:pt x="75" y="107"/>
                </a:moveTo>
                <a:cubicBezTo>
                  <a:pt x="74" y="107"/>
                  <a:pt x="73" y="108"/>
                  <a:pt x="73" y="110"/>
                </a:cubicBezTo>
                <a:cubicBezTo>
                  <a:pt x="73" y="111"/>
                  <a:pt x="74" y="112"/>
                  <a:pt x="75" y="112"/>
                </a:cubicBezTo>
                <a:cubicBezTo>
                  <a:pt x="76" y="112"/>
                  <a:pt x="77" y="111"/>
                  <a:pt x="77" y="110"/>
                </a:cubicBezTo>
                <a:cubicBezTo>
                  <a:pt x="77" y="108"/>
                  <a:pt x="76" y="107"/>
                  <a:pt x="75" y="107"/>
                </a:cubicBezTo>
                <a:close/>
                <a:moveTo>
                  <a:pt x="91" y="116"/>
                </a:moveTo>
                <a:cubicBezTo>
                  <a:pt x="90" y="116"/>
                  <a:pt x="89" y="117"/>
                  <a:pt x="89" y="118"/>
                </a:cubicBezTo>
                <a:cubicBezTo>
                  <a:pt x="89" y="119"/>
                  <a:pt x="90" y="120"/>
                  <a:pt x="91" y="120"/>
                </a:cubicBezTo>
                <a:cubicBezTo>
                  <a:pt x="92" y="120"/>
                  <a:pt x="93" y="119"/>
                  <a:pt x="93" y="118"/>
                </a:cubicBezTo>
                <a:cubicBezTo>
                  <a:pt x="93" y="117"/>
                  <a:pt x="92" y="116"/>
                  <a:pt x="91" y="116"/>
                </a:cubicBezTo>
                <a:close/>
                <a:moveTo>
                  <a:pt x="75" y="116"/>
                </a:moveTo>
                <a:cubicBezTo>
                  <a:pt x="74" y="116"/>
                  <a:pt x="73" y="117"/>
                  <a:pt x="73" y="118"/>
                </a:cubicBezTo>
                <a:cubicBezTo>
                  <a:pt x="73" y="119"/>
                  <a:pt x="74" y="120"/>
                  <a:pt x="75" y="120"/>
                </a:cubicBezTo>
                <a:cubicBezTo>
                  <a:pt x="76" y="120"/>
                  <a:pt x="77" y="119"/>
                  <a:pt x="77" y="118"/>
                </a:cubicBezTo>
                <a:cubicBezTo>
                  <a:pt x="77" y="117"/>
                  <a:pt x="76" y="116"/>
                  <a:pt x="75" y="116"/>
                </a:cubicBezTo>
                <a:close/>
                <a:moveTo>
                  <a:pt x="75" y="124"/>
                </a:moveTo>
                <a:cubicBezTo>
                  <a:pt x="74" y="124"/>
                  <a:pt x="73" y="125"/>
                  <a:pt x="73" y="126"/>
                </a:cubicBezTo>
                <a:cubicBezTo>
                  <a:pt x="73" y="127"/>
                  <a:pt x="74" y="128"/>
                  <a:pt x="75" y="128"/>
                </a:cubicBezTo>
                <a:cubicBezTo>
                  <a:pt x="76" y="128"/>
                  <a:pt x="77" y="127"/>
                  <a:pt x="77" y="126"/>
                </a:cubicBezTo>
                <a:cubicBezTo>
                  <a:pt x="77" y="125"/>
                  <a:pt x="76" y="124"/>
                  <a:pt x="75" y="124"/>
                </a:cubicBezTo>
                <a:close/>
                <a:moveTo>
                  <a:pt x="88" y="143"/>
                </a:moveTo>
                <a:cubicBezTo>
                  <a:pt x="78" y="143"/>
                  <a:pt x="78" y="143"/>
                  <a:pt x="78" y="143"/>
                </a:cubicBezTo>
                <a:cubicBezTo>
                  <a:pt x="77" y="143"/>
                  <a:pt x="76" y="144"/>
                  <a:pt x="76" y="145"/>
                </a:cubicBezTo>
                <a:cubicBezTo>
                  <a:pt x="76" y="146"/>
                  <a:pt x="77" y="147"/>
                  <a:pt x="78" y="147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89" y="147"/>
                  <a:pt x="90" y="146"/>
                  <a:pt x="90" y="145"/>
                </a:cubicBezTo>
                <a:cubicBezTo>
                  <a:pt x="90" y="144"/>
                  <a:pt x="89" y="143"/>
                  <a:pt x="88" y="143"/>
                </a:cubicBezTo>
                <a:close/>
                <a:moveTo>
                  <a:pt x="127" y="35"/>
                </a:moveTo>
                <a:cubicBezTo>
                  <a:pt x="116" y="11"/>
                  <a:pt x="88" y="0"/>
                  <a:pt x="64" y="10"/>
                </a:cubicBezTo>
                <a:cubicBezTo>
                  <a:pt x="53" y="15"/>
                  <a:pt x="44" y="24"/>
                  <a:pt x="40" y="35"/>
                </a:cubicBezTo>
                <a:cubicBezTo>
                  <a:pt x="17" y="38"/>
                  <a:pt x="0" y="57"/>
                  <a:pt x="0" y="80"/>
                </a:cubicBezTo>
                <a:cubicBezTo>
                  <a:pt x="0" y="106"/>
                  <a:pt x="22" y="126"/>
                  <a:pt x="47" y="126"/>
                </a:cubicBezTo>
                <a:cubicBezTo>
                  <a:pt x="62" y="126"/>
                  <a:pt x="62" y="126"/>
                  <a:pt x="62" y="126"/>
                </a:cubicBezTo>
                <a:cubicBezTo>
                  <a:pt x="65" y="126"/>
                  <a:pt x="66" y="124"/>
                  <a:pt x="66" y="122"/>
                </a:cubicBezTo>
                <a:cubicBezTo>
                  <a:pt x="66" y="120"/>
                  <a:pt x="65" y="118"/>
                  <a:pt x="62" y="118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26" y="118"/>
                  <a:pt x="9" y="101"/>
                  <a:pt x="8" y="80"/>
                </a:cubicBezTo>
                <a:cubicBezTo>
                  <a:pt x="9" y="61"/>
                  <a:pt x="23" y="44"/>
                  <a:pt x="43" y="42"/>
                </a:cubicBezTo>
                <a:cubicBezTo>
                  <a:pt x="44" y="42"/>
                  <a:pt x="46" y="41"/>
                  <a:pt x="46" y="40"/>
                </a:cubicBezTo>
                <a:cubicBezTo>
                  <a:pt x="54" y="19"/>
                  <a:pt x="76" y="9"/>
                  <a:pt x="97" y="17"/>
                </a:cubicBezTo>
                <a:cubicBezTo>
                  <a:pt x="107" y="21"/>
                  <a:pt x="116" y="29"/>
                  <a:pt x="120" y="40"/>
                </a:cubicBezTo>
                <a:cubicBezTo>
                  <a:pt x="120" y="41"/>
                  <a:pt x="121" y="42"/>
                  <a:pt x="123" y="42"/>
                </a:cubicBezTo>
                <a:cubicBezTo>
                  <a:pt x="142" y="44"/>
                  <a:pt x="157" y="61"/>
                  <a:pt x="158" y="80"/>
                </a:cubicBezTo>
                <a:cubicBezTo>
                  <a:pt x="157" y="101"/>
                  <a:pt x="140" y="118"/>
                  <a:pt x="119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1" y="118"/>
                  <a:pt x="100" y="120"/>
                  <a:pt x="100" y="122"/>
                </a:cubicBezTo>
                <a:cubicBezTo>
                  <a:pt x="100" y="124"/>
                  <a:pt x="101" y="126"/>
                  <a:pt x="104" y="126"/>
                </a:cubicBezTo>
                <a:cubicBezTo>
                  <a:pt x="119" y="126"/>
                  <a:pt x="119" y="126"/>
                  <a:pt x="119" y="126"/>
                </a:cubicBezTo>
                <a:cubicBezTo>
                  <a:pt x="144" y="126"/>
                  <a:pt x="166" y="106"/>
                  <a:pt x="166" y="80"/>
                </a:cubicBezTo>
                <a:cubicBezTo>
                  <a:pt x="166" y="57"/>
                  <a:pt x="149" y="38"/>
                  <a:pt x="127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" name="Freeform 13"/>
          <p:cNvSpPr>
            <a:spLocks noEditPoints="1"/>
          </p:cNvSpPr>
          <p:nvPr/>
        </p:nvSpPr>
        <p:spPr bwMode="auto">
          <a:xfrm>
            <a:off x="4012583" y="1511651"/>
            <a:ext cx="345730" cy="281706"/>
          </a:xfrm>
          <a:custGeom>
            <a:avLst/>
            <a:gdLst>
              <a:gd name="T0" fmla="*/ 118 w 180"/>
              <a:gd name="T1" fmla="*/ 22 h 146"/>
              <a:gd name="T2" fmla="*/ 112 w 180"/>
              <a:gd name="T3" fmla="*/ 23 h 146"/>
              <a:gd name="T4" fmla="*/ 113 w 180"/>
              <a:gd name="T5" fmla="*/ 28 h 146"/>
              <a:gd name="T6" fmla="*/ 134 w 180"/>
              <a:gd name="T7" fmla="*/ 53 h 146"/>
              <a:gd name="T8" fmla="*/ 163 w 180"/>
              <a:gd name="T9" fmla="*/ 115 h 146"/>
              <a:gd name="T10" fmla="*/ 121 w 180"/>
              <a:gd name="T11" fmla="*/ 99 h 146"/>
              <a:gd name="T12" fmla="*/ 108 w 180"/>
              <a:gd name="T13" fmla="*/ 70 h 146"/>
              <a:gd name="T14" fmla="*/ 92 w 180"/>
              <a:gd name="T15" fmla="*/ 33 h 146"/>
              <a:gd name="T16" fmla="*/ 88 w 180"/>
              <a:gd name="T17" fmla="*/ 1 h 146"/>
              <a:gd name="T18" fmla="*/ 45 w 180"/>
              <a:gd name="T19" fmla="*/ 45 h 146"/>
              <a:gd name="T20" fmla="*/ 5 w 180"/>
              <a:gd name="T21" fmla="*/ 109 h 146"/>
              <a:gd name="T22" fmla="*/ 10 w 180"/>
              <a:gd name="T23" fmla="*/ 111 h 146"/>
              <a:gd name="T24" fmla="*/ 12 w 180"/>
              <a:gd name="T25" fmla="*/ 106 h 146"/>
              <a:gd name="T26" fmla="*/ 46 w 180"/>
              <a:gd name="T27" fmla="*/ 53 h 146"/>
              <a:gd name="T28" fmla="*/ 76 w 180"/>
              <a:gd name="T29" fmla="*/ 24 h 146"/>
              <a:gd name="T30" fmla="*/ 88 w 180"/>
              <a:gd name="T31" fmla="*/ 58 h 146"/>
              <a:gd name="T32" fmla="*/ 56 w 180"/>
              <a:gd name="T33" fmla="*/ 89 h 146"/>
              <a:gd name="T34" fmla="*/ 37 w 180"/>
              <a:gd name="T35" fmla="*/ 117 h 146"/>
              <a:gd name="T36" fmla="*/ 15 w 180"/>
              <a:gd name="T37" fmla="*/ 140 h 146"/>
              <a:gd name="T38" fmla="*/ 38 w 180"/>
              <a:gd name="T39" fmla="*/ 139 h 146"/>
              <a:gd name="T40" fmla="*/ 125 w 180"/>
              <a:gd name="T41" fmla="*/ 141 h 146"/>
              <a:gd name="T42" fmla="*/ 125 w 180"/>
              <a:gd name="T43" fmla="*/ 133 h 146"/>
              <a:gd name="T44" fmla="*/ 42 w 180"/>
              <a:gd name="T45" fmla="*/ 132 h 146"/>
              <a:gd name="T46" fmla="*/ 62 w 180"/>
              <a:gd name="T47" fmla="*/ 102 h 146"/>
              <a:gd name="T48" fmla="*/ 105 w 180"/>
              <a:gd name="T49" fmla="*/ 108 h 146"/>
              <a:gd name="T50" fmla="*/ 140 w 180"/>
              <a:gd name="T51" fmla="*/ 120 h 146"/>
              <a:gd name="T52" fmla="*/ 154 w 180"/>
              <a:gd name="T53" fmla="*/ 145 h 146"/>
              <a:gd name="T54" fmla="*/ 168 w 180"/>
              <a:gd name="T55" fmla="*/ 122 h 146"/>
              <a:gd name="T56" fmla="*/ 135 w 180"/>
              <a:gd name="T57" fmla="*/ 45 h 146"/>
              <a:gd name="T58" fmla="*/ 18 w 180"/>
              <a:gd name="T59" fmla="*/ 129 h 146"/>
              <a:gd name="T60" fmla="*/ 34 w 180"/>
              <a:gd name="T61" fmla="*/ 129 h 146"/>
              <a:gd name="T62" fmla="*/ 82 w 180"/>
              <a:gd name="T63" fmla="*/ 17 h 146"/>
              <a:gd name="T64" fmla="*/ 98 w 180"/>
              <a:gd name="T65" fmla="*/ 17 h 146"/>
              <a:gd name="T66" fmla="*/ 82 w 180"/>
              <a:gd name="T67" fmla="*/ 17 h 146"/>
              <a:gd name="T68" fmla="*/ 75 w 180"/>
              <a:gd name="T69" fmla="*/ 104 h 146"/>
              <a:gd name="T70" fmla="*/ 74 w 180"/>
              <a:gd name="T71" fmla="*/ 73 h 146"/>
              <a:gd name="T72" fmla="*/ 95 w 180"/>
              <a:gd name="T73" fmla="*/ 63 h 146"/>
              <a:gd name="T74" fmla="*/ 106 w 180"/>
              <a:gd name="T75" fmla="*/ 73 h 146"/>
              <a:gd name="T76" fmla="*/ 105 w 180"/>
              <a:gd name="T77" fmla="*/ 104 h 146"/>
              <a:gd name="T78" fmla="*/ 146 w 180"/>
              <a:gd name="T79" fmla="*/ 129 h 146"/>
              <a:gd name="T80" fmla="*/ 162 w 180"/>
              <a:gd name="T81" fmla="*/ 12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0" h="146">
                <a:moveTo>
                  <a:pt x="135" y="45"/>
                </a:moveTo>
                <a:cubicBezTo>
                  <a:pt x="132" y="36"/>
                  <a:pt x="126" y="28"/>
                  <a:pt x="118" y="22"/>
                </a:cubicBezTo>
                <a:cubicBezTo>
                  <a:pt x="116" y="21"/>
                  <a:pt x="114" y="21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2" y="23"/>
                  <a:pt x="112" y="23"/>
                  <a:pt x="112" y="23"/>
                </a:cubicBezTo>
                <a:cubicBezTo>
                  <a:pt x="111" y="25"/>
                  <a:pt x="112" y="27"/>
                  <a:pt x="113" y="28"/>
                </a:cubicBezTo>
                <a:cubicBezTo>
                  <a:pt x="120" y="33"/>
                  <a:pt x="125" y="40"/>
                  <a:pt x="128" y="48"/>
                </a:cubicBezTo>
                <a:cubicBezTo>
                  <a:pt x="129" y="51"/>
                  <a:pt x="131" y="53"/>
                  <a:pt x="134" y="53"/>
                </a:cubicBezTo>
                <a:cubicBezTo>
                  <a:pt x="156" y="55"/>
                  <a:pt x="172" y="74"/>
                  <a:pt x="170" y="96"/>
                </a:cubicBezTo>
                <a:cubicBezTo>
                  <a:pt x="170" y="103"/>
                  <a:pt x="167" y="110"/>
                  <a:pt x="163" y="115"/>
                </a:cubicBezTo>
                <a:cubicBezTo>
                  <a:pt x="157" y="111"/>
                  <a:pt x="149" y="112"/>
                  <a:pt x="143" y="117"/>
                </a:cubicBezTo>
                <a:cubicBezTo>
                  <a:pt x="121" y="99"/>
                  <a:pt x="121" y="99"/>
                  <a:pt x="121" y="99"/>
                </a:cubicBezTo>
                <a:cubicBezTo>
                  <a:pt x="123" y="96"/>
                  <a:pt x="124" y="92"/>
                  <a:pt x="124" y="89"/>
                </a:cubicBezTo>
                <a:cubicBezTo>
                  <a:pt x="124" y="79"/>
                  <a:pt x="117" y="71"/>
                  <a:pt x="108" y="70"/>
                </a:cubicBezTo>
                <a:cubicBezTo>
                  <a:pt x="105" y="63"/>
                  <a:pt x="99" y="59"/>
                  <a:pt x="92" y="58"/>
                </a:cubicBezTo>
                <a:cubicBezTo>
                  <a:pt x="92" y="33"/>
                  <a:pt x="92" y="33"/>
                  <a:pt x="92" y="33"/>
                </a:cubicBezTo>
                <a:cubicBezTo>
                  <a:pt x="101" y="32"/>
                  <a:pt x="107" y="24"/>
                  <a:pt x="106" y="15"/>
                </a:cubicBezTo>
                <a:cubicBezTo>
                  <a:pt x="105" y="6"/>
                  <a:pt x="97" y="0"/>
                  <a:pt x="88" y="1"/>
                </a:cubicBezTo>
                <a:cubicBezTo>
                  <a:pt x="80" y="2"/>
                  <a:pt x="75" y="8"/>
                  <a:pt x="74" y="16"/>
                </a:cubicBezTo>
                <a:cubicBezTo>
                  <a:pt x="60" y="20"/>
                  <a:pt x="49" y="31"/>
                  <a:pt x="45" y="45"/>
                </a:cubicBezTo>
                <a:cubicBezTo>
                  <a:pt x="19" y="48"/>
                  <a:pt x="0" y="70"/>
                  <a:pt x="2" y="96"/>
                </a:cubicBezTo>
                <a:cubicBezTo>
                  <a:pt x="2" y="100"/>
                  <a:pt x="3" y="105"/>
                  <a:pt x="5" y="109"/>
                </a:cubicBezTo>
                <a:cubicBezTo>
                  <a:pt x="5" y="111"/>
                  <a:pt x="8" y="112"/>
                  <a:pt x="10" y="111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10" y="111"/>
                  <a:pt x="10" y="111"/>
                  <a:pt x="10" y="111"/>
                </a:cubicBezTo>
                <a:cubicBezTo>
                  <a:pt x="12" y="111"/>
                  <a:pt x="13" y="108"/>
                  <a:pt x="12" y="106"/>
                </a:cubicBezTo>
                <a:cubicBezTo>
                  <a:pt x="11" y="103"/>
                  <a:pt x="10" y="99"/>
                  <a:pt x="10" y="96"/>
                </a:cubicBezTo>
                <a:cubicBezTo>
                  <a:pt x="8" y="74"/>
                  <a:pt x="24" y="55"/>
                  <a:pt x="46" y="53"/>
                </a:cubicBezTo>
                <a:cubicBezTo>
                  <a:pt x="49" y="53"/>
                  <a:pt x="51" y="51"/>
                  <a:pt x="52" y="48"/>
                </a:cubicBezTo>
                <a:cubicBezTo>
                  <a:pt x="56" y="37"/>
                  <a:pt x="65" y="28"/>
                  <a:pt x="76" y="24"/>
                </a:cubicBezTo>
                <a:cubicBezTo>
                  <a:pt x="78" y="29"/>
                  <a:pt x="83" y="32"/>
                  <a:pt x="88" y="33"/>
                </a:cubicBezTo>
                <a:cubicBezTo>
                  <a:pt x="88" y="58"/>
                  <a:pt x="88" y="58"/>
                  <a:pt x="88" y="58"/>
                </a:cubicBezTo>
                <a:cubicBezTo>
                  <a:pt x="81" y="59"/>
                  <a:pt x="75" y="63"/>
                  <a:pt x="72" y="70"/>
                </a:cubicBezTo>
                <a:cubicBezTo>
                  <a:pt x="63" y="71"/>
                  <a:pt x="56" y="79"/>
                  <a:pt x="56" y="89"/>
                </a:cubicBezTo>
                <a:cubicBezTo>
                  <a:pt x="56" y="92"/>
                  <a:pt x="57" y="96"/>
                  <a:pt x="59" y="99"/>
                </a:cubicBezTo>
                <a:cubicBezTo>
                  <a:pt x="37" y="117"/>
                  <a:pt x="37" y="117"/>
                  <a:pt x="37" y="117"/>
                </a:cubicBezTo>
                <a:cubicBezTo>
                  <a:pt x="31" y="111"/>
                  <a:pt x="21" y="111"/>
                  <a:pt x="15" y="118"/>
                </a:cubicBezTo>
                <a:cubicBezTo>
                  <a:pt x="8" y="124"/>
                  <a:pt x="8" y="134"/>
                  <a:pt x="15" y="140"/>
                </a:cubicBezTo>
                <a:cubicBezTo>
                  <a:pt x="21" y="146"/>
                  <a:pt x="31" y="146"/>
                  <a:pt x="37" y="140"/>
                </a:cubicBezTo>
                <a:cubicBezTo>
                  <a:pt x="38" y="139"/>
                  <a:pt x="38" y="139"/>
                  <a:pt x="38" y="139"/>
                </a:cubicBezTo>
                <a:cubicBezTo>
                  <a:pt x="43" y="140"/>
                  <a:pt x="47" y="141"/>
                  <a:pt x="51" y="141"/>
                </a:cubicBezTo>
                <a:cubicBezTo>
                  <a:pt x="125" y="141"/>
                  <a:pt x="125" y="141"/>
                  <a:pt x="125" y="141"/>
                </a:cubicBezTo>
                <a:cubicBezTo>
                  <a:pt x="127" y="141"/>
                  <a:pt x="129" y="139"/>
                  <a:pt x="129" y="137"/>
                </a:cubicBezTo>
                <a:cubicBezTo>
                  <a:pt x="129" y="135"/>
                  <a:pt x="127" y="133"/>
                  <a:pt x="125" y="133"/>
                </a:cubicBezTo>
                <a:cubicBezTo>
                  <a:pt x="51" y="133"/>
                  <a:pt x="51" y="133"/>
                  <a:pt x="51" y="133"/>
                </a:cubicBezTo>
                <a:cubicBezTo>
                  <a:pt x="48" y="133"/>
                  <a:pt x="45" y="132"/>
                  <a:pt x="42" y="132"/>
                </a:cubicBezTo>
                <a:cubicBezTo>
                  <a:pt x="42" y="128"/>
                  <a:pt x="42" y="124"/>
                  <a:pt x="40" y="120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65" y="106"/>
                  <a:pt x="70" y="108"/>
                  <a:pt x="75" y="108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10" y="108"/>
                  <a:pt x="115" y="106"/>
                  <a:pt x="118" y="102"/>
                </a:cubicBezTo>
                <a:cubicBezTo>
                  <a:pt x="140" y="120"/>
                  <a:pt x="140" y="120"/>
                  <a:pt x="140" y="120"/>
                </a:cubicBezTo>
                <a:cubicBezTo>
                  <a:pt x="139" y="123"/>
                  <a:pt x="138" y="126"/>
                  <a:pt x="138" y="129"/>
                </a:cubicBezTo>
                <a:cubicBezTo>
                  <a:pt x="138" y="138"/>
                  <a:pt x="145" y="145"/>
                  <a:pt x="154" y="145"/>
                </a:cubicBezTo>
                <a:cubicBezTo>
                  <a:pt x="163" y="145"/>
                  <a:pt x="170" y="138"/>
                  <a:pt x="170" y="129"/>
                </a:cubicBezTo>
                <a:cubicBezTo>
                  <a:pt x="170" y="127"/>
                  <a:pt x="169" y="124"/>
                  <a:pt x="168" y="122"/>
                </a:cubicBezTo>
                <a:cubicBezTo>
                  <a:pt x="174" y="114"/>
                  <a:pt x="177" y="105"/>
                  <a:pt x="178" y="96"/>
                </a:cubicBezTo>
                <a:cubicBezTo>
                  <a:pt x="180" y="70"/>
                  <a:pt x="161" y="48"/>
                  <a:pt x="135" y="45"/>
                </a:cubicBezTo>
                <a:close/>
                <a:moveTo>
                  <a:pt x="26" y="137"/>
                </a:moveTo>
                <a:cubicBezTo>
                  <a:pt x="22" y="137"/>
                  <a:pt x="18" y="133"/>
                  <a:pt x="18" y="129"/>
                </a:cubicBezTo>
                <a:cubicBezTo>
                  <a:pt x="18" y="124"/>
                  <a:pt x="22" y="121"/>
                  <a:pt x="26" y="121"/>
                </a:cubicBezTo>
                <a:cubicBezTo>
                  <a:pt x="30" y="121"/>
                  <a:pt x="34" y="124"/>
                  <a:pt x="34" y="129"/>
                </a:cubicBezTo>
                <a:cubicBezTo>
                  <a:pt x="34" y="133"/>
                  <a:pt x="30" y="137"/>
                  <a:pt x="26" y="137"/>
                </a:cubicBezTo>
                <a:close/>
                <a:moveTo>
                  <a:pt x="82" y="17"/>
                </a:moveTo>
                <a:cubicBezTo>
                  <a:pt x="82" y="12"/>
                  <a:pt x="86" y="9"/>
                  <a:pt x="90" y="9"/>
                </a:cubicBezTo>
                <a:cubicBezTo>
                  <a:pt x="94" y="9"/>
                  <a:pt x="98" y="12"/>
                  <a:pt x="98" y="17"/>
                </a:cubicBezTo>
                <a:cubicBezTo>
                  <a:pt x="98" y="21"/>
                  <a:pt x="94" y="25"/>
                  <a:pt x="90" y="25"/>
                </a:cubicBezTo>
                <a:cubicBezTo>
                  <a:pt x="86" y="25"/>
                  <a:pt x="82" y="21"/>
                  <a:pt x="82" y="17"/>
                </a:cubicBezTo>
                <a:close/>
                <a:moveTo>
                  <a:pt x="105" y="104"/>
                </a:moveTo>
                <a:cubicBezTo>
                  <a:pt x="75" y="104"/>
                  <a:pt x="75" y="104"/>
                  <a:pt x="75" y="104"/>
                </a:cubicBezTo>
                <a:cubicBezTo>
                  <a:pt x="67" y="104"/>
                  <a:pt x="60" y="97"/>
                  <a:pt x="60" y="89"/>
                </a:cubicBezTo>
                <a:cubicBezTo>
                  <a:pt x="60" y="81"/>
                  <a:pt x="66" y="74"/>
                  <a:pt x="74" y="73"/>
                </a:cubicBezTo>
                <a:cubicBezTo>
                  <a:pt x="74" y="73"/>
                  <a:pt x="75" y="73"/>
                  <a:pt x="75" y="72"/>
                </a:cubicBezTo>
                <a:cubicBezTo>
                  <a:pt x="78" y="64"/>
                  <a:pt x="87" y="60"/>
                  <a:pt x="95" y="63"/>
                </a:cubicBezTo>
                <a:cubicBezTo>
                  <a:pt x="100" y="64"/>
                  <a:pt x="103" y="68"/>
                  <a:pt x="105" y="72"/>
                </a:cubicBezTo>
                <a:cubicBezTo>
                  <a:pt x="105" y="73"/>
                  <a:pt x="106" y="73"/>
                  <a:pt x="106" y="73"/>
                </a:cubicBezTo>
                <a:cubicBezTo>
                  <a:pt x="115" y="74"/>
                  <a:pt x="121" y="82"/>
                  <a:pt x="120" y="90"/>
                </a:cubicBezTo>
                <a:cubicBezTo>
                  <a:pt x="119" y="98"/>
                  <a:pt x="112" y="104"/>
                  <a:pt x="105" y="104"/>
                </a:cubicBezTo>
                <a:close/>
                <a:moveTo>
                  <a:pt x="154" y="137"/>
                </a:moveTo>
                <a:cubicBezTo>
                  <a:pt x="150" y="137"/>
                  <a:pt x="146" y="133"/>
                  <a:pt x="146" y="129"/>
                </a:cubicBezTo>
                <a:cubicBezTo>
                  <a:pt x="146" y="124"/>
                  <a:pt x="150" y="121"/>
                  <a:pt x="154" y="121"/>
                </a:cubicBezTo>
                <a:cubicBezTo>
                  <a:pt x="158" y="121"/>
                  <a:pt x="162" y="124"/>
                  <a:pt x="162" y="129"/>
                </a:cubicBezTo>
                <a:cubicBezTo>
                  <a:pt x="162" y="133"/>
                  <a:pt x="158" y="137"/>
                  <a:pt x="154" y="1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320972" y="3165279"/>
            <a:ext cx="90357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Cloud Communications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4" name="直接连接符 103"/>
          <p:cNvCxnSpPr/>
          <p:nvPr/>
        </p:nvCxnSpPr>
        <p:spPr bwMode="auto">
          <a:xfrm>
            <a:off x="1468716" y="296427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2"/>
          <p:cNvSpPr txBox="1"/>
          <p:nvPr/>
        </p:nvSpPr>
        <p:spPr>
          <a:xfrm>
            <a:off x="2912755" y="321921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Voice Call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TextBox 102"/>
          <p:cNvSpPr txBox="1"/>
          <p:nvPr/>
        </p:nvSpPr>
        <p:spPr>
          <a:xfrm>
            <a:off x="3790949" y="3219218"/>
            <a:ext cx="7889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 SMS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Freeform 20"/>
          <p:cNvSpPr>
            <a:spLocks noEditPoints="1"/>
          </p:cNvSpPr>
          <p:nvPr/>
        </p:nvSpPr>
        <p:spPr bwMode="auto">
          <a:xfrm>
            <a:off x="3123210" y="2882901"/>
            <a:ext cx="364882" cy="265546"/>
          </a:xfrm>
          <a:custGeom>
            <a:avLst/>
            <a:gdLst>
              <a:gd name="T0" fmla="*/ 393 w 787"/>
              <a:gd name="T1" fmla="*/ 170 h 572"/>
              <a:gd name="T2" fmla="*/ 232 w 787"/>
              <a:gd name="T3" fmla="*/ 322 h 572"/>
              <a:gd name="T4" fmla="*/ 232 w 787"/>
              <a:gd name="T5" fmla="*/ 393 h 572"/>
              <a:gd name="T6" fmla="*/ 232 w 787"/>
              <a:gd name="T7" fmla="*/ 393 h 572"/>
              <a:gd name="T8" fmla="*/ 232 w 787"/>
              <a:gd name="T9" fmla="*/ 436 h 572"/>
              <a:gd name="T10" fmla="*/ 277 w 787"/>
              <a:gd name="T11" fmla="*/ 474 h 572"/>
              <a:gd name="T12" fmla="*/ 322 w 787"/>
              <a:gd name="T13" fmla="*/ 436 h 572"/>
              <a:gd name="T14" fmla="*/ 322 w 787"/>
              <a:gd name="T15" fmla="*/ 366 h 572"/>
              <a:gd name="T16" fmla="*/ 277 w 787"/>
              <a:gd name="T17" fmla="*/ 329 h 572"/>
              <a:gd name="T18" fmla="*/ 250 w 787"/>
              <a:gd name="T19" fmla="*/ 336 h 572"/>
              <a:gd name="T20" fmla="*/ 250 w 787"/>
              <a:gd name="T21" fmla="*/ 322 h 572"/>
              <a:gd name="T22" fmla="*/ 393 w 787"/>
              <a:gd name="T23" fmla="*/ 188 h 572"/>
              <a:gd name="T24" fmla="*/ 536 w 787"/>
              <a:gd name="T25" fmla="*/ 322 h 572"/>
              <a:gd name="T26" fmla="*/ 536 w 787"/>
              <a:gd name="T27" fmla="*/ 338 h 572"/>
              <a:gd name="T28" fmla="*/ 509 w 787"/>
              <a:gd name="T29" fmla="*/ 331 h 572"/>
              <a:gd name="T30" fmla="*/ 465 w 787"/>
              <a:gd name="T31" fmla="*/ 368 h 572"/>
              <a:gd name="T32" fmla="*/ 465 w 787"/>
              <a:gd name="T33" fmla="*/ 438 h 572"/>
              <a:gd name="T34" fmla="*/ 509 w 787"/>
              <a:gd name="T35" fmla="*/ 475 h 572"/>
              <a:gd name="T36" fmla="*/ 554 w 787"/>
              <a:gd name="T37" fmla="*/ 438 h 572"/>
              <a:gd name="T38" fmla="*/ 554 w 787"/>
              <a:gd name="T39" fmla="*/ 322 h 572"/>
              <a:gd name="T40" fmla="*/ 393 w 787"/>
              <a:gd name="T41" fmla="*/ 170 h 572"/>
              <a:gd name="T42" fmla="*/ 250 w 787"/>
              <a:gd name="T43" fmla="*/ 368 h 572"/>
              <a:gd name="T44" fmla="*/ 277 w 787"/>
              <a:gd name="T45" fmla="*/ 349 h 572"/>
              <a:gd name="T46" fmla="*/ 304 w 787"/>
              <a:gd name="T47" fmla="*/ 368 h 572"/>
              <a:gd name="T48" fmla="*/ 304 w 787"/>
              <a:gd name="T49" fmla="*/ 438 h 572"/>
              <a:gd name="T50" fmla="*/ 277 w 787"/>
              <a:gd name="T51" fmla="*/ 458 h 572"/>
              <a:gd name="T52" fmla="*/ 250 w 787"/>
              <a:gd name="T53" fmla="*/ 436 h 572"/>
              <a:gd name="T54" fmla="*/ 250 w 787"/>
              <a:gd name="T55" fmla="*/ 368 h 572"/>
              <a:gd name="T56" fmla="*/ 536 w 787"/>
              <a:gd name="T57" fmla="*/ 436 h 572"/>
              <a:gd name="T58" fmla="*/ 509 w 787"/>
              <a:gd name="T59" fmla="*/ 456 h 572"/>
              <a:gd name="T60" fmla="*/ 483 w 787"/>
              <a:gd name="T61" fmla="*/ 436 h 572"/>
              <a:gd name="T62" fmla="*/ 483 w 787"/>
              <a:gd name="T63" fmla="*/ 366 h 572"/>
              <a:gd name="T64" fmla="*/ 509 w 787"/>
              <a:gd name="T65" fmla="*/ 347 h 572"/>
              <a:gd name="T66" fmla="*/ 536 w 787"/>
              <a:gd name="T67" fmla="*/ 368 h 572"/>
              <a:gd name="T68" fmla="*/ 536 w 787"/>
              <a:gd name="T69" fmla="*/ 436 h 572"/>
              <a:gd name="T70" fmla="*/ 595 w 787"/>
              <a:gd name="T71" fmla="*/ 145 h 572"/>
              <a:gd name="T72" fmla="*/ 393 w 787"/>
              <a:gd name="T73" fmla="*/ 0 h 572"/>
              <a:gd name="T74" fmla="*/ 191 w 787"/>
              <a:gd name="T75" fmla="*/ 145 h 572"/>
              <a:gd name="T76" fmla="*/ 0 w 787"/>
              <a:gd name="T77" fmla="*/ 357 h 572"/>
              <a:gd name="T78" fmla="*/ 215 w 787"/>
              <a:gd name="T79" fmla="*/ 572 h 572"/>
              <a:gd name="T80" fmla="*/ 572 w 787"/>
              <a:gd name="T81" fmla="*/ 572 h 572"/>
              <a:gd name="T82" fmla="*/ 787 w 787"/>
              <a:gd name="T83" fmla="*/ 357 h 572"/>
              <a:gd name="T84" fmla="*/ 595 w 787"/>
              <a:gd name="T85" fmla="*/ 145 h 572"/>
              <a:gd name="T86" fmla="*/ 572 w 787"/>
              <a:gd name="T87" fmla="*/ 536 h 572"/>
              <a:gd name="T88" fmla="*/ 215 w 787"/>
              <a:gd name="T89" fmla="*/ 536 h 572"/>
              <a:gd name="T90" fmla="*/ 36 w 787"/>
              <a:gd name="T91" fmla="*/ 357 h 572"/>
              <a:gd name="T92" fmla="*/ 195 w 787"/>
              <a:gd name="T93" fmla="*/ 181 h 572"/>
              <a:gd name="T94" fmla="*/ 225 w 787"/>
              <a:gd name="T95" fmla="*/ 157 h 572"/>
              <a:gd name="T96" fmla="*/ 393 w 787"/>
              <a:gd name="T97" fmla="*/ 38 h 572"/>
              <a:gd name="T98" fmla="*/ 561 w 787"/>
              <a:gd name="T99" fmla="*/ 157 h 572"/>
              <a:gd name="T100" fmla="*/ 592 w 787"/>
              <a:gd name="T101" fmla="*/ 181 h 572"/>
              <a:gd name="T102" fmla="*/ 751 w 787"/>
              <a:gd name="T103" fmla="*/ 357 h 572"/>
              <a:gd name="T104" fmla="*/ 572 w 787"/>
              <a:gd name="T105" fmla="*/ 536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87" h="572">
                <a:moveTo>
                  <a:pt x="393" y="170"/>
                </a:moveTo>
                <a:cubicBezTo>
                  <a:pt x="304" y="170"/>
                  <a:pt x="232" y="238"/>
                  <a:pt x="232" y="322"/>
                </a:cubicBezTo>
                <a:cubicBezTo>
                  <a:pt x="232" y="393"/>
                  <a:pt x="232" y="393"/>
                  <a:pt x="232" y="393"/>
                </a:cubicBezTo>
                <a:cubicBezTo>
                  <a:pt x="232" y="393"/>
                  <a:pt x="232" y="393"/>
                  <a:pt x="232" y="393"/>
                </a:cubicBezTo>
                <a:cubicBezTo>
                  <a:pt x="232" y="436"/>
                  <a:pt x="232" y="436"/>
                  <a:pt x="232" y="436"/>
                </a:cubicBezTo>
                <a:cubicBezTo>
                  <a:pt x="232" y="456"/>
                  <a:pt x="252" y="474"/>
                  <a:pt x="277" y="474"/>
                </a:cubicBezTo>
                <a:cubicBezTo>
                  <a:pt x="302" y="474"/>
                  <a:pt x="322" y="458"/>
                  <a:pt x="322" y="436"/>
                </a:cubicBezTo>
                <a:cubicBezTo>
                  <a:pt x="322" y="366"/>
                  <a:pt x="322" y="366"/>
                  <a:pt x="322" y="366"/>
                </a:cubicBezTo>
                <a:cubicBezTo>
                  <a:pt x="322" y="347"/>
                  <a:pt x="302" y="329"/>
                  <a:pt x="277" y="329"/>
                </a:cubicBezTo>
                <a:cubicBezTo>
                  <a:pt x="266" y="329"/>
                  <a:pt x="257" y="332"/>
                  <a:pt x="250" y="336"/>
                </a:cubicBezTo>
                <a:cubicBezTo>
                  <a:pt x="250" y="322"/>
                  <a:pt x="250" y="322"/>
                  <a:pt x="250" y="322"/>
                </a:cubicBezTo>
                <a:cubicBezTo>
                  <a:pt x="250" y="248"/>
                  <a:pt x="315" y="188"/>
                  <a:pt x="393" y="188"/>
                </a:cubicBezTo>
                <a:cubicBezTo>
                  <a:pt x="472" y="188"/>
                  <a:pt x="536" y="248"/>
                  <a:pt x="536" y="322"/>
                </a:cubicBezTo>
                <a:cubicBezTo>
                  <a:pt x="536" y="338"/>
                  <a:pt x="536" y="338"/>
                  <a:pt x="536" y="338"/>
                </a:cubicBezTo>
                <a:cubicBezTo>
                  <a:pt x="529" y="332"/>
                  <a:pt x="520" y="331"/>
                  <a:pt x="509" y="331"/>
                </a:cubicBezTo>
                <a:cubicBezTo>
                  <a:pt x="484" y="331"/>
                  <a:pt x="465" y="347"/>
                  <a:pt x="465" y="368"/>
                </a:cubicBezTo>
                <a:cubicBezTo>
                  <a:pt x="465" y="438"/>
                  <a:pt x="465" y="438"/>
                  <a:pt x="465" y="438"/>
                </a:cubicBezTo>
                <a:cubicBezTo>
                  <a:pt x="465" y="458"/>
                  <a:pt x="484" y="475"/>
                  <a:pt x="509" y="475"/>
                </a:cubicBezTo>
                <a:cubicBezTo>
                  <a:pt x="534" y="475"/>
                  <a:pt x="554" y="459"/>
                  <a:pt x="554" y="438"/>
                </a:cubicBezTo>
                <a:cubicBezTo>
                  <a:pt x="554" y="322"/>
                  <a:pt x="554" y="322"/>
                  <a:pt x="554" y="322"/>
                </a:cubicBezTo>
                <a:cubicBezTo>
                  <a:pt x="554" y="238"/>
                  <a:pt x="483" y="170"/>
                  <a:pt x="393" y="170"/>
                </a:cubicBezTo>
                <a:close/>
                <a:moveTo>
                  <a:pt x="250" y="368"/>
                </a:moveTo>
                <a:cubicBezTo>
                  <a:pt x="250" y="357"/>
                  <a:pt x="263" y="349"/>
                  <a:pt x="277" y="349"/>
                </a:cubicBezTo>
                <a:cubicBezTo>
                  <a:pt x="291" y="349"/>
                  <a:pt x="304" y="357"/>
                  <a:pt x="304" y="368"/>
                </a:cubicBezTo>
                <a:cubicBezTo>
                  <a:pt x="304" y="438"/>
                  <a:pt x="304" y="438"/>
                  <a:pt x="304" y="438"/>
                </a:cubicBezTo>
                <a:cubicBezTo>
                  <a:pt x="304" y="449"/>
                  <a:pt x="291" y="458"/>
                  <a:pt x="277" y="458"/>
                </a:cubicBezTo>
                <a:cubicBezTo>
                  <a:pt x="263" y="458"/>
                  <a:pt x="250" y="447"/>
                  <a:pt x="250" y="436"/>
                </a:cubicBezTo>
                <a:lnTo>
                  <a:pt x="250" y="368"/>
                </a:lnTo>
                <a:close/>
                <a:moveTo>
                  <a:pt x="536" y="436"/>
                </a:moveTo>
                <a:cubicBezTo>
                  <a:pt x="536" y="447"/>
                  <a:pt x="524" y="456"/>
                  <a:pt x="509" y="456"/>
                </a:cubicBezTo>
                <a:cubicBezTo>
                  <a:pt x="495" y="456"/>
                  <a:pt x="483" y="447"/>
                  <a:pt x="483" y="436"/>
                </a:cubicBezTo>
                <a:cubicBezTo>
                  <a:pt x="483" y="366"/>
                  <a:pt x="483" y="366"/>
                  <a:pt x="483" y="366"/>
                </a:cubicBezTo>
                <a:cubicBezTo>
                  <a:pt x="483" y="356"/>
                  <a:pt x="495" y="347"/>
                  <a:pt x="509" y="347"/>
                </a:cubicBezTo>
                <a:cubicBezTo>
                  <a:pt x="524" y="347"/>
                  <a:pt x="536" y="357"/>
                  <a:pt x="536" y="368"/>
                </a:cubicBezTo>
                <a:lnTo>
                  <a:pt x="536" y="436"/>
                </a:lnTo>
                <a:close/>
                <a:moveTo>
                  <a:pt x="595" y="145"/>
                </a:moveTo>
                <a:cubicBezTo>
                  <a:pt x="567" y="61"/>
                  <a:pt x="488" y="0"/>
                  <a:pt x="393" y="0"/>
                </a:cubicBezTo>
                <a:cubicBezTo>
                  <a:pt x="299" y="0"/>
                  <a:pt x="220" y="61"/>
                  <a:pt x="191" y="145"/>
                </a:cubicBezTo>
                <a:cubicBezTo>
                  <a:pt x="84" y="156"/>
                  <a:pt x="0" y="247"/>
                  <a:pt x="0" y="357"/>
                </a:cubicBezTo>
                <a:cubicBezTo>
                  <a:pt x="0" y="475"/>
                  <a:pt x="97" y="572"/>
                  <a:pt x="215" y="572"/>
                </a:cubicBezTo>
                <a:cubicBezTo>
                  <a:pt x="572" y="572"/>
                  <a:pt x="572" y="572"/>
                  <a:pt x="572" y="572"/>
                </a:cubicBezTo>
                <a:cubicBezTo>
                  <a:pt x="690" y="572"/>
                  <a:pt x="787" y="475"/>
                  <a:pt x="787" y="357"/>
                </a:cubicBezTo>
                <a:cubicBezTo>
                  <a:pt x="787" y="247"/>
                  <a:pt x="702" y="156"/>
                  <a:pt x="595" y="145"/>
                </a:cubicBezTo>
                <a:close/>
                <a:moveTo>
                  <a:pt x="572" y="536"/>
                </a:moveTo>
                <a:cubicBezTo>
                  <a:pt x="215" y="536"/>
                  <a:pt x="215" y="536"/>
                  <a:pt x="215" y="536"/>
                </a:cubicBezTo>
                <a:cubicBezTo>
                  <a:pt x="116" y="536"/>
                  <a:pt x="36" y="456"/>
                  <a:pt x="36" y="357"/>
                </a:cubicBezTo>
                <a:cubicBezTo>
                  <a:pt x="36" y="266"/>
                  <a:pt x="104" y="189"/>
                  <a:pt x="195" y="181"/>
                </a:cubicBezTo>
                <a:cubicBezTo>
                  <a:pt x="209" y="179"/>
                  <a:pt x="220" y="170"/>
                  <a:pt x="225" y="157"/>
                </a:cubicBezTo>
                <a:cubicBezTo>
                  <a:pt x="250" y="86"/>
                  <a:pt x="318" y="38"/>
                  <a:pt x="393" y="38"/>
                </a:cubicBezTo>
                <a:cubicBezTo>
                  <a:pt x="468" y="38"/>
                  <a:pt x="536" y="86"/>
                  <a:pt x="561" y="157"/>
                </a:cubicBezTo>
                <a:cubicBezTo>
                  <a:pt x="567" y="170"/>
                  <a:pt x="577" y="179"/>
                  <a:pt x="592" y="181"/>
                </a:cubicBezTo>
                <a:cubicBezTo>
                  <a:pt x="683" y="191"/>
                  <a:pt x="751" y="266"/>
                  <a:pt x="751" y="357"/>
                </a:cubicBezTo>
                <a:cubicBezTo>
                  <a:pt x="751" y="456"/>
                  <a:pt x="670" y="536"/>
                  <a:pt x="572" y="536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108" name="Freeform 24"/>
          <p:cNvSpPr>
            <a:spLocks noEditPoints="1"/>
          </p:cNvSpPr>
          <p:nvPr/>
        </p:nvSpPr>
        <p:spPr bwMode="auto">
          <a:xfrm>
            <a:off x="4000460" y="2879301"/>
            <a:ext cx="369977" cy="269320"/>
          </a:xfrm>
          <a:custGeom>
            <a:avLst/>
            <a:gdLst>
              <a:gd name="T0" fmla="*/ 478 w 688"/>
              <a:gd name="T1" fmla="*/ 203 h 500"/>
              <a:gd name="T2" fmla="*/ 211 w 688"/>
              <a:gd name="T3" fmla="*/ 203 h 500"/>
              <a:gd name="T4" fmla="*/ 188 w 688"/>
              <a:gd name="T5" fmla="*/ 227 h 500"/>
              <a:gd name="T6" fmla="*/ 188 w 688"/>
              <a:gd name="T7" fmla="*/ 383 h 500"/>
              <a:gd name="T8" fmla="*/ 211 w 688"/>
              <a:gd name="T9" fmla="*/ 406 h 500"/>
              <a:gd name="T10" fmla="*/ 478 w 688"/>
              <a:gd name="T11" fmla="*/ 406 h 500"/>
              <a:gd name="T12" fmla="*/ 500 w 688"/>
              <a:gd name="T13" fmla="*/ 383 h 500"/>
              <a:gd name="T14" fmla="*/ 500 w 688"/>
              <a:gd name="T15" fmla="*/ 227 h 500"/>
              <a:gd name="T16" fmla="*/ 478 w 688"/>
              <a:gd name="T17" fmla="*/ 203 h 500"/>
              <a:gd name="T18" fmla="*/ 484 w 688"/>
              <a:gd name="T19" fmla="*/ 383 h 500"/>
              <a:gd name="T20" fmla="*/ 478 w 688"/>
              <a:gd name="T21" fmla="*/ 391 h 500"/>
              <a:gd name="T22" fmla="*/ 211 w 688"/>
              <a:gd name="T23" fmla="*/ 391 h 500"/>
              <a:gd name="T24" fmla="*/ 203 w 688"/>
              <a:gd name="T25" fmla="*/ 383 h 500"/>
              <a:gd name="T26" fmla="*/ 203 w 688"/>
              <a:gd name="T27" fmla="*/ 262 h 500"/>
              <a:gd name="T28" fmla="*/ 341 w 688"/>
              <a:gd name="T29" fmla="*/ 320 h 500"/>
              <a:gd name="T30" fmla="*/ 344 w 688"/>
              <a:gd name="T31" fmla="*/ 320 h 500"/>
              <a:gd name="T32" fmla="*/ 347 w 688"/>
              <a:gd name="T33" fmla="*/ 320 h 500"/>
              <a:gd name="T34" fmla="*/ 484 w 688"/>
              <a:gd name="T35" fmla="*/ 262 h 500"/>
              <a:gd name="T36" fmla="*/ 484 w 688"/>
              <a:gd name="T37" fmla="*/ 383 h 500"/>
              <a:gd name="T38" fmla="*/ 484 w 688"/>
              <a:gd name="T39" fmla="*/ 245 h 500"/>
              <a:gd name="T40" fmla="*/ 344 w 688"/>
              <a:gd name="T41" fmla="*/ 305 h 500"/>
              <a:gd name="T42" fmla="*/ 203 w 688"/>
              <a:gd name="T43" fmla="*/ 245 h 500"/>
              <a:gd name="T44" fmla="*/ 203 w 688"/>
              <a:gd name="T45" fmla="*/ 227 h 500"/>
              <a:gd name="T46" fmla="*/ 211 w 688"/>
              <a:gd name="T47" fmla="*/ 219 h 500"/>
              <a:gd name="T48" fmla="*/ 478 w 688"/>
              <a:gd name="T49" fmla="*/ 219 h 500"/>
              <a:gd name="T50" fmla="*/ 484 w 688"/>
              <a:gd name="T51" fmla="*/ 227 h 500"/>
              <a:gd name="T52" fmla="*/ 484 w 688"/>
              <a:gd name="T53" fmla="*/ 245 h 500"/>
              <a:gd name="T54" fmla="*/ 520 w 688"/>
              <a:gd name="T55" fmla="*/ 127 h 500"/>
              <a:gd name="T56" fmla="*/ 344 w 688"/>
              <a:gd name="T57" fmla="*/ 0 h 500"/>
              <a:gd name="T58" fmla="*/ 167 w 688"/>
              <a:gd name="T59" fmla="*/ 127 h 500"/>
              <a:gd name="T60" fmla="*/ 0 w 688"/>
              <a:gd name="T61" fmla="*/ 312 h 500"/>
              <a:gd name="T62" fmla="*/ 188 w 688"/>
              <a:gd name="T63" fmla="*/ 500 h 500"/>
              <a:gd name="T64" fmla="*/ 500 w 688"/>
              <a:gd name="T65" fmla="*/ 500 h 500"/>
              <a:gd name="T66" fmla="*/ 688 w 688"/>
              <a:gd name="T67" fmla="*/ 312 h 500"/>
              <a:gd name="T68" fmla="*/ 520 w 688"/>
              <a:gd name="T69" fmla="*/ 127 h 500"/>
              <a:gd name="T70" fmla="*/ 500 w 688"/>
              <a:gd name="T71" fmla="*/ 469 h 500"/>
              <a:gd name="T72" fmla="*/ 188 w 688"/>
              <a:gd name="T73" fmla="*/ 469 h 500"/>
              <a:gd name="T74" fmla="*/ 31 w 688"/>
              <a:gd name="T75" fmla="*/ 312 h 500"/>
              <a:gd name="T76" fmla="*/ 170 w 688"/>
              <a:gd name="T77" fmla="*/ 158 h 500"/>
              <a:gd name="T78" fmla="*/ 197 w 688"/>
              <a:gd name="T79" fmla="*/ 137 h 500"/>
              <a:gd name="T80" fmla="*/ 344 w 688"/>
              <a:gd name="T81" fmla="*/ 33 h 500"/>
              <a:gd name="T82" fmla="*/ 491 w 688"/>
              <a:gd name="T83" fmla="*/ 137 h 500"/>
              <a:gd name="T84" fmla="*/ 517 w 688"/>
              <a:gd name="T85" fmla="*/ 158 h 500"/>
              <a:gd name="T86" fmla="*/ 656 w 688"/>
              <a:gd name="T87" fmla="*/ 312 h 500"/>
              <a:gd name="T88" fmla="*/ 500 w 688"/>
              <a:gd name="T89" fmla="*/ 46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88" h="500">
                <a:moveTo>
                  <a:pt x="478" y="203"/>
                </a:moveTo>
                <a:cubicBezTo>
                  <a:pt x="211" y="203"/>
                  <a:pt x="211" y="203"/>
                  <a:pt x="211" y="203"/>
                </a:cubicBezTo>
                <a:cubicBezTo>
                  <a:pt x="198" y="203"/>
                  <a:pt x="188" y="214"/>
                  <a:pt x="188" y="227"/>
                </a:cubicBezTo>
                <a:cubicBezTo>
                  <a:pt x="188" y="383"/>
                  <a:pt x="188" y="383"/>
                  <a:pt x="188" y="383"/>
                </a:cubicBezTo>
                <a:cubicBezTo>
                  <a:pt x="188" y="395"/>
                  <a:pt x="198" y="406"/>
                  <a:pt x="211" y="406"/>
                </a:cubicBezTo>
                <a:cubicBezTo>
                  <a:pt x="478" y="406"/>
                  <a:pt x="478" y="406"/>
                  <a:pt x="478" y="406"/>
                </a:cubicBezTo>
                <a:cubicBezTo>
                  <a:pt x="491" y="406"/>
                  <a:pt x="500" y="395"/>
                  <a:pt x="500" y="383"/>
                </a:cubicBezTo>
                <a:cubicBezTo>
                  <a:pt x="500" y="227"/>
                  <a:pt x="500" y="227"/>
                  <a:pt x="500" y="227"/>
                </a:cubicBezTo>
                <a:cubicBezTo>
                  <a:pt x="500" y="214"/>
                  <a:pt x="491" y="203"/>
                  <a:pt x="478" y="203"/>
                </a:cubicBezTo>
                <a:close/>
                <a:moveTo>
                  <a:pt x="484" y="383"/>
                </a:moveTo>
                <a:cubicBezTo>
                  <a:pt x="484" y="387"/>
                  <a:pt x="481" y="391"/>
                  <a:pt x="478" y="391"/>
                </a:cubicBezTo>
                <a:cubicBezTo>
                  <a:pt x="211" y="391"/>
                  <a:pt x="211" y="391"/>
                  <a:pt x="211" y="391"/>
                </a:cubicBezTo>
                <a:cubicBezTo>
                  <a:pt x="208" y="391"/>
                  <a:pt x="203" y="387"/>
                  <a:pt x="203" y="383"/>
                </a:cubicBezTo>
                <a:cubicBezTo>
                  <a:pt x="203" y="262"/>
                  <a:pt x="203" y="262"/>
                  <a:pt x="203" y="262"/>
                </a:cubicBezTo>
                <a:cubicBezTo>
                  <a:pt x="341" y="320"/>
                  <a:pt x="341" y="320"/>
                  <a:pt x="341" y="320"/>
                </a:cubicBezTo>
                <a:cubicBezTo>
                  <a:pt x="342" y="320"/>
                  <a:pt x="342" y="320"/>
                  <a:pt x="344" y="320"/>
                </a:cubicBezTo>
                <a:cubicBezTo>
                  <a:pt x="345" y="320"/>
                  <a:pt x="345" y="320"/>
                  <a:pt x="347" y="320"/>
                </a:cubicBezTo>
                <a:cubicBezTo>
                  <a:pt x="484" y="262"/>
                  <a:pt x="484" y="262"/>
                  <a:pt x="484" y="262"/>
                </a:cubicBezTo>
                <a:lnTo>
                  <a:pt x="484" y="383"/>
                </a:lnTo>
                <a:close/>
                <a:moveTo>
                  <a:pt x="484" y="245"/>
                </a:moveTo>
                <a:cubicBezTo>
                  <a:pt x="344" y="305"/>
                  <a:pt x="344" y="305"/>
                  <a:pt x="344" y="305"/>
                </a:cubicBezTo>
                <a:cubicBezTo>
                  <a:pt x="203" y="245"/>
                  <a:pt x="203" y="245"/>
                  <a:pt x="203" y="245"/>
                </a:cubicBezTo>
                <a:cubicBezTo>
                  <a:pt x="203" y="227"/>
                  <a:pt x="203" y="227"/>
                  <a:pt x="203" y="227"/>
                </a:cubicBezTo>
                <a:cubicBezTo>
                  <a:pt x="203" y="222"/>
                  <a:pt x="206" y="219"/>
                  <a:pt x="211" y="219"/>
                </a:cubicBezTo>
                <a:cubicBezTo>
                  <a:pt x="478" y="219"/>
                  <a:pt x="478" y="219"/>
                  <a:pt x="478" y="219"/>
                </a:cubicBezTo>
                <a:cubicBezTo>
                  <a:pt x="481" y="219"/>
                  <a:pt x="484" y="222"/>
                  <a:pt x="484" y="227"/>
                </a:cubicBezTo>
                <a:lnTo>
                  <a:pt x="484" y="245"/>
                </a:lnTo>
                <a:close/>
                <a:moveTo>
                  <a:pt x="520" y="127"/>
                </a:moveTo>
                <a:cubicBezTo>
                  <a:pt x="495" y="53"/>
                  <a:pt x="427" y="0"/>
                  <a:pt x="344" y="0"/>
                </a:cubicBezTo>
                <a:cubicBezTo>
                  <a:pt x="261" y="0"/>
                  <a:pt x="192" y="53"/>
                  <a:pt x="167" y="127"/>
                </a:cubicBezTo>
                <a:cubicBezTo>
                  <a:pt x="73" y="136"/>
                  <a:pt x="0" y="216"/>
                  <a:pt x="0" y="312"/>
                </a:cubicBezTo>
                <a:cubicBezTo>
                  <a:pt x="0" y="416"/>
                  <a:pt x="84" y="500"/>
                  <a:pt x="188" y="5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603" y="500"/>
                  <a:pt x="688" y="416"/>
                  <a:pt x="688" y="312"/>
                </a:cubicBezTo>
                <a:cubicBezTo>
                  <a:pt x="688" y="216"/>
                  <a:pt x="614" y="136"/>
                  <a:pt x="520" y="127"/>
                </a:cubicBezTo>
                <a:close/>
                <a:moveTo>
                  <a:pt x="500" y="469"/>
                </a:moveTo>
                <a:cubicBezTo>
                  <a:pt x="188" y="469"/>
                  <a:pt x="188" y="469"/>
                  <a:pt x="188" y="469"/>
                </a:cubicBezTo>
                <a:cubicBezTo>
                  <a:pt x="102" y="469"/>
                  <a:pt x="31" y="398"/>
                  <a:pt x="31" y="312"/>
                </a:cubicBezTo>
                <a:cubicBezTo>
                  <a:pt x="31" y="233"/>
                  <a:pt x="91" y="166"/>
                  <a:pt x="170" y="158"/>
                </a:cubicBezTo>
                <a:cubicBezTo>
                  <a:pt x="183" y="156"/>
                  <a:pt x="192" y="148"/>
                  <a:pt x="197" y="137"/>
                </a:cubicBezTo>
                <a:cubicBezTo>
                  <a:pt x="219" y="75"/>
                  <a:pt x="278" y="33"/>
                  <a:pt x="344" y="33"/>
                </a:cubicBezTo>
                <a:cubicBezTo>
                  <a:pt x="409" y="33"/>
                  <a:pt x="469" y="75"/>
                  <a:pt x="491" y="137"/>
                </a:cubicBezTo>
                <a:cubicBezTo>
                  <a:pt x="495" y="148"/>
                  <a:pt x="505" y="156"/>
                  <a:pt x="517" y="158"/>
                </a:cubicBezTo>
                <a:cubicBezTo>
                  <a:pt x="597" y="167"/>
                  <a:pt x="656" y="233"/>
                  <a:pt x="656" y="312"/>
                </a:cubicBezTo>
                <a:cubicBezTo>
                  <a:pt x="656" y="398"/>
                  <a:pt x="586" y="469"/>
                  <a:pt x="500" y="469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109" name="Freeform 5"/>
          <p:cNvSpPr>
            <a:spLocks noEditPoints="1"/>
          </p:cNvSpPr>
          <p:nvPr/>
        </p:nvSpPr>
        <p:spPr bwMode="auto">
          <a:xfrm>
            <a:off x="1916588" y="2899781"/>
            <a:ext cx="278745" cy="322156"/>
          </a:xfrm>
          <a:custGeom>
            <a:avLst/>
            <a:gdLst>
              <a:gd name="T0" fmla="*/ 132 w 152"/>
              <a:gd name="T1" fmla="*/ 60 h 176"/>
              <a:gd name="T2" fmla="*/ 124 w 152"/>
              <a:gd name="T3" fmla="*/ 44 h 176"/>
              <a:gd name="T4" fmla="*/ 28 w 152"/>
              <a:gd name="T5" fmla="*/ 44 h 176"/>
              <a:gd name="T6" fmla="*/ 20 w 152"/>
              <a:gd name="T7" fmla="*/ 60 h 176"/>
              <a:gd name="T8" fmla="*/ 0 w 152"/>
              <a:gd name="T9" fmla="*/ 155 h 176"/>
              <a:gd name="T10" fmla="*/ 112 w 152"/>
              <a:gd name="T11" fmla="*/ 176 h 176"/>
              <a:gd name="T12" fmla="*/ 152 w 152"/>
              <a:gd name="T13" fmla="*/ 133 h 176"/>
              <a:gd name="T14" fmla="*/ 36 w 152"/>
              <a:gd name="T15" fmla="*/ 44 h 176"/>
              <a:gd name="T16" fmla="*/ 116 w 152"/>
              <a:gd name="T17" fmla="*/ 44 h 176"/>
              <a:gd name="T18" fmla="*/ 36 w 152"/>
              <a:gd name="T19" fmla="*/ 60 h 176"/>
              <a:gd name="T20" fmla="*/ 144 w 152"/>
              <a:gd name="T21" fmla="*/ 132 h 176"/>
              <a:gd name="T22" fmla="*/ 20 w 152"/>
              <a:gd name="T23" fmla="*/ 168 h 176"/>
              <a:gd name="T24" fmla="*/ 8 w 152"/>
              <a:gd name="T25" fmla="*/ 81 h 176"/>
              <a:gd name="T26" fmla="*/ 132 w 152"/>
              <a:gd name="T27" fmla="*/ 68 h 176"/>
              <a:gd name="T28" fmla="*/ 144 w 152"/>
              <a:gd name="T29" fmla="*/ 132 h 176"/>
              <a:gd name="T30" fmla="*/ 44 w 152"/>
              <a:gd name="T31" fmla="*/ 88 h 176"/>
              <a:gd name="T32" fmla="*/ 36 w 152"/>
              <a:gd name="T33" fmla="*/ 140 h 176"/>
              <a:gd name="T34" fmla="*/ 108 w 152"/>
              <a:gd name="T35" fmla="*/ 148 h 176"/>
              <a:gd name="T36" fmla="*/ 116 w 152"/>
              <a:gd name="T37" fmla="*/ 96 h 176"/>
              <a:gd name="T38" fmla="*/ 60 w 152"/>
              <a:gd name="T39" fmla="*/ 144 h 176"/>
              <a:gd name="T40" fmla="*/ 40 w 152"/>
              <a:gd name="T41" fmla="*/ 140 h 176"/>
              <a:gd name="T42" fmla="*/ 60 w 152"/>
              <a:gd name="T43" fmla="*/ 128 h 176"/>
              <a:gd name="T44" fmla="*/ 60 w 152"/>
              <a:gd name="T45" fmla="*/ 124 h 176"/>
              <a:gd name="T46" fmla="*/ 40 w 152"/>
              <a:gd name="T47" fmla="*/ 112 h 176"/>
              <a:gd name="T48" fmla="*/ 60 w 152"/>
              <a:gd name="T49" fmla="*/ 124 h 176"/>
              <a:gd name="T50" fmla="*/ 40 w 152"/>
              <a:gd name="T51" fmla="*/ 108 h 176"/>
              <a:gd name="T52" fmla="*/ 44 w 152"/>
              <a:gd name="T53" fmla="*/ 92 h 176"/>
              <a:gd name="T54" fmla="*/ 60 w 152"/>
              <a:gd name="T55" fmla="*/ 108 h 176"/>
              <a:gd name="T56" fmla="*/ 64 w 152"/>
              <a:gd name="T57" fmla="*/ 144 h 176"/>
              <a:gd name="T58" fmla="*/ 88 w 152"/>
              <a:gd name="T59" fmla="*/ 92 h 176"/>
              <a:gd name="T60" fmla="*/ 112 w 152"/>
              <a:gd name="T61" fmla="*/ 140 h 176"/>
              <a:gd name="T62" fmla="*/ 92 w 152"/>
              <a:gd name="T63" fmla="*/ 144 h 176"/>
              <a:gd name="T64" fmla="*/ 112 w 152"/>
              <a:gd name="T65" fmla="*/ 128 h 176"/>
              <a:gd name="T66" fmla="*/ 112 w 152"/>
              <a:gd name="T67" fmla="*/ 124 h 176"/>
              <a:gd name="T68" fmla="*/ 92 w 152"/>
              <a:gd name="T69" fmla="*/ 112 h 176"/>
              <a:gd name="T70" fmla="*/ 112 w 152"/>
              <a:gd name="T71" fmla="*/ 124 h 176"/>
              <a:gd name="T72" fmla="*/ 92 w 152"/>
              <a:gd name="T73" fmla="*/ 108 h 176"/>
              <a:gd name="T74" fmla="*/ 108 w 152"/>
              <a:gd name="T75" fmla="*/ 92 h 176"/>
              <a:gd name="T76" fmla="*/ 112 w 152"/>
              <a:gd name="T77" fmla="*/ 108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2" h="176">
                <a:moveTo>
                  <a:pt x="152" y="81"/>
                </a:moveTo>
                <a:cubicBezTo>
                  <a:pt x="152" y="69"/>
                  <a:pt x="143" y="60"/>
                  <a:pt x="132" y="60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24" y="44"/>
                  <a:pt x="124" y="44"/>
                  <a:pt x="124" y="44"/>
                </a:cubicBezTo>
                <a:cubicBezTo>
                  <a:pt x="124" y="26"/>
                  <a:pt x="109" y="0"/>
                  <a:pt x="76" y="0"/>
                </a:cubicBezTo>
                <a:cubicBezTo>
                  <a:pt x="43" y="0"/>
                  <a:pt x="28" y="26"/>
                  <a:pt x="28" y="44"/>
                </a:cubicBezTo>
                <a:cubicBezTo>
                  <a:pt x="28" y="60"/>
                  <a:pt x="28" y="60"/>
                  <a:pt x="28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9" y="60"/>
                  <a:pt x="0" y="69"/>
                  <a:pt x="0" y="81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167"/>
                  <a:pt x="9" y="176"/>
                  <a:pt x="20" y="176"/>
                </a:cubicBezTo>
                <a:cubicBezTo>
                  <a:pt x="112" y="176"/>
                  <a:pt x="112" y="176"/>
                  <a:pt x="112" y="176"/>
                </a:cubicBezTo>
                <a:cubicBezTo>
                  <a:pt x="114" y="176"/>
                  <a:pt x="115" y="176"/>
                  <a:pt x="134" y="156"/>
                </a:cubicBezTo>
                <a:cubicBezTo>
                  <a:pt x="152" y="136"/>
                  <a:pt x="152" y="135"/>
                  <a:pt x="152" y="133"/>
                </a:cubicBezTo>
                <a:cubicBezTo>
                  <a:pt x="152" y="130"/>
                  <a:pt x="152" y="86"/>
                  <a:pt x="152" y="81"/>
                </a:cubicBezTo>
                <a:close/>
                <a:moveTo>
                  <a:pt x="36" y="44"/>
                </a:moveTo>
                <a:cubicBezTo>
                  <a:pt x="36" y="30"/>
                  <a:pt x="49" y="8"/>
                  <a:pt x="76" y="8"/>
                </a:cubicBezTo>
                <a:cubicBezTo>
                  <a:pt x="106" y="8"/>
                  <a:pt x="116" y="32"/>
                  <a:pt x="116" y="44"/>
                </a:cubicBezTo>
                <a:cubicBezTo>
                  <a:pt x="116" y="60"/>
                  <a:pt x="116" y="60"/>
                  <a:pt x="116" y="60"/>
                </a:cubicBezTo>
                <a:cubicBezTo>
                  <a:pt x="36" y="60"/>
                  <a:pt x="36" y="60"/>
                  <a:pt x="36" y="60"/>
                </a:cubicBezTo>
                <a:lnTo>
                  <a:pt x="36" y="44"/>
                </a:lnTo>
                <a:close/>
                <a:moveTo>
                  <a:pt x="144" y="132"/>
                </a:moveTo>
                <a:cubicBezTo>
                  <a:pt x="140" y="137"/>
                  <a:pt x="116" y="163"/>
                  <a:pt x="111" y="168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4" y="168"/>
                  <a:pt x="8" y="162"/>
                  <a:pt x="8" y="155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74"/>
                  <a:pt x="14" y="68"/>
                  <a:pt x="20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9" y="68"/>
                  <a:pt x="144" y="74"/>
                  <a:pt x="144" y="81"/>
                </a:cubicBezTo>
                <a:cubicBezTo>
                  <a:pt x="144" y="99"/>
                  <a:pt x="144" y="126"/>
                  <a:pt x="144" y="132"/>
                </a:cubicBezTo>
                <a:close/>
                <a:moveTo>
                  <a:pt x="108" y="88"/>
                </a:moveTo>
                <a:cubicBezTo>
                  <a:pt x="44" y="88"/>
                  <a:pt x="44" y="88"/>
                  <a:pt x="44" y="88"/>
                </a:cubicBezTo>
                <a:cubicBezTo>
                  <a:pt x="40" y="88"/>
                  <a:pt x="36" y="92"/>
                  <a:pt x="36" y="96"/>
                </a:cubicBezTo>
                <a:cubicBezTo>
                  <a:pt x="36" y="140"/>
                  <a:pt x="36" y="140"/>
                  <a:pt x="36" y="140"/>
                </a:cubicBezTo>
                <a:cubicBezTo>
                  <a:pt x="36" y="144"/>
                  <a:pt x="40" y="148"/>
                  <a:pt x="44" y="148"/>
                </a:cubicBezTo>
                <a:cubicBezTo>
                  <a:pt x="108" y="148"/>
                  <a:pt x="108" y="148"/>
                  <a:pt x="108" y="148"/>
                </a:cubicBezTo>
                <a:cubicBezTo>
                  <a:pt x="112" y="148"/>
                  <a:pt x="116" y="145"/>
                  <a:pt x="116" y="140"/>
                </a:cubicBezTo>
                <a:cubicBezTo>
                  <a:pt x="116" y="96"/>
                  <a:pt x="116" y="96"/>
                  <a:pt x="116" y="96"/>
                </a:cubicBezTo>
                <a:cubicBezTo>
                  <a:pt x="116" y="92"/>
                  <a:pt x="112" y="88"/>
                  <a:pt x="108" y="88"/>
                </a:cubicBezTo>
                <a:close/>
                <a:moveTo>
                  <a:pt x="60" y="144"/>
                </a:moveTo>
                <a:cubicBezTo>
                  <a:pt x="44" y="144"/>
                  <a:pt x="44" y="144"/>
                  <a:pt x="44" y="144"/>
                </a:cubicBezTo>
                <a:cubicBezTo>
                  <a:pt x="42" y="144"/>
                  <a:pt x="40" y="142"/>
                  <a:pt x="40" y="140"/>
                </a:cubicBezTo>
                <a:cubicBezTo>
                  <a:pt x="40" y="128"/>
                  <a:pt x="40" y="128"/>
                  <a:pt x="40" y="128"/>
                </a:cubicBezTo>
                <a:cubicBezTo>
                  <a:pt x="60" y="128"/>
                  <a:pt x="60" y="128"/>
                  <a:pt x="60" y="128"/>
                </a:cubicBezTo>
                <a:lnTo>
                  <a:pt x="60" y="144"/>
                </a:lnTo>
                <a:close/>
                <a:moveTo>
                  <a:pt x="60" y="124"/>
                </a:moveTo>
                <a:cubicBezTo>
                  <a:pt x="40" y="124"/>
                  <a:pt x="40" y="124"/>
                  <a:pt x="40" y="124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60" y="112"/>
                  <a:pt x="60" y="112"/>
                  <a:pt x="60" y="112"/>
                </a:cubicBezTo>
                <a:lnTo>
                  <a:pt x="60" y="124"/>
                </a:lnTo>
                <a:close/>
                <a:moveTo>
                  <a:pt x="60" y="108"/>
                </a:moveTo>
                <a:cubicBezTo>
                  <a:pt x="40" y="108"/>
                  <a:pt x="40" y="108"/>
                  <a:pt x="40" y="108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4"/>
                  <a:pt x="42" y="92"/>
                  <a:pt x="44" y="92"/>
                </a:cubicBezTo>
                <a:cubicBezTo>
                  <a:pt x="60" y="92"/>
                  <a:pt x="60" y="92"/>
                  <a:pt x="60" y="92"/>
                </a:cubicBezTo>
                <a:lnTo>
                  <a:pt x="60" y="108"/>
                </a:lnTo>
                <a:close/>
                <a:moveTo>
                  <a:pt x="88" y="144"/>
                </a:moveTo>
                <a:cubicBezTo>
                  <a:pt x="64" y="144"/>
                  <a:pt x="64" y="144"/>
                  <a:pt x="64" y="144"/>
                </a:cubicBezTo>
                <a:cubicBezTo>
                  <a:pt x="64" y="92"/>
                  <a:pt x="64" y="92"/>
                  <a:pt x="64" y="92"/>
                </a:cubicBezTo>
                <a:cubicBezTo>
                  <a:pt x="88" y="92"/>
                  <a:pt x="88" y="92"/>
                  <a:pt x="88" y="92"/>
                </a:cubicBezTo>
                <a:lnTo>
                  <a:pt x="88" y="144"/>
                </a:lnTo>
                <a:close/>
                <a:moveTo>
                  <a:pt x="112" y="140"/>
                </a:moveTo>
                <a:cubicBezTo>
                  <a:pt x="112" y="142"/>
                  <a:pt x="110" y="144"/>
                  <a:pt x="108" y="144"/>
                </a:cubicBezTo>
                <a:cubicBezTo>
                  <a:pt x="92" y="144"/>
                  <a:pt x="92" y="144"/>
                  <a:pt x="92" y="144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112" y="128"/>
                  <a:pt x="112" y="128"/>
                  <a:pt x="112" y="128"/>
                </a:cubicBezTo>
                <a:lnTo>
                  <a:pt x="112" y="140"/>
                </a:lnTo>
                <a:close/>
                <a:moveTo>
                  <a:pt x="112" y="124"/>
                </a:moveTo>
                <a:cubicBezTo>
                  <a:pt x="92" y="124"/>
                  <a:pt x="92" y="124"/>
                  <a:pt x="92" y="124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112" y="112"/>
                  <a:pt x="112" y="112"/>
                  <a:pt x="112" y="112"/>
                </a:cubicBezTo>
                <a:lnTo>
                  <a:pt x="112" y="124"/>
                </a:lnTo>
                <a:close/>
                <a:moveTo>
                  <a:pt x="112" y="108"/>
                </a:moveTo>
                <a:cubicBezTo>
                  <a:pt x="92" y="108"/>
                  <a:pt x="92" y="108"/>
                  <a:pt x="92" y="108"/>
                </a:cubicBezTo>
                <a:cubicBezTo>
                  <a:pt x="92" y="92"/>
                  <a:pt x="92" y="92"/>
                  <a:pt x="92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10" y="92"/>
                  <a:pt x="112" y="94"/>
                  <a:pt x="112" y="96"/>
                </a:cubicBezTo>
                <a:lnTo>
                  <a:pt x="112" y="1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/>
          </a:p>
        </p:txBody>
      </p:sp>
      <p:sp>
        <p:nvSpPr>
          <p:cNvPr id="197" name="TextBox 102"/>
          <p:cNvSpPr txBox="1"/>
          <p:nvPr/>
        </p:nvSpPr>
        <p:spPr>
          <a:xfrm>
            <a:off x="1481123" y="3219218"/>
            <a:ext cx="1149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Number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295837" y="4564389"/>
            <a:ext cx="928710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IoT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99" name="直接连接符 198"/>
          <p:cNvCxnSpPr/>
          <p:nvPr/>
        </p:nvCxnSpPr>
        <p:spPr bwMode="auto">
          <a:xfrm>
            <a:off x="1468716" y="4363381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Freeform 5"/>
          <p:cNvSpPr>
            <a:spLocks noEditPoints="1"/>
          </p:cNvSpPr>
          <p:nvPr/>
        </p:nvSpPr>
        <p:spPr bwMode="auto">
          <a:xfrm>
            <a:off x="3139423" y="4230133"/>
            <a:ext cx="332457" cy="347269"/>
          </a:xfrm>
          <a:custGeom>
            <a:avLst/>
            <a:gdLst>
              <a:gd name="T0" fmla="*/ 60 w 168"/>
              <a:gd name="T1" fmla="*/ 19 h 176"/>
              <a:gd name="T2" fmla="*/ 25 w 168"/>
              <a:gd name="T3" fmla="*/ 32 h 176"/>
              <a:gd name="T4" fmla="*/ 7 w 168"/>
              <a:gd name="T5" fmla="*/ 68 h 176"/>
              <a:gd name="T6" fmla="*/ 10 w 168"/>
              <a:gd name="T7" fmla="*/ 110 h 176"/>
              <a:gd name="T8" fmla="*/ 0 w 168"/>
              <a:gd name="T9" fmla="*/ 91 h 176"/>
              <a:gd name="T10" fmla="*/ 31 w 168"/>
              <a:gd name="T11" fmla="*/ 152 h 176"/>
              <a:gd name="T12" fmla="*/ 66 w 168"/>
              <a:gd name="T13" fmla="*/ 170 h 176"/>
              <a:gd name="T14" fmla="*/ 107 w 168"/>
              <a:gd name="T15" fmla="*/ 172 h 176"/>
              <a:gd name="T16" fmla="*/ 132 w 168"/>
              <a:gd name="T17" fmla="*/ 151 h 176"/>
              <a:gd name="T18" fmla="*/ 107 w 168"/>
              <a:gd name="T19" fmla="*/ 172 h 176"/>
              <a:gd name="T20" fmla="*/ 158 w 168"/>
              <a:gd name="T21" fmla="*/ 112 h 176"/>
              <a:gd name="T22" fmla="*/ 161 w 168"/>
              <a:gd name="T23" fmla="*/ 68 h 176"/>
              <a:gd name="T24" fmla="*/ 165 w 168"/>
              <a:gd name="T25" fmla="*/ 114 h 176"/>
              <a:gd name="T26" fmla="*/ 138 w 168"/>
              <a:gd name="T27" fmla="*/ 38 h 176"/>
              <a:gd name="T28" fmla="*/ 111 w 168"/>
              <a:gd name="T29" fmla="*/ 12 h 176"/>
              <a:gd name="T30" fmla="*/ 55 w 168"/>
              <a:gd name="T31" fmla="*/ 75 h 176"/>
              <a:gd name="T32" fmla="*/ 50 w 168"/>
              <a:gd name="T33" fmla="*/ 100 h 176"/>
              <a:gd name="T34" fmla="*/ 51 w 168"/>
              <a:gd name="T35" fmla="*/ 75 h 176"/>
              <a:gd name="T36" fmla="*/ 12 w 168"/>
              <a:gd name="T37" fmla="*/ 52 h 176"/>
              <a:gd name="T38" fmla="*/ 23 w 168"/>
              <a:gd name="T39" fmla="*/ 54 h 176"/>
              <a:gd name="T40" fmla="*/ 72 w 168"/>
              <a:gd name="T41" fmla="*/ 58 h 176"/>
              <a:gd name="T42" fmla="*/ 86 w 168"/>
              <a:gd name="T43" fmla="*/ 129 h 176"/>
              <a:gd name="T44" fmla="*/ 84 w 168"/>
              <a:gd name="T45" fmla="*/ 176 h 176"/>
              <a:gd name="T46" fmla="*/ 82 w 168"/>
              <a:gd name="T47" fmla="*/ 129 h 176"/>
              <a:gd name="T48" fmla="*/ 66 w 168"/>
              <a:gd name="T49" fmla="*/ 119 h 176"/>
              <a:gd name="T50" fmla="*/ 106 w 168"/>
              <a:gd name="T51" fmla="*/ 119 h 176"/>
              <a:gd name="T52" fmla="*/ 147 w 168"/>
              <a:gd name="T53" fmla="*/ 57 h 176"/>
              <a:gd name="T54" fmla="*/ 121 w 168"/>
              <a:gd name="T55" fmla="*/ 98 h 176"/>
              <a:gd name="T56" fmla="*/ 117 w 168"/>
              <a:gd name="T57" fmla="*/ 91 h 176"/>
              <a:gd name="T58" fmla="*/ 97 w 168"/>
              <a:gd name="T59" fmla="*/ 61 h 176"/>
              <a:gd name="T60" fmla="*/ 115 w 168"/>
              <a:gd name="T61" fmla="*/ 71 h 176"/>
              <a:gd name="T62" fmla="*/ 150 w 168"/>
              <a:gd name="T63" fmla="*/ 47 h 176"/>
              <a:gd name="T64" fmla="*/ 147 w 168"/>
              <a:gd name="T65" fmla="*/ 57 h 176"/>
              <a:gd name="T66" fmla="*/ 70 w 168"/>
              <a:gd name="T67" fmla="*/ 91 h 176"/>
              <a:gd name="T68" fmla="*/ 70 w 168"/>
              <a:gd name="T69" fmla="*/ 13 h 176"/>
              <a:gd name="T70" fmla="*/ 86 w 168"/>
              <a:gd name="T71" fmla="*/ 27 h 176"/>
              <a:gd name="T72" fmla="*/ 97 w 168"/>
              <a:gd name="T73" fmla="*/ 97 h 176"/>
              <a:gd name="T74" fmla="*/ 164 w 168"/>
              <a:gd name="T75" fmla="*/ 134 h 176"/>
              <a:gd name="T76" fmla="*/ 138 w 168"/>
              <a:gd name="T77" fmla="*/ 128 h 176"/>
              <a:gd name="T78" fmla="*/ 73 w 168"/>
              <a:gd name="T79" fmla="*/ 101 h 176"/>
              <a:gd name="T80" fmla="*/ 18 w 168"/>
              <a:gd name="T81" fmla="*/ 148 h 176"/>
              <a:gd name="T82" fmla="*/ 28 w 168"/>
              <a:gd name="T83" fmla="*/ 126 h 176"/>
              <a:gd name="T84" fmla="*/ 84 w 168"/>
              <a:gd name="T85" fmla="*/ 82 h 176"/>
              <a:gd name="T86" fmla="*/ 76 w 168"/>
              <a:gd name="T87" fmla="*/ 97 h 176"/>
              <a:gd name="T88" fmla="*/ 84 w 168"/>
              <a:gd name="T89" fmla="*/ 23 h 176"/>
              <a:gd name="T90" fmla="*/ 74 w 168"/>
              <a:gd name="T91" fmla="*/ 13 h 176"/>
              <a:gd name="T92" fmla="*/ 72 w 168"/>
              <a:gd name="T93" fmla="*/ 71 h 176"/>
              <a:gd name="T94" fmla="*/ 61 w 168"/>
              <a:gd name="T95" fmla="*/ 93 h 176"/>
              <a:gd name="T96" fmla="*/ 74 w 168"/>
              <a:gd name="T97" fmla="*/ 115 h 176"/>
              <a:gd name="T98" fmla="*/ 77 w 168"/>
              <a:gd name="T99" fmla="*/ 111 h 176"/>
              <a:gd name="T100" fmla="*/ 94 w 168"/>
              <a:gd name="T101" fmla="*/ 110 h 176"/>
              <a:gd name="T102" fmla="*/ 94 w 168"/>
              <a:gd name="T103" fmla="*/ 114 h 176"/>
              <a:gd name="T104" fmla="*/ 74 w 168"/>
              <a:gd name="T105" fmla="*/ 115 h 176"/>
              <a:gd name="T106" fmla="*/ 106 w 168"/>
              <a:gd name="T107" fmla="*/ 91 h 176"/>
              <a:gd name="T108" fmla="*/ 96 w 168"/>
              <a:gd name="T109" fmla="*/ 71 h 176"/>
              <a:gd name="T110" fmla="*/ 109 w 168"/>
              <a:gd name="T111" fmla="*/ 91 h 176"/>
              <a:gd name="T112" fmla="*/ 160 w 168"/>
              <a:gd name="T113" fmla="*/ 134 h 176"/>
              <a:gd name="T114" fmla="*/ 27 w 168"/>
              <a:gd name="T115" fmla="*/ 134 h 176"/>
              <a:gd name="T116" fmla="*/ 18 w 168"/>
              <a:gd name="T117" fmla="*/ 14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8" h="176">
                <a:moveTo>
                  <a:pt x="57" y="12"/>
                </a:moveTo>
                <a:cubicBezTo>
                  <a:pt x="59" y="11"/>
                  <a:pt x="62" y="12"/>
                  <a:pt x="62" y="14"/>
                </a:cubicBezTo>
                <a:cubicBezTo>
                  <a:pt x="63" y="16"/>
                  <a:pt x="62" y="18"/>
                  <a:pt x="60" y="19"/>
                </a:cubicBezTo>
                <a:cubicBezTo>
                  <a:pt x="49" y="23"/>
                  <a:pt x="39" y="29"/>
                  <a:pt x="30" y="37"/>
                </a:cubicBezTo>
                <a:cubicBezTo>
                  <a:pt x="28" y="39"/>
                  <a:pt x="26" y="39"/>
                  <a:pt x="25" y="37"/>
                </a:cubicBezTo>
                <a:cubicBezTo>
                  <a:pt x="23" y="36"/>
                  <a:pt x="23" y="34"/>
                  <a:pt x="25" y="32"/>
                </a:cubicBezTo>
                <a:cubicBezTo>
                  <a:pt x="34" y="23"/>
                  <a:pt x="45" y="16"/>
                  <a:pt x="57" y="12"/>
                </a:cubicBezTo>
                <a:close/>
                <a:moveTo>
                  <a:pt x="3" y="70"/>
                </a:moveTo>
                <a:cubicBezTo>
                  <a:pt x="3" y="68"/>
                  <a:pt x="5" y="67"/>
                  <a:pt x="7" y="68"/>
                </a:cubicBezTo>
                <a:cubicBezTo>
                  <a:pt x="9" y="68"/>
                  <a:pt x="11" y="70"/>
                  <a:pt x="10" y="72"/>
                </a:cubicBezTo>
                <a:cubicBezTo>
                  <a:pt x="9" y="79"/>
                  <a:pt x="8" y="85"/>
                  <a:pt x="8" y="91"/>
                </a:cubicBezTo>
                <a:cubicBezTo>
                  <a:pt x="8" y="98"/>
                  <a:pt x="9" y="104"/>
                  <a:pt x="10" y="110"/>
                </a:cubicBezTo>
                <a:cubicBezTo>
                  <a:pt x="10" y="112"/>
                  <a:pt x="9" y="114"/>
                  <a:pt x="7" y="115"/>
                </a:cubicBezTo>
                <a:cubicBezTo>
                  <a:pt x="5" y="115"/>
                  <a:pt x="3" y="114"/>
                  <a:pt x="3" y="112"/>
                </a:cubicBezTo>
                <a:cubicBezTo>
                  <a:pt x="1" y="105"/>
                  <a:pt x="0" y="98"/>
                  <a:pt x="0" y="91"/>
                </a:cubicBezTo>
                <a:cubicBezTo>
                  <a:pt x="0" y="84"/>
                  <a:pt x="1" y="77"/>
                  <a:pt x="3" y="70"/>
                </a:cubicBezTo>
                <a:close/>
                <a:moveTo>
                  <a:pt x="32" y="157"/>
                </a:moveTo>
                <a:cubicBezTo>
                  <a:pt x="30" y="156"/>
                  <a:pt x="30" y="153"/>
                  <a:pt x="31" y="152"/>
                </a:cubicBezTo>
                <a:cubicBezTo>
                  <a:pt x="32" y="150"/>
                  <a:pt x="35" y="150"/>
                  <a:pt x="36" y="151"/>
                </a:cubicBezTo>
                <a:cubicBezTo>
                  <a:pt x="44" y="157"/>
                  <a:pt x="53" y="162"/>
                  <a:pt x="63" y="165"/>
                </a:cubicBezTo>
                <a:cubicBezTo>
                  <a:pt x="65" y="165"/>
                  <a:pt x="66" y="168"/>
                  <a:pt x="66" y="170"/>
                </a:cubicBezTo>
                <a:cubicBezTo>
                  <a:pt x="66" y="172"/>
                  <a:pt x="63" y="173"/>
                  <a:pt x="61" y="172"/>
                </a:cubicBezTo>
                <a:cubicBezTo>
                  <a:pt x="50" y="169"/>
                  <a:pt x="40" y="164"/>
                  <a:pt x="32" y="157"/>
                </a:cubicBezTo>
                <a:close/>
                <a:moveTo>
                  <a:pt x="107" y="172"/>
                </a:moveTo>
                <a:cubicBezTo>
                  <a:pt x="105" y="173"/>
                  <a:pt x="102" y="172"/>
                  <a:pt x="102" y="170"/>
                </a:cubicBezTo>
                <a:cubicBezTo>
                  <a:pt x="102" y="168"/>
                  <a:pt x="103" y="165"/>
                  <a:pt x="105" y="165"/>
                </a:cubicBezTo>
                <a:cubicBezTo>
                  <a:pt x="115" y="162"/>
                  <a:pt x="124" y="158"/>
                  <a:pt x="132" y="151"/>
                </a:cubicBezTo>
                <a:cubicBezTo>
                  <a:pt x="133" y="150"/>
                  <a:pt x="136" y="150"/>
                  <a:pt x="137" y="152"/>
                </a:cubicBezTo>
                <a:cubicBezTo>
                  <a:pt x="138" y="154"/>
                  <a:pt x="138" y="156"/>
                  <a:pt x="136" y="158"/>
                </a:cubicBezTo>
                <a:cubicBezTo>
                  <a:pt x="128" y="164"/>
                  <a:pt x="118" y="169"/>
                  <a:pt x="107" y="172"/>
                </a:cubicBezTo>
                <a:close/>
                <a:moveTo>
                  <a:pt x="165" y="114"/>
                </a:moveTo>
                <a:cubicBezTo>
                  <a:pt x="165" y="116"/>
                  <a:pt x="162" y="117"/>
                  <a:pt x="160" y="116"/>
                </a:cubicBezTo>
                <a:cubicBezTo>
                  <a:pt x="158" y="116"/>
                  <a:pt x="157" y="114"/>
                  <a:pt x="158" y="112"/>
                </a:cubicBezTo>
                <a:cubicBezTo>
                  <a:pt x="159" y="105"/>
                  <a:pt x="160" y="98"/>
                  <a:pt x="160" y="92"/>
                </a:cubicBezTo>
                <a:cubicBezTo>
                  <a:pt x="160" y="85"/>
                  <a:pt x="159" y="79"/>
                  <a:pt x="158" y="72"/>
                </a:cubicBezTo>
                <a:cubicBezTo>
                  <a:pt x="158" y="70"/>
                  <a:pt x="159" y="68"/>
                  <a:pt x="161" y="68"/>
                </a:cubicBezTo>
                <a:cubicBezTo>
                  <a:pt x="163" y="67"/>
                  <a:pt x="165" y="68"/>
                  <a:pt x="165" y="70"/>
                </a:cubicBezTo>
                <a:cubicBezTo>
                  <a:pt x="167" y="77"/>
                  <a:pt x="168" y="84"/>
                  <a:pt x="168" y="92"/>
                </a:cubicBezTo>
                <a:cubicBezTo>
                  <a:pt x="168" y="99"/>
                  <a:pt x="167" y="106"/>
                  <a:pt x="165" y="114"/>
                </a:cubicBezTo>
                <a:close/>
                <a:moveTo>
                  <a:pt x="144" y="32"/>
                </a:moveTo>
                <a:cubicBezTo>
                  <a:pt x="145" y="34"/>
                  <a:pt x="145" y="36"/>
                  <a:pt x="144" y="38"/>
                </a:cubicBezTo>
                <a:cubicBezTo>
                  <a:pt x="142" y="39"/>
                  <a:pt x="140" y="39"/>
                  <a:pt x="138" y="38"/>
                </a:cubicBezTo>
                <a:cubicBezTo>
                  <a:pt x="130" y="29"/>
                  <a:pt x="120" y="23"/>
                  <a:pt x="108" y="19"/>
                </a:cubicBezTo>
                <a:cubicBezTo>
                  <a:pt x="106" y="18"/>
                  <a:pt x="105" y="16"/>
                  <a:pt x="106" y="14"/>
                </a:cubicBezTo>
                <a:cubicBezTo>
                  <a:pt x="107" y="12"/>
                  <a:pt x="109" y="11"/>
                  <a:pt x="111" y="12"/>
                </a:cubicBezTo>
                <a:cubicBezTo>
                  <a:pt x="124" y="16"/>
                  <a:pt x="134" y="23"/>
                  <a:pt x="144" y="32"/>
                </a:cubicBezTo>
                <a:close/>
                <a:moveTo>
                  <a:pt x="55" y="74"/>
                </a:moveTo>
                <a:cubicBezTo>
                  <a:pt x="55" y="75"/>
                  <a:pt x="55" y="75"/>
                  <a:pt x="55" y="75"/>
                </a:cubicBezTo>
                <a:cubicBezTo>
                  <a:pt x="52" y="80"/>
                  <a:pt x="51" y="86"/>
                  <a:pt x="51" y="91"/>
                </a:cubicBezTo>
                <a:cubicBezTo>
                  <a:pt x="51" y="94"/>
                  <a:pt x="51" y="96"/>
                  <a:pt x="52" y="98"/>
                </a:cubicBezTo>
                <a:cubicBezTo>
                  <a:pt x="52" y="99"/>
                  <a:pt x="51" y="100"/>
                  <a:pt x="50" y="100"/>
                </a:cubicBezTo>
                <a:cubicBezTo>
                  <a:pt x="49" y="100"/>
                  <a:pt x="48" y="100"/>
                  <a:pt x="48" y="98"/>
                </a:cubicBezTo>
                <a:cubicBezTo>
                  <a:pt x="47" y="96"/>
                  <a:pt x="47" y="94"/>
                  <a:pt x="47" y="91"/>
                </a:cubicBezTo>
                <a:cubicBezTo>
                  <a:pt x="47" y="86"/>
                  <a:pt x="48" y="80"/>
                  <a:pt x="51" y="75"/>
                </a:cubicBezTo>
                <a:cubicBezTo>
                  <a:pt x="21" y="57"/>
                  <a:pt x="21" y="57"/>
                  <a:pt x="21" y="57"/>
                </a:cubicBezTo>
                <a:cubicBezTo>
                  <a:pt x="20" y="58"/>
                  <a:pt x="19" y="58"/>
                  <a:pt x="18" y="58"/>
                </a:cubicBezTo>
                <a:cubicBezTo>
                  <a:pt x="14" y="58"/>
                  <a:pt x="12" y="55"/>
                  <a:pt x="12" y="52"/>
                </a:cubicBezTo>
                <a:cubicBezTo>
                  <a:pt x="12" y="49"/>
                  <a:pt x="14" y="46"/>
                  <a:pt x="18" y="46"/>
                </a:cubicBezTo>
                <a:cubicBezTo>
                  <a:pt x="21" y="46"/>
                  <a:pt x="23" y="49"/>
                  <a:pt x="23" y="52"/>
                </a:cubicBezTo>
                <a:cubicBezTo>
                  <a:pt x="23" y="53"/>
                  <a:pt x="23" y="53"/>
                  <a:pt x="23" y="54"/>
                </a:cubicBezTo>
                <a:cubicBezTo>
                  <a:pt x="53" y="71"/>
                  <a:pt x="53" y="71"/>
                  <a:pt x="53" y="71"/>
                </a:cubicBezTo>
                <a:cubicBezTo>
                  <a:pt x="57" y="65"/>
                  <a:pt x="62" y="60"/>
                  <a:pt x="70" y="57"/>
                </a:cubicBezTo>
                <a:cubicBezTo>
                  <a:pt x="71" y="57"/>
                  <a:pt x="71" y="57"/>
                  <a:pt x="72" y="58"/>
                </a:cubicBezTo>
                <a:cubicBezTo>
                  <a:pt x="73" y="59"/>
                  <a:pt x="72" y="60"/>
                  <a:pt x="71" y="61"/>
                </a:cubicBezTo>
                <a:cubicBezTo>
                  <a:pt x="64" y="64"/>
                  <a:pt x="59" y="68"/>
                  <a:pt x="55" y="74"/>
                </a:cubicBezTo>
                <a:close/>
                <a:moveTo>
                  <a:pt x="86" y="129"/>
                </a:moveTo>
                <a:cubicBezTo>
                  <a:pt x="86" y="164"/>
                  <a:pt x="86" y="164"/>
                  <a:pt x="86" y="164"/>
                </a:cubicBezTo>
                <a:cubicBezTo>
                  <a:pt x="88" y="165"/>
                  <a:pt x="90" y="167"/>
                  <a:pt x="90" y="170"/>
                </a:cubicBezTo>
                <a:cubicBezTo>
                  <a:pt x="90" y="173"/>
                  <a:pt x="87" y="176"/>
                  <a:pt x="84" y="176"/>
                </a:cubicBezTo>
                <a:cubicBezTo>
                  <a:pt x="81" y="176"/>
                  <a:pt x="78" y="173"/>
                  <a:pt x="78" y="170"/>
                </a:cubicBezTo>
                <a:cubicBezTo>
                  <a:pt x="78" y="167"/>
                  <a:pt x="80" y="165"/>
                  <a:pt x="82" y="164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75" y="128"/>
                  <a:pt x="69" y="126"/>
                  <a:pt x="64" y="123"/>
                </a:cubicBezTo>
                <a:cubicBezTo>
                  <a:pt x="62" y="122"/>
                  <a:pt x="62" y="121"/>
                  <a:pt x="63" y="120"/>
                </a:cubicBezTo>
                <a:cubicBezTo>
                  <a:pt x="64" y="119"/>
                  <a:pt x="65" y="118"/>
                  <a:pt x="66" y="119"/>
                </a:cubicBezTo>
                <a:cubicBezTo>
                  <a:pt x="71" y="123"/>
                  <a:pt x="77" y="125"/>
                  <a:pt x="84" y="125"/>
                </a:cubicBezTo>
                <a:cubicBezTo>
                  <a:pt x="91" y="125"/>
                  <a:pt x="98" y="122"/>
                  <a:pt x="104" y="118"/>
                </a:cubicBezTo>
                <a:cubicBezTo>
                  <a:pt x="104" y="118"/>
                  <a:pt x="106" y="118"/>
                  <a:pt x="106" y="119"/>
                </a:cubicBezTo>
                <a:cubicBezTo>
                  <a:pt x="107" y="120"/>
                  <a:pt x="107" y="121"/>
                  <a:pt x="106" y="122"/>
                </a:cubicBezTo>
                <a:cubicBezTo>
                  <a:pt x="100" y="126"/>
                  <a:pt x="93" y="128"/>
                  <a:pt x="86" y="129"/>
                </a:cubicBezTo>
                <a:close/>
                <a:moveTo>
                  <a:pt x="147" y="57"/>
                </a:moveTo>
                <a:cubicBezTo>
                  <a:pt x="117" y="75"/>
                  <a:pt x="117" y="75"/>
                  <a:pt x="117" y="75"/>
                </a:cubicBezTo>
                <a:cubicBezTo>
                  <a:pt x="120" y="80"/>
                  <a:pt x="121" y="86"/>
                  <a:pt x="121" y="91"/>
                </a:cubicBezTo>
                <a:cubicBezTo>
                  <a:pt x="121" y="93"/>
                  <a:pt x="121" y="96"/>
                  <a:pt x="121" y="98"/>
                </a:cubicBezTo>
                <a:cubicBezTo>
                  <a:pt x="121" y="99"/>
                  <a:pt x="120" y="100"/>
                  <a:pt x="118" y="99"/>
                </a:cubicBezTo>
                <a:cubicBezTo>
                  <a:pt x="117" y="99"/>
                  <a:pt x="116" y="98"/>
                  <a:pt x="117" y="97"/>
                </a:cubicBezTo>
                <a:cubicBezTo>
                  <a:pt x="117" y="95"/>
                  <a:pt x="117" y="93"/>
                  <a:pt x="117" y="91"/>
                </a:cubicBezTo>
                <a:cubicBezTo>
                  <a:pt x="117" y="86"/>
                  <a:pt x="116" y="80"/>
                  <a:pt x="113" y="75"/>
                </a:cubicBezTo>
                <a:cubicBezTo>
                  <a:pt x="113" y="75"/>
                  <a:pt x="113" y="75"/>
                  <a:pt x="113" y="75"/>
                </a:cubicBezTo>
                <a:cubicBezTo>
                  <a:pt x="109" y="69"/>
                  <a:pt x="104" y="64"/>
                  <a:pt x="97" y="61"/>
                </a:cubicBezTo>
                <a:cubicBezTo>
                  <a:pt x="96" y="61"/>
                  <a:pt x="96" y="60"/>
                  <a:pt x="96" y="59"/>
                </a:cubicBezTo>
                <a:cubicBezTo>
                  <a:pt x="97" y="57"/>
                  <a:pt x="98" y="57"/>
                  <a:pt x="99" y="57"/>
                </a:cubicBezTo>
                <a:cubicBezTo>
                  <a:pt x="106" y="61"/>
                  <a:pt x="111" y="65"/>
                  <a:pt x="115" y="71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54"/>
                  <a:pt x="145" y="53"/>
                  <a:pt x="145" y="53"/>
                </a:cubicBezTo>
                <a:cubicBezTo>
                  <a:pt x="145" y="50"/>
                  <a:pt x="147" y="47"/>
                  <a:pt x="150" y="47"/>
                </a:cubicBezTo>
                <a:cubicBezTo>
                  <a:pt x="154" y="47"/>
                  <a:pt x="156" y="50"/>
                  <a:pt x="156" y="53"/>
                </a:cubicBezTo>
                <a:cubicBezTo>
                  <a:pt x="156" y="56"/>
                  <a:pt x="154" y="58"/>
                  <a:pt x="150" y="58"/>
                </a:cubicBezTo>
                <a:cubicBezTo>
                  <a:pt x="149" y="58"/>
                  <a:pt x="148" y="58"/>
                  <a:pt x="147" y="57"/>
                </a:cubicBezTo>
                <a:close/>
                <a:moveTo>
                  <a:pt x="28" y="126"/>
                </a:moveTo>
                <a:cubicBezTo>
                  <a:pt x="71" y="97"/>
                  <a:pt x="71" y="97"/>
                  <a:pt x="71" y="97"/>
                </a:cubicBezTo>
                <a:cubicBezTo>
                  <a:pt x="71" y="95"/>
                  <a:pt x="70" y="93"/>
                  <a:pt x="70" y="91"/>
                </a:cubicBezTo>
                <a:cubicBezTo>
                  <a:pt x="70" y="84"/>
                  <a:pt x="75" y="79"/>
                  <a:pt x="82" y="78"/>
                </a:cubicBezTo>
                <a:cubicBezTo>
                  <a:pt x="82" y="27"/>
                  <a:pt x="82" y="27"/>
                  <a:pt x="82" y="27"/>
                </a:cubicBezTo>
                <a:cubicBezTo>
                  <a:pt x="75" y="26"/>
                  <a:pt x="70" y="20"/>
                  <a:pt x="70" y="13"/>
                </a:cubicBezTo>
                <a:cubicBezTo>
                  <a:pt x="70" y="6"/>
                  <a:pt x="77" y="0"/>
                  <a:pt x="84" y="0"/>
                </a:cubicBezTo>
                <a:cubicBezTo>
                  <a:pt x="91" y="0"/>
                  <a:pt x="98" y="6"/>
                  <a:pt x="98" y="13"/>
                </a:cubicBezTo>
                <a:cubicBezTo>
                  <a:pt x="98" y="20"/>
                  <a:pt x="93" y="26"/>
                  <a:pt x="86" y="27"/>
                </a:cubicBezTo>
                <a:cubicBezTo>
                  <a:pt x="86" y="78"/>
                  <a:pt x="86" y="78"/>
                  <a:pt x="86" y="78"/>
                </a:cubicBezTo>
                <a:cubicBezTo>
                  <a:pt x="93" y="79"/>
                  <a:pt x="98" y="84"/>
                  <a:pt x="98" y="91"/>
                </a:cubicBezTo>
                <a:cubicBezTo>
                  <a:pt x="98" y="93"/>
                  <a:pt x="97" y="95"/>
                  <a:pt x="97" y="97"/>
                </a:cubicBezTo>
                <a:cubicBezTo>
                  <a:pt x="141" y="125"/>
                  <a:pt x="141" y="125"/>
                  <a:pt x="141" y="125"/>
                </a:cubicBezTo>
                <a:cubicBezTo>
                  <a:pt x="143" y="122"/>
                  <a:pt x="147" y="121"/>
                  <a:pt x="150" y="121"/>
                </a:cubicBezTo>
                <a:cubicBezTo>
                  <a:pt x="158" y="121"/>
                  <a:pt x="164" y="127"/>
                  <a:pt x="164" y="134"/>
                </a:cubicBezTo>
                <a:cubicBezTo>
                  <a:pt x="164" y="142"/>
                  <a:pt x="158" y="148"/>
                  <a:pt x="150" y="148"/>
                </a:cubicBezTo>
                <a:cubicBezTo>
                  <a:pt x="143" y="148"/>
                  <a:pt x="137" y="142"/>
                  <a:pt x="137" y="134"/>
                </a:cubicBezTo>
                <a:cubicBezTo>
                  <a:pt x="137" y="132"/>
                  <a:pt x="138" y="130"/>
                  <a:pt x="138" y="128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2" y="104"/>
                  <a:pt x="88" y="105"/>
                  <a:pt x="84" y="105"/>
                </a:cubicBezTo>
                <a:cubicBezTo>
                  <a:pt x="80" y="105"/>
                  <a:pt x="76" y="104"/>
                  <a:pt x="73" y="101"/>
                </a:cubicBezTo>
                <a:cubicBezTo>
                  <a:pt x="30" y="130"/>
                  <a:pt x="30" y="130"/>
                  <a:pt x="30" y="130"/>
                </a:cubicBezTo>
                <a:cubicBezTo>
                  <a:pt x="31" y="131"/>
                  <a:pt x="31" y="133"/>
                  <a:pt x="31" y="134"/>
                </a:cubicBezTo>
                <a:cubicBezTo>
                  <a:pt x="31" y="142"/>
                  <a:pt x="25" y="148"/>
                  <a:pt x="18" y="148"/>
                </a:cubicBezTo>
                <a:cubicBezTo>
                  <a:pt x="10" y="148"/>
                  <a:pt x="4" y="142"/>
                  <a:pt x="4" y="134"/>
                </a:cubicBezTo>
                <a:cubicBezTo>
                  <a:pt x="4" y="127"/>
                  <a:pt x="10" y="121"/>
                  <a:pt x="18" y="121"/>
                </a:cubicBezTo>
                <a:cubicBezTo>
                  <a:pt x="22" y="121"/>
                  <a:pt x="26" y="123"/>
                  <a:pt x="28" y="126"/>
                </a:cubicBezTo>
                <a:close/>
                <a:moveTo>
                  <a:pt x="92" y="96"/>
                </a:moveTo>
                <a:cubicBezTo>
                  <a:pt x="93" y="95"/>
                  <a:pt x="94" y="93"/>
                  <a:pt x="94" y="91"/>
                </a:cubicBezTo>
                <a:cubicBezTo>
                  <a:pt x="94" y="86"/>
                  <a:pt x="89" y="82"/>
                  <a:pt x="84" y="82"/>
                </a:cubicBezTo>
                <a:cubicBezTo>
                  <a:pt x="79" y="82"/>
                  <a:pt x="74" y="86"/>
                  <a:pt x="74" y="91"/>
                </a:cubicBezTo>
                <a:cubicBezTo>
                  <a:pt x="74" y="93"/>
                  <a:pt x="75" y="95"/>
                  <a:pt x="76" y="97"/>
                </a:cubicBezTo>
                <a:cubicBezTo>
                  <a:pt x="76" y="97"/>
                  <a:pt x="76" y="97"/>
                  <a:pt x="76" y="97"/>
                </a:cubicBezTo>
                <a:cubicBezTo>
                  <a:pt x="78" y="100"/>
                  <a:pt x="80" y="102"/>
                  <a:pt x="84" y="102"/>
                </a:cubicBezTo>
                <a:cubicBezTo>
                  <a:pt x="88" y="101"/>
                  <a:pt x="91" y="99"/>
                  <a:pt x="92" y="96"/>
                </a:cubicBezTo>
                <a:close/>
                <a:moveTo>
                  <a:pt x="84" y="23"/>
                </a:moveTo>
                <a:cubicBezTo>
                  <a:pt x="89" y="23"/>
                  <a:pt x="94" y="19"/>
                  <a:pt x="94" y="13"/>
                </a:cubicBezTo>
                <a:cubicBezTo>
                  <a:pt x="94" y="8"/>
                  <a:pt x="89" y="3"/>
                  <a:pt x="84" y="3"/>
                </a:cubicBezTo>
                <a:cubicBezTo>
                  <a:pt x="79" y="3"/>
                  <a:pt x="74" y="8"/>
                  <a:pt x="74" y="13"/>
                </a:cubicBezTo>
                <a:cubicBezTo>
                  <a:pt x="74" y="19"/>
                  <a:pt x="79" y="23"/>
                  <a:pt x="84" y="23"/>
                </a:cubicBezTo>
                <a:close/>
                <a:moveTo>
                  <a:pt x="69" y="71"/>
                </a:moveTo>
                <a:cubicBezTo>
                  <a:pt x="70" y="70"/>
                  <a:pt x="71" y="70"/>
                  <a:pt x="72" y="71"/>
                </a:cubicBezTo>
                <a:cubicBezTo>
                  <a:pt x="73" y="72"/>
                  <a:pt x="72" y="73"/>
                  <a:pt x="71" y="74"/>
                </a:cubicBezTo>
                <a:cubicBezTo>
                  <a:pt x="66" y="78"/>
                  <a:pt x="62" y="84"/>
                  <a:pt x="62" y="91"/>
                </a:cubicBezTo>
                <a:cubicBezTo>
                  <a:pt x="62" y="93"/>
                  <a:pt x="62" y="93"/>
                  <a:pt x="61" y="93"/>
                </a:cubicBezTo>
                <a:cubicBezTo>
                  <a:pt x="59" y="93"/>
                  <a:pt x="59" y="93"/>
                  <a:pt x="59" y="91"/>
                </a:cubicBezTo>
                <a:cubicBezTo>
                  <a:pt x="59" y="83"/>
                  <a:pt x="62" y="75"/>
                  <a:pt x="69" y="71"/>
                </a:cubicBezTo>
                <a:close/>
                <a:moveTo>
                  <a:pt x="74" y="115"/>
                </a:moveTo>
                <a:cubicBezTo>
                  <a:pt x="73" y="114"/>
                  <a:pt x="72" y="113"/>
                  <a:pt x="73" y="112"/>
                </a:cubicBezTo>
                <a:cubicBezTo>
                  <a:pt x="73" y="111"/>
                  <a:pt x="74" y="111"/>
                  <a:pt x="75" y="111"/>
                </a:cubicBezTo>
                <a:cubicBezTo>
                  <a:pt x="76" y="111"/>
                  <a:pt x="76" y="111"/>
                  <a:pt x="77" y="111"/>
                </a:cubicBezTo>
                <a:cubicBezTo>
                  <a:pt x="79" y="112"/>
                  <a:pt x="81" y="113"/>
                  <a:pt x="84" y="113"/>
                </a:cubicBezTo>
                <a:cubicBezTo>
                  <a:pt x="87" y="113"/>
                  <a:pt x="90" y="112"/>
                  <a:pt x="93" y="111"/>
                </a:cubicBezTo>
                <a:cubicBezTo>
                  <a:pt x="93" y="111"/>
                  <a:pt x="93" y="110"/>
                  <a:pt x="94" y="110"/>
                </a:cubicBezTo>
                <a:cubicBezTo>
                  <a:pt x="95" y="110"/>
                  <a:pt x="96" y="110"/>
                  <a:pt x="97" y="111"/>
                </a:cubicBezTo>
                <a:cubicBezTo>
                  <a:pt x="97" y="112"/>
                  <a:pt x="97" y="113"/>
                  <a:pt x="96" y="114"/>
                </a:cubicBezTo>
                <a:cubicBezTo>
                  <a:pt x="95" y="114"/>
                  <a:pt x="95" y="114"/>
                  <a:pt x="94" y="114"/>
                </a:cubicBezTo>
                <a:cubicBezTo>
                  <a:pt x="91" y="116"/>
                  <a:pt x="88" y="116"/>
                  <a:pt x="84" y="116"/>
                </a:cubicBezTo>
                <a:cubicBezTo>
                  <a:pt x="81" y="116"/>
                  <a:pt x="78" y="116"/>
                  <a:pt x="75" y="115"/>
                </a:cubicBezTo>
                <a:cubicBezTo>
                  <a:pt x="75" y="115"/>
                  <a:pt x="74" y="115"/>
                  <a:pt x="74" y="115"/>
                </a:cubicBezTo>
                <a:close/>
                <a:moveTo>
                  <a:pt x="109" y="91"/>
                </a:moveTo>
                <a:cubicBezTo>
                  <a:pt x="109" y="93"/>
                  <a:pt x="109" y="93"/>
                  <a:pt x="107" y="93"/>
                </a:cubicBezTo>
                <a:cubicBezTo>
                  <a:pt x="106" y="93"/>
                  <a:pt x="106" y="93"/>
                  <a:pt x="106" y="91"/>
                </a:cubicBezTo>
                <a:cubicBezTo>
                  <a:pt x="106" y="91"/>
                  <a:pt x="106" y="91"/>
                  <a:pt x="106" y="90"/>
                </a:cubicBezTo>
                <a:cubicBezTo>
                  <a:pt x="105" y="84"/>
                  <a:pt x="102" y="78"/>
                  <a:pt x="97" y="74"/>
                </a:cubicBezTo>
                <a:cubicBezTo>
                  <a:pt x="96" y="73"/>
                  <a:pt x="95" y="72"/>
                  <a:pt x="96" y="71"/>
                </a:cubicBezTo>
                <a:cubicBezTo>
                  <a:pt x="97" y="70"/>
                  <a:pt x="98" y="70"/>
                  <a:pt x="99" y="71"/>
                </a:cubicBezTo>
                <a:cubicBezTo>
                  <a:pt x="105" y="75"/>
                  <a:pt x="109" y="82"/>
                  <a:pt x="109" y="90"/>
                </a:cubicBezTo>
                <a:cubicBezTo>
                  <a:pt x="109" y="91"/>
                  <a:pt x="109" y="91"/>
                  <a:pt x="109" y="91"/>
                </a:cubicBezTo>
                <a:close/>
                <a:moveTo>
                  <a:pt x="141" y="134"/>
                </a:moveTo>
                <a:cubicBezTo>
                  <a:pt x="141" y="140"/>
                  <a:pt x="145" y="144"/>
                  <a:pt x="150" y="144"/>
                </a:cubicBezTo>
                <a:cubicBezTo>
                  <a:pt x="156" y="144"/>
                  <a:pt x="160" y="140"/>
                  <a:pt x="160" y="134"/>
                </a:cubicBezTo>
                <a:cubicBezTo>
                  <a:pt x="160" y="129"/>
                  <a:pt x="156" y="125"/>
                  <a:pt x="150" y="125"/>
                </a:cubicBezTo>
                <a:cubicBezTo>
                  <a:pt x="145" y="125"/>
                  <a:pt x="141" y="129"/>
                  <a:pt x="141" y="134"/>
                </a:cubicBezTo>
                <a:close/>
                <a:moveTo>
                  <a:pt x="27" y="134"/>
                </a:moveTo>
                <a:cubicBezTo>
                  <a:pt x="27" y="129"/>
                  <a:pt x="23" y="125"/>
                  <a:pt x="18" y="125"/>
                </a:cubicBezTo>
                <a:cubicBezTo>
                  <a:pt x="12" y="125"/>
                  <a:pt x="8" y="129"/>
                  <a:pt x="8" y="134"/>
                </a:cubicBezTo>
                <a:cubicBezTo>
                  <a:pt x="8" y="140"/>
                  <a:pt x="12" y="144"/>
                  <a:pt x="18" y="144"/>
                </a:cubicBezTo>
                <a:cubicBezTo>
                  <a:pt x="23" y="144"/>
                  <a:pt x="27" y="140"/>
                  <a:pt x="27" y="13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9"/>
          <p:cNvSpPr>
            <a:spLocks noEditPoints="1"/>
          </p:cNvSpPr>
          <p:nvPr/>
        </p:nvSpPr>
        <p:spPr bwMode="auto">
          <a:xfrm>
            <a:off x="4011402" y="4179022"/>
            <a:ext cx="348093" cy="348915"/>
          </a:xfrm>
          <a:custGeom>
            <a:avLst/>
            <a:gdLst>
              <a:gd name="T0" fmla="*/ 138 w 176"/>
              <a:gd name="T1" fmla="*/ 38 h 176"/>
              <a:gd name="T2" fmla="*/ 121 w 176"/>
              <a:gd name="T3" fmla="*/ 43 h 176"/>
              <a:gd name="T4" fmla="*/ 126 w 176"/>
              <a:gd name="T5" fmla="*/ 35 h 176"/>
              <a:gd name="T6" fmla="*/ 135 w 176"/>
              <a:gd name="T7" fmla="*/ 35 h 176"/>
              <a:gd name="T8" fmla="*/ 24 w 176"/>
              <a:gd name="T9" fmla="*/ 136 h 176"/>
              <a:gd name="T10" fmla="*/ 0 w 176"/>
              <a:gd name="T11" fmla="*/ 88 h 176"/>
              <a:gd name="T12" fmla="*/ 156 w 176"/>
              <a:gd name="T13" fmla="*/ 32 h 176"/>
              <a:gd name="T14" fmla="*/ 125 w 176"/>
              <a:gd name="T15" fmla="*/ 32 h 176"/>
              <a:gd name="T16" fmla="*/ 129 w 176"/>
              <a:gd name="T17" fmla="*/ 24 h 176"/>
              <a:gd name="T18" fmla="*/ 88 w 176"/>
              <a:gd name="T19" fmla="*/ 8 h 176"/>
              <a:gd name="T20" fmla="*/ 41 w 176"/>
              <a:gd name="T21" fmla="*/ 140 h 176"/>
              <a:gd name="T22" fmla="*/ 43 w 176"/>
              <a:gd name="T23" fmla="*/ 132 h 176"/>
              <a:gd name="T24" fmla="*/ 55 w 176"/>
              <a:gd name="T25" fmla="*/ 132 h 176"/>
              <a:gd name="T26" fmla="*/ 50 w 176"/>
              <a:gd name="T27" fmla="*/ 140 h 176"/>
              <a:gd name="T28" fmla="*/ 41 w 176"/>
              <a:gd name="T29" fmla="*/ 140 h 176"/>
              <a:gd name="T30" fmla="*/ 124 w 176"/>
              <a:gd name="T31" fmla="*/ 112 h 176"/>
              <a:gd name="T32" fmla="*/ 86 w 176"/>
              <a:gd name="T33" fmla="*/ 123 h 176"/>
              <a:gd name="T34" fmla="*/ 56 w 176"/>
              <a:gd name="T35" fmla="*/ 126 h 176"/>
              <a:gd name="T36" fmla="*/ 56 w 176"/>
              <a:gd name="T37" fmla="*/ 126 h 176"/>
              <a:gd name="T38" fmla="*/ 53 w 176"/>
              <a:gd name="T39" fmla="*/ 123 h 176"/>
              <a:gd name="T40" fmla="*/ 61 w 176"/>
              <a:gd name="T41" fmla="*/ 119 h 176"/>
              <a:gd name="T42" fmla="*/ 86 w 176"/>
              <a:gd name="T43" fmla="*/ 116 h 176"/>
              <a:gd name="T44" fmla="*/ 100 w 176"/>
              <a:gd name="T45" fmla="*/ 113 h 176"/>
              <a:gd name="T46" fmla="*/ 114 w 176"/>
              <a:gd name="T47" fmla="*/ 109 h 176"/>
              <a:gd name="T48" fmla="*/ 38 w 176"/>
              <a:gd name="T49" fmla="*/ 77 h 176"/>
              <a:gd name="T50" fmla="*/ 38 w 176"/>
              <a:gd name="T51" fmla="*/ 76 h 176"/>
              <a:gd name="T52" fmla="*/ 55 w 176"/>
              <a:gd name="T53" fmla="*/ 61 h 176"/>
              <a:gd name="T54" fmla="*/ 119 w 176"/>
              <a:gd name="T55" fmla="*/ 48 h 176"/>
              <a:gd name="T56" fmla="*/ 120 w 176"/>
              <a:gd name="T57" fmla="*/ 48 h 176"/>
              <a:gd name="T58" fmla="*/ 118 w 176"/>
              <a:gd name="T59" fmla="*/ 55 h 176"/>
              <a:gd name="T60" fmla="*/ 76 w 176"/>
              <a:gd name="T61" fmla="*/ 61 h 176"/>
              <a:gd name="T62" fmla="*/ 92 w 176"/>
              <a:gd name="T63" fmla="*/ 75 h 176"/>
              <a:gd name="T64" fmla="*/ 137 w 176"/>
              <a:gd name="T65" fmla="*/ 98 h 176"/>
              <a:gd name="T66" fmla="*/ 135 w 176"/>
              <a:gd name="T67" fmla="*/ 104 h 176"/>
              <a:gd name="T68" fmla="*/ 125 w 176"/>
              <a:gd name="T69" fmla="*/ 104 h 176"/>
              <a:gd name="T70" fmla="*/ 48 w 176"/>
              <a:gd name="T71" fmla="*/ 73 h 176"/>
              <a:gd name="T72" fmla="*/ 83 w 176"/>
              <a:gd name="T73" fmla="*/ 99 h 176"/>
              <a:gd name="T74" fmla="*/ 128 w 176"/>
              <a:gd name="T75" fmla="*/ 102 h 176"/>
              <a:gd name="T76" fmla="*/ 93 w 176"/>
              <a:gd name="T77" fmla="*/ 76 h 176"/>
              <a:gd name="T78" fmla="*/ 51 w 176"/>
              <a:gd name="T79" fmla="*/ 71 h 176"/>
              <a:gd name="T80" fmla="*/ 128 w 176"/>
              <a:gd name="T81" fmla="*/ 102 h 176"/>
              <a:gd name="T82" fmla="*/ 176 w 176"/>
              <a:gd name="T83" fmla="*/ 88 h 176"/>
              <a:gd name="T84" fmla="*/ 21 w 176"/>
              <a:gd name="T85" fmla="*/ 144 h 176"/>
              <a:gd name="T86" fmla="*/ 51 w 176"/>
              <a:gd name="T87" fmla="*/ 144 h 176"/>
              <a:gd name="T88" fmla="*/ 47 w 176"/>
              <a:gd name="T89" fmla="*/ 151 h 176"/>
              <a:gd name="T90" fmla="*/ 88 w 176"/>
              <a:gd name="T91" fmla="*/ 167 h 176"/>
              <a:gd name="T92" fmla="*/ 152 w 176"/>
              <a:gd name="T93" fmla="*/ 4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6" h="176">
                <a:moveTo>
                  <a:pt x="135" y="35"/>
                </a:moveTo>
                <a:cubicBezTo>
                  <a:pt x="137" y="35"/>
                  <a:pt x="138" y="36"/>
                  <a:pt x="138" y="38"/>
                </a:cubicBezTo>
                <a:cubicBezTo>
                  <a:pt x="138" y="40"/>
                  <a:pt x="135" y="42"/>
                  <a:pt x="133" y="42"/>
                </a:cubicBezTo>
                <a:cubicBezTo>
                  <a:pt x="129" y="42"/>
                  <a:pt x="125" y="42"/>
                  <a:pt x="121" y="43"/>
                </a:cubicBezTo>
                <a:cubicBezTo>
                  <a:pt x="86" y="45"/>
                  <a:pt x="56" y="53"/>
                  <a:pt x="44" y="64"/>
                </a:cubicBezTo>
                <a:cubicBezTo>
                  <a:pt x="47" y="50"/>
                  <a:pt x="82" y="37"/>
                  <a:pt x="126" y="35"/>
                </a:cubicBezTo>
                <a:cubicBezTo>
                  <a:pt x="129" y="35"/>
                  <a:pt x="132" y="35"/>
                  <a:pt x="135" y="35"/>
                </a:cubicBezTo>
                <a:cubicBezTo>
                  <a:pt x="135" y="35"/>
                  <a:pt x="135" y="35"/>
                  <a:pt x="135" y="35"/>
                </a:cubicBezTo>
                <a:close/>
                <a:moveTo>
                  <a:pt x="8" y="88"/>
                </a:moveTo>
                <a:cubicBezTo>
                  <a:pt x="8" y="106"/>
                  <a:pt x="14" y="122"/>
                  <a:pt x="24" y="136"/>
                </a:cubicBezTo>
                <a:cubicBezTo>
                  <a:pt x="14" y="136"/>
                  <a:pt x="14" y="136"/>
                  <a:pt x="14" y="136"/>
                </a:cubicBezTo>
                <a:cubicBezTo>
                  <a:pt x="5" y="122"/>
                  <a:pt x="0" y="105"/>
                  <a:pt x="0" y="88"/>
                </a:cubicBezTo>
                <a:cubicBezTo>
                  <a:pt x="0" y="39"/>
                  <a:pt x="40" y="0"/>
                  <a:pt x="88" y="0"/>
                </a:cubicBezTo>
                <a:cubicBezTo>
                  <a:pt x="115" y="0"/>
                  <a:pt x="139" y="12"/>
                  <a:pt x="156" y="32"/>
                </a:cubicBezTo>
                <a:cubicBezTo>
                  <a:pt x="145" y="32"/>
                  <a:pt x="145" y="32"/>
                  <a:pt x="145" y="32"/>
                </a:cubicBezTo>
                <a:cubicBezTo>
                  <a:pt x="138" y="31"/>
                  <a:pt x="132" y="31"/>
                  <a:pt x="125" y="32"/>
                </a:cubicBezTo>
                <a:cubicBezTo>
                  <a:pt x="89" y="34"/>
                  <a:pt x="58" y="42"/>
                  <a:pt x="48" y="54"/>
                </a:cubicBezTo>
                <a:cubicBezTo>
                  <a:pt x="49" y="39"/>
                  <a:pt x="85" y="26"/>
                  <a:pt x="129" y="24"/>
                </a:cubicBezTo>
                <a:cubicBezTo>
                  <a:pt x="131" y="24"/>
                  <a:pt x="133" y="24"/>
                  <a:pt x="135" y="24"/>
                </a:cubicBezTo>
                <a:cubicBezTo>
                  <a:pt x="122" y="14"/>
                  <a:pt x="106" y="8"/>
                  <a:pt x="88" y="8"/>
                </a:cubicBezTo>
                <a:cubicBezTo>
                  <a:pt x="44" y="8"/>
                  <a:pt x="8" y="44"/>
                  <a:pt x="8" y="88"/>
                </a:cubicBezTo>
                <a:close/>
                <a:moveTo>
                  <a:pt x="41" y="140"/>
                </a:moveTo>
                <a:cubicBezTo>
                  <a:pt x="39" y="140"/>
                  <a:pt x="38" y="139"/>
                  <a:pt x="38" y="136"/>
                </a:cubicBezTo>
                <a:cubicBezTo>
                  <a:pt x="38" y="134"/>
                  <a:pt x="40" y="132"/>
                  <a:pt x="43" y="132"/>
                </a:cubicBezTo>
                <a:cubicBezTo>
                  <a:pt x="43" y="132"/>
                  <a:pt x="43" y="132"/>
                  <a:pt x="43" y="132"/>
                </a:cubicBezTo>
                <a:cubicBezTo>
                  <a:pt x="47" y="132"/>
                  <a:pt x="51" y="132"/>
                  <a:pt x="55" y="132"/>
                </a:cubicBezTo>
                <a:cubicBezTo>
                  <a:pt x="90" y="130"/>
                  <a:pt x="120" y="122"/>
                  <a:pt x="132" y="111"/>
                </a:cubicBezTo>
                <a:cubicBezTo>
                  <a:pt x="129" y="125"/>
                  <a:pt x="94" y="138"/>
                  <a:pt x="50" y="140"/>
                </a:cubicBezTo>
                <a:cubicBezTo>
                  <a:pt x="47" y="140"/>
                  <a:pt x="44" y="140"/>
                  <a:pt x="41" y="140"/>
                </a:cubicBezTo>
                <a:cubicBezTo>
                  <a:pt x="41" y="140"/>
                  <a:pt x="41" y="140"/>
                  <a:pt x="41" y="140"/>
                </a:cubicBezTo>
                <a:close/>
                <a:moveTo>
                  <a:pt x="135" y="104"/>
                </a:moveTo>
                <a:cubicBezTo>
                  <a:pt x="133" y="107"/>
                  <a:pt x="129" y="110"/>
                  <a:pt x="124" y="112"/>
                </a:cubicBezTo>
                <a:cubicBezTo>
                  <a:pt x="123" y="113"/>
                  <a:pt x="110" y="118"/>
                  <a:pt x="110" y="118"/>
                </a:cubicBezTo>
                <a:cubicBezTo>
                  <a:pt x="106" y="119"/>
                  <a:pt x="87" y="123"/>
                  <a:pt x="86" y="123"/>
                </a:cubicBezTo>
                <a:cubicBezTo>
                  <a:pt x="84" y="123"/>
                  <a:pt x="68" y="126"/>
                  <a:pt x="63" y="126"/>
                </a:cubicBezTo>
                <a:cubicBezTo>
                  <a:pt x="58" y="126"/>
                  <a:pt x="58" y="126"/>
                  <a:pt x="56" y="126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56" y="126"/>
                  <a:pt x="56" y="126"/>
                  <a:pt x="56" y="126"/>
                </a:cubicBezTo>
                <a:cubicBezTo>
                  <a:pt x="55" y="126"/>
                  <a:pt x="55" y="126"/>
                  <a:pt x="55" y="126"/>
                </a:cubicBezTo>
                <a:cubicBezTo>
                  <a:pt x="54" y="126"/>
                  <a:pt x="52" y="125"/>
                  <a:pt x="53" y="123"/>
                </a:cubicBezTo>
                <a:cubicBezTo>
                  <a:pt x="53" y="121"/>
                  <a:pt x="55" y="119"/>
                  <a:pt x="57" y="119"/>
                </a:cubicBezTo>
                <a:cubicBezTo>
                  <a:pt x="59" y="119"/>
                  <a:pt x="60" y="119"/>
                  <a:pt x="61" y="119"/>
                </a:cubicBezTo>
                <a:cubicBezTo>
                  <a:pt x="61" y="119"/>
                  <a:pt x="62" y="119"/>
                  <a:pt x="62" y="119"/>
                </a:cubicBezTo>
                <a:cubicBezTo>
                  <a:pt x="70" y="119"/>
                  <a:pt x="83" y="117"/>
                  <a:pt x="86" y="116"/>
                </a:cubicBezTo>
                <a:cubicBezTo>
                  <a:pt x="86" y="116"/>
                  <a:pt x="86" y="116"/>
                  <a:pt x="86" y="116"/>
                </a:cubicBezTo>
                <a:cubicBezTo>
                  <a:pt x="88" y="116"/>
                  <a:pt x="97" y="114"/>
                  <a:pt x="100" y="113"/>
                </a:cubicBezTo>
                <a:cubicBezTo>
                  <a:pt x="102" y="113"/>
                  <a:pt x="104" y="112"/>
                  <a:pt x="106" y="112"/>
                </a:cubicBezTo>
                <a:cubicBezTo>
                  <a:pt x="108" y="111"/>
                  <a:pt x="113" y="109"/>
                  <a:pt x="114" y="109"/>
                </a:cubicBezTo>
                <a:cubicBezTo>
                  <a:pt x="107" y="105"/>
                  <a:pt x="96" y="101"/>
                  <a:pt x="84" y="99"/>
                </a:cubicBezTo>
                <a:cubicBezTo>
                  <a:pt x="57" y="97"/>
                  <a:pt x="39" y="88"/>
                  <a:pt x="38" y="77"/>
                </a:cubicBezTo>
                <a:cubicBezTo>
                  <a:pt x="38" y="77"/>
                  <a:pt x="38" y="77"/>
                  <a:pt x="38" y="76"/>
                </a:cubicBezTo>
                <a:cubicBezTo>
                  <a:pt x="38" y="76"/>
                  <a:pt x="38" y="77"/>
                  <a:pt x="38" y="76"/>
                </a:cubicBezTo>
                <a:cubicBezTo>
                  <a:pt x="38" y="75"/>
                  <a:pt x="40" y="72"/>
                  <a:pt x="40" y="71"/>
                </a:cubicBezTo>
                <a:cubicBezTo>
                  <a:pt x="44" y="66"/>
                  <a:pt x="54" y="61"/>
                  <a:pt x="55" y="61"/>
                </a:cubicBezTo>
                <a:cubicBezTo>
                  <a:pt x="67" y="55"/>
                  <a:pt x="86" y="51"/>
                  <a:pt x="106" y="49"/>
                </a:cubicBezTo>
                <a:cubicBezTo>
                  <a:pt x="109" y="49"/>
                  <a:pt x="118" y="48"/>
                  <a:pt x="119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122" y="48"/>
                  <a:pt x="123" y="49"/>
                  <a:pt x="123" y="51"/>
                </a:cubicBezTo>
                <a:cubicBezTo>
                  <a:pt x="122" y="53"/>
                  <a:pt x="120" y="55"/>
                  <a:pt x="118" y="55"/>
                </a:cubicBezTo>
                <a:cubicBezTo>
                  <a:pt x="117" y="55"/>
                  <a:pt x="92" y="58"/>
                  <a:pt x="90" y="58"/>
                </a:cubicBezTo>
                <a:cubicBezTo>
                  <a:pt x="86" y="59"/>
                  <a:pt x="78" y="61"/>
                  <a:pt x="76" y="61"/>
                </a:cubicBezTo>
                <a:cubicBezTo>
                  <a:pt x="74" y="61"/>
                  <a:pt x="63" y="65"/>
                  <a:pt x="62" y="65"/>
                </a:cubicBezTo>
                <a:cubicBezTo>
                  <a:pt x="69" y="69"/>
                  <a:pt x="79" y="73"/>
                  <a:pt x="92" y="75"/>
                </a:cubicBezTo>
                <a:cubicBezTo>
                  <a:pt x="118" y="78"/>
                  <a:pt x="137" y="87"/>
                  <a:pt x="137" y="97"/>
                </a:cubicBezTo>
                <a:cubicBezTo>
                  <a:pt x="137" y="97"/>
                  <a:pt x="137" y="98"/>
                  <a:pt x="137" y="98"/>
                </a:cubicBezTo>
                <a:cubicBezTo>
                  <a:pt x="137" y="98"/>
                  <a:pt x="137" y="97"/>
                  <a:pt x="137" y="99"/>
                </a:cubicBezTo>
                <a:cubicBezTo>
                  <a:pt x="137" y="100"/>
                  <a:pt x="136" y="103"/>
                  <a:pt x="135" y="104"/>
                </a:cubicBezTo>
                <a:close/>
                <a:moveTo>
                  <a:pt x="117" y="108"/>
                </a:moveTo>
                <a:cubicBezTo>
                  <a:pt x="118" y="107"/>
                  <a:pt x="123" y="105"/>
                  <a:pt x="125" y="104"/>
                </a:cubicBezTo>
                <a:cubicBezTo>
                  <a:pt x="121" y="98"/>
                  <a:pt x="108" y="91"/>
                  <a:pt x="89" y="88"/>
                </a:cubicBezTo>
                <a:cubicBezTo>
                  <a:pt x="70" y="86"/>
                  <a:pt x="55" y="80"/>
                  <a:pt x="48" y="73"/>
                </a:cubicBezTo>
                <a:cubicBezTo>
                  <a:pt x="45" y="76"/>
                  <a:pt x="44" y="78"/>
                  <a:pt x="44" y="80"/>
                </a:cubicBezTo>
                <a:cubicBezTo>
                  <a:pt x="44" y="86"/>
                  <a:pt x="60" y="96"/>
                  <a:pt x="83" y="99"/>
                </a:cubicBezTo>
                <a:cubicBezTo>
                  <a:pt x="97" y="100"/>
                  <a:pt x="109" y="103"/>
                  <a:pt x="117" y="108"/>
                </a:cubicBezTo>
                <a:close/>
                <a:moveTo>
                  <a:pt x="128" y="102"/>
                </a:moveTo>
                <a:cubicBezTo>
                  <a:pt x="130" y="100"/>
                  <a:pt x="132" y="97"/>
                  <a:pt x="132" y="96"/>
                </a:cubicBezTo>
                <a:cubicBezTo>
                  <a:pt x="132" y="90"/>
                  <a:pt x="116" y="80"/>
                  <a:pt x="93" y="76"/>
                </a:cubicBezTo>
                <a:cubicBezTo>
                  <a:pt x="79" y="75"/>
                  <a:pt x="67" y="72"/>
                  <a:pt x="59" y="67"/>
                </a:cubicBezTo>
                <a:cubicBezTo>
                  <a:pt x="58" y="68"/>
                  <a:pt x="52" y="70"/>
                  <a:pt x="51" y="71"/>
                </a:cubicBezTo>
                <a:cubicBezTo>
                  <a:pt x="55" y="77"/>
                  <a:pt x="69" y="84"/>
                  <a:pt x="88" y="87"/>
                </a:cubicBezTo>
                <a:cubicBezTo>
                  <a:pt x="106" y="89"/>
                  <a:pt x="121" y="95"/>
                  <a:pt x="128" y="102"/>
                </a:cubicBezTo>
                <a:close/>
                <a:moveTo>
                  <a:pt x="162" y="40"/>
                </a:moveTo>
                <a:cubicBezTo>
                  <a:pt x="171" y="53"/>
                  <a:pt x="176" y="70"/>
                  <a:pt x="176" y="88"/>
                </a:cubicBezTo>
                <a:cubicBezTo>
                  <a:pt x="176" y="136"/>
                  <a:pt x="136" y="176"/>
                  <a:pt x="88" y="176"/>
                </a:cubicBezTo>
                <a:cubicBezTo>
                  <a:pt x="61" y="176"/>
                  <a:pt x="37" y="163"/>
                  <a:pt x="21" y="144"/>
                </a:cubicBezTo>
                <a:cubicBezTo>
                  <a:pt x="32" y="144"/>
                  <a:pt x="32" y="144"/>
                  <a:pt x="32" y="144"/>
                </a:cubicBezTo>
                <a:cubicBezTo>
                  <a:pt x="38" y="144"/>
                  <a:pt x="44" y="144"/>
                  <a:pt x="51" y="144"/>
                </a:cubicBezTo>
                <a:cubicBezTo>
                  <a:pt x="88" y="142"/>
                  <a:pt x="118" y="133"/>
                  <a:pt x="129" y="122"/>
                </a:cubicBezTo>
                <a:cubicBezTo>
                  <a:pt x="128" y="136"/>
                  <a:pt x="92" y="149"/>
                  <a:pt x="47" y="151"/>
                </a:cubicBezTo>
                <a:cubicBezTo>
                  <a:pt x="45" y="152"/>
                  <a:pt x="43" y="152"/>
                  <a:pt x="41" y="152"/>
                </a:cubicBezTo>
                <a:cubicBezTo>
                  <a:pt x="54" y="162"/>
                  <a:pt x="71" y="167"/>
                  <a:pt x="88" y="167"/>
                </a:cubicBezTo>
                <a:cubicBezTo>
                  <a:pt x="132" y="167"/>
                  <a:pt x="168" y="132"/>
                  <a:pt x="168" y="88"/>
                </a:cubicBezTo>
                <a:cubicBezTo>
                  <a:pt x="168" y="70"/>
                  <a:pt x="162" y="53"/>
                  <a:pt x="152" y="40"/>
                </a:cubicBezTo>
                <a:lnTo>
                  <a:pt x="162" y="4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TextBox 102"/>
          <p:cNvSpPr txBox="1"/>
          <p:nvPr/>
        </p:nvSpPr>
        <p:spPr>
          <a:xfrm>
            <a:off x="2683526" y="4592793"/>
            <a:ext cx="12442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IoTA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iotanalytics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09" name="TextBox 102"/>
          <p:cNvSpPr txBox="1"/>
          <p:nvPr/>
        </p:nvSpPr>
        <p:spPr>
          <a:xfrm>
            <a:off x="3928807" y="4587785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liteos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Freeform 5"/>
          <p:cNvSpPr>
            <a:spLocks noEditPoints="1"/>
          </p:cNvSpPr>
          <p:nvPr/>
        </p:nvSpPr>
        <p:spPr bwMode="auto">
          <a:xfrm>
            <a:off x="5173556" y="4235137"/>
            <a:ext cx="291384" cy="323845"/>
          </a:xfrm>
          <a:custGeom>
            <a:avLst/>
            <a:gdLst>
              <a:gd name="T0" fmla="*/ 96 w 160"/>
              <a:gd name="T1" fmla="*/ 6 h 179"/>
              <a:gd name="T2" fmla="*/ 160 w 160"/>
              <a:gd name="T3" fmla="*/ 62 h 179"/>
              <a:gd name="T4" fmla="*/ 144 w 160"/>
              <a:gd name="T5" fmla="*/ 145 h 179"/>
              <a:gd name="T6" fmla="*/ 64 w 160"/>
              <a:gd name="T7" fmla="*/ 173 h 179"/>
              <a:gd name="T8" fmla="*/ 0 w 160"/>
              <a:gd name="T9" fmla="*/ 117 h 179"/>
              <a:gd name="T10" fmla="*/ 16 w 160"/>
              <a:gd name="T11" fmla="*/ 34 h 179"/>
              <a:gd name="T12" fmla="*/ 95 w 160"/>
              <a:gd name="T13" fmla="*/ 6 h 179"/>
              <a:gd name="T14" fmla="*/ 20 w 160"/>
              <a:gd name="T15" fmla="*/ 41 h 179"/>
              <a:gd name="T16" fmla="*/ 8 w 160"/>
              <a:gd name="T17" fmla="*/ 117 h 179"/>
              <a:gd name="T18" fmla="*/ 68 w 160"/>
              <a:gd name="T19" fmla="*/ 166 h 179"/>
              <a:gd name="T20" fmla="*/ 140 w 160"/>
              <a:gd name="T21" fmla="*/ 138 h 179"/>
              <a:gd name="T22" fmla="*/ 152 w 160"/>
              <a:gd name="T23" fmla="*/ 62 h 179"/>
              <a:gd name="T24" fmla="*/ 92 w 160"/>
              <a:gd name="T25" fmla="*/ 13 h 179"/>
              <a:gd name="T26" fmla="*/ 68 w 160"/>
              <a:gd name="T27" fmla="*/ 13 h 179"/>
              <a:gd name="T28" fmla="*/ 132 w 160"/>
              <a:gd name="T29" fmla="*/ 92 h 179"/>
              <a:gd name="T30" fmla="*/ 82 w 160"/>
              <a:gd name="T31" fmla="*/ 132 h 179"/>
              <a:gd name="T32" fmla="*/ 44 w 160"/>
              <a:gd name="T33" fmla="*/ 104 h 179"/>
              <a:gd name="T34" fmla="*/ 46 w 160"/>
              <a:gd name="T35" fmla="*/ 105 h 179"/>
              <a:gd name="T36" fmla="*/ 82 w 160"/>
              <a:gd name="T37" fmla="*/ 128 h 179"/>
              <a:gd name="T38" fmla="*/ 112 w 160"/>
              <a:gd name="T39" fmla="*/ 92 h 179"/>
              <a:gd name="T40" fmla="*/ 62 w 160"/>
              <a:gd name="T41" fmla="*/ 86 h 179"/>
              <a:gd name="T42" fmla="*/ 64 w 160"/>
              <a:gd name="T43" fmla="*/ 100 h 179"/>
              <a:gd name="T44" fmla="*/ 60 w 160"/>
              <a:gd name="T45" fmla="*/ 100 h 179"/>
              <a:gd name="T46" fmla="*/ 62 w 160"/>
              <a:gd name="T47" fmla="*/ 86 h 179"/>
              <a:gd name="T48" fmla="*/ 76 w 160"/>
              <a:gd name="T49" fmla="*/ 72 h 179"/>
              <a:gd name="T50" fmla="*/ 74 w 160"/>
              <a:gd name="T51" fmla="*/ 102 h 179"/>
              <a:gd name="T52" fmla="*/ 72 w 160"/>
              <a:gd name="T53" fmla="*/ 72 h 179"/>
              <a:gd name="T54" fmla="*/ 86 w 160"/>
              <a:gd name="T55" fmla="*/ 90 h 179"/>
              <a:gd name="T56" fmla="*/ 88 w 160"/>
              <a:gd name="T57" fmla="*/ 100 h 179"/>
              <a:gd name="T58" fmla="*/ 84 w 160"/>
              <a:gd name="T59" fmla="*/ 100 h 179"/>
              <a:gd name="T60" fmla="*/ 86 w 160"/>
              <a:gd name="T61" fmla="*/ 90 h 179"/>
              <a:gd name="T62" fmla="*/ 100 w 160"/>
              <a:gd name="T63" fmla="*/ 80 h 179"/>
              <a:gd name="T64" fmla="*/ 98 w 160"/>
              <a:gd name="T65" fmla="*/ 102 h 179"/>
              <a:gd name="T66" fmla="*/ 96 w 160"/>
              <a:gd name="T67" fmla="*/ 80 h 179"/>
              <a:gd name="T68" fmla="*/ 82 w 160"/>
              <a:gd name="T69" fmla="*/ 44 h 179"/>
              <a:gd name="T70" fmla="*/ 121 w 160"/>
              <a:gd name="T71" fmla="*/ 73 h 179"/>
              <a:gd name="T72" fmla="*/ 119 w 160"/>
              <a:gd name="T73" fmla="*/ 72 h 179"/>
              <a:gd name="T74" fmla="*/ 43 w 160"/>
              <a:gd name="T75" fmla="*/ 79 h 179"/>
              <a:gd name="T76" fmla="*/ 38 w 160"/>
              <a:gd name="T77" fmla="*/ 98 h 179"/>
              <a:gd name="T78" fmla="*/ 38 w 160"/>
              <a:gd name="T79" fmla="*/ 78 h 179"/>
              <a:gd name="T80" fmla="*/ 82 w 160"/>
              <a:gd name="T81" fmla="*/ 44 h 179"/>
              <a:gd name="T82" fmla="*/ 116 w 160"/>
              <a:gd name="T83" fmla="*/ 92 h 179"/>
              <a:gd name="T84" fmla="*/ 128 w 160"/>
              <a:gd name="T85" fmla="*/ 92 h 179"/>
              <a:gd name="T86" fmla="*/ 38 w 160"/>
              <a:gd name="T87" fmla="*/ 82 h 179"/>
              <a:gd name="T88" fmla="*/ 38 w 160"/>
              <a:gd name="T89" fmla="*/ 94 h 179"/>
              <a:gd name="T90" fmla="*/ 38 w 160"/>
              <a:gd name="T91" fmla="*/ 8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0" h="179">
                <a:moveTo>
                  <a:pt x="95" y="6"/>
                </a:moveTo>
                <a:cubicBezTo>
                  <a:pt x="96" y="6"/>
                  <a:pt x="96" y="6"/>
                  <a:pt x="96" y="6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54" y="40"/>
                  <a:pt x="160" y="50"/>
                  <a:pt x="160" y="62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29"/>
                  <a:pt x="154" y="139"/>
                  <a:pt x="144" y="14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86" y="179"/>
                  <a:pt x="74" y="179"/>
                  <a:pt x="64" y="1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6" y="139"/>
                  <a:pt x="0" y="129"/>
                  <a:pt x="0" y="1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0"/>
                  <a:pt x="6" y="40"/>
                  <a:pt x="16" y="34"/>
                </a:cubicBezTo>
                <a:cubicBezTo>
                  <a:pt x="64" y="6"/>
                  <a:pt x="64" y="6"/>
                  <a:pt x="64" y="6"/>
                </a:cubicBezTo>
                <a:cubicBezTo>
                  <a:pt x="74" y="1"/>
                  <a:pt x="85" y="0"/>
                  <a:pt x="95" y="6"/>
                </a:cubicBezTo>
                <a:close/>
                <a:moveTo>
                  <a:pt x="68" y="13"/>
                </a:moveTo>
                <a:cubicBezTo>
                  <a:pt x="20" y="41"/>
                  <a:pt x="20" y="41"/>
                  <a:pt x="20" y="41"/>
                </a:cubicBezTo>
                <a:cubicBezTo>
                  <a:pt x="12" y="45"/>
                  <a:pt x="8" y="53"/>
                  <a:pt x="8" y="62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126"/>
                  <a:pt x="12" y="134"/>
                  <a:pt x="20" y="138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5" y="170"/>
                  <a:pt x="85" y="170"/>
                  <a:pt x="92" y="166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48" y="134"/>
                  <a:pt x="152" y="126"/>
                  <a:pt x="152" y="117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2" y="53"/>
                  <a:pt x="148" y="45"/>
                  <a:pt x="140" y="41"/>
                </a:cubicBezTo>
                <a:cubicBezTo>
                  <a:pt x="92" y="13"/>
                  <a:pt x="92" y="13"/>
                  <a:pt x="92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84" y="9"/>
                  <a:pt x="75" y="9"/>
                  <a:pt x="68" y="13"/>
                </a:cubicBezTo>
                <a:close/>
                <a:moveTo>
                  <a:pt x="122" y="82"/>
                </a:moveTo>
                <a:cubicBezTo>
                  <a:pt x="128" y="82"/>
                  <a:pt x="132" y="86"/>
                  <a:pt x="132" y="92"/>
                </a:cubicBezTo>
                <a:cubicBezTo>
                  <a:pt x="132" y="96"/>
                  <a:pt x="128" y="101"/>
                  <a:pt x="124" y="101"/>
                </a:cubicBezTo>
                <a:cubicBezTo>
                  <a:pt x="118" y="119"/>
                  <a:pt x="101" y="132"/>
                  <a:pt x="82" y="132"/>
                </a:cubicBezTo>
                <a:cubicBezTo>
                  <a:pt x="65" y="132"/>
                  <a:pt x="49" y="121"/>
                  <a:pt x="42" y="107"/>
                </a:cubicBezTo>
                <a:cubicBezTo>
                  <a:pt x="42" y="106"/>
                  <a:pt x="42" y="105"/>
                  <a:pt x="44" y="104"/>
                </a:cubicBezTo>
                <a:cubicBezTo>
                  <a:pt x="45" y="104"/>
                  <a:pt x="46" y="104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52" y="118"/>
                  <a:pt x="66" y="127"/>
                  <a:pt x="81" y="127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99" y="128"/>
                  <a:pt x="114" y="117"/>
                  <a:pt x="120" y="101"/>
                </a:cubicBezTo>
                <a:cubicBezTo>
                  <a:pt x="115" y="100"/>
                  <a:pt x="112" y="96"/>
                  <a:pt x="112" y="92"/>
                </a:cubicBezTo>
                <a:cubicBezTo>
                  <a:pt x="112" y="86"/>
                  <a:pt x="116" y="82"/>
                  <a:pt x="122" y="82"/>
                </a:cubicBezTo>
                <a:close/>
                <a:moveTo>
                  <a:pt x="62" y="86"/>
                </a:moveTo>
                <a:cubicBezTo>
                  <a:pt x="63" y="86"/>
                  <a:pt x="64" y="86"/>
                  <a:pt x="64" y="88"/>
                </a:cubicBezTo>
                <a:cubicBezTo>
                  <a:pt x="64" y="100"/>
                  <a:pt x="64" y="100"/>
                  <a:pt x="64" y="100"/>
                </a:cubicBezTo>
                <a:cubicBezTo>
                  <a:pt x="64" y="101"/>
                  <a:pt x="63" y="102"/>
                  <a:pt x="62" y="102"/>
                </a:cubicBezTo>
                <a:cubicBezTo>
                  <a:pt x="61" y="102"/>
                  <a:pt x="60" y="101"/>
                  <a:pt x="60" y="100"/>
                </a:cubicBezTo>
                <a:cubicBezTo>
                  <a:pt x="60" y="88"/>
                  <a:pt x="60" y="88"/>
                  <a:pt x="60" y="88"/>
                </a:cubicBezTo>
                <a:cubicBezTo>
                  <a:pt x="60" y="86"/>
                  <a:pt x="61" y="86"/>
                  <a:pt x="62" y="86"/>
                </a:cubicBezTo>
                <a:close/>
                <a:moveTo>
                  <a:pt x="74" y="70"/>
                </a:moveTo>
                <a:cubicBezTo>
                  <a:pt x="75" y="70"/>
                  <a:pt x="76" y="70"/>
                  <a:pt x="76" y="72"/>
                </a:cubicBezTo>
                <a:cubicBezTo>
                  <a:pt x="76" y="100"/>
                  <a:pt x="76" y="100"/>
                  <a:pt x="76" y="100"/>
                </a:cubicBezTo>
                <a:cubicBezTo>
                  <a:pt x="76" y="101"/>
                  <a:pt x="75" y="102"/>
                  <a:pt x="74" y="102"/>
                </a:cubicBezTo>
                <a:cubicBezTo>
                  <a:pt x="73" y="102"/>
                  <a:pt x="72" y="101"/>
                  <a:pt x="72" y="100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0"/>
                  <a:pt x="73" y="70"/>
                  <a:pt x="74" y="70"/>
                </a:cubicBezTo>
                <a:close/>
                <a:moveTo>
                  <a:pt x="86" y="90"/>
                </a:moveTo>
                <a:cubicBezTo>
                  <a:pt x="87" y="90"/>
                  <a:pt x="88" y="90"/>
                  <a:pt x="88" y="92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8" y="101"/>
                  <a:pt x="87" y="102"/>
                  <a:pt x="86" y="102"/>
                </a:cubicBezTo>
                <a:cubicBezTo>
                  <a:pt x="85" y="102"/>
                  <a:pt x="84" y="101"/>
                  <a:pt x="84" y="100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0"/>
                  <a:pt x="85" y="90"/>
                  <a:pt x="86" y="90"/>
                </a:cubicBezTo>
                <a:close/>
                <a:moveTo>
                  <a:pt x="98" y="78"/>
                </a:moveTo>
                <a:cubicBezTo>
                  <a:pt x="99" y="78"/>
                  <a:pt x="100" y="78"/>
                  <a:pt x="100" y="80"/>
                </a:cubicBezTo>
                <a:cubicBezTo>
                  <a:pt x="100" y="100"/>
                  <a:pt x="100" y="100"/>
                  <a:pt x="100" y="100"/>
                </a:cubicBezTo>
                <a:cubicBezTo>
                  <a:pt x="100" y="101"/>
                  <a:pt x="99" y="102"/>
                  <a:pt x="98" y="102"/>
                </a:cubicBezTo>
                <a:cubicBezTo>
                  <a:pt x="97" y="102"/>
                  <a:pt x="96" y="101"/>
                  <a:pt x="96" y="100"/>
                </a:cubicBezTo>
                <a:cubicBezTo>
                  <a:pt x="96" y="80"/>
                  <a:pt x="96" y="80"/>
                  <a:pt x="96" y="80"/>
                </a:cubicBezTo>
                <a:cubicBezTo>
                  <a:pt x="96" y="78"/>
                  <a:pt x="97" y="78"/>
                  <a:pt x="98" y="78"/>
                </a:cubicBezTo>
                <a:close/>
                <a:moveTo>
                  <a:pt x="82" y="44"/>
                </a:moveTo>
                <a:cubicBezTo>
                  <a:pt x="100" y="44"/>
                  <a:pt x="116" y="54"/>
                  <a:pt x="122" y="70"/>
                </a:cubicBezTo>
                <a:cubicBezTo>
                  <a:pt x="123" y="71"/>
                  <a:pt x="122" y="72"/>
                  <a:pt x="121" y="73"/>
                </a:cubicBezTo>
                <a:cubicBezTo>
                  <a:pt x="120" y="73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3" y="57"/>
                  <a:pt x="98" y="48"/>
                  <a:pt x="82" y="48"/>
                </a:cubicBezTo>
                <a:cubicBezTo>
                  <a:pt x="63" y="48"/>
                  <a:pt x="47" y="61"/>
                  <a:pt x="43" y="79"/>
                </a:cubicBezTo>
                <a:cubicBezTo>
                  <a:pt x="46" y="81"/>
                  <a:pt x="48" y="84"/>
                  <a:pt x="48" y="88"/>
                </a:cubicBezTo>
                <a:cubicBezTo>
                  <a:pt x="48" y="93"/>
                  <a:pt x="44" y="98"/>
                  <a:pt x="38" y="98"/>
                </a:cubicBezTo>
                <a:cubicBezTo>
                  <a:pt x="32" y="98"/>
                  <a:pt x="28" y="93"/>
                  <a:pt x="28" y="88"/>
                </a:cubicBezTo>
                <a:cubicBezTo>
                  <a:pt x="28" y="82"/>
                  <a:pt x="32" y="78"/>
                  <a:pt x="38" y="78"/>
                </a:cubicBezTo>
                <a:cubicBezTo>
                  <a:pt x="38" y="78"/>
                  <a:pt x="39" y="78"/>
                  <a:pt x="39" y="78"/>
                </a:cubicBezTo>
                <a:cubicBezTo>
                  <a:pt x="44" y="58"/>
                  <a:pt x="61" y="44"/>
                  <a:pt x="82" y="44"/>
                </a:cubicBezTo>
                <a:close/>
                <a:moveTo>
                  <a:pt x="122" y="86"/>
                </a:moveTo>
                <a:cubicBezTo>
                  <a:pt x="119" y="86"/>
                  <a:pt x="116" y="88"/>
                  <a:pt x="116" y="92"/>
                </a:cubicBezTo>
                <a:cubicBezTo>
                  <a:pt x="116" y="95"/>
                  <a:pt x="119" y="98"/>
                  <a:pt x="122" y="98"/>
                </a:cubicBezTo>
                <a:cubicBezTo>
                  <a:pt x="125" y="98"/>
                  <a:pt x="128" y="95"/>
                  <a:pt x="128" y="92"/>
                </a:cubicBezTo>
                <a:cubicBezTo>
                  <a:pt x="128" y="88"/>
                  <a:pt x="125" y="86"/>
                  <a:pt x="122" y="86"/>
                </a:cubicBezTo>
                <a:close/>
                <a:moveTo>
                  <a:pt x="38" y="82"/>
                </a:moveTo>
                <a:cubicBezTo>
                  <a:pt x="35" y="82"/>
                  <a:pt x="32" y="84"/>
                  <a:pt x="32" y="88"/>
                </a:cubicBezTo>
                <a:cubicBezTo>
                  <a:pt x="32" y="91"/>
                  <a:pt x="35" y="94"/>
                  <a:pt x="38" y="94"/>
                </a:cubicBezTo>
                <a:cubicBezTo>
                  <a:pt x="41" y="94"/>
                  <a:pt x="44" y="91"/>
                  <a:pt x="44" y="88"/>
                </a:cubicBezTo>
                <a:cubicBezTo>
                  <a:pt x="44" y="84"/>
                  <a:pt x="41" y="82"/>
                  <a:pt x="38" y="8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1893552" y="4230133"/>
            <a:ext cx="324817" cy="362881"/>
          </a:xfrm>
          <a:custGeom>
            <a:avLst/>
            <a:gdLst>
              <a:gd name="T0" fmla="*/ 96 w 160"/>
              <a:gd name="T1" fmla="*/ 6 h 179"/>
              <a:gd name="T2" fmla="*/ 160 w 160"/>
              <a:gd name="T3" fmla="*/ 62 h 179"/>
              <a:gd name="T4" fmla="*/ 144 w 160"/>
              <a:gd name="T5" fmla="*/ 145 h 179"/>
              <a:gd name="T6" fmla="*/ 64 w 160"/>
              <a:gd name="T7" fmla="*/ 173 h 179"/>
              <a:gd name="T8" fmla="*/ 0 w 160"/>
              <a:gd name="T9" fmla="*/ 117 h 179"/>
              <a:gd name="T10" fmla="*/ 16 w 160"/>
              <a:gd name="T11" fmla="*/ 34 h 179"/>
              <a:gd name="T12" fmla="*/ 95 w 160"/>
              <a:gd name="T13" fmla="*/ 6 h 179"/>
              <a:gd name="T14" fmla="*/ 20 w 160"/>
              <a:gd name="T15" fmla="*/ 41 h 179"/>
              <a:gd name="T16" fmla="*/ 8 w 160"/>
              <a:gd name="T17" fmla="*/ 117 h 179"/>
              <a:gd name="T18" fmla="*/ 68 w 160"/>
              <a:gd name="T19" fmla="*/ 166 h 179"/>
              <a:gd name="T20" fmla="*/ 140 w 160"/>
              <a:gd name="T21" fmla="*/ 138 h 179"/>
              <a:gd name="T22" fmla="*/ 152 w 160"/>
              <a:gd name="T23" fmla="*/ 62 h 179"/>
              <a:gd name="T24" fmla="*/ 92 w 160"/>
              <a:gd name="T25" fmla="*/ 13 h 179"/>
              <a:gd name="T26" fmla="*/ 68 w 160"/>
              <a:gd name="T27" fmla="*/ 13 h 179"/>
              <a:gd name="T28" fmla="*/ 56 w 160"/>
              <a:gd name="T29" fmla="*/ 60 h 179"/>
              <a:gd name="T30" fmla="*/ 122 w 160"/>
              <a:gd name="T31" fmla="*/ 76 h 179"/>
              <a:gd name="T32" fmla="*/ 106 w 160"/>
              <a:gd name="T33" fmla="*/ 92 h 179"/>
              <a:gd name="T34" fmla="*/ 42 w 160"/>
              <a:gd name="T35" fmla="*/ 104 h 179"/>
              <a:gd name="T36" fmla="*/ 54 w 160"/>
              <a:gd name="T37" fmla="*/ 116 h 179"/>
              <a:gd name="T38" fmla="*/ 116 w 160"/>
              <a:gd name="T39" fmla="*/ 106 h 179"/>
              <a:gd name="T40" fmla="*/ 116 w 160"/>
              <a:gd name="T41" fmla="*/ 130 h 179"/>
              <a:gd name="T42" fmla="*/ 54 w 160"/>
              <a:gd name="T43" fmla="*/ 120 h 179"/>
              <a:gd name="T44" fmla="*/ 54 w 160"/>
              <a:gd name="T45" fmla="*/ 88 h 179"/>
              <a:gd name="T46" fmla="*/ 106 w 160"/>
              <a:gd name="T47" fmla="*/ 88 h 179"/>
              <a:gd name="T48" fmla="*/ 106 w 160"/>
              <a:gd name="T49" fmla="*/ 64 h 179"/>
              <a:gd name="T50" fmla="*/ 56 w 160"/>
              <a:gd name="T51" fmla="*/ 64 h 179"/>
              <a:gd name="T52" fmla="*/ 32 w 160"/>
              <a:gd name="T53" fmla="*/ 62 h 179"/>
              <a:gd name="T54" fmla="*/ 116 w 160"/>
              <a:gd name="T55" fmla="*/ 110 h 179"/>
              <a:gd name="T56" fmla="*/ 116 w 160"/>
              <a:gd name="T57" fmla="*/ 126 h 179"/>
              <a:gd name="T58" fmla="*/ 116 w 160"/>
              <a:gd name="T59" fmla="*/ 110 h 179"/>
              <a:gd name="T60" fmla="*/ 36 w 160"/>
              <a:gd name="T61" fmla="*/ 62 h 179"/>
              <a:gd name="T62" fmla="*/ 52 w 160"/>
              <a:gd name="T63" fmla="*/ 6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0" h="179">
                <a:moveTo>
                  <a:pt x="95" y="6"/>
                </a:moveTo>
                <a:cubicBezTo>
                  <a:pt x="96" y="6"/>
                  <a:pt x="96" y="6"/>
                  <a:pt x="96" y="6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54" y="40"/>
                  <a:pt x="160" y="50"/>
                  <a:pt x="160" y="62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29"/>
                  <a:pt x="154" y="139"/>
                  <a:pt x="144" y="14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86" y="179"/>
                  <a:pt x="74" y="179"/>
                  <a:pt x="64" y="1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6" y="139"/>
                  <a:pt x="0" y="129"/>
                  <a:pt x="0" y="1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0"/>
                  <a:pt x="6" y="40"/>
                  <a:pt x="16" y="34"/>
                </a:cubicBezTo>
                <a:cubicBezTo>
                  <a:pt x="64" y="6"/>
                  <a:pt x="64" y="6"/>
                  <a:pt x="64" y="6"/>
                </a:cubicBezTo>
                <a:cubicBezTo>
                  <a:pt x="74" y="1"/>
                  <a:pt x="85" y="0"/>
                  <a:pt x="95" y="6"/>
                </a:cubicBezTo>
                <a:close/>
                <a:moveTo>
                  <a:pt x="68" y="13"/>
                </a:moveTo>
                <a:cubicBezTo>
                  <a:pt x="20" y="41"/>
                  <a:pt x="20" y="41"/>
                  <a:pt x="20" y="41"/>
                </a:cubicBezTo>
                <a:cubicBezTo>
                  <a:pt x="12" y="45"/>
                  <a:pt x="8" y="53"/>
                  <a:pt x="8" y="62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126"/>
                  <a:pt x="12" y="134"/>
                  <a:pt x="20" y="138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5" y="170"/>
                  <a:pt x="85" y="170"/>
                  <a:pt x="92" y="166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48" y="134"/>
                  <a:pt x="152" y="126"/>
                  <a:pt x="152" y="117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2" y="53"/>
                  <a:pt x="148" y="45"/>
                  <a:pt x="140" y="41"/>
                </a:cubicBezTo>
                <a:cubicBezTo>
                  <a:pt x="92" y="13"/>
                  <a:pt x="92" y="13"/>
                  <a:pt x="92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84" y="9"/>
                  <a:pt x="75" y="9"/>
                  <a:pt x="68" y="13"/>
                </a:cubicBezTo>
                <a:close/>
                <a:moveTo>
                  <a:pt x="44" y="50"/>
                </a:moveTo>
                <a:cubicBezTo>
                  <a:pt x="50" y="50"/>
                  <a:pt x="55" y="54"/>
                  <a:pt x="56" y="60"/>
                </a:cubicBezTo>
                <a:cubicBezTo>
                  <a:pt x="106" y="60"/>
                  <a:pt x="106" y="60"/>
                  <a:pt x="106" y="60"/>
                </a:cubicBezTo>
                <a:cubicBezTo>
                  <a:pt x="115" y="60"/>
                  <a:pt x="122" y="67"/>
                  <a:pt x="122" y="76"/>
                </a:cubicBezTo>
                <a:cubicBezTo>
                  <a:pt x="122" y="84"/>
                  <a:pt x="115" y="92"/>
                  <a:pt x="106" y="92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47" y="92"/>
                  <a:pt x="42" y="97"/>
                  <a:pt x="42" y="104"/>
                </a:cubicBezTo>
                <a:cubicBezTo>
                  <a:pt x="42" y="110"/>
                  <a:pt x="47" y="116"/>
                  <a:pt x="54" y="116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0"/>
                  <a:pt x="110" y="106"/>
                  <a:pt x="116" y="106"/>
                </a:cubicBezTo>
                <a:cubicBezTo>
                  <a:pt x="123" y="106"/>
                  <a:pt x="128" y="111"/>
                  <a:pt x="128" y="118"/>
                </a:cubicBezTo>
                <a:cubicBezTo>
                  <a:pt x="128" y="124"/>
                  <a:pt x="123" y="130"/>
                  <a:pt x="116" y="130"/>
                </a:cubicBezTo>
                <a:cubicBezTo>
                  <a:pt x="110" y="130"/>
                  <a:pt x="105" y="125"/>
                  <a:pt x="104" y="120"/>
                </a:cubicBezTo>
                <a:cubicBezTo>
                  <a:pt x="54" y="120"/>
                  <a:pt x="54" y="120"/>
                  <a:pt x="54" y="120"/>
                </a:cubicBezTo>
                <a:cubicBezTo>
                  <a:pt x="45" y="120"/>
                  <a:pt x="38" y="112"/>
                  <a:pt x="38" y="104"/>
                </a:cubicBezTo>
                <a:cubicBezTo>
                  <a:pt x="38" y="95"/>
                  <a:pt x="45" y="88"/>
                  <a:pt x="54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106" y="88"/>
                  <a:pt x="106" y="88"/>
                  <a:pt x="106" y="88"/>
                </a:cubicBezTo>
                <a:cubicBezTo>
                  <a:pt x="113" y="88"/>
                  <a:pt x="118" y="82"/>
                  <a:pt x="118" y="76"/>
                </a:cubicBezTo>
                <a:cubicBezTo>
                  <a:pt x="118" y="69"/>
                  <a:pt x="113" y="64"/>
                  <a:pt x="106" y="64"/>
                </a:cubicBezTo>
                <a:cubicBezTo>
                  <a:pt x="106" y="64"/>
                  <a:pt x="106" y="64"/>
                  <a:pt x="10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5" y="69"/>
                  <a:pt x="50" y="74"/>
                  <a:pt x="44" y="74"/>
                </a:cubicBezTo>
                <a:cubicBezTo>
                  <a:pt x="37" y="74"/>
                  <a:pt x="32" y="68"/>
                  <a:pt x="32" y="62"/>
                </a:cubicBezTo>
                <a:cubicBezTo>
                  <a:pt x="32" y="55"/>
                  <a:pt x="37" y="50"/>
                  <a:pt x="44" y="50"/>
                </a:cubicBezTo>
                <a:close/>
                <a:moveTo>
                  <a:pt x="116" y="110"/>
                </a:moveTo>
                <a:cubicBezTo>
                  <a:pt x="112" y="110"/>
                  <a:pt x="108" y="113"/>
                  <a:pt x="108" y="118"/>
                </a:cubicBezTo>
                <a:cubicBezTo>
                  <a:pt x="108" y="122"/>
                  <a:pt x="112" y="126"/>
                  <a:pt x="116" y="126"/>
                </a:cubicBezTo>
                <a:cubicBezTo>
                  <a:pt x="120" y="126"/>
                  <a:pt x="124" y="122"/>
                  <a:pt x="124" y="118"/>
                </a:cubicBezTo>
                <a:cubicBezTo>
                  <a:pt x="124" y="113"/>
                  <a:pt x="120" y="110"/>
                  <a:pt x="116" y="110"/>
                </a:cubicBezTo>
                <a:close/>
                <a:moveTo>
                  <a:pt x="44" y="54"/>
                </a:moveTo>
                <a:cubicBezTo>
                  <a:pt x="40" y="54"/>
                  <a:pt x="36" y="57"/>
                  <a:pt x="36" y="62"/>
                </a:cubicBezTo>
                <a:cubicBezTo>
                  <a:pt x="36" y="66"/>
                  <a:pt x="40" y="70"/>
                  <a:pt x="44" y="70"/>
                </a:cubicBezTo>
                <a:cubicBezTo>
                  <a:pt x="48" y="70"/>
                  <a:pt x="52" y="66"/>
                  <a:pt x="52" y="62"/>
                </a:cubicBezTo>
                <a:cubicBezTo>
                  <a:pt x="52" y="57"/>
                  <a:pt x="48" y="54"/>
                  <a:pt x="44" y="54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TextBox 102"/>
          <p:cNvSpPr txBox="1"/>
          <p:nvPr/>
        </p:nvSpPr>
        <p:spPr>
          <a:xfrm>
            <a:off x="1420209" y="458778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Device Access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102"/>
          <p:cNvSpPr txBox="1"/>
          <p:nvPr/>
        </p:nvSpPr>
        <p:spPr>
          <a:xfrm>
            <a:off x="4838187" y="4587785"/>
            <a:ext cx="962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Analytics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966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Enterprise Collaboration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35"/>
          <p:cNvSpPr txBox="1"/>
          <p:nvPr/>
        </p:nvSpPr>
        <p:spPr>
          <a:xfrm>
            <a:off x="1520820" y="1925482"/>
            <a:ext cx="810025" cy="246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workplace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234862" y="1925482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meeting(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CloudVC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30" name="Freeform 5"/>
          <p:cNvSpPr>
            <a:spLocks noEditPoints="1"/>
          </p:cNvSpPr>
          <p:nvPr/>
        </p:nvSpPr>
        <p:spPr bwMode="auto">
          <a:xfrm>
            <a:off x="1718354" y="1557586"/>
            <a:ext cx="328279" cy="281150"/>
          </a:xfrm>
          <a:custGeom>
            <a:avLst/>
            <a:gdLst>
              <a:gd name="T0" fmla="*/ 78 w 168"/>
              <a:gd name="T1" fmla="*/ 43 h 143"/>
              <a:gd name="T2" fmla="*/ 28 w 168"/>
              <a:gd name="T3" fmla="*/ 41 h 143"/>
              <a:gd name="T4" fmla="*/ 78 w 168"/>
              <a:gd name="T5" fmla="*/ 39 h 143"/>
              <a:gd name="T6" fmla="*/ 58 w 168"/>
              <a:gd name="T7" fmla="*/ 63 h 143"/>
              <a:gd name="T8" fmla="*/ 28 w 168"/>
              <a:gd name="T9" fmla="*/ 65 h 143"/>
              <a:gd name="T10" fmla="*/ 58 w 168"/>
              <a:gd name="T11" fmla="*/ 67 h 143"/>
              <a:gd name="T12" fmla="*/ 58 w 168"/>
              <a:gd name="T13" fmla="*/ 63 h 143"/>
              <a:gd name="T14" fmla="*/ 150 w 168"/>
              <a:gd name="T15" fmla="*/ 135 h 143"/>
              <a:gd name="T16" fmla="*/ 150 w 168"/>
              <a:gd name="T17" fmla="*/ 131 h 143"/>
              <a:gd name="T18" fmla="*/ 140 w 168"/>
              <a:gd name="T19" fmla="*/ 133 h 143"/>
              <a:gd name="T20" fmla="*/ 168 w 168"/>
              <a:gd name="T21" fmla="*/ 87 h 143"/>
              <a:gd name="T22" fmla="*/ 166 w 168"/>
              <a:gd name="T23" fmla="*/ 141 h 143"/>
              <a:gd name="T24" fmla="*/ 133 w 168"/>
              <a:gd name="T25" fmla="*/ 143 h 143"/>
              <a:gd name="T26" fmla="*/ 124 w 168"/>
              <a:gd name="T27" fmla="*/ 111 h 143"/>
              <a:gd name="T28" fmla="*/ 84 w 168"/>
              <a:gd name="T29" fmla="*/ 135 h 143"/>
              <a:gd name="T30" fmla="*/ 112 w 168"/>
              <a:gd name="T31" fmla="*/ 135 h 143"/>
              <a:gd name="T32" fmla="*/ 112 w 168"/>
              <a:gd name="T33" fmla="*/ 143 h 143"/>
              <a:gd name="T34" fmla="*/ 45 w 168"/>
              <a:gd name="T35" fmla="*/ 139 h 143"/>
              <a:gd name="T36" fmla="*/ 76 w 168"/>
              <a:gd name="T37" fmla="*/ 135 h 143"/>
              <a:gd name="T38" fmla="*/ 76 w 168"/>
              <a:gd name="T39" fmla="*/ 111 h 143"/>
              <a:gd name="T40" fmla="*/ 0 w 168"/>
              <a:gd name="T41" fmla="*/ 102 h 143"/>
              <a:gd name="T42" fmla="*/ 8 w 168"/>
              <a:gd name="T43" fmla="*/ 0 h 143"/>
              <a:gd name="T44" fmla="*/ 161 w 168"/>
              <a:gd name="T45" fmla="*/ 9 h 143"/>
              <a:gd name="T46" fmla="*/ 161 w 168"/>
              <a:gd name="T47" fmla="*/ 79 h 143"/>
              <a:gd name="T48" fmla="*/ 134 w 168"/>
              <a:gd name="T49" fmla="*/ 79 h 143"/>
              <a:gd name="T50" fmla="*/ 153 w 168"/>
              <a:gd name="T51" fmla="*/ 9 h 143"/>
              <a:gd name="T52" fmla="*/ 8 w 168"/>
              <a:gd name="T53" fmla="*/ 8 h 143"/>
              <a:gd name="T54" fmla="*/ 8 w 168"/>
              <a:gd name="T55" fmla="*/ 102 h 143"/>
              <a:gd name="T56" fmla="*/ 124 w 168"/>
              <a:gd name="T57" fmla="*/ 103 h 143"/>
              <a:gd name="T58" fmla="*/ 134 w 168"/>
              <a:gd name="T59" fmla="*/ 79 h 143"/>
              <a:gd name="T60" fmla="*/ 128 w 168"/>
              <a:gd name="T61" fmla="*/ 127 h 143"/>
              <a:gd name="T62" fmla="*/ 133 w 168"/>
              <a:gd name="T63" fmla="*/ 139 h 143"/>
              <a:gd name="T64" fmla="*/ 162 w 168"/>
              <a:gd name="T65" fmla="*/ 137 h 143"/>
              <a:gd name="T66" fmla="*/ 164 w 168"/>
              <a:gd name="T67" fmla="*/ 127 h 143"/>
              <a:gd name="T68" fmla="*/ 159 w 168"/>
              <a:gd name="T69" fmla="*/ 83 h 143"/>
              <a:gd name="T70" fmla="*/ 128 w 168"/>
              <a:gd name="T71" fmla="*/ 87 h 143"/>
              <a:gd name="T72" fmla="*/ 164 w 168"/>
              <a:gd name="T73" fmla="*/ 123 h 143"/>
              <a:gd name="T74" fmla="*/ 140 w 168"/>
              <a:gd name="T75" fmla="*/ 35 h 143"/>
              <a:gd name="T76" fmla="*/ 106 w 168"/>
              <a:gd name="T77" fmla="*/ 69 h 143"/>
              <a:gd name="T78" fmla="*/ 87 w 168"/>
              <a:gd name="T79" fmla="*/ 75 h 143"/>
              <a:gd name="T80" fmla="*/ 85 w 168"/>
              <a:gd name="T81" fmla="*/ 73 h 143"/>
              <a:gd name="T82" fmla="*/ 92 w 168"/>
              <a:gd name="T83" fmla="*/ 54 h 143"/>
              <a:gd name="T84" fmla="*/ 128 w 168"/>
              <a:gd name="T85" fmla="*/ 21 h 143"/>
              <a:gd name="T86" fmla="*/ 140 w 168"/>
              <a:gd name="T87" fmla="*/ 35 h 143"/>
              <a:gd name="T88" fmla="*/ 126 w 168"/>
              <a:gd name="T89" fmla="*/ 25 h 143"/>
              <a:gd name="T90" fmla="*/ 90 w 168"/>
              <a:gd name="T91" fmla="*/ 70 h 143"/>
              <a:gd name="T92" fmla="*/ 135 w 168"/>
              <a:gd name="T93" fmla="*/ 3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68" h="143">
                <a:moveTo>
                  <a:pt x="80" y="41"/>
                </a:moveTo>
                <a:cubicBezTo>
                  <a:pt x="80" y="42"/>
                  <a:pt x="79" y="43"/>
                  <a:pt x="78" y="43"/>
                </a:cubicBezTo>
                <a:cubicBezTo>
                  <a:pt x="30" y="43"/>
                  <a:pt x="30" y="43"/>
                  <a:pt x="30" y="43"/>
                </a:cubicBezTo>
                <a:cubicBezTo>
                  <a:pt x="29" y="43"/>
                  <a:pt x="28" y="42"/>
                  <a:pt x="28" y="41"/>
                </a:cubicBezTo>
                <a:cubicBezTo>
                  <a:pt x="28" y="40"/>
                  <a:pt x="29" y="39"/>
                  <a:pt x="30" y="39"/>
                </a:cubicBezTo>
                <a:cubicBezTo>
                  <a:pt x="78" y="39"/>
                  <a:pt x="78" y="39"/>
                  <a:pt x="78" y="39"/>
                </a:cubicBezTo>
                <a:cubicBezTo>
                  <a:pt x="79" y="39"/>
                  <a:pt x="80" y="40"/>
                  <a:pt x="80" y="41"/>
                </a:cubicBezTo>
                <a:close/>
                <a:moveTo>
                  <a:pt x="58" y="63"/>
                </a:moveTo>
                <a:cubicBezTo>
                  <a:pt x="30" y="63"/>
                  <a:pt x="30" y="63"/>
                  <a:pt x="30" y="63"/>
                </a:cubicBezTo>
                <a:cubicBezTo>
                  <a:pt x="29" y="63"/>
                  <a:pt x="28" y="64"/>
                  <a:pt x="28" y="65"/>
                </a:cubicBezTo>
                <a:cubicBezTo>
                  <a:pt x="28" y="66"/>
                  <a:pt x="29" y="67"/>
                  <a:pt x="30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9" y="67"/>
                  <a:pt x="60" y="66"/>
                  <a:pt x="60" y="65"/>
                </a:cubicBezTo>
                <a:cubicBezTo>
                  <a:pt x="60" y="64"/>
                  <a:pt x="59" y="63"/>
                  <a:pt x="58" y="63"/>
                </a:cubicBezTo>
                <a:close/>
                <a:moveTo>
                  <a:pt x="142" y="135"/>
                </a:moveTo>
                <a:cubicBezTo>
                  <a:pt x="150" y="135"/>
                  <a:pt x="150" y="135"/>
                  <a:pt x="150" y="135"/>
                </a:cubicBezTo>
                <a:cubicBezTo>
                  <a:pt x="151" y="135"/>
                  <a:pt x="152" y="134"/>
                  <a:pt x="152" y="133"/>
                </a:cubicBezTo>
                <a:cubicBezTo>
                  <a:pt x="152" y="132"/>
                  <a:pt x="151" y="131"/>
                  <a:pt x="150" y="131"/>
                </a:cubicBezTo>
                <a:cubicBezTo>
                  <a:pt x="142" y="131"/>
                  <a:pt x="142" y="131"/>
                  <a:pt x="142" y="131"/>
                </a:cubicBezTo>
                <a:cubicBezTo>
                  <a:pt x="141" y="131"/>
                  <a:pt x="140" y="132"/>
                  <a:pt x="140" y="133"/>
                </a:cubicBezTo>
                <a:cubicBezTo>
                  <a:pt x="140" y="134"/>
                  <a:pt x="141" y="135"/>
                  <a:pt x="142" y="135"/>
                </a:cubicBezTo>
                <a:close/>
                <a:moveTo>
                  <a:pt x="168" y="87"/>
                </a:moveTo>
                <a:cubicBezTo>
                  <a:pt x="168" y="134"/>
                  <a:pt x="168" y="134"/>
                  <a:pt x="168" y="134"/>
                </a:cubicBezTo>
                <a:cubicBezTo>
                  <a:pt x="168" y="137"/>
                  <a:pt x="167" y="139"/>
                  <a:pt x="166" y="141"/>
                </a:cubicBezTo>
                <a:cubicBezTo>
                  <a:pt x="164" y="142"/>
                  <a:pt x="162" y="143"/>
                  <a:pt x="159" y="143"/>
                </a:cubicBezTo>
                <a:cubicBezTo>
                  <a:pt x="133" y="143"/>
                  <a:pt x="133" y="143"/>
                  <a:pt x="133" y="143"/>
                </a:cubicBezTo>
                <a:cubicBezTo>
                  <a:pt x="128" y="143"/>
                  <a:pt x="124" y="139"/>
                  <a:pt x="124" y="134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114" y="135"/>
                  <a:pt x="116" y="137"/>
                  <a:pt x="116" y="139"/>
                </a:cubicBezTo>
                <a:cubicBezTo>
                  <a:pt x="116" y="141"/>
                  <a:pt x="114" y="143"/>
                  <a:pt x="112" y="143"/>
                </a:cubicBezTo>
                <a:cubicBezTo>
                  <a:pt x="49" y="143"/>
                  <a:pt x="49" y="143"/>
                  <a:pt x="49" y="143"/>
                </a:cubicBezTo>
                <a:cubicBezTo>
                  <a:pt x="46" y="143"/>
                  <a:pt x="45" y="141"/>
                  <a:pt x="45" y="139"/>
                </a:cubicBezTo>
                <a:cubicBezTo>
                  <a:pt x="45" y="137"/>
                  <a:pt x="47" y="135"/>
                  <a:pt x="49" y="135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4" y="111"/>
                  <a:pt x="0" y="107"/>
                  <a:pt x="0" y="102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8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7" y="0"/>
                  <a:pt x="161" y="4"/>
                  <a:pt x="161" y="9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1" y="79"/>
                  <a:pt x="161" y="79"/>
                  <a:pt x="161" y="79"/>
                </a:cubicBezTo>
                <a:cubicBezTo>
                  <a:pt x="165" y="80"/>
                  <a:pt x="168" y="83"/>
                  <a:pt x="168" y="87"/>
                </a:cubicBezTo>
                <a:close/>
                <a:moveTo>
                  <a:pt x="134" y="79"/>
                </a:moveTo>
                <a:cubicBezTo>
                  <a:pt x="153" y="79"/>
                  <a:pt x="153" y="79"/>
                  <a:pt x="153" y="79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9"/>
                  <a:pt x="153" y="8"/>
                  <a:pt x="152" y="8"/>
                </a:cubicBezTo>
                <a:cubicBezTo>
                  <a:pt x="8" y="8"/>
                  <a:pt x="8" y="8"/>
                  <a:pt x="8" y="8"/>
                </a:cubicBezTo>
                <a:cubicBezTo>
                  <a:pt x="8" y="8"/>
                  <a:pt x="8" y="8"/>
                  <a:pt x="8" y="9"/>
                </a:cubicBezTo>
                <a:cubicBezTo>
                  <a:pt x="8" y="102"/>
                  <a:pt x="8" y="102"/>
                  <a:pt x="8" y="102"/>
                </a:cubicBezTo>
                <a:cubicBezTo>
                  <a:pt x="8" y="103"/>
                  <a:pt x="8" y="103"/>
                  <a:pt x="9" y="103"/>
                </a:cubicBezTo>
                <a:cubicBezTo>
                  <a:pt x="124" y="103"/>
                  <a:pt x="124" y="103"/>
                  <a:pt x="124" y="103"/>
                </a:cubicBezTo>
                <a:cubicBezTo>
                  <a:pt x="124" y="87"/>
                  <a:pt x="124" y="87"/>
                  <a:pt x="124" y="87"/>
                </a:cubicBezTo>
                <a:cubicBezTo>
                  <a:pt x="124" y="82"/>
                  <a:pt x="129" y="79"/>
                  <a:pt x="134" y="79"/>
                </a:cubicBezTo>
                <a:close/>
                <a:moveTo>
                  <a:pt x="164" y="127"/>
                </a:moveTo>
                <a:cubicBezTo>
                  <a:pt x="128" y="127"/>
                  <a:pt x="128" y="127"/>
                  <a:pt x="128" y="127"/>
                </a:cubicBezTo>
                <a:cubicBezTo>
                  <a:pt x="128" y="133"/>
                  <a:pt x="128" y="133"/>
                  <a:pt x="128" y="133"/>
                </a:cubicBezTo>
                <a:cubicBezTo>
                  <a:pt x="128" y="136"/>
                  <a:pt x="130" y="139"/>
                  <a:pt x="133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60" y="139"/>
                  <a:pt x="162" y="138"/>
                  <a:pt x="162" y="137"/>
                </a:cubicBezTo>
                <a:cubicBezTo>
                  <a:pt x="163" y="137"/>
                  <a:pt x="164" y="135"/>
                  <a:pt x="164" y="134"/>
                </a:cubicBezTo>
                <a:lnTo>
                  <a:pt x="164" y="127"/>
                </a:lnTo>
                <a:close/>
                <a:moveTo>
                  <a:pt x="164" y="87"/>
                </a:moveTo>
                <a:cubicBezTo>
                  <a:pt x="164" y="85"/>
                  <a:pt x="162" y="83"/>
                  <a:pt x="159" y="83"/>
                </a:cubicBezTo>
                <a:cubicBezTo>
                  <a:pt x="134" y="83"/>
                  <a:pt x="134" y="83"/>
                  <a:pt x="134" y="83"/>
                </a:cubicBezTo>
                <a:cubicBezTo>
                  <a:pt x="131" y="83"/>
                  <a:pt x="128" y="85"/>
                  <a:pt x="128" y="87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64" y="123"/>
                  <a:pt x="164" y="123"/>
                  <a:pt x="164" y="123"/>
                </a:cubicBezTo>
                <a:lnTo>
                  <a:pt x="164" y="87"/>
                </a:lnTo>
                <a:close/>
                <a:moveTo>
                  <a:pt x="140" y="35"/>
                </a:moveTo>
                <a:cubicBezTo>
                  <a:pt x="107" y="68"/>
                  <a:pt x="107" y="68"/>
                  <a:pt x="107" y="68"/>
                </a:cubicBezTo>
                <a:cubicBezTo>
                  <a:pt x="107" y="68"/>
                  <a:pt x="107" y="69"/>
                  <a:pt x="106" y="69"/>
                </a:cubicBezTo>
                <a:cubicBezTo>
                  <a:pt x="88" y="75"/>
                  <a:pt x="88" y="75"/>
                  <a:pt x="88" y="75"/>
                </a:cubicBezTo>
                <a:cubicBezTo>
                  <a:pt x="87" y="75"/>
                  <a:pt x="87" y="75"/>
                  <a:pt x="87" y="75"/>
                </a:cubicBezTo>
                <a:cubicBezTo>
                  <a:pt x="86" y="75"/>
                  <a:pt x="86" y="75"/>
                  <a:pt x="85" y="75"/>
                </a:cubicBezTo>
                <a:cubicBezTo>
                  <a:pt x="85" y="75"/>
                  <a:pt x="84" y="74"/>
                  <a:pt x="85" y="73"/>
                </a:cubicBezTo>
                <a:cubicBezTo>
                  <a:pt x="92" y="55"/>
                  <a:pt x="92" y="55"/>
                  <a:pt x="92" y="55"/>
                </a:cubicBezTo>
                <a:cubicBezTo>
                  <a:pt x="92" y="54"/>
                  <a:pt x="92" y="54"/>
                  <a:pt x="92" y="54"/>
                </a:cubicBezTo>
                <a:cubicBezTo>
                  <a:pt x="125" y="21"/>
                  <a:pt x="125" y="21"/>
                  <a:pt x="125" y="21"/>
                </a:cubicBezTo>
                <a:cubicBezTo>
                  <a:pt x="126" y="20"/>
                  <a:pt x="127" y="20"/>
                  <a:pt x="128" y="21"/>
                </a:cubicBezTo>
                <a:cubicBezTo>
                  <a:pt x="140" y="33"/>
                  <a:pt x="140" y="33"/>
                  <a:pt x="140" y="33"/>
                </a:cubicBezTo>
                <a:cubicBezTo>
                  <a:pt x="140" y="33"/>
                  <a:pt x="140" y="35"/>
                  <a:pt x="140" y="35"/>
                </a:cubicBezTo>
                <a:close/>
                <a:moveTo>
                  <a:pt x="135" y="34"/>
                </a:moveTo>
                <a:cubicBezTo>
                  <a:pt x="126" y="25"/>
                  <a:pt x="126" y="25"/>
                  <a:pt x="126" y="25"/>
                </a:cubicBezTo>
                <a:cubicBezTo>
                  <a:pt x="96" y="56"/>
                  <a:pt x="96" y="56"/>
                  <a:pt x="96" y="56"/>
                </a:cubicBezTo>
                <a:cubicBezTo>
                  <a:pt x="90" y="70"/>
                  <a:pt x="90" y="70"/>
                  <a:pt x="90" y="70"/>
                </a:cubicBezTo>
                <a:cubicBezTo>
                  <a:pt x="104" y="65"/>
                  <a:pt x="104" y="65"/>
                  <a:pt x="104" y="65"/>
                </a:cubicBezTo>
                <a:lnTo>
                  <a:pt x="135" y="3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9"/>
          <p:cNvSpPr>
            <a:spLocks noEditPoints="1"/>
          </p:cNvSpPr>
          <p:nvPr/>
        </p:nvSpPr>
        <p:spPr bwMode="auto">
          <a:xfrm>
            <a:off x="2676254" y="1560766"/>
            <a:ext cx="343719" cy="251085"/>
          </a:xfrm>
          <a:custGeom>
            <a:avLst/>
            <a:gdLst>
              <a:gd name="T0" fmla="*/ 133 w 176"/>
              <a:gd name="T1" fmla="*/ 32 h 128"/>
              <a:gd name="T2" fmla="*/ 88 w 176"/>
              <a:gd name="T3" fmla="*/ 0 h 128"/>
              <a:gd name="T4" fmla="*/ 43 w 176"/>
              <a:gd name="T5" fmla="*/ 32 h 128"/>
              <a:gd name="T6" fmla="*/ 0 w 176"/>
              <a:gd name="T7" fmla="*/ 80 h 128"/>
              <a:gd name="T8" fmla="*/ 48 w 176"/>
              <a:gd name="T9" fmla="*/ 128 h 128"/>
              <a:gd name="T10" fmla="*/ 128 w 176"/>
              <a:gd name="T11" fmla="*/ 128 h 128"/>
              <a:gd name="T12" fmla="*/ 176 w 176"/>
              <a:gd name="T13" fmla="*/ 80 h 128"/>
              <a:gd name="T14" fmla="*/ 133 w 176"/>
              <a:gd name="T15" fmla="*/ 32 h 128"/>
              <a:gd name="T16" fmla="*/ 128 w 176"/>
              <a:gd name="T17" fmla="*/ 120 h 128"/>
              <a:gd name="T18" fmla="*/ 48 w 176"/>
              <a:gd name="T19" fmla="*/ 120 h 128"/>
              <a:gd name="T20" fmla="*/ 8 w 176"/>
              <a:gd name="T21" fmla="*/ 80 h 128"/>
              <a:gd name="T22" fmla="*/ 44 w 176"/>
              <a:gd name="T23" fmla="*/ 40 h 128"/>
              <a:gd name="T24" fmla="*/ 50 w 176"/>
              <a:gd name="T25" fmla="*/ 34 h 128"/>
              <a:gd name="T26" fmla="*/ 88 w 176"/>
              <a:gd name="T27" fmla="*/ 8 h 128"/>
              <a:gd name="T28" fmla="*/ 126 w 176"/>
              <a:gd name="T29" fmla="*/ 34 h 128"/>
              <a:gd name="T30" fmla="*/ 132 w 176"/>
              <a:gd name="T31" fmla="*/ 40 h 128"/>
              <a:gd name="T32" fmla="*/ 168 w 176"/>
              <a:gd name="T33" fmla="*/ 80 h 128"/>
              <a:gd name="T34" fmla="*/ 128 w 176"/>
              <a:gd name="T35" fmla="*/ 120 h 128"/>
              <a:gd name="T36" fmla="*/ 89 w 176"/>
              <a:gd name="T37" fmla="*/ 43 h 128"/>
              <a:gd name="T38" fmla="*/ 57 w 176"/>
              <a:gd name="T39" fmla="*/ 75 h 128"/>
              <a:gd name="T40" fmla="*/ 89 w 176"/>
              <a:gd name="T41" fmla="*/ 107 h 128"/>
              <a:gd name="T42" fmla="*/ 121 w 176"/>
              <a:gd name="T43" fmla="*/ 75 h 128"/>
              <a:gd name="T44" fmla="*/ 89 w 176"/>
              <a:gd name="T45" fmla="*/ 43 h 128"/>
              <a:gd name="T46" fmla="*/ 89 w 176"/>
              <a:gd name="T47" fmla="*/ 103 h 128"/>
              <a:gd name="T48" fmla="*/ 61 w 176"/>
              <a:gd name="T49" fmla="*/ 75 h 128"/>
              <a:gd name="T50" fmla="*/ 89 w 176"/>
              <a:gd name="T51" fmla="*/ 47 h 128"/>
              <a:gd name="T52" fmla="*/ 117 w 176"/>
              <a:gd name="T53" fmla="*/ 75 h 128"/>
              <a:gd name="T54" fmla="*/ 89 w 176"/>
              <a:gd name="T55" fmla="*/ 103 h 128"/>
              <a:gd name="T56" fmla="*/ 89 w 176"/>
              <a:gd name="T57" fmla="*/ 65 h 128"/>
              <a:gd name="T58" fmla="*/ 75 w 176"/>
              <a:gd name="T59" fmla="*/ 79 h 128"/>
              <a:gd name="T60" fmla="*/ 89 w 176"/>
              <a:gd name="T61" fmla="*/ 93 h 128"/>
              <a:gd name="T62" fmla="*/ 103 w 176"/>
              <a:gd name="T63" fmla="*/ 79 h 128"/>
              <a:gd name="T64" fmla="*/ 89 w 176"/>
              <a:gd name="T65" fmla="*/ 65 h 128"/>
              <a:gd name="T66" fmla="*/ 89 w 176"/>
              <a:gd name="T67" fmla="*/ 89 h 128"/>
              <a:gd name="T68" fmla="*/ 79 w 176"/>
              <a:gd name="T69" fmla="*/ 79 h 128"/>
              <a:gd name="T70" fmla="*/ 89 w 176"/>
              <a:gd name="T71" fmla="*/ 69 h 128"/>
              <a:gd name="T72" fmla="*/ 99 w 176"/>
              <a:gd name="T73" fmla="*/ 79 h 128"/>
              <a:gd name="T74" fmla="*/ 89 w 176"/>
              <a:gd name="T75" fmla="*/ 89 h 128"/>
              <a:gd name="T76" fmla="*/ 85 w 176"/>
              <a:gd name="T77" fmla="*/ 57 h 128"/>
              <a:gd name="T78" fmla="*/ 89 w 176"/>
              <a:gd name="T79" fmla="*/ 53 h 128"/>
              <a:gd name="T80" fmla="*/ 93 w 176"/>
              <a:gd name="T81" fmla="*/ 57 h 128"/>
              <a:gd name="T82" fmla="*/ 89 w 176"/>
              <a:gd name="T83" fmla="*/ 61 h 128"/>
              <a:gd name="T84" fmla="*/ 85 w 176"/>
              <a:gd name="T85" fmla="*/ 5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76" h="128">
                <a:moveTo>
                  <a:pt x="133" y="32"/>
                </a:moveTo>
                <a:cubicBezTo>
                  <a:pt x="127" y="13"/>
                  <a:pt x="109" y="0"/>
                  <a:pt x="88" y="0"/>
                </a:cubicBezTo>
                <a:cubicBezTo>
                  <a:pt x="67" y="0"/>
                  <a:pt x="49" y="13"/>
                  <a:pt x="43" y="32"/>
                </a:cubicBezTo>
                <a:cubicBezTo>
                  <a:pt x="19" y="34"/>
                  <a:pt x="0" y="55"/>
                  <a:pt x="0" y="80"/>
                </a:cubicBezTo>
                <a:cubicBezTo>
                  <a:pt x="0" y="106"/>
                  <a:pt x="21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5" y="128"/>
                  <a:pt x="176" y="106"/>
                  <a:pt x="176" y="80"/>
                </a:cubicBezTo>
                <a:cubicBezTo>
                  <a:pt x="176" y="55"/>
                  <a:pt x="157" y="34"/>
                  <a:pt x="133" y="32"/>
                </a:cubicBezTo>
                <a:close/>
                <a:moveTo>
                  <a:pt x="128" y="120"/>
                </a:moveTo>
                <a:cubicBezTo>
                  <a:pt x="48" y="120"/>
                  <a:pt x="48" y="120"/>
                  <a:pt x="48" y="120"/>
                </a:cubicBezTo>
                <a:cubicBezTo>
                  <a:pt x="26" y="120"/>
                  <a:pt x="8" y="102"/>
                  <a:pt x="8" y="80"/>
                </a:cubicBezTo>
                <a:cubicBezTo>
                  <a:pt x="8" y="59"/>
                  <a:pt x="23" y="42"/>
                  <a:pt x="44" y="40"/>
                </a:cubicBezTo>
                <a:cubicBezTo>
                  <a:pt x="47" y="39"/>
                  <a:pt x="49" y="37"/>
                  <a:pt x="50" y="34"/>
                </a:cubicBezTo>
                <a:cubicBezTo>
                  <a:pt x="56" y="18"/>
                  <a:pt x="71" y="8"/>
                  <a:pt x="88" y="8"/>
                </a:cubicBezTo>
                <a:cubicBezTo>
                  <a:pt x="105" y="8"/>
                  <a:pt x="120" y="18"/>
                  <a:pt x="126" y="34"/>
                </a:cubicBezTo>
                <a:cubicBezTo>
                  <a:pt x="127" y="37"/>
                  <a:pt x="129" y="39"/>
                  <a:pt x="132" y="40"/>
                </a:cubicBezTo>
                <a:cubicBezTo>
                  <a:pt x="153" y="42"/>
                  <a:pt x="168" y="59"/>
                  <a:pt x="168" y="80"/>
                </a:cubicBezTo>
                <a:cubicBezTo>
                  <a:pt x="168" y="102"/>
                  <a:pt x="150" y="120"/>
                  <a:pt x="128" y="120"/>
                </a:cubicBezTo>
                <a:close/>
                <a:moveTo>
                  <a:pt x="89" y="43"/>
                </a:moveTo>
                <a:cubicBezTo>
                  <a:pt x="71" y="43"/>
                  <a:pt x="57" y="58"/>
                  <a:pt x="57" y="75"/>
                </a:cubicBezTo>
                <a:cubicBezTo>
                  <a:pt x="57" y="93"/>
                  <a:pt x="71" y="107"/>
                  <a:pt x="89" y="107"/>
                </a:cubicBezTo>
                <a:cubicBezTo>
                  <a:pt x="106" y="107"/>
                  <a:pt x="121" y="93"/>
                  <a:pt x="121" y="75"/>
                </a:cubicBezTo>
                <a:cubicBezTo>
                  <a:pt x="121" y="58"/>
                  <a:pt x="106" y="43"/>
                  <a:pt x="89" y="43"/>
                </a:cubicBezTo>
                <a:close/>
                <a:moveTo>
                  <a:pt x="89" y="103"/>
                </a:moveTo>
                <a:cubicBezTo>
                  <a:pt x="73" y="103"/>
                  <a:pt x="61" y="91"/>
                  <a:pt x="61" y="75"/>
                </a:cubicBezTo>
                <a:cubicBezTo>
                  <a:pt x="61" y="60"/>
                  <a:pt x="73" y="47"/>
                  <a:pt x="89" y="47"/>
                </a:cubicBezTo>
                <a:cubicBezTo>
                  <a:pt x="104" y="47"/>
                  <a:pt x="117" y="60"/>
                  <a:pt x="117" y="75"/>
                </a:cubicBezTo>
                <a:cubicBezTo>
                  <a:pt x="117" y="91"/>
                  <a:pt x="104" y="103"/>
                  <a:pt x="89" y="103"/>
                </a:cubicBezTo>
                <a:close/>
                <a:moveTo>
                  <a:pt x="89" y="65"/>
                </a:moveTo>
                <a:cubicBezTo>
                  <a:pt x="81" y="65"/>
                  <a:pt x="75" y="71"/>
                  <a:pt x="75" y="79"/>
                </a:cubicBezTo>
                <a:cubicBezTo>
                  <a:pt x="75" y="87"/>
                  <a:pt x="81" y="93"/>
                  <a:pt x="89" y="93"/>
                </a:cubicBezTo>
                <a:cubicBezTo>
                  <a:pt x="96" y="93"/>
                  <a:pt x="103" y="87"/>
                  <a:pt x="103" y="79"/>
                </a:cubicBezTo>
                <a:cubicBezTo>
                  <a:pt x="103" y="71"/>
                  <a:pt x="96" y="65"/>
                  <a:pt x="89" y="65"/>
                </a:cubicBezTo>
                <a:close/>
                <a:moveTo>
                  <a:pt x="89" y="89"/>
                </a:moveTo>
                <a:cubicBezTo>
                  <a:pt x="83" y="89"/>
                  <a:pt x="79" y="85"/>
                  <a:pt x="79" y="79"/>
                </a:cubicBezTo>
                <a:cubicBezTo>
                  <a:pt x="79" y="74"/>
                  <a:pt x="83" y="69"/>
                  <a:pt x="89" y="69"/>
                </a:cubicBezTo>
                <a:cubicBezTo>
                  <a:pt x="94" y="69"/>
                  <a:pt x="99" y="74"/>
                  <a:pt x="99" y="79"/>
                </a:cubicBezTo>
                <a:cubicBezTo>
                  <a:pt x="99" y="85"/>
                  <a:pt x="94" y="89"/>
                  <a:pt x="89" y="89"/>
                </a:cubicBezTo>
                <a:close/>
                <a:moveTo>
                  <a:pt x="85" y="57"/>
                </a:moveTo>
                <a:cubicBezTo>
                  <a:pt x="85" y="55"/>
                  <a:pt x="86" y="53"/>
                  <a:pt x="89" y="53"/>
                </a:cubicBezTo>
                <a:cubicBezTo>
                  <a:pt x="91" y="53"/>
                  <a:pt x="93" y="55"/>
                  <a:pt x="93" y="57"/>
                </a:cubicBezTo>
                <a:cubicBezTo>
                  <a:pt x="93" y="59"/>
                  <a:pt x="91" y="61"/>
                  <a:pt x="89" y="61"/>
                </a:cubicBezTo>
                <a:cubicBezTo>
                  <a:pt x="86" y="61"/>
                  <a:pt x="85" y="59"/>
                  <a:pt x="85" y="5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93433" y="3201790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Business Applications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 bwMode="auto">
          <a:xfrm>
            <a:off x="1468716" y="3000782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5"/>
          <p:cNvSpPr txBox="1"/>
          <p:nvPr/>
        </p:nvSpPr>
        <p:spPr>
          <a:xfrm>
            <a:off x="1450324" y="3251452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12"/>
          <p:cNvSpPr>
            <a:spLocks noEditPoints="1"/>
          </p:cNvSpPr>
          <p:nvPr/>
        </p:nvSpPr>
        <p:spPr bwMode="auto">
          <a:xfrm>
            <a:off x="1741501" y="3000782"/>
            <a:ext cx="281985" cy="244801"/>
          </a:xfrm>
          <a:custGeom>
            <a:avLst/>
            <a:gdLst>
              <a:gd name="T0" fmla="*/ 20 w 176"/>
              <a:gd name="T1" fmla="*/ 36 h 152"/>
              <a:gd name="T2" fmla="*/ 16 w 176"/>
              <a:gd name="T3" fmla="*/ 40 h 152"/>
              <a:gd name="T4" fmla="*/ 20 w 176"/>
              <a:gd name="T5" fmla="*/ 44 h 152"/>
              <a:gd name="T6" fmla="*/ 24 w 176"/>
              <a:gd name="T7" fmla="*/ 40 h 152"/>
              <a:gd name="T8" fmla="*/ 20 w 176"/>
              <a:gd name="T9" fmla="*/ 36 h 152"/>
              <a:gd name="T10" fmla="*/ 152 w 176"/>
              <a:gd name="T11" fmla="*/ 144 h 152"/>
              <a:gd name="T12" fmla="*/ 24 w 176"/>
              <a:gd name="T13" fmla="*/ 144 h 152"/>
              <a:gd name="T14" fmla="*/ 20 w 176"/>
              <a:gd name="T15" fmla="*/ 148 h 152"/>
              <a:gd name="T16" fmla="*/ 24 w 176"/>
              <a:gd name="T17" fmla="*/ 152 h 152"/>
              <a:gd name="T18" fmla="*/ 152 w 176"/>
              <a:gd name="T19" fmla="*/ 152 h 152"/>
              <a:gd name="T20" fmla="*/ 156 w 176"/>
              <a:gd name="T21" fmla="*/ 148 h 152"/>
              <a:gd name="T22" fmla="*/ 152 w 176"/>
              <a:gd name="T23" fmla="*/ 144 h 152"/>
              <a:gd name="T24" fmla="*/ 20 w 176"/>
              <a:gd name="T25" fmla="*/ 20 h 152"/>
              <a:gd name="T26" fmla="*/ 16 w 176"/>
              <a:gd name="T27" fmla="*/ 24 h 152"/>
              <a:gd name="T28" fmla="*/ 20 w 176"/>
              <a:gd name="T29" fmla="*/ 28 h 152"/>
              <a:gd name="T30" fmla="*/ 24 w 176"/>
              <a:gd name="T31" fmla="*/ 24 h 152"/>
              <a:gd name="T32" fmla="*/ 20 w 176"/>
              <a:gd name="T33" fmla="*/ 20 h 152"/>
              <a:gd name="T34" fmla="*/ 164 w 176"/>
              <a:gd name="T35" fmla="*/ 0 h 152"/>
              <a:gd name="T36" fmla="*/ 12 w 176"/>
              <a:gd name="T37" fmla="*/ 0 h 152"/>
              <a:gd name="T38" fmla="*/ 0 w 176"/>
              <a:gd name="T39" fmla="*/ 12 h 152"/>
              <a:gd name="T40" fmla="*/ 0 w 176"/>
              <a:gd name="T41" fmla="*/ 116 h 152"/>
              <a:gd name="T42" fmla="*/ 12 w 176"/>
              <a:gd name="T43" fmla="*/ 128 h 152"/>
              <a:gd name="T44" fmla="*/ 164 w 176"/>
              <a:gd name="T45" fmla="*/ 128 h 152"/>
              <a:gd name="T46" fmla="*/ 176 w 176"/>
              <a:gd name="T47" fmla="*/ 116 h 152"/>
              <a:gd name="T48" fmla="*/ 176 w 176"/>
              <a:gd name="T49" fmla="*/ 12 h 152"/>
              <a:gd name="T50" fmla="*/ 164 w 176"/>
              <a:gd name="T51" fmla="*/ 0 h 152"/>
              <a:gd name="T52" fmla="*/ 168 w 176"/>
              <a:gd name="T53" fmla="*/ 116 h 152"/>
              <a:gd name="T54" fmla="*/ 164 w 176"/>
              <a:gd name="T55" fmla="*/ 120 h 152"/>
              <a:gd name="T56" fmla="*/ 12 w 176"/>
              <a:gd name="T57" fmla="*/ 120 h 152"/>
              <a:gd name="T58" fmla="*/ 8 w 176"/>
              <a:gd name="T59" fmla="*/ 116 h 152"/>
              <a:gd name="T60" fmla="*/ 8 w 176"/>
              <a:gd name="T61" fmla="*/ 12 h 152"/>
              <a:gd name="T62" fmla="*/ 12 w 176"/>
              <a:gd name="T63" fmla="*/ 8 h 152"/>
              <a:gd name="T64" fmla="*/ 164 w 176"/>
              <a:gd name="T65" fmla="*/ 8 h 152"/>
              <a:gd name="T66" fmla="*/ 168 w 176"/>
              <a:gd name="T67" fmla="*/ 12 h 152"/>
              <a:gd name="T68" fmla="*/ 168 w 176"/>
              <a:gd name="T69" fmla="*/ 116 h 152"/>
              <a:gd name="T70" fmla="*/ 116 w 176"/>
              <a:gd name="T71" fmla="*/ 44 h 152"/>
              <a:gd name="T72" fmla="*/ 88 w 176"/>
              <a:gd name="T73" fmla="*/ 24 h 152"/>
              <a:gd name="T74" fmla="*/ 60 w 176"/>
              <a:gd name="T75" fmla="*/ 44 h 152"/>
              <a:gd name="T76" fmla="*/ 34 w 176"/>
              <a:gd name="T77" fmla="*/ 74 h 152"/>
              <a:gd name="T78" fmla="*/ 64 w 176"/>
              <a:gd name="T79" fmla="*/ 104 h 152"/>
              <a:gd name="T80" fmla="*/ 113 w 176"/>
              <a:gd name="T81" fmla="*/ 104 h 152"/>
              <a:gd name="T82" fmla="*/ 142 w 176"/>
              <a:gd name="T83" fmla="*/ 74 h 152"/>
              <a:gd name="T84" fmla="*/ 116 w 176"/>
              <a:gd name="T85" fmla="*/ 44 h 152"/>
              <a:gd name="T86" fmla="*/ 113 w 176"/>
              <a:gd name="T87" fmla="*/ 99 h 152"/>
              <a:gd name="T88" fmla="*/ 64 w 176"/>
              <a:gd name="T89" fmla="*/ 99 h 152"/>
              <a:gd name="T90" fmla="*/ 39 w 176"/>
              <a:gd name="T91" fmla="*/ 74 h 152"/>
              <a:gd name="T92" fmla="*/ 61 w 176"/>
              <a:gd name="T93" fmla="*/ 48 h 152"/>
              <a:gd name="T94" fmla="*/ 65 w 176"/>
              <a:gd name="T95" fmla="*/ 45 h 152"/>
              <a:gd name="T96" fmla="*/ 88 w 176"/>
              <a:gd name="T97" fmla="*/ 28 h 152"/>
              <a:gd name="T98" fmla="*/ 112 w 176"/>
              <a:gd name="T99" fmla="*/ 45 h 152"/>
              <a:gd name="T100" fmla="*/ 116 w 176"/>
              <a:gd name="T101" fmla="*/ 48 h 152"/>
              <a:gd name="T102" fmla="*/ 138 w 176"/>
              <a:gd name="T103" fmla="*/ 74 h 152"/>
              <a:gd name="T104" fmla="*/ 113 w 176"/>
              <a:gd name="T105" fmla="*/ 99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76" h="152">
                <a:moveTo>
                  <a:pt x="20" y="36"/>
                </a:moveTo>
                <a:cubicBezTo>
                  <a:pt x="18" y="36"/>
                  <a:pt x="16" y="37"/>
                  <a:pt x="16" y="40"/>
                </a:cubicBezTo>
                <a:cubicBezTo>
                  <a:pt x="16" y="42"/>
                  <a:pt x="18" y="44"/>
                  <a:pt x="20" y="44"/>
                </a:cubicBezTo>
                <a:cubicBezTo>
                  <a:pt x="22" y="44"/>
                  <a:pt x="24" y="42"/>
                  <a:pt x="24" y="40"/>
                </a:cubicBezTo>
                <a:cubicBezTo>
                  <a:pt x="24" y="37"/>
                  <a:pt x="22" y="36"/>
                  <a:pt x="20" y="36"/>
                </a:cubicBezTo>
                <a:close/>
                <a:moveTo>
                  <a:pt x="152" y="144"/>
                </a:moveTo>
                <a:cubicBezTo>
                  <a:pt x="24" y="144"/>
                  <a:pt x="24" y="144"/>
                  <a:pt x="24" y="144"/>
                </a:cubicBezTo>
                <a:cubicBezTo>
                  <a:pt x="22" y="144"/>
                  <a:pt x="20" y="145"/>
                  <a:pt x="20" y="148"/>
                </a:cubicBezTo>
                <a:cubicBezTo>
                  <a:pt x="20" y="150"/>
                  <a:pt x="22" y="152"/>
                  <a:pt x="24" y="152"/>
                </a:cubicBezTo>
                <a:cubicBezTo>
                  <a:pt x="152" y="152"/>
                  <a:pt x="152" y="152"/>
                  <a:pt x="152" y="152"/>
                </a:cubicBezTo>
                <a:cubicBezTo>
                  <a:pt x="154" y="152"/>
                  <a:pt x="156" y="150"/>
                  <a:pt x="156" y="148"/>
                </a:cubicBezTo>
                <a:cubicBezTo>
                  <a:pt x="156" y="145"/>
                  <a:pt x="154" y="144"/>
                  <a:pt x="152" y="144"/>
                </a:cubicBezTo>
                <a:close/>
                <a:moveTo>
                  <a:pt x="20" y="20"/>
                </a:moveTo>
                <a:cubicBezTo>
                  <a:pt x="18" y="20"/>
                  <a:pt x="16" y="21"/>
                  <a:pt x="16" y="24"/>
                </a:cubicBezTo>
                <a:cubicBezTo>
                  <a:pt x="16" y="26"/>
                  <a:pt x="18" y="28"/>
                  <a:pt x="20" y="28"/>
                </a:cubicBezTo>
                <a:cubicBezTo>
                  <a:pt x="22" y="28"/>
                  <a:pt x="24" y="26"/>
                  <a:pt x="24" y="24"/>
                </a:cubicBezTo>
                <a:cubicBezTo>
                  <a:pt x="24" y="21"/>
                  <a:pt x="22" y="20"/>
                  <a:pt x="20" y="20"/>
                </a:cubicBezTo>
                <a:close/>
                <a:moveTo>
                  <a:pt x="164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6" y="128"/>
                  <a:pt x="12" y="128"/>
                </a:cubicBezTo>
                <a:cubicBezTo>
                  <a:pt x="164" y="128"/>
                  <a:pt x="164" y="128"/>
                  <a:pt x="164" y="128"/>
                </a:cubicBezTo>
                <a:cubicBezTo>
                  <a:pt x="171" y="128"/>
                  <a:pt x="176" y="122"/>
                  <a:pt x="176" y="116"/>
                </a:cubicBezTo>
                <a:cubicBezTo>
                  <a:pt x="176" y="12"/>
                  <a:pt x="176" y="12"/>
                  <a:pt x="176" y="12"/>
                </a:cubicBezTo>
                <a:cubicBezTo>
                  <a:pt x="176" y="5"/>
                  <a:pt x="171" y="0"/>
                  <a:pt x="164" y="0"/>
                </a:cubicBezTo>
                <a:close/>
                <a:moveTo>
                  <a:pt x="168" y="116"/>
                </a:moveTo>
                <a:cubicBezTo>
                  <a:pt x="168" y="118"/>
                  <a:pt x="166" y="120"/>
                  <a:pt x="164" y="120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0" y="120"/>
                  <a:pt x="8" y="118"/>
                  <a:pt x="8" y="11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64" y="8"/>
                  <a:pt x="164" y="8"/>
                  <a:pt x="164" y="8"/>
                </a:cubicBezTo>
                <a:cubicBezTo>
                  <a:pt x="166" y="8"/>
                  <a:pt x="168" y="9"/>
                  <a:pt x="168" y="12"/>
                </a:cubicBezTo>
                <a:lnTo>
                  <a:pt x="168" y="116"/>
                </a:lnTo>
                <a:close/>
                <a:moveTo>
                  <a:pt x="116" y="44"/>
                </a:moveTo>
                <a:cubicBezTo>
                  <a:pt x="112" y="32"/>
                  <a:pt x="101" y="24"/>
                  <a:pt x="88" y="24"/>
                </a:cubicBezTo>
                <a:cubicBezTo>
                  <a:pt x="75" y="24"/>
                  <a:pt x="64" y="32"/>
                  <a:pt x="60" y="44"/>
                </a:cubicBezTo>
                <a:cubicBezTo>
                  <a:pt x="46" y="45"/>
                  <a:pt x="34" y="58"/>
                  <a:pt x="34" y="74"/>
                </a:cubicBezTo>
                <a:cubicBezTo>
                  <a:pt x="34" y="90"/>
                  <a:pt x="47" y="104"/>
                  <a:pt x="64" y="104"/>
                </a:cubicBezTo>
                <a:cubicBezTo>
                  <a:pt x="113" y="104"/>
                  <a:pt x="113" y="104"/>
                  <a:pt x="113" y="104"/>
                </a:cubicBezTo>
                <a:cubicBezTo>
                  <a:pt x="129" y="104"/>
                  <a:pt x="142" y="90"/>
                  <a:pt x="142" y="74"/>
                </a:cubicBezTo>
                <a:cubicBezTo>
                  <a:pt x="142" y="58"/>
                  <a:pt x="131" y="45"/>
                  <a:pt x="116" y="44"/>
                </a:cubicBezTo>
                <a:close/>
                <a:moveTo>
                  <a:pt x="113" y="99"/>
                </a:moveTo>
                <a:cubicBezTo>
                  <a:pt x="64" y="99"/>
                  <a:pt x="64" y="99"/>
                  <a:pt x="64" y="99"/>
                </a:cubicBezTo>
                <a:cubicBezTo>
                  <a:pt x="50" y="99"/>
                  <a:pt x="39" y="87"/>
                  <a:pt x="39" y="74"/>
                </a:cubicBezTo>
                <a:cubicBezTo>
                  <a:pt x="39" y="61"/>
                  <a:pt x="48" y="50"/>
                  <a:pt x="61" y="48"/>
                </a:cubicBezTo>
                <a:cubicBezTo>
                  <a:pt x="63" y="48"/>
                  <a:pt x="64" y="47"/>
                  <a:pt x="65" y="45"/>
                </a:cubicBezTo>
                <a:cubicBezTo>
                  <a:pt x="68" y="35"/>
                  <a:pt x="78" y="28"/>
                  <a:pt x="88" y="28"/>
                </a:cubicBezTo>
                <a:cubicBezTo>
                  <a:pt x="99" y="28"/>
                  <a:pt x="108" y="35"/>
                  <a:pt x="112" y="45"/>
                </a:cubicBezTo>
                <a:cubicBezTo>
                  <a:pt x="112" y="47"/>
                  <a:pt x="114" y="48"/>
                  <a:pt x="116" y="48"/>
                </a:cubicBezTo>
                <a:cubicBezTo>
                  <a:pt x="128" y="50"/>
                  <a:pt x="138" y="61"/>
                  <a:pt x="138" y="74"/>
                </a:cubicBezTo>
                <a:cubicBezTo>
                  <a:pt x="138" y="87"/>
                  <a:pt x="126" y="99"/>
                  <a:pt x="113" y="9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41" name="TextBox 35"/>
          <p:cNvSpPr txBox="1"/>
          <p:nvPr/>
        </p:nvSpPr>
        <p:spPr>
          <a:xfrm>
            <a:off x="2174066" y="3251452"/>
            <a:ext cx="1544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ROMA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Connect(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roma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" name="TextBox 35"/>
          <p:cNvSpPr txBox="1"/>
          <p:nvPr/>
        </p:nvSpPr>
        <p:spPr>
          <a:xfrm>
            <a:off x="3663563" y="3251452"/>
            <a:ext cx="413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5"/>
          <p:cNvSpPr>
            <a:spLocks noEditPoints="1"/>
          </p:cNvSpPr>
          <p:nvPr/>
        </p:nvSpPr>
        <p:spPr bwMode="auto">
          <a:xfrm>
            <a:off x="3696945" y="2948213"/>
            <a:ext cx="347130" cy="253578"/>
          </a:xfrm>
          <a:custGeom>
            <a:avLst/>
            <a:gdLst>
              <a:gd name="T0" fmla="*/ 175 w 176"/>
              <a:gd name="T1" fmla="*/ 73 h 128"/>
              <a:gd name="T2" fmla="*/ 174 w 176"/>
              <a:gd name="T3" fmla="*/ 68 h 128"/>
              <a:gd name="T4" fmla="*/ 173 w 176"/>
              <a:gd name="T5" fmla="*/ 63 h 128"/>
              <a:gd name="T6" fmla="*/ 172 w 176"/>
              <a:gd name="T7" fmla="*/ 60 h 128"/>
              <a:gd name="T8" fmla="*/ 169 w 176"/>
              <a:gd name="T9" fmla="*/ 56 h 128"/>
              <a:gd name="T10" fmla="*/ 167 w 176"/>
              <a:gd name="T11" fmla="*/ 52 h 128"/>
              <a:gd name="T12" fmla="*/ 164 w 176"/>
              <a:gd name="T13" fmla="*/ 48 h 128"/>
              <a:gd name="T14" fmla="*/ 161 w 176"/>
              <a:gd name="T15" fmla="*/ 45 h 128"/>
              <a:gd name="T16" fmla="*/ 157 w 176"/>
              <a:gd name="T17" fmla="*/ 42 h 128"/>
              <a:gd name="T18" fmla="*/ 154 w 176"/>
              <a:gd name="T19" fmla="*/ 40 h 128"/>
              <a:gd name="T20" fmla="*/ 150 w 176"/>
              <a:gd name="T21" fmla="*/ 37 h 128"/>
              <a:gd name="T22" fmla="*/ 146 w 176"/>
              <a:gd name="T23" fmla="*/ 35 h 128"/>
              <a:gd name="T24" fmla="*/ 133 w 176"/>
              <a:gd name="T25" fmla="*/ 32 h 128"/>
              <a:gd name="T26" fmla="*/ 88 w 176"/>
              <a:gd name="T27" fmla="*/ 0 h 128"/>
              <a:gd name="T28" fmla="*/ 0 w 176"/>
              <a:gd name="T29" fmla="*/ 80 h 128"/>
              <a:gd name="T30" fmla="*/ 128 w 176"/>
              <a:gd name="T31" fmla="*/ 128 h 128"/>
              <a:gd name="T32" fmla="*/ 176 w 176"/>
              <a:gd name="T33" fmla="*/ 75 h 128"/>
              <a:gd name="T34" fmla="*/ 8 w 176"/>
              <a:gd name="T35" fmla="*/ 80 h 128"/>
              <a:gd name="T36" fmla="*/ 49 w 176"/>
              <a:gd name="T37" fmla="*/ 40 h 128"/>
              <a:gd name="T38" fmla="*/ 88 w 176"/>
              <a:gd name="T39" fmla="*/ 8 h 128"/>
              <a:gd name="T40" fmla="*/ 80 w 176"/>
              <a:gd name="T41" fmla="*/ 80 h 128"/>
              <a:gd name="T42" fmla="*/ 48 w 176"/>
              <a:gd name="T43" fmla="*/ 120 h 128"/>
              <a:gd name="T44" fmla="*/ 156 w 176"/>
              <a:gd name="T45" fmla="*/ 108 h 128"/>
              <a:gd name="T46" fmla="*/ 147 w 176"/>
              <a:gd name="T47" fmla="*/ 115 h 128"/>
              <a:gd name="T48" fmla="*/ 88 w 176"/>
              <a:gd name="T49" fmla="*/ 79 h 128"/>
              <a:gd name="T50" fmla="*/ 132 w 176"/>
              <a:gd name="T51" fmla="*/ 39 h 128"/>
              <a:gd name="T52" fmla="*/ 139 w 176"/>
              <a:gd name="T53" fmla="*/ 41 h 128"/>
              <a:gd name="T54" fmla="*/ 141 w 176"/>
              <a:gd name="T55" fmla="*/ 41 h 128"/>
              <a:gd name="T56" fmla="*/ 144 w 176"/>
              <a:gd name="T57" fmla="*/ 43 h 128"/>
              <a:gd name="T58" fmla="*/ 148 w 176"/>
              <a:gd name="T59" fmla="*/ 44 h 128"/>
              <a:gd name="T60" fmla="*/ 159 w 176"/>
              <a:gd name="T61" fmla="*/ 54 h 128"/>
              <a:gd name="T62" fmla="*/ 161 w 176"/>
              <a:gd name="T63" fmla="*/ 57 h 128"/>
              <a:gd name="T64" fmla="*/ 163 w 176"/>
              <a:gd name="T65" fmla="*/ 60 h 128"/>
              <a:gd name="T66" fmla="*/ 165 w 176"/>
              <a:gd name="T67" fmla="*/ 64 h 128"/>
              <a:gd name="T68" fmla="*/ 166 w 176"/>
              <a:gd name="T69" fmla="*/ 68 h 128"/>
              <a:gd name="T70" fmla="*/ 168 w 176"/>
              <a:gd name="T71" fmla="*/ 72 h 128"/>
              <a:gd name="T72" fmla="*/ 168 w 176"/>
              <a:gd name="T73" fmla="*/ 76 h 128"/>
              <a:gd name="T74" fmla="*/ 165 w 176"/>
              <a:gd name="T75" fmla="*/ 95 h 128"/>
              <a:gd name="T76" fmla="*/ 128 w 176"/>
              <a:gd name="T77" fmla="*/ 56 h 128"/>
              <a:gd name="T78" fmla="*/ 100 w 176"/>
              <a:gd name="T79" fmla="*/ 80 h 128"/>
              <a:gd name="T80" fmla="*/ 141 w 176"/>
              <a:gd name="T81" fmla="*/ 96 h 128"/>
              <a:gd name="T82" fmla="*/ 142 w 176"/>
              <a:gd name="T83" fmla="*/ 66 h 128"/>
              <a:gd name="T84" fmla="*/ 115 w 176"/>
              <a:gd name="T85" fmla="*/ 92 h 128"/>
              <a:gd name="T86" fmla="*/ 114 w 176"/>
              <a:gd name="T87" fmla="*/ 70 h 128"/>
              <a:gd name="T88" fmla="*/ 117 w 176"/>
              <a:gd name="T89" fmla="*/ 67 h 128"/>
              <a:gd name="T90" fmla="*/ 139 w 176"/>
              <a:gd name="T91" fmla="*/ 67 h 128"/>
              <a:gd name="T92" fmla="*/ 142 w 176"/>
              <a:gd name="T93" fmla="*/ 70 h 128"/>
              <a:gd name="T94" fmla="*/ 141 w 176"/>
              <a:gd name="T95" fmla="*/ 9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76" h="128">
                <a:moveTo>
                  <a:pt x="176" y="75"/>
                </a:moveTo>
                <a:cubicBezTo>
                  <a:pt x="176" y="74"/>
                  <a:pt x="176" y="74"/>
                  <a:pt x="175" y="73"/>
                </a:cubicBezTo>
                <a:cubicBezTo>
                  <a:pt x="175" y="72"/>
                  <a:pt x="175" y="71"/>
                  <a:pt x="175" y="70"/>
                </a:cubicBezTo>
                <a:cubicBezTo>
                  <a:pt x="175" y="69"/>
                  <a:pt x="174" y="69"/>
                  <a:pt x="174" y="68"/>
                </a:cubicBezTo>
                <a:cubicBezTo>
                  <a:pt x="174" y="67"/>
                  <a:pt x="174" y="66"/>
                  <a:pt x="174" y="65"/>
                </a:cubicBezTo>
                <a:cubicBezTo>
                  <a:pt x="174" y="64"/>
                  <a:pt x="173" y="64"/>
                  <a:pt x="173" y="63"/>
                </a:cubicBezTo>
                <a:cubicBezTo>
                  <a:pt x="172" y="62"/>
                  <a:pt x="172" y="62"/>
                  <a:pt x="172" y="61"/>
                </a:cubicBezTo>
                <a:cubicBezTo>
                  <a:pt x="172" y="61"/>
                  <a:pt x="172" y="60"/>
                  <a:pt x="172" y="60"/>
                </a:cubicBezTo>
                <a:cubicBezTo>
                  <a:pt x="171" y="59"/>
                  <a:pt x="171" y="58"/>
                  <a:pt x="170" y="58"/>
                </a:cubicBezTo>
                <a:cubicBezTo>
                  <a:pt x="170" y="57"/>
                  <a:pt x="170" y="56"/>
                  <a:pt x="169" y="56"/>
                </a:cubicBezTo>
                <a:cubicBezTo>
                  <a:pt x="169" y="55"/>
                  <a:pt x="168" y="54"/>
                  <a:pt x="168" y="54"/>
                </a:cubicBezTo>
                <a:cubicBezTo>
                  <a:pt x="168" y="53"/>
                  <a:pt x="167" y="52"/>
                  <a:pt x="167" y="52"/>
                </a:cubicBezTo>
                <a:cubicBezTo>
                  <a:pt x="166" y="51"/>
                  <a:pt x="166" y="50"/>
                  <a:pt x="166" y="50"/>
                </a:cubicBezTo>
                <a:cubicBezTo>
                  <a:pt x="165" y="49"/>
                  <a:pt x="165" y="49"/>
                  <a:pt x="164" y="48"/>
                </a:cubicBezTo>
                <a:cubicBezTo>
                  <a:pt x="164" y="48"/>
                  <a:pt x="163" y="47"/>
                  <a:pt x="162" y="47"/>
                </a:cubicBezTo>
                <a:cubicBezTo>
                  <a:pt x="162" y="46"/>
                  <a:pt x="161" y="46"/>
                  <a:pt x="161" y="45"/>
                </a:cubicBezTo>
                <a:cubicBezTo>
                  <a:pt x="160" y="45"/>
                  <a:pt x="160" y="44"/>
                  <a:pt x="159" y="44"/>
                </a:cubicBezTo>
                <a:cubicBezTo>
                  <a:pt x="158" y="44"/>
                  <a:pt x="158" y="43"/>
                  <a:pt x="157" y="42"/>
                </a:cubicBezTo>
                <a:cubicBezTo>
                  <a:pt x="157" y="42"/>
                  <a:pt x="156" y="42"/>
                  <a:pt x="156" y="41"/>
                </a:cubicBezTo>
                <a:cubicBezTo>
                  <a:pt x="155" y="41"/>
                  <a:pt x="154" y="40"/>
                  <a:pt x="154" y="40"/>
                </a:cubicBezTo>
                <a:cubicBezTo>
                  <a:pt x="153" y="39"/>
                  <a:pt x="153" y="39"/>
                  <a:pt x="152" y="39"/>
                </a:cubicBezTo>
                <a:cubicBezTo>
                  <a:pt x="151" y="38"/>
                  <a:pt x="150" y="38"/>
                  <a:pt x="150" y="37"/>
                </a:cubicBezTo>
                <a:cubicBezTo>
                  <a:pt x="149" y="37"/>
                  <a:pt x="149" y="37"/>
                  <a:pt x="148" y="36"/>
                </a:cubicBezTo>
                <a:cubicBezTo>
                  <a:pt x="148" y="36"/>
                  <a:pt x="146" y="36"/>
                  <a:pt x="146" y="35"/>
                </a:cubicBezTo>
                <a:cubicBezTo>
                  <a:pt x="145" y="35"/>
                  <a:pt x="145" y="35"/>
                  <a:pt x="145" y="35"/>
                </a:cubicBezTo>
                <a:cubicBezTo>
                  <a:pt x="141" y="33"/>
                  <a:pt x="137" y="32"/>
                  <a:pt x="133" y="32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27" y="13"/>
                  <a:pt x="109" y="0"/>
                  <a:pt x="88" y="0"/>
                </a:cubicBezTo>
                <a:cubicBezTo>
                  <a:pt x="67" y="0"/>
                  <a:pt x="49" y="13"/>
                  <a:pt x="43" y="32"/>
                </a:cubicBezTo>
                <a:cubicBezTo>
                  <a:pt x="19" y="34"/>
                  <a:pt x="0" y="55"/>
                  <a:pt x="0" y="80"/>
                </a:cubicBezTo>
                <a:cubicBezTo>
                  <a:pt x="0" y="106"/>
                  <a:pt x="22" y="128"/>
                  <a:pt x="48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54" y="128"/>
                  <a:pt x="176" y="106"/>
                  <a:pt x="176" y="80"/>
                </a:cubicBezTo>
                <a:cubicBezTo>
                  <a:pt x="176" y="78"/>
                  <a:pt x="176" y="76"/>
                  <a:pt x="176" y="75"/>
                </a:cubicBezTo>
                <a:close/>
                <a:moveTo>
                  <a:pt x="48" y="120"/>
                </a:moveTo>
                <a:cubicBezTo>
                  <a:pt x="26" y="120"/>
                  <a:pt x="8" y="102"/>
                  <a:pt x="8" y="80"/>
                </a:cubicBezTo>
                <a:cubicBezTo>
                  <a:pt x="8" y="59"/>
                  <a:pt x="23" y="42"/>
                  <a:pt x="44" y="40"/>
                </a:cubicBezTo>
                <a:cubicBezTo>
                  <a:pt x="49" y="40"/>
                  <a:pt x="49" y="40"/>
                  <a:pt x="49" y="40"/>
                </a:cubicBezTo>
                <a:cubicBezTo>
                  <a:pt x="50" y="35"/>
                  <a:pt x="50" y="35"/>
                  <a:pt x="50" y="35"/>
                </a:cubicBezTo>
                <a:cubicBezTo>
                  <a:pt x="56" y="19"/>
                  <a:pt x="71" y="8"/>
                  <a:pt x="88" y="8"/>
                </a:cubicBezTo>
                <a:cubicBezTo>
                  <a:pt x="104" y="8"/>
                  <a:pt x="118" y="18"/>
                  <a:pt x="125" y="32"/>
                </a:cubicBezTo>
                <a:cubicBezTo>
                  <a:pt x="100" y="34"/>
                  <a:pt x="80" y="54"/>
                  <a:pt x="80" y="80"/>
                </a:cubicBezTo>
                <a:cubicBezTo>
                  <a:pt x="80" y="96"/>
                  <a:pt x="88" y="111"/>
                  <a:pt x="102" y="120"/>
                </a:cubicBezTo>
                <a:lnTo>
                  <a:pt x="48" y="120"/>
                </a:lnTo>
                <a:close/>
                <a:moveTo>
                  <a:pt x="165" y="95"/>
                </a:moveTo>
                <a:cubicBezTo>
                  <a:pt x="163" y="100"/>
                  <a:pt x="160" y="104"/>
                  <a:pt x="156" y="108"/>
                </a:cubicBezTo>
                <a:cubicBezTo>
                  <a:pt x="156" y="109"/>
                  <a:pt x="154" y="110"/>
                  <a:pt x="154" y="110"/>
                </a:cubicBezTo>
                <a:cubicBezTo>
                  <a:pt x="152" y="112"/>
                  <a:pt x="150" y="113"/>
                  <a:pt x="147" y="115"/>
                </a:cubicBezTo>
                <a:cubicBezTo>
                  <a:pt x="142" y="118"/>
                  <a:pt x="135" y="119"/>
                  <a:pt x="128" y="119"/>
                </a:cubicBezTo>
                <a:cubicBezTo>
                  <a:pt x="106" y="119"/>
                  <a:pt x="88" y="101"/>
                  <a:pt x="88" y="79"/>
                </a:cubicBezTo>
                <a:cubicBezTo>
                  <a:pt x="88" y="57"/>
                  <a:pt x="106" y="39"/>
                  <a:pt x="128" y="39"/>
                </a:cubicBezTo>
                <a:cubicBezTo>
                  <a:pt x="129" y="39"/>
                  <a:pt x="130" y="39"/>
                  <a:pt x="132" y="39"/>
                </a:cubicBezTo>
                <a:cubicBezTo>
                  <a:pt x="133" y="39"/>
                  <a:pt x="133" y="39"/>
                  <a:pt x="133" y="39"/>
                </a:cubicBezTo>
                <a:cubicBezTo>
                  <a:pt x="135" y="40"/>
                  <a:pt x="137" y="40"/>
                  <a:pt x="139" y="41"/>
                </a:cubicBezTo>
                <a:cubicBezTo>
                  <a:pt x="139" y="41"/>
                  <a:pt x="140" y="41"/>
                  <a:pt x="140" y="41"/>
                </a:cubicBezTo>
                <a:cubicBezTo>
                  <a:pt x="140" y="41"/>
                  <a:pt x="140" y="41"/>
                  <a:pt x="141" y="41"/>
                </a:cubicBezTo>
                <a:cubicBezTo>
                  <a:pt x="142" y="42"/>
                  <a:pt x="143" y="42"/>
                  <a:pt x="144" y="43"/>
                </a:cubicBezTo>
                <a:cubicBezTo>
                  <a:pt x="144" y="43"/>
                  <a:pt x="144" y="43"/>
                  <a:pt x="144" y="43"/>
                </a:cubicBezTo>
                <a:cubicBezTo>
                  <a:pt x="146" y="43"/>
                  <a:pt x="147" y="44"/>
                  <a:pt x="148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52" y="47"/>
                  <a:pt x="156" y="50"/>
                  <a:pt x="159" y="54"/>
                </a:cubicBezTo>
                <a:cubicBezTo>
                  <a:pt x="159" y="54"/>
                  <a:pt x="159" y="54"/>
                  <a:pt x="159" y="54"/>
                </a:cubicBezTo>
                <a:cubicBezTo>
                  <a:pt x="160" y="55"/>
                  <a:pt x="161" y="56"/>
                  <a:pt x="161" y="57"/>
                </a:cubicBezTo>
                <a:cubicBezTo>
                  <a:pt x="161" y="57"/>
                  <a:pt x="161" y="57"/>
                  <a:pt x="161" y="57"/>
                </a:cubicBezTo>
                <a:cubicBezTo>
                  <a:pt x="162" y="58"/>
                  <a:pt x="162" y="59"/>
                  <a:pt x="163" y="60"/>
                </a:cubicBezTo>
                <a:cubicBezTo>
                  <a:pt x="163" y="60"/>
                  <a:pt x="163" y="60"/>
                  <a:pt x="163" y="60"/>
                </a:cubicBezTo>
                <a:cubicBezTo>
                  <a:pt x="164" y="61"/>
                  <a:pt x="164" y="62"/>
                  <a:pt x="164" y="63"/>
                </a:cubicBezTo>
                <a:cubicBezTo>
                  <a:pt x="164" y="63"/>
                  <a:pt x="165" y="63"/>
                  <a:pt x="165" y="64"/>
                </a:cubicBezTo>
                <a:cubicBezTo>
                  <a:pt x="165" y="65"/>
                  <a:pt x="166" y="66"/>
                  <a:pt x="166" y="67"/>
                </a:cubicBezTo>
                <a:cubicBezTo>
                  <a:pt x="166" y="67"/>
                  <a:pt x="166" y="68"/>
                  <a:pt x="166" y="68"/>
                </a:cubicBezTo>
                <a:cubicBezTo>
                  <a:pt x="167" y="68"/>
                  <a:pt x="167" y="69"/>
                  <a:pt x="167" y="70"/>
                </a:cubicBezTo>
                <a:cubicBezTo>
                  <a:pt x="167" y="71"/>
                  <a:pt x="167" y="71"/>
                  <a:pt x="168" y="72"/>
                </a:cubicBezTo>
                <a:cubicBezTo>
                  <a:pt x="168" y="72"/>
                  <a:pt x="168" y="74"/>
                  <a:pt x="168" y="74"/>
                </a:cubicBezTo>
                <a:cubicBezTo>
                  <a:pt x="168" y="75"/>
                  <a:pt x="168" y="75"/>
                  <a:pt x="168" y="76"/>
                </a:cubicBezTo>
                <a:cubicBezTo>
                  <a:pt x="168" y="77"/>
                  <a:pt x="168" y="78"/>
                  <a:pt x="168" y="80"/>
                </a:cubicBezTo>
                <a:cubicBezTo>
                  <a:pt x="168" y="85"/>
                  <a:pt x="167" y="90"/>
                  <a:pt x="165" y="95"/>
                </a:cubicBezTo>
                <a:close/>
                <a:moveTo>
                  <a:pt x="142" y="66"/>
                </a:moveTo>
                <a:cubicBezTo>
                  <a:pt x="140" y="60"/>
                  <a:pt x="135" y="56"/>
                  <a:pt x="128" y="56"/>
                </a:cubicBezTo>
                <a:cubicBezTo>
                  <a:pt x="121" y="56"/>
                  <a:pt x="116" y="60"/>
                  <a:pt x="114" y="66"/>
                </a:cubicBezTo>
                <a:cubicBezTo>
                  <a:pt x="106" y="66"/>
                  <a:pt x="100" y="73"/>
                  <a:pt x="100" y="80"/>
                </a:cubicBezTo>
                <a:cubicBezTo>
                  <a:pt x="100" y="89"/>
                  <a:pt x="107" y="96"/>
                  <a:pt x="115" y="96"/>
                </a:cubicBezTo>
                <a:cubicBezTo>
                  <a:pt x="141" y="96"/>
                  <a:pt x="141" y="96"/>
                  <a:pt x="141" y="96"/>
                </a:cubicBezTo>
                <a:cubicBezTo>
                  <a:pt x="149" y="96"/>
                  <a:pt x="156" y="89"/>
                  <a:pt x="156" y="80"/>
                </a:cubicBezTo>
                <a:cubicBezTo>
                  <a:pt x="156" y="73"/>
                  <a:pt x="150" y="66"/>
                  <a:pt x="142" y="66"/>
                </a:cubicBezTo>
                <a:close/>
                <a:moveTo>
                  <a:pt x="141" y="92"/>
                </a:moveTo>
                <a:cubicBezTo>
                  <a:pt x="115" y="92"/>
                  <a:pt x="115" y="92"/>
                  <a:pt x="115" y="92"/>
                </a:cubicBezTo>
                <a:cubicBezTo>
                  <a:pt x="109" y="92"/>
                  <a:pt x="104" y="87"/>
                  <a:pt x="104" y="80"/>
                </a:cubicBezTo>
                <a:cubicBezTo>
                  <a:pt x="104" y="75"/>
                  <a:pt x="108" y="70"/>
                  <a:pt x="114" y="70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9" y="62"/>
                  <a:pt x="123" y="59"/>
                  <a:pt x="128" y="59"/>
                </a:cubicBezTo>
                <a:cubicBezTo>
                  <a:pt x="133" y="59"/>
                  <a:pt x="137" y="62"/>
                  <a:pt x="139" y="67"/>
                </a:cubicBezTo>
                <a:cubicBezTo>
                  <a:pt x="140" y="69"/>
                  <a:pt x="140" y="69"/>
                  <a:pt x="140" y="69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8" y="70"/>
                  <a:pt x="152" y="75"/>
                  <a:pt x="152" y="80"/>
                </a:cubicBezTo>
                <a:cubicBezTo>
                  <a:pt x="152" y="87"/>
                  <a:pt x="147" y="92"/>
                  <a:pt x="141" y="9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Freeform 9"/>
          <p:cNvSpPr>
            <a:spLocks noEditPoints="1"/>
          </p:cNvSpPr>
          <p:nvPr/>
        </p:nvSpPr>
        <p:spPr bwMode="auto">
          <a:xfrm>
            <a:off x="2666342" y="2940416"/>
            <a:ext cx="363543" cy="269169"/>
          </a:xfrm>
          <a:custGeom>
            <a:avLst/>
            <a:gdLst>
              <a:gd name="T0" fmla="*/ 132 w 184"/>
              <a:gd name="T1" fmla="*/ 128 h 136"/>
              <a:gd name="T2" fmla="*/ 145 w 184"/>
              <a:gd name="T3" fmla="*/ 112 h 136"/>
              <a:gd name="T4" fmla="*/ 178 w 184"/>
              <a:gd name="T5" fmla="*/ 108 h 136"/>
              <a:gd name="T6" fmla="*/ 178 w 184"/>
              <a:gd name="T7" fmla="*/ 120 h 136"/>
              <a:gd name="T8" fmla="*/ 146 w 184"/>
              <a:gd name="T9" fmla="*/ 116 h 136"/>
              <a:gd name="T10" fmla="*/ 132 w 184"/>
              <a:gd name="T11" fmla="*/ 132 h 136"/>
              <a:gd name="T12" fmla="*/ 102 w 184"/>
              <a:gd name="T13" fmla="*/ 136 h 136"/>
              <a:gd name="T14" fmla="*/ 102 w 184"/>
              <a:gd name="T15" fmla="*/ 124 h 136"/>
              <a:gd name="T16" fmla="*/ 108 w 184"/>
              <a:gd name="T17" fmla="*/ 64 h 136"/>
              <a:gd name="T18" fmla="*/ 134 w 184"/>
              <a:gd name="T19" fmla="*/ 64 h 136"/>
              <a:gd name="T20" fmla="*/ 172 w 184"/>
              <a:gd name="T21" fmla="*/ 80 h 136"/>
              <a:gd name="T22" fmla="*/ 184 w 184"/>
              <a:gd name="T23" fmla="*/ 82 h 136"/>
              <a:gd name="T24" fmla="*/ 172 w 184"/>
              <a:gd name="T25" fmla="*/ 84 h 136"/>
              <a:gd name="T26" fmla="*/ 144 w 184"/>
              <a:gd name="T27" fmla="*/ 83 h 136"/>
              <a:gd name="T28" fmla="*/ 108 w 184"/>
              <a:gd name="T29" fmla="*/ 68 h 136"/>
              <a:gd name="T30" fmla="*/ 96 w 184"/>
              <a:gd name="T31" fmla="*/ 66 h 136"/>
              <a:gd name="T32" fmla="*/ 108 w 184"/>
              <a:gd name="T33" fmla="*/ 64 h 136"/>
              <a:gd name="T34" fmla="*/ 120 w 184"/>
              <a:gd name="T35" fmla="*/ 96 h 136"/>
              <a:gd name="T36" fmla="*/ 132 w 184"/>
              <a:gd name="T37" fmla="*/ 98 h 136"/>
              <a:gd name="T38" fmla="*/ 120 w 184"/>
              <a:gd name="T39" fmla="*/ 100 h 136"/>
              <a:gd name="T40" fmla="*/ 86 w 184"/>
              <a:gd name="T41" fmla="*/ 104 h 136"/>
              <a:gd name="T42" fmla="*/ 86 w 184"/>
              <a:gd name="T43" fmla="*/ 92 h 136"/>
              <a:gd name="T44" fmla="*/ 180 w 184"/>
              <a:gd name="T45" fmla="*/ 64 h 136"/>
              <a:gd name="T46" fmla="*/ 139 w 184"/>
              <a:gd name="T47" fmla="*/ 42 h 136"/>
              <a:gd name="T48" fmla="*/ 132 w 184"/>
              <a:gd name="T49" fmla="*/ 37 h 136"/>
              <a:gd name="T50" fmla="*/ 52 w 184"/>
              <a:gd name="T51" fmla="*/ 36 h 136"/>
              <a:gd name="T52" fmla="*/ 46 w 184"/>
              <a:gd name="T53" fmla="*/ 42 h 136"/>
              <a:gd name="T54" fmla="*/ 50 w 184"/>
              <a:gd name="T55" fmla="*/ 128 h 136"/>
              <a:gd name="T56" fmla="*/ 84 w 184"/>
              <a:gd name="T57" fmla="*/ 136 h 136"/>
              <a:gd name="T58" fmla="*/ 0 w 184"/>
              <a:gd name="T59" fmla="*/ 84 h 136"/>
              <a:gd name="T60" fmla="*/ 92 w 184"/>
              <a:gd name="T61" fmla="*/ 0 h 136"/>
              <a:gd name="T62" fmla="*/ 180 w 184"/>
              <a:gd name="T63" fmla="*/ 64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4" h="136">
                <a:moveTo>
                  <a:pt x="108" y="128"/>
                </a:moveTo>
                <a:cubicBezTo>
                  <a:pt x="132" y="128"/>
                  <a:pt x="132" y="128"/>
                  <a:pt x="132" y="128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44" y="112"/>
                  <a:pt x="144" y="112"/>
                  <a:pt x="145" y="112"/>
                </a:cubicBezTo>
                <a:cubicBezTo>
                  <a:pt x="172" y="112"/>
                  <a:pt x="172" y="112"/>
                  <a:pt x="172" y="112"/>
                </a:cubicBezTo>
                <a:cubicBezTo>
                  <a:pt x="173" y="109"/>
                  <a:pt x="176" y="108"/>
                  <a:pt x="178" y="108"/>
                </a:cubicBezTo>
                <a:cubicBezTo>
                  <a:pt x="181" y="108"/>
                  <a:pt x="184" y="110"/>
                  <a:pt x="184" y="114"/>
                </a:cubicBezTo>
                <a:cubicBezTo>
                  <a:pt x="184" y="117"/>
                  <a:pt x="181" y="120"/>
                  <a:pt x="178" y="120"/>
                </a:cubicBezTo>
                <a:cubicBezTo>
                  <a:pt x="175" y="120"/>
                  <a:pt x="173" y="118"/>
                  <a:pt x="172" y="116"/>
                </a:cubicBezTo>
                <a:cubicBezTo>
                  <a:pt x="146" y="116"/>
                  <a:pt x="146" y="116"/>
                  <a:pt x="146" y="116"/>
                </a:cubicBezTo>
                <a:cubicBezTo>
                  <a:pt x="134" y="131"/>
                  <a:pt x="134" y="131"/>
                  <a:pt x="134" y="131"/>
                </a:cubicBezTo>
                <a:cubicBezTo>
                  <a:pt x="134" y="131"/>
                  <a:pt x="133" y="132"/>
                  <a:pt x="132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7" y="134"/>
                  <a:pt x="104" y="136"/>
                  <a:pt x="102" y="136"/>
                </a:cubicBezTo>
                <a:cubicBezTo>
                  <a:pt x="99" y="136"/>
                  <a:pt x="96" y="133"/>
                  <a:pt x="96" y="130"/>
                </a:cubicBezTo>
                <a:cubicBezTo>
                  <a:pt x="96" y="126"/>
                  <a:pt x="99" y="124"/>
                  <a:pt x="102" y="124"/>
                </a:cubicBezTo>
                <a:cubicBezTo>
                  <a:pt x="105" y="124"/>
                  <a:pt x="107" y="125"/>
                  <a:pt x="108" y="128"/>
                </a:cubicBezTo>
                <a:close/>
                <a:moveTo>
                  <a:pt x="108" y="64"/>
                </a:moveTo>
                <a:cubicBezTo>
                  <a:pt x="132" y="64"/>
                  <a:pt x="132" y="64"/>
                  <a:pt x="132" y="64"/>
                </a:cubicBezTo>
                <a:cubicBezTo>
                  <a:pt x="133" y="64"/>
                  <a:pt x="134" y="64"/>
                  <a:pt x="134" y="64"/>
                </a:cubicBezTo>
                <a:cubicBezTo>
                  <a:pt x="146" y="80"/>
                  <a:pt x="146" y="80"/>
                  <a:pt x="146" y="80"/>
                </a:cubicBezTo>
                <a:cubicBezTo>
                  <a:pt x="172" y="80"/>
                  <a:pt x="172" y="80"/>
                  <a:pt x="172" y="80"/>
                </a:cubicBezTo>
                <a:cubicBezTo>
                  <a:pt x="173" y="77"/>
                  <a:pt x="175" y="76"/>
                  <a:pt x="178" y="76"/>
                </a:cubicBezTo>
                <a:cubicBezTo>
                  <a:pt x="181" y="76"/>
                  <a:pt x="184" y="78"/>
                  <a:pt x="184" y="82"/>
                </a:cubicBezTo>
                <a:cubicBezTo>
                  <a:pt x="184" y="85"/>
                  <a:pt x="181" y="88"/>
                  <a:pt x="178" y="88"/>
                </a:cubicBezTo>
                <a:cubicBezTo>
                  <a:pt x="175" y="88"/>
                  <a:pt x="173" y="86"/>
                  <a:pt x="172" y="84"/>
                </a:cubicBezTo>
                <a:cubicBezTo>
                  <a:pt x="145" y="84"/>
                  <a:pt x="145" y="84"/>
                  <a:pt x="145" y="84"/>
                </a:cubicBezTo>
                <a:cubicBezTo>
                  <a:pt x="145" y="84"/>
                  <a:pt x="144" y="84"/>
                  <a:pt x="144" y="83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7" y="70"/>
                  <a:pt x="105" y="72"/>
                  <a:pt x="102" y="72"/>
                </a:cubicBezTo>
                <a:cubicBezTo>
                  <a:pt x="99" y="72"/>
                  <a:pt x="96" y="69"/>
                  <a:pt x="96" y="66"/>
                </a:cubicBezTo>
                <a:cubicBezTo>
                  <a:pt x="96" y="62"/>
                  <a:pt x="99" y="60"/>
                  <a:pt x="102" y="60"/>
                </a:cubicBezTo>
                <a:cubicBezTo>
                  <a:pt x="105" y="60"/>
                  <a:pt x="107" y="61"/>
                  <a:pt x="108" y="64"/>
                </a:cubicBezTo>
                <a:close/>
                <a:moveTo>
                  <a:pt x="92" y="96"/>
                </a:moveTo>
                <a:cubicBezTo>
                  <a:pt x="120" y="96"/>
                  <a:pt x="120" y="96"/>
                  <a:pt x="120" y="96"/>
                </a:cubicBezTo>
                <a:cubicBezTo>
                  <a:pt x="121" y="93"/>
                  <a:pt x="124" y="92"/>
                  <a:pt x="126" y="92"/>
                </a:cubicBezTo>
                <a:cubicBezTo>
                  <a:pt x="129" y="92"/>
                  <a:pt x="132" y="94"/>
                  <a:pt x="132" y="98"/>
                </a:cubicBezTo>
                <a:cubicBezTo>
                  <a:pt x="132" y="101"/>
                  <a:pt x="129" y="104"/>
                  <a:pt x="126" y="104"/>
                </a:cubicBezTo>
                <a:cubicBezTo>
                  <a:pt x="123" y="104"/>
                  <a:pt x="121" y="102"/>
                  <a:pt x="120" y="100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91" y="102"/>
                  <a:pt x="88" y="104"/>
                  <a:pt x="86" y="104"/>
                </a:cubicBezTo>
                <a:cubicBezTo>
                  <a:pt x="83" y="104"/>
                  <a:pt x="80" y="101"/>
                  <a:pt x="80" y="98"/>
                </a:cubicBezTo>
                <a:cubicBezTo>
                  <a:pt x="80" y="94"/>
                  <a:pt x="83" y="92"/>
                  <a:pt x="86" y="92"/>
                </a:cubicBezTo>
                <a:cubicBezTo>
                  <a:pt x="89" y="92"/>
                  <a:pt x="91" y="93"/>
                  <a:pt x="92" y="96"/>
                </a:cubicBezTo>
                <a:close/>
                <a:moveTo>
                  <a:pt x="180" y="64"/>
                </a:moveTo>
                <a:cubicBezTo>
                  <a:pt x="171" y="64"/>
                  <a:pt x="171" y="64"/>
                  <a:pt x="171" y="64"/>
                </a:cubicBezTo>
                <a:cubicBezTo>
                  <a:pt x="164" y="52"/>
                  <a:pt x="152" y="43"/>
                  <a:pt x="139" y="42"/>
                </a:cubicBezTo>
                <a:cubicBezTo>
                  <a:pt x="134" y="42"/>
                  <a:pt x="134" y="42"/>
                  <a:pt x="134" y="42"/>
                </a:cubicBezTo>
                <a:cubicBezTo>
                  <a:pt x="132" y="37"/>
                  <a:pt x="132" y="37"/>
                  <a:pt x="132" y="37"/>
                </a:cubicBezTo>
                <a:cubicBezTo>
                  <a:pt x="126" y="19"/>
                  <a:pt x="110" y="8"/>
                  <a:pt x="92" y="8"/>
                </a:cubicBezTo>
                <a:cubicBezTo>
                  <a:pt x="74" y="8"/>
                  <a:pt x="58" y="19"/>
                  <a:pt x="52" y="36"/>
                </a:cubicBezTo>
                <a:cubicBezTo>
                  <a:pt x="51" y="41"/>
                  <a:pt x="51" y="41"/>
                  <a:pt x="51" y="41"/>
                </a:cubicBezTo>
                <a:cubicBezTo>
                  <a:pt x="46" y="42"/>
                  <a:pt x="46" y="42"/>
                  <a:pt x="46" y="42"/>
                </a:cubicBezTo>
                <a:cubicBezTo>
                  <a:pt x="24" y="44"/>
                  <a:pt x="8" y="62"/>
                  <a:pt x="8" y="84"/>
                </a:cubicBezTo>
                <a:cubicBezTo>
                  <a:pt x="8" y="108"/>
                  <a:pt x="27" y="128"/>
                  <a:pt x="50" y="128"/>
                </a:cubicBezTo>
                <a:cubicBezTo>
                  <a:pt x="84" y="128"/>
                  <a:pt x="84" y="128"/>
                  <a:pt x="84" y="128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50" y="136"/>
                  <a:pt x="50" y="136"/>
                  <a:pt x="50" y="136"/>
                </a:cubicBezTo>
                <a:cubicBezTo>
                  <a:pt x="22" y="136"/>
                  <a:pt x="0" y="113"/>
                  <a:pt x="0" y="84"/>
                </a:cubicBezTo>
                <a:cubicBezTo>
                  <a:pt x="0" y="58"/>
                  <a:pt x="20" y="36"/>
                  <a:pt x="45" y="34"/>
                </a:cubicBezTo>
                <a:cubicBezTo>
                  <a:pt x="52" y="14"/>
                  <a:pt x="70" y="0"/>
                  <a:pt x="92" y="0"/>
                </a:cubicBezTo>
                <a:cubicBezTo>
                  <a:pt x="114" y="0"/>
                  <a:pt x="132" y="14"/>
                  <a:pt x="139" y="34"/>
                </a:cubicBezTo>
                <a:cubicBezTo>
                  <a:pt x="157" y="36"/>
                  <a:pt x="172" y="48"/>
                  <a:pt x="180" y="6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5"/>
          <p:cNvSpPr>
            <a:spLocks noEditPoints="1"/>
          </p:cNvSpPr>
          <p:nvPr/>
        </p:nvSpPr>
        <p:spPr bwMode="auto">
          <a:xfrm>
            <a:off x="1709665" y="4454008"/>
            <a:ext cx="345656" cy="282151"/>
          </a:xfrm>
          <a:custGeom>
            <a:avLst/>
            <a:gdLst>
              <a:gd name="T0" fmla="*/ 689 w 2244"/>
              <a:gd name="T1" fmla="*/ 1505 h 1831"/>
              <a:gd name="T2" fmla="*/ 714 w 2244"/>
              <a:gd name="T3" fmla="*/ 1530 h 1831"/>
              <a:gd name="T4" fmla="*/ 1530 w 2244"/>
              <a:gd name="T5" fmla="*/ 1530 h 1831"/>
              <a:gd name="T6" fmla="*/ 1556 w 2244"/>
              <a:gd name="T7" fmla="*/ 1515 h 1831"/>
              <a:gd name="T8" fmla="*/ 1550 w 2244"/>
              <a:gd name="T9" fmla="*/ 1490 h 1831"/>
              <a:gd name="T10" fmla="*/ 1397 w 2244"/>
              <a:gd name="T11" fmla="*/ 1337 h 1831"/>
              <a:gd name="T12" fmla="*/ 1362 w 2244"/>
              <a:gd name="T13" fmla="*/ 1337 h 1831"/>
              <a:gd name="T14" fmla="*/ 1362 w 2244"/>
              <a:gd name="T15" fmla="*/ 1372 h 1831"/>
              <a:gd name="T16" fmla="*/ 1474 w 2244"/>
              <a:gd name="T17" fmla="*/ 1479 h 1831"/>
              <a:gd name="T18" fmla="*/ 714 w 2244"/>
              <a:gd name="T19" fmla="*/ 1479 h 1831"/>
              <a:gd name="T20" fmla="*/ 689 w 2244"/>
              <a:gd name="T21" fmla="*/ 1505 h 1831"/>
              <a:gd name="T22" fmla="*/ 1530 w 2244"/>
              <a:gd name="T23" fmla="*/ 1632 h 1831"/>
              <a:gd name="T24" fmla="*/ 714 w 2244"/>
              <a:gd name="T25" fmla="*/ 1632 h 1831"/>
              <a:gd name="T26" fmla="*/ 689 w 2244"/>
              <a:gd name="T27" fmla="*/ 1648 h 1831"/>
              <a:gd name="T28" fmla="*/ 694 w 2244"/>
              <a:gd name="T29" fmla="*/ 1673 h 1831"/>
              <a:gd name="T30" fmla="*/ 847 w 2244"/>
              <a:gd name="T31" fmla="*/ 1826 h 1831"/>
              <a:gd name="T32" fmla="*/ 867 w 2244"/>
              <a:gd name="T33" fmla="*/ 1831 h 1831"/>
              <a:gd name="T34" fmla="*/ 887 w 2244"/>
              <a:gd name="T35" fmla="*/ 1826 h 1831"/>
              <a:gd name="T36" fmla="*/ 887 w 2244"/>
              <a:gd name="T37" fmla="*/ 1791 h 1831"/>
              <a:gd name="T38" fmla="*/ 775 w 2244"/>
              <a:gd name="T39" fmla="*/ 1683 h 1831"/>
              <a:gd name="T40" fmla="*/ 1530 w 2244"/>
              <a:gd name="T41" fmla="*/ 1683 h 1831"/>
              <a:gd name="T42" fmla="*/ 1556 w 2244"/>
              <a:gd name="T43" fmla="*/ 1658 h 1831"/>
              <a:gd name="T44" fmla="*/ 1530 w 2244"/>
              <a:gd name="T45" fmla="*/ 1632 h 1831"/>
              <a:gd name="T46" fmla="*/ 1709 w 2244"/>
              <a:gd name="T47" fmla="*/ 393 h 1831"/>
              <a:gd name="T48" fmla="*/ 1122 w 2244"/>
              <a:gd name="T49" fmla="*/ 0 h 1831"/>
              <a:gd name="T50" fmla="*/ 536 w 2244"/>
              <a:gd name="T51" fmla="*/ 393 h 1831"/>
              <a:gd name="T52" fmla="*/ 0 w 2244"/>
              <a:gd name="T53" fmla="*/ 1010 h 1831"/>
              <a:gd name="T54" fmla="*/ 500 w 2244"/>
              <a:gd name="T55" fmla="*/ 1622 h 1831"/>
              <a:gd name="T56" fmla="*/ 561 w 2244"/>
              <a:gd name="T57" fmla="*/ 1581 h 1831"/>
              <a:gd name="T58" fmla="*/ 520 w 2244"/>
              <a:gd name="T59" fmla="*/ 1520 h 1831"/>
              <a:gd name="T60" fmla="*/ 102 w 2244"/>
              <a:gd name="T61" fmla="*/ 1010 h 1831"/>
              <a:gd name="T62" fmla="*/ 576 w 2244"/>
              <a:gd name="T63" fmla="*/ 490 h 1831"/>
              <a:gd name="T64" fmla="*/ 607 w 2244"/>
              <a:gd name="T65" fmla="*/ 485 h 1831"/>
              <a:gd name="T66" fmla="*/ 617 w 2244"/>
              <a:gd name="T67" fmla="*/ 454 h 1831"/>
              <a:gd name="T68" fmla="*/ 1122 w 2244"/>
              <a:gd name="T69" fmla="*/ 102 h 1831"/>
              <a:gd name="T70" fmla="*/ 1627 w 2244"/>
              <a:gd name="T71" fmla="*/ 454 h 1831"/>
              <a:gd name="T72" fmla="*/ 1637 w 2244"/>
              <a:gd name="T73" fmla="*/ 485 h 1831"/>
              <a:gd name="T74" fmla="*/ 1668 w 2244"/>
              <a:gd name="T75" fmla="*/ 490 h 1831"/>
              <a:gd name="T76" fmla="*/ 2142 w 2244"/>
              <a:gd name="T77" fmla="*/ 1010 h 1831"/>
              <a:gd name="T78" fmla="*/ 1724 w 2244"/>
              <a:gd name="T79" fmla="*/ 1520 h 1831"/>
              <a:gd name="T80" fmla="*/ 1683 w 2244"/>
              <a:gd name="T81" fmla="*/ 1581 h 1831"/>
              <a:gd name="T82" fmla="*/ 1734 w 2244"/>
              <a:gd name="T83" fmla="*/ 1622 h 1831"/>
              <a:gd name="T84" fmla="*/ 1744 w 2244"/>
              <a:gd name="T85" fmla="*/ 1622 h 1831"/>
              <a:gd name="T86" fmla="*/ 2244 w 2244"/>
              <a:gd name="T87" fmla="*/ 1010 h 1831"/>
              <a:gd name="T88" fmla="*/ 1709 w 2244"/>
              <a:gd name="T89" fmla="*/ 393 h 1831"/>
              <a:gd name="T90" fmla="*/ 954 w 2244"/>
              <a:gd name="T91" fmla="*/ 1153 h 1831"/>
              <a:gd name="T92" fmla="*/ 1413 w 2244"/>
              <a:gd name="T93" fmla="*/ 893 h 1831"/>
              <a:gd name="T94" fmla="*/ 1428 w 2244"/>
              <a:gd name="T95" fmla="*/ 873 h 1831"/>
              <a:gd name="T96" fmla="*/ 1413 w 2244"/>
              <a:gd name="T97" fmla="*/ 852 h 1831"/>
              <a:gd name="T98" fmla="*/ 954 w 2244"/>
              <a:gd name="T99" fmla="*/ 592 h 1831"/>
              <a:gd name="T100" fmla="*/ 928 w 2244"/>
              <a:gd name="T101" fmla="*/ 592 h 1831"/>
              <a:gd name="T102" fmla="*/ 918 w 2244"/>
              <a:gd name="T103" fmla="*/ 607 h 1831"/>
              <a:gd name="T104" fmla="*/ 918 w 2244"/>
              <a:gd name="T105" fmla="*/ 1133 h 1831"/>
              <a:gd name="T106" fmla="*/ 928 w 2244"/>
              <a:gd name="T107" fmla="*/ 1153 h 1831"/>
              <a:gd name="T108" fmla="*/ 944 w 2244"/>
              <a:gd name="T109" fmla="*/ 1158 h 1831"/>
              <a:gd name="T110" fmla="*/ 954 w 2244"/>
              <a:gd name="T111" fmla="*/ 1153 h 1831"/>
              <a:gd name="T112" fmla="*/ 969 w 2244"/>
              <a:gd name="T113" fmla="*/ 648 h 1831"/>
              <a:gd name="T114" fmla="*/ 1352 w 2244"/>
              <a:gd name="T115" fmla="*/ 867 h 1831"/>
              <a:gd name="T116" fmla="*/ 969 w 2244"/>
              <a:gd name="T117" fmla="*/ 1087 h 1831"/>
              <a:gd name="T118" fmla="*/ 969 w 2244"/>
              <a:gd name="T119" fmla="*/ 648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44" h="1831">
                <a:moveTo>
                  <a:pt x="689" y="1505"/>
                </a:moveTo>
                <a:cubicBezTo>
                  <a:pt x="689" y="1520"/>
                  <a:pt x="699" y="1530"/>
                  <a:pt x="714" y="1530"/>
                </a:cubicBezTo>
                <a:cubicBezTo>
                  <a:pt x="1530" y="1530"/>
                  <a:pt x="1530" y="1530"/>
                  <a:pt x="1530" y="1530"/>
                </a:cubicBezTo>
                <a:cubicBezTo>
                  <a:pt x="1540" y="1530"/>
                  <a:pt x="1550" y="1525"/>
                  <a:pt x="1556" y="1515"/>
                </a:cubicBezTo>
                <a:cubicBezTo>
                  <a:pt x="1561" y="1505"/>
                  <a:pt x="1556" y="1495"/>
                  <a:pt x="1550" y="1490"/>
                </a:cubicBezTo>
                <a:cubicBezTo>
                  <a:pt x="1397" y="1337"/>
                  <a:pt x="1397" y="1337"/>
                  <a:pt x="1397" y="1337"/>
                </a:cubicBezTo>
                <a:cubicBezTo>
                  <a:pt x="1387" y="1326"/>
                  <a:pt x="1372" y="1326"/>
                  <a:pt x="1362" y="1337"/>
                </a:cubicBezTo>
                <a:cubicBezTo>
                  <a:pt x="1352" y="1347"/>
                  <a:pt x="1352" y="1362"/>
                  <a:pt x="1362" y="1372"/>
                </a:cubicBezTo>
                <a:cubicBezTo>
                  <a:pt x="1474" y="1479"/>
                  <a:pt x="1474" y="1479"/>
                  <a:pt x="1474" y="1479"/>
                </a:cubicBezTo>
                <a:cubicBezTo>
                  <a:pt x="714" y="1479"/>
                  <a:pt x="714" y="1479"/>
                  <a:pt x="714" y="1479"/>
                </a:cubicBezTo>
                <a:cubicBezTo>
                  <a:pt x="699" y="1479"/>
                  <a:pt x="689" y="1495"/>
                  <a:pt x="689" y="1505"/>
                </a:cubicBezTo>
                <a:close/>
                <a:moveTo>
                  <a:pt x="1530" y="1632"/>
                </a:moveTo>
                <a:cubicBezTo>
                  <a:pt x="714" y="1632"/>
                  <a:pt x="714" y="1632"/>
                  <a:pt x="714" y="1632"/>
                </a:cubicBezTo>
                <a:cubicBezTo>
                  <a:pt x="704" y="1632"/>
                  <a:pt x="694" y="1638"/>
                  <a:pt x="689" y="1648"/>
                </a:cubicBezTo>
                <a:cubicBezTo>
                  <a:pt x="683" y="1658"/>
                  <a:pt x="689" y="1668"/>
                  <a:pt x="694" y="1673"/>
                </a:cubicBezTo>
                <a:cubicBezTo>
                  <a:pt x="847" y="1826"/>
                  <a:pt x="847" y="1826"/>
                  <a:pt x="847" y="1826"/>
                </a:cubicBezTo>
                <a:cubicBezTo>
                  <a:pt x="852" y="1831"/>
                  <a:pt x="857" y="1831"/>
                  <a:pt x="867" y="1831"/>
                </a:cubicBezTo>
                <a:cubicBezTo>
                  <a:pt x="872" y="1831"/>
                  <a:pt x="882" y="1831"/>
                  <a:pt x="887" y="1826"/>
                </a:cubicBezTo>
                <a:cubicBezTo>
                  <a:pt x="898" y="1816"/>
                  <a:pt x="898" y="1801"/>
                  <a:pt x="887" y="1791"/>
                </a:cubicBezTo>
                <a:cubicBezTo>
                  <a:pt x="775" y="1683"/>
                  <a:pt x="775" y="1683"/>
                  <a:pt x="775" y="1683"/>
                </a:cubicBezTo>
                <a:cubicBezTo>
                  <a:pt x="1530" y="1683"/>
                  <a:pt x="1530" y="1683"/>
                  <a:pt x="1530" y="1683"/>
                </a:cubicBezTo>
                <a:cubicBezTo>
                  <a:pt x="1545" y="1683"/>
                  <a:pt x="1556" y="1673"/>
                  <a:pt x="1556" y="1658"/>
                </a:cubicBezTo>
                <a:cubicBezTo>
                  <a:pt x="1556" y="1643"/>
                  <a:pt x="1545" y="1632"/>
                  <a:pt x="1530" y="1632"/>
                </a:cubicBezTo>
                <a:close/>
                <a:moveTo>
                  <a:pt x="1709" y="393"/>
                </a:moveTo>
                <a:cubicBezTo>
                  <a:pt x="1612" y="159"/>
                  <a:pt x="1382" y="0"/>
                  <a:pt x="1122" y="0"/>
                </a:cubicBezTo>
                <a:cubicBezTo>
                  <a:pt x="862" y="0"/>
                  <a:pt x="632" y="159"/>
                  <a:pt x="536" y="393"/>
                </a:cubicBezTo>
                <a:cubicBezTo>
                  <a:pt x="230" y="439"/>
                  <a:pt x="0" y="699"/>
                  <a:pt x="0" y="1010"/>
                </a:cubicBezTo>
                <a:cubicBezTo>
                  <a:pt x="0" y="1301"/>
                  <a:pt x="209" y="1556"/>
                  <a:pt x="500" y="1622"/>
                </a:cubicBezTo>
                <a:cubicBezTo>
                  <a:pt x="525" y="1627"/>
                  <a:pt x="556" y="1612"/>
                  <a:pt x="561" y="1581"/>
                </a:cubicBezTo>
                <a:cubicBezTo>
                  <a:pt x="566" y="1556"/>
                  <a:pt x="551" y="1525"/>
                  <a:pt x="520" y="1520"/>
                </a:cubicBezTo>
                <a:cubicBezTo>
                  <a:pt x="275" y="1469"/>
                  <a:pt x="102" y="1255"/>
                  <a:pt x="102" y="1010"/>
                </a:cubicBezTo>
                <a:cubicBezTo>
                  <a:pt x="102" y="745"/>
                  <a:pt x="306" y="521"/>
                  <a:pt x="576" y="490"/>
                </a:cubicBezTo>
                <a:cubicBezTo>
                  <a:pt x="607" y="485"/>
                  <a:pt x="607" y="485"/>
                  <a:pt x="607" y="485"/>
                </a:cubicBezTo>
                <a:cubicBezTo>
                  <a:pt x="617" y="454"/>
                  <a:pt x="617" y="454"/>
                  <a:pt x="617" y="454"/>
                </a:cubicBezTo>
                <a:cubicBezTo>
                  <a:pt x="694" y="245"/>
                  <a:pt x="893" y="102"/>
                  <a:pt x="1122" y="102"/>
                </a:cubicBezTo>
                <a:cubicBezTo>
                  <a:pt x="1352" y="102"/>
                  <a:pt x="1550" y="245"/>
                  <a:pt x="1627" y="454"/>
                </a:cubicBezTo>
                <a:cubicBezTo>
                  <a:pt x="1637" y="485"/>
                  <a:pt x="1637" y="485"/>
                  <a:pt x="1637" y="485"/>
                </a:cubicBezTo>
                <a:cubicBezTo>
                  <a:pt x="1668" y="490"/>
                  <a:pt x="1668" y="490"/>
                  <a:pt x="1668" y="490"/>
                </a:cubicBezTo>
                <a:cubicBezTo>
                  <a:pt x="1938" y="521"/>
                  <a:pt x="2142" y="740"/>
                  <a:pt x="2142" y="1010"/>
                </a:cubicBezTo>
                <a:cubicBezTo>
                  <a:pt x="2142" y="1255"/>
                  <a:pt x="1964" y="1469"/>
                  <a:pt x="1724" y="1520"/>
                </a:cubicBezTo>
                <a:cubicBezTo>
                  <a:pt x="1698" y="1525"/>
                  <a:pt x="1678" y="1551"/>
                  <a:pt x="1683" y="1581"/>
                </a:cubicBezTo>
                <a:cubicBezTo>
                  <a:pt x="1688" y="1607"/>
                  <a:pt x="1709" y="1622"/>
                  <a:pt x="1734" y="1622"/>
                </a:cubicBezTo>
                <a:cubicBezTo>
                  <a:pt x="1739" y="1622"/>
                  <a:pt x="1739" y="1622"/>
                  <a:pt x="1744" y="1622"/>
                </a:cubicBezTo>
                <a:cubicBezTo>
                  <a:pt x="2035" y="1556"/>
                  <a:pt x="2244" y="1301"/>
                  <a:pt x="2244" y="1010"/>
                </a:cubicBezTo>
                <a:cubicBezTo>
                  <a:pt x="2244" y="699"/>
                  <a:pt x="2015" y="439"/>
                  <a:pt x="1709" y="393"/>
                </a:cubicBezTo>
                <a:close/>
                <a:moveTo>
                  <a:pt x="954" y="1153"/>
                </a:moveTo>
                <a:cubicBezTo>
                  <a:pt x="1413" y="893"/>
                  <a:pt x="1413" y="893"/>
                  <a:pt x="1413" y="893"/>
                </a:cubicBezTo>
                <a:cubicBezTo>
                  <a:pt x="1423" y="888"/>
                  <a:pt x="1428" y="878"/>
                  <a:pt x="1428" y="873"/>
                </a:cubicBezTo>
                <a:cubicBezTo>
                  <a:pt x="1428" y="867"/>
                  <a:pt x="1423" y="857"/>
                  <a:pt x="1413" y="852"/>
                </a:cubicBezTo>
                <a:cubicBezTo>
                  <a:pt x="954" y="592"/>
                  <a:pt x="954" y="592"/>
                  <a:pt x="954" y="592"/>
                </a:cubicBezTo>
                <a:cubicBezTo>
                  <a:pt x="944" y="587"/>
                  <a:pt x="938" y="587"/>
                  <a:pt x="928" y="592"/>
                </a:cubicBezTo>
                <a:cubicBezTo>
                  <a:pt x="923" y="587"/>
                  <a:pt x="918" y="597"/>
                  <a:pt x="918" y="607"/>
                </a:cubicBezTo>
                <a:cubicBezTo>
                  <a:pt x="918" y="1133"/>
                  <a:pt x="918" y="1133"/>
                  <a:pt x="918" y="1133"/>
                </a:cubicBezTo>
                <a:cubicBezTo>
                  <a:pt x="918" y="1143"/>
                  <a:pt x="923" y="1148"/>
                  <a:pt x="928" y="1153"/>
                </a:cubicBezTo>
                <a:cubicBezTo>
                  <a:pt x="933" y="1153"/>
                  <a:pt x="938" y="1158"/>
                  <a:pt x="944" y="1158"/>
                </a:cubicBezTo>
                <a:cubicBezTo>
                  <a:pt x="949" y="1158"/>
                  <a:pt x="954" y="1153"/>
                  <a:pt x="954" y="1153"/>
                </a:cubicBezTo>
                <a:close/>
                <a:moveTo>
                  <a:pt x="969" y="648"/>
                </a:moveTo>
                <a:cubicBezTo>
                  <a:pt x="1352" y="867"/>
                  <a:pt x="1352" y="867"/>
                  <a:pt x="1352" y="867"/>
                </a:cubicBezTo>
                <a:cubicBezTo>
                  <a:pt x="969" y="1087"/>
                  <a:pt x="969" y="1087"/>
                  <a:pt x="969" y="1087"/>
                </a:cubicBezTo>
                <a:lnTo>
                  <a:pt x="969" y="64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102"/>
          <p:cNvSpPr txBox="1"/>
          <p:nvPr/>
        </p:nvSpPr>
        <p:spPr>
          <a:xfrm>
            <a:off x="1645089" y="4810178"/>
            <a:ext cx="474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17"/>
          <p:cNvSpPr>
            <a:spLocks noEditPoints="1"/>
          </p:cNvSpPr>
          <p:nvPr/>
        </p:nvSpPr>
        <p:spPr bwMode="auto">
          <a:xfrm>
            <a:off x="4805764" y="4515391"/>
            <a:ext cx="342578" cy="218209"/>
          </a:xfrm>
          <a:custGeom>
            <a:avLst/>
            <a:gdLst>
              <a:gd name="T0" fmla="*/ 1193 w 2244"/>
              <a:gd name="T1" fmla="*/ 674 h 1428"/>
              <a:gd name="T2" fmla="*/ 765 w 2244"/>
              <a:gd name="T3" fmla="*/ 434 h 1428"/>
              <a:gd name="T4" fmla="*/ 714 w 2244"/>
              <a:gd name="T5" fmla="*/ 434 h 1428"/>
              <a:gd name="T6" fmla="*/ 689 w 2244"/>
              <a:gd name="T7" fmla="*/ 480 h 1428"/>
              <a:gd name="T8" fmla="*/ 689 w 2244"/>
              <a:gd name="T9" fmla="*/ 954 h 1428"/>
              <a:gd name="T10" fmla="*/ 714 w 2244"/>
              <a:gd name="T11" fmla="*/ 1000 h 1428"/>
              <a:gd name="T12" fmla="*/ 740 w 2244"/>
              <a:gd name="T13" fmla="*/ 1005 h 1428"/>
              <a:gd name="T14" fmla="*/ 765 w 2244"/>
              <a:gd name="T15" fmla="*/ 1000 h 1428"/>
              <a:gd name="T16" fmla="*/ 1199 w 2244"/>
              <a:gd name="T17" fmla="*/ 760 h 1428"/>
              <a:gd name="T18" fmla="*/ 1224 w 2244"/>
              <a:gd name="T19" fmla="*/ 715 h 1428"/>
              <a:gd name="T20" fmla="*/ 1193 w 2244"/>
              <a:gd name="T21" fmla="*/ 674 h 1428"/>
              <a:gd name="T22" fmla="*/ 1173 w 2244"/>
              <a:gd name="T23" fmla="*/ 714 h 1428"/>
              <a:gd name="T24" fmla="*/ 740 w 2244"/>
              <a:gd name="T25" fmla="*/ 954 h 1428"/>
              <a:gd name="T26" fmla="*/ 740 w 2244"/>
              <a:gd name="T27" fmla="*/ 480 h 1428"/>
              <a:gd name="T28" fmla="*/ 1173 w 2244"/>
              <a:gd name="T29" fmla="*/ 714 h 1428"/>
              <a:gd name="T30" fmla="*/ 2142 w 2244"/>
              <a:gd name="T31" fmla="*/ 174 h 1428"/>
              <a:gd name="T32" fmla="*/ 2091 w 2244"/>
              <a:gd name="T33" fmla="*/ 184 h 1428"/>
              <a:gd name="T34" fmla="*/ 1785 w 2244"/>
              <a:gd name="T35" fmla="*/ 352 h 1428"/>
              <a:gd name="T36" fmla="*/ 1785 w 2244"/>
              <a:gd name="T37" fmla="*/ 255 h 1428"/>
              <a:gd name="T38" fmla="*/ 1530 w 2244"/>
              <a:gd name="T39" fmla="*/ 0 h 1428"/>
              <a:gd name="T40" fmla="*/ 255 w 2244"/>
              <a:gd name="T41" fmla="*/ 0 h 1428"/>
              <a:gd name="T42" fmla="*/ 0 w 2244"/>
              <a:gd name="T43" fmla="*/ 255 h 1428"/>
              <a:gd name="T44" fmla="*/ 0 w 2244"/>
              <a:gd name="T45" fmla="*/ 1173 h 1428"/>
              <a:gd name="T46" fmla="*/ 255 w 2244"/>
              <a:gd name="T47" fmla="*/ 1428 h 1428"/>
              <a:gd name="T48" fmla="*/ 1530 w 2244"/>
              <a:gd name="T49" fmla="*/ 1428 h 1428"/>
              <a:gd name="T50" fmla="*/ 1785 w 2244"/>
              <a:gd name="T51" fmla="*/ 1173 h 1428"/>
              <a:gd name="T52" fmla="*/ 1785 w 2244"/>
              <a:gd name="T53" fmla="*/ 1077 h 1428"/>
              <a:gd name="T54" fmla="*/ 2091 w 2244"/>
              <a:gd name="T55" fmla="*/ 1245 h 1428"/>
              <a:gd name="T56" fmla="*/ 2142 w 2244"/>
              <a:gd name="T57" fmla="*/ 1255 h 1428"/>
              <a:gd name="T58" fmla="*/ 2244 w 2244"/>
              <a:gd name="T59" fmla="*/ 1153 h 1428"/>
              <a:gd name="T60" fmla="*/ 2244 w 2244"/>
              <a:gd name="T61" fmla="*/ 276 h 1428"/>
              <a:gd name="T62" fmla="*/ 2142 w 2244"/>
              <a:gd name="T63" fmla="*/ 174 h 1428"/>
              <a:gd name="T64" fmla="*/ 1683 w 2244"/>
              <a:gd name="T65" fmla="*/ 1173 h 1428"/>
              <a:gd name="T66" fmla="*/ 1530 w 2244"/>
              <a:gd name="T67" fmla="*/ 1326 h 1428"/>
              <a:gd name="T68" fmla="*/ 255 w 2244"/>
              <a:gd name="T69" fmla="*/ 1326 h 1428"/>
              <a:gd name="T70" fmla="*/ 102 w 2244"/>
              <a:gd name="T71" fmla="*/ 1173 h 1428"/>
              <a:gd name="T72" fmla="*/ 102 w 2244"/>
              <a:gd name="T73" fmla="*/ 255 h 1428"/>
              <a:gd name="T74" fmla="*/ 255 w 2244"/>
              <a:gd name="T75" fmla="*/ 102 h 1428"/>
              <a:gd name="T76" fmla="*/ 1530 w 2244"/>
              <a:gd name="T77" fmla="*/ 102 h 1428"/>
              <a:gd name="T78" fmla="*/ 1683 w 2244"/>
              <a:gd name="T79" fmla="*/ 255 h 1428"/>
              <a:gd name="T80" fmla="*/ 1683 w 2244"/>
              <a:gd name="T81" fmla="*/ 1173 h 1428"/>
              <a:gd name="T82" fmla="*/ 2142 w 2244"/>
              <a:gd name="T83" fmla="*/ 1158 h 1428"/>
              <a:gd name="T84" fmla="*/ 1785 w 2244"/>
              <a:gd name="T85" fmla="*/ 964 h 1428"/>
              <a:gd name="T86" fmla="*/ 1785 w 2244"/>
              <a:gd name="T87" fmla="*/ 475 h 1428"/>
              <a:gd name="T88" fmla="*/ 2142 w 2244"/>
              <a:gd name="T89" fmla="*/ 281 h 1428"/>
              <a:gd name="T90" fmla="*/ 2142 w 2244"/>
              <a:gd name="T91" fmla="*/ 1158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4" h="1428">
                <a:moveTo>
                  <a:pt x="1193" y="674"/>
                </a:moveTo>
                <a:cubicBezTo>
                  <a:pt x="765" y="434"/>
                  <a:pt x="765" y="434"/>
                  <a:pt x="765" y="434"/>
                </a:cubicBezTo>
                <a:cubicBezTo>
                  <a:pt x="750" y="424"/>
                  <a:pt x="729" y="424"/>
                  <a:pt x="714" y="434"/>
                </a:cubicBezTo>
                <a:cubicBezTo>
                  <a:pt x="699" y="444"/>
                  <a:pt x="689" y="459"/>
                  <a:pt x="689" y="480"/>
                </a:cubicBezTo>
                <a:cubicBezTo>
                  <a:pt x="689" y="954"/>
                  <a:pt x="689" y="954"/>
                  <a:pt x="689" y="954"/>
                </a:cubicBezTo>
                <a:cubicBezTo>
                  <a:pt x="689" y="975"/>
                  <a:pt x="699" y="990"/>
                  <a:pt x="714" y="1000"/>
                </a:cubicBezTo>
                <a:cubicBezTo>
                  <a:pt x="724" y="1005"/>
                  <a:pt x="729" y="1005"/>
                  <a:pt x="740" y="1005"/>
                </a:cubicBezTo>
                <a:cubicBezTo>
                  <a:pt x="750" y="1005"/>
                  <a:pt x="755" y="1005"/>
                  <a:pt x="765" y="1000"/>
                </a:cubicBezTo>
                <a:cubicBezTo>
                  <a:pt x="1199" y="760"/>
                  <a:pt x="1199" y="760"/>
                  <a:pt x="1199" y="760"/>
                </a:cubicBezTo>
                <a:cubicBezTo>
                  <a:pt x="1214" y="750"/>
                  <a:pt x="1224" y="735"/>
                  <a:pt x="1224" y="715"/>
                </a:cubicBezTo>
                <a:cubicBezTo>
                  <a:pt x="1224" y="699"/>
                  <a:pt x="1214" y="679"/>
                  <a:pt x="1193" y="674"/>
                </a:cubicBezTo>
                <a:close/>
                <a:moveTo>
                  <a:pt x="1173" y="714"/>
                </a:moveTo>
                <a:cubicBezTo>
                  <a:pt x="740" y="954"/>
                  <a:pt x="740" y="954"/>
                  <a:pt x="740" y="954"/>
                </a:cubicBezTo>
                <a:cubicBezTo>
                  <a:pt x="740" y="480"/>
                  <a:pt x="740" y="480"/>
                  <a:pt x="740" y="480"/>
                </a:cubicBezTo>
                <a:cubicBezTo>
                  <a:pt x="1173" y="714"/>
                  <a:pt x="1173" y="714"/>
                  <a:pt x="1173" y="714"/>
                </a:cubicBezTo>
                <a:close/>
                <a:moveTo>
                  <a:pt x="2142" y="174"/>
                </a:moveTo>
                <a:cubicBezTo>
                  <a:pt x="2127" y="174"/>
                  <a:pt x="2111" y="179"/>
                  <a:pt x="2091" y="184"/>
                </a:cubicBezTo>
                <a:cubicBezTo>
                  <a:pt x="1785" y="352"/>
                  <a:pt x="1785" y="352"/>
                  <a:pt x="1785" y="352"/>
                </a:cubicBezTo>
                <a:cubicBezTo>
                  <a:pt x="1785" y="255"/>
                  <a:pt x="1785" y="255"/>
                  <a:pt x="1785" y="255"/>
                </a:cubicBezTo>
                <a:cubicBezTo>
                  <a:pt x="1785" y="113"/>
                  <a:pt x="1673" y="0"/>
                  <a:pt x="1530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12" y="0"/>
                  <a:pt x="0" y="113"/>
                  <a:pt x="0" y="255"/>
                </a:cubicBezTo>
                <a:cubicBezTo>
                  <a:pt x="0" y="1173"/>
                  <a:pt x="0" y="1173"/>
                  <a:pt x="0" y="1173"/>
                </a:cubicBezTo>
                <a:cubicBezTo>
                  <a:pt x="0" y="1316"/>
                  <a:pt x="112" y="1428"/>
                  <a:pt x="255" y="1428"/>
                </a:cubicBezTo>
                <a:cubicBezTo>
                  <a:pt x="1530" y="1428"/>
                  <a:pt x="1530" y="1428"/>
                  <a:pt x="1530" y="1428"/>
                </a:cubicBezTo>
                <a:cubicBezTo>
                  <a:pt x="1673" y="1428"/>
                  <a:pt x="1785" y="1316"/>
                  <a:pt x="1785" y="1173"/>
                </a:cubicBezTo>
                <a:cubicBezTo>
                  <a:pt x="1785" y="1077"/>
                  <a:pt x="1785" y="1077"/>
                  <a:pt x="1785" y="1077"/>
                </a:cubicBezTo>
                <a:cubicBezTo>
                  <a:pt x="2091" y="1245"/>
                  <a:pt x="2091" y="1245"/>
                  <a:pt x="2091" y="1245"/>
                </a:cubicBezTo>
                <a:cubicBezTo>
                  <a:pt x="2106" y="1255"/>
                  <a:pt x="2122" y="1255"/>
                  <a:pt x="2142" y="1255"/>
                </a:cubicBezTo>
                <a:cubicBezTo>
                  <a:pt x="2193" y="1255"/>
                  <a:pt x="2244" y="1214"/>
                  <a:pt x="2244" y="1153"/>
                </a:cubicBezTo>
                <a:cubicBezTo>
                  <a:pt x="2244" y="276"/>
                  <a:pt x="2244" y="276"/>
                  <a:pt x="2244" y="276"/>
                </a:cubicBezTo>
                <a:cubicBezTo>
                  <a:pt x="2244" y="215"/>
                  <a:pt x="2193" y="174"/>
                  <a:pt x="2142" y="174"/>
                </a:cubicBezTo>
                <a:close/>
                <a:moveTo>
                  <a:pt x="1683" y="1173"/>
                </a:moveTo>
                <a:cubicBezTo>
                  <a:pt x="1683" y="1260"/>
                  <a:pt x="1617" y="1326"/>
                  <a:pt x="1530" y="1326"/>
                </a:cubicBezTo>
                <a:cubicBezTo>
                  <a:pt x="255" y="1326"/>
                  <a:pt x="255" y="1326"/>
                  <a:pt x="255" y="1326"/>
                </a:cubicBezTo>
                <a:cubicBezTo>
                  <a:pt x="168" y="1326"/>
                  <a:pt x="102" y="1260"/>
                  <a:pt x="102" y="1173"/>
                </a:cubicBezTo>
                <a:cubicBezTo>
                  <a:pt x="102" y="255"/>
                  <a:pt x="102" y="255"/>
                  <a:pt x="102" y="255"/>
                </a:cubicBezTo>
                <a:cubicBezTo>
                  <a:pt x="102" y="169"/>
                  <a:pt x="168" y="102"/>
                  <a:pt x="255" y="102"/>
                </a:cubicBezTo>
                <a:cubicBezTo>
                  <a:pt x="1530" y="102"/>
                  <a:pt x="1530" y="102"/>
                  <a:pt x="1530" y="102"/>
                </a:cubicBezTo>
                <a:cubicBezTo>
                  <a:pt x="1617" y="102"/>
                  <a:pt x="1683" y="169"/>
                  <a:pt x="1683" y="255"/>
                </a:cubicBezTo>
                <a:lnTo>
                  <a:pt x="1683" y="1173"/>
                </a:lnTo>
                <a:close/>
                <a:moveTo>
                  <a:pt x="2142" y="1158"/>
                </a:moveTo>
                <a:cubicBezTo>
                  <a:pt x="1785" y="964"/>
                  <a:pt x="1785" y="964"/>
                  <a:pt x="1785" y="964"/>
                </a:cubicBezTo>
                <a:cubicBezTo>
                  <a:pt x="1785" y="475"/>
                  <a:pt x="1785" y="475"/>
                  <a:pt x="1785" y="475"/>
                </a:cubicBezTo>
                <a:cubicBezTo>
                  <a:pt x="2142" y="281"/>
                  <a:pt x="2142" y="281"/>
                  <a:pt x="2142" y="281"/>
                </a:cubicBezTo>
                <a:lnTo>
                  <a:pt x="2142" y="115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102"/>
          <p:cNvSpPr txBox="1"/>
          <p:nvPr/>
        </p:nvSpPr>
        <p:spPr>
          <a:xfrm>
            <a:off x="4765297" y="4810178"/>
            <a:ext cx="42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02"/>
          <p:cNvSpPr txBox="1"/>
          <p:nvPr/>
        </p:nvSpPr>
        <p:spPr>
          <a:xfrm>
            <a:off x="2656394" y="4810178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02"/>
          <p:cNvSpPr txBox="1"/>
          <p:nvPr/>
        </p:nvSpPr>
        <p:spPr>
          <a:xfrm>
            <a:off x="3633907" y="4810178"/>
            <a:ext cx="473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VOD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102"/>
          <p:cNvSpPr txBox="1"/>
          <p:nvPr/>
        </p:nvSpPr>
        <p:spPr>
          <a:xfrm>
            <a:off x="5817670" y="4810178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rtc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Freeform 5"/>
          <p:cNvSpPr>
            <a:spLocks noEditPoints="1"/>
          </p:cNvSpPr>
          <p:nvPr/>
        </p:nvSpPr>
        <p:spPr bwMode="auto">
          <a:xfrm>
            <a:off x="2695681" y="4502502"/>
            <a:ext cx="304865" cy="229910"/>
          </a:xfrm>
          <a:custGeom>
            <a:avLst/>
            <a:gdLst>
              <a:gd name="T0" fmla="*/ 136 w 176"/>
              <a:gd name="T1" fmla="*/ 30 h 132"/>
              <a:gd name="T2" fmla="*/ 128 w 176"/>
              <a:gd name="T3" fmla="*/ 8 h 132"/>
              <a:gd name="T4" fmla="*/ 8 w 176"/>
              <a:gd name="T5" fmla="*/ 16 h 132"/>
              <a:gd name="T6" fmla="*/ 16 w 176"/>
              <a:gd name="T7" fmla="*/ 124 h 132"/>
              <a:gd name="T8" fmla="*/ 136 w 176"/>
              <a:gd name="T9" fmla="*/ 116 h 132"/>
              <a:gd name="T10" fmla="*/ 149 w 176"/>
              <a:gd name="T11" fmla="*/ 92 h 132"/>
              <a:gd name="T12" fmla="*/ 168 w 176"/>
              <a:gd name="T13" fmla="*/ 26 h 132"/>
              <a:gd name="T14" fmla="*/ 144 w 176"/>
              <a:gd name="T15" fmla="*/ 30 h 132"/>
              <a:gd name="T16" fmla="*/ 152 w 176"/>
              <a:gd name="T17" fmla="*/ 25 h 132"/>
              <a:gd name="T18" fmla="*/ 175 w 176"/>
              <a:gd name="T19" fmla="*/ 21 h 132"/>
              <a:gd name="T20" fmla="*/ 176 w 176"/>
              <a:gd name="T21" fmla="*/ 105 h 132"/>
              <a:gd name="T22" fmla="*/ 164 w 176"/>
              <a:gd name="T23" fmla="*/ 112 h 132"/>
              <a:gd name="T24" fmla="*/ 148 w 176"/>
              <a:gd name="T25" fmla="*/ 102 h 132"/>
              <a:gd name="T26" fmla="*/ 144 w 176"/>
              <a:gd name="T27" fmla="*/ 104 h 132"/>
              <a:gd name="T28" fmla="*/ 144 w 176"/>
              <a:gd name="T29" fmla="*/ 116 h 132"/>
              <a:gd name="T30" fmla="*/ 16 w 176"/>
              <a:gd name="T31" fmla="*/ 132 h 132"/>
              <a:gd name="T32" fmla="*/ 0 w 176"/>
              <a:gd name="T33" fmla="*/ 16 h 132"/>
              <a:gd name="T34" fmla="*/ 128 w 176"/>
              <a:gd name="T35" fmla="*/ 0 h 132"/>
              <a:gd name="T36" fmla="*/ 144 w 176"/>
              <a:gd name="T37" fmla="*/ 21 h 132"/>
              <a:gd name="T38" fmla="*/ 144 w 176"/>
              <a:gd name="T39" fmla="*/ 30 h 132"/>
              <a:gd name="T40" fmla="*/ 50 w 176"/>
              <a:gd name="T41" fmla="*/ 28 h 132"/>
              <a:gd name="T42" fmla="*/ 75 w 176"/>
              <a:gd name="T43" fmla="*/ 41 h 132"/>
              <a:gd name="T44" fmla="*/ 105 w 176"/>
              <a:gd name="T45" fmla="*/ 56 h 132"/>
              <a:gd name="T46" fmla="*/ 136 w 176"/>
              <a:gd name="T47" fmla="*/ 58 h 132"/>
              <a:gd name="T48" fmla="*/ 105 w 176"/>
              <a:gd name="T49" fmla="*/ 60 h 132"/>
              <a:gd name="T50" fmla="*/ 73 w 176"/>
              <a:gd name="T51" fmla="*/ 44 h 132"/>
              <a:gd name="T52" fmla="*/ 50 w 176"/>
              <a:gd name="T53" fmla="*/ 32 h 132"/>
              <a:gd name="T54" fmla="*/ 34 w 176"/>
              <a:gd name="T55" fmla="*/ 36 h 132"/>
              <a:gd name="T56" fmla="*/ 34 w 176"/>
              <a:gd name="T57" fmla="*/ 24 h 132"/>
              <a:gd name="T58" fmla="*/ 40 w 176"/>
              <a:gd name="T59" fmla="*/ 104 h 132"/>
              <a:gd name="T60" fmla="*/ 28 w 176"/>
              <a:gd name="T61" fmla="*/ 102 h 132"/>
              <a:gd name="T62" fmla="*/ 40 w 176"/>
              <a:gd name="T63" fmla="*/ 100 h 132"/>
              <a:gd name="T64" fmla="*/ 71 w 176"/>
              <a:gd name="T65" fmla="*/ 89 h 132"/>
              <a:gd name="T66" fmla="*/ 75 w 176"/>
              <a:gd name="T67" fmla="*/ 86 h 132"/>
              <a:gd name="T68" fmla="*/ 134 w 176"/>
              <a:gd name="T69" fmla="*/ 72 h 132"/>
              <a:gd name="T70" fmla="*/ 134 w 176"/>
              <a:gd name="T71" fmla="*/ 76 h 132"/>
              <a:gd name="T72" fmla="*/ 77 w 176"/>
              <a:gd name="T73" fmla="*/ 89 h 132"/>
              <a:gd name="T74" fmla="*/ 74 w 176"/>
              <a:gd name="T75" fmla="*/ 92 h 132"/>
              <a:gd name="T76" fmla="*/ 40 w 176"/>
              <a:gd name="T77" fmla="*/ 104 h 132"/>
              <a:gd name="T78" fmla="*/ 62 w 176"/>
              <a:gd name="T79" fmla="*/ 64 h 132"/>
              <a:gd name="T80" fmla="*/ 62 w 176"/>
              <a:gd name="T81" fmla="*/ 68 h 132"/>
              <a:gd name="T82" fmla="*/ 28 w 176"/>
              <a:gd name="T83" fmla="*/ 66 h 132"/>
              <a:gd name="T84" fmla="*/ 70 w 176"/>
              <a:gd name="T85" fmla="*/ 64 h 132"/>
              <a:gd name="T86" fmla="*/ 80 w 176"/>
              <a:gd name="T87" fmla="*/ 66 h 132"/>
              <a:gd name="T88" fmla="*/ 70 w 176"/>
              <a:gd name="T89" fmla="*/ 68 h 132"/>
              <a:gd name="T90" fmla="*/ 70 w 176"/>
              <a:gd name="T91" fmla="*/ 6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32">
                <a:moveTo>
                  <a:pt x="148" y="37"/>
                </a:moveTo>
                <a:cubicBezTo>
                  <a:pt x="143" y="40"/>
                  <a:pt x="136" y="36"/>
                  <a:pt x="136" y="30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136" y="11"/>
                  <a:pt x="133" y="8"/>
                  <a:pt x="128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1"/>
                  <a:pt x="8" y="16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20"/>
                  <a:pt x="12" y="124"/>
                  <a:pt x="16" y="124"/>
                </a:cubicBezTo>
                <a:cubicBezTo>
                  <a:pt x="128" y="124"/>
                  <a:pt x="128" y="124"/>
                  <a:pt x="128" y="124"/>
                </a:cubicBezTo>
                <a:cubicBezTo>
                  <a:pt x="133" y="124"/>
                  <a:pt x="136" y="120"/>
                  <a:pt x="136" y="116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93"/>
                  <a:pt x="143" y="89"/>
                  <a:pt x="149" y="92"/>
                </a:cubicBezTo>
                <a:cubicBezTo>
                  <a:pt x="168" y="105"/>
                  <a:pt x="168" y="105"/>
                  <a:pt x="168" y="105"/>
                </a:cubicBezTo>
                <a:cubicBezTo>
                  <a:pt x="168" y="26"/>
                  <a:pt x="168" y="26"/>
                  <a:pt x="168" y="26"/>
                </a:cubicBezTo>
                <a:lnTo>
                  <a:pt x="148" y="37"/>
                </a:lnTo>
                <a:close/>
                <a:moveTo>
                  <a:pt x="144" y="30"/>
                </a:moveTo>
                <a:cubicBezTo>
                  <a:pt x="148" y="28"/>
                  <a:pt x="148" y="28"/>
                  <a:pt x="148" y="28"/>
                </a:cubicBezTo>
                <a:cubicBezTo>
                  <a:pt x="152" y="25"/>
                  <a:pt x="152" y="25"/>
                  <a:pt x="152" y="25"/>
                </a:cubicBezTo>
                <a:cubicBezTo>
                  <a:pt x="164" y="18"/>
                  <a:pt x="164" y="18"/>
                  <a:pt x="164" y="18"/>
                </a:cubicBezTo>
                <a:cubicBezTo>
                  <a:pt x="168" y="16"/>
                  <a:pt x="173" y="17"/>
                  <a:pt x="175" y="21"/>
                </a:cubicBezTo>
                <a:cubicBezTo>
                  <a:pt x="176" y="22"/>
                  <a:pt x="176" y="24"/>
                  <a:pt x="176" y="25"/>
                </a:cubicBezTo>
                <a:cubicBezTo>
                  <a:pt x="176" y="105"/>
                  <a:pt x="176" y="105"/>
                  <a:pt x="176" y="105"/>
                </a:cubicBezTo>
                <a:cubicBezTo>
                  <a:pt x="176" y="109"/>
                  <a:pt x="173" y="113"/>
                  <a:pt x="168" y="113"/>
                </a:cubicBezTo>
                <a:cubicBezTo>
                  <a:pt x="167" y="113"/>
                  <a:pt x="165" y="112"/>
                  <a:pt x="164" y="112"/>
                </a:cubicBezTo>
                <a:cubicBezTo>
                  <a:pt x="152" y="104"/>
                  <a:pt x="152" y="104"/>
                  <a:pt x="152" y="104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44" y="99"/>
                  <a:pt x="144" y="99"/>
                  <a:pt x="144" y="99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09"/>
                  <a:pt x="144" y="109"/>
                  <a:pt x="144" y="109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4" y="124"/>
                  <a:pt x="137" y="132"/>
                  <a:pt x="128" y="132"/>
                </a:cubicBezTo>
                <a:cubicBezTo>
                  <a:pt x="16" y="132"/>
                  <a:pt x="16" y="132"/>
                  <a:pt x="16" y="132"/>
                </a:cubicBezTo>
                <a:cubicBezTo>
                  <a:pt x="7" y="132"/>
                  <a:pt x="0" y="124"/>
                  <a:pt x="0" y="1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7" y="0"/>
                  <a:pt x="144" y="7"/>
                  <a:pt x="144" y="16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4" y="26"/>
                  <a:pt x="144" y="26"/>
                  <a:pt x="144" y="26"/>
                </a:cubicBezTo>
                <a:lnTo>
                  <a:pt x="144" y="30"/>
                </a:lnTo>
                <a:close/>
                <a:moveTo>
                  <a:pt x="40" y="28"/>
                </a:moveTo>
                <a:cubicBezTo>
                  <a:pt x="50" y="28"/>
                  <a:pt x="50" y="28"/>
                  <a:pt x="50" y="28"/>
                </a:cubicBezTo>
                <a:cubicBezTo>
                  <a:pt x="58" y="28"/>
                  <a:pt x="64" y="31"/>
                  <a:pt x="74" y="39"/>
                </a:cubicBezTo>
                <a:cubicBezTo>
                  <a:pt x="74" y="40"/>
                  <a:pt x="75" y="40"/>
                  <a:pt x="75" y="41"/>
                </a:cubicBezTo>
                <a:cubicBezTo>
                  <a:pt x="76" y="42"/>
                  <a:pt x="77" y="42"/>
                  <a:pt x="77" y="42"/>
                </a:cubicBezTo>
                <a:cubicBezTo>
                  <a:pt x="89" y="52"/>
                  <a:pt x="95" y="56"/>
                  <a:pt x="105" y="56"/>
                </a:cubicBezTo>
                <a:cubicBezTo>
                  <a:pt x="134" y="56"/>
                  <a:pt x="134" y="56"/>
                  <a:pt x="134" y="56"/>
                </a:cubicBezTo>
                <a:cubicBezTo>
                  <a:pt x="135" y="56"/>
                  <a:pt x="136" y="57"/>
                  <a:pt x="136" y="58"/>
                </a:cubicBezTo>
                <a:cubicBezTo>
                  <a:pt x="136" y="59"/>
                  <a:pt x="135" y="60"/>
                  <a:pt x="134" y="60"/>
                </a:cubicBezTo>
                <a:cubicBezTo>
                  <a:pt x="105" y="60"/>
                  <a:pt x="105" y="60"/>
                  <a:pt x="105" y="60"/>
                </a:cubicBezTo>
                <a:cubicBezTo>
                  <a:pt x="94" y="60"/>
                  <a:pt x="87" y="56"/>
                  <a:pt x="75" y="45"/>
                </a:cubicBezTo>
                <a:cubicBezTo>
                  <a:pt x="74" y="45"/>
                  <a:pt x="74" y="44"/>
                  <a:pt x="73" y="44"/>
                </a:cubicBezTo>
                <a:cubicBezTo>
                  <a:pt x="72" y="43"/>
                  <a:pt x="72" y="42"/>
                  <a:pt x="71" y="42"/>
                </a:cubicBezTo>
                <a:cubicBezTo>
                  <a:pt x="63" y="34"/>
                  <a:pt x="57" y="32"/>
                  <a:pt x="50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39" y="34"/>
                  <a:pt x="37" y="36"/>
                  <a:pt x="34" y="36"/>
                </a:cubicBezTo>
                <a:cubicBezTo>
                  <a:pt x="31" y="36"/>
                  <a:pt x="28" y="33"/>
                  <a:pt x="28" y="30"/>
                </a:cubicBezTo>
                <a:cubicBezTo>
                  <a:pt x="28" y="26"/>
                  <a:pt x="31" y="24"/>
                  <a:pt x="34" y="24"/>
                </a:cubicBezTo>
                <a:cubicBezTo>
                  <a:pt x="37" y="24"/>
                  <a:pt x="39" y="25"/>
                  <a:pt x="40" y="28"/>
                </a:cubicBezTo>
                <a:close/>
                <a:moveTo>
                  <a:pt x="40" y="104"/>
                </a:moveTo>
                <a:cubicBezTo>
                  <a:pt x="39" y="106"/>
                  <a:pt x="37" y="108"/>
                  <a:pt x="34" y="108"/>
                </a:cubicBezTo>
                <a:cubicBezTo>
                  <a:pt x="31" y="108"/>
                  <a:pt x="28" y="105"/>
                  <a:pt x="28" y="102"/>
                </a:cubicBezTo>
                <a:cubicBezTo>
                  <a:pt x="28" y="98"/>
                  <a:pt x="31" y="96"/>
                  <a:pt x="34" y="96"/>
                </a:cubicBezTo>
                <a:cubicBezTo>
                  <a:pt x="37" y="96"/>
                  <a:pt x="39" y="97"/>
                  <a:pt x="4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7" y="100"/>
                  <a:pt x="63" y="96"/>
                  <a:pt x="71" y="89"/>
                </a:cubicBezTo>
                <a:cubicBezTo>
                  <a:pt x="72" y="89"/>
                  <a:pt x="73" y="88"/>
                  <a:pt x="73" y="88"/>
                </a:cubicBezTo>
                <a:cubicBezTo>
                  <a:pt x="74" y="87"/>
                  <a:pt x="75" y="86"/>
                  <a:pt x="75" y="86"/>
                </a:cubicBezTo>
                <a:cubicBezTo>
                  <a:pt x="87" y="76"/>
                  <a:pt x="94" y="72"/>
                  <a:pt x="105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5" y="72"/>
                  <a:pt x="136" y="72"/>
                  <a:pt x="136" y="74"/>
                </a:cubicBezTo>
                <a:cubicBezTo>
                  <a:pt x="136" y="75"/>
                  <a:pt x="135" y="76"/>
                  <a:pt x="134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95" y="76"/>
                  <a:pt x="89" y="79"/>
                  <a:pt x="77" y="89"/>
                </a:cubicBezTo>
                <a:cubicBezTo>
                  <a:pt x="77" y="90"/>
                  <a:pt x="77" y="90"/>
                  <a:pt x="76" y="91"/>
                </a:cubicBezTo>
                <a:cubicBezTo>
                  <a:pt x="75" y="91"/>
                  <a:pt x="75" y="92"/>
                  <a:pt x="74" y="92"/>
                </a:cubicBezTo>
                <a:cubicBezTo>
                  <a:pt x="65" y="100"/>
                  <a:pt x="58" y="104"/>
                  <a:pt x="50" y="104"/>
                </a:cubicBezTo>
                <a:cubicBezTo>
                  <a:pt x="40" y="104"/>
                  <a:pt x="40" y="104"/>
                  <a:pt x="40" y="104"/>
                </a:cubicBezTo>
                <a:close/>
                <a:moveTo>
                  <a:pt x="30" y="64"/>
                </a:moveTo>
                <a:cubicBezTo>
                  <a:pt x="62" y="64"/>
                  <a:pt x="62" y="64"/>
                  <a:pt x="62" y="64"/>
                </a:cubicBezTo>
                <a:cubicBezTo>
                  <a:pt x="63" y="64"/>
                  <a:pt x="64" y="64"/>
                  <a:pt x="64" y="66"/>
                </a:cubicBezTo>
                <a:cubicBezTo>
                  <a:pt x="64" y="67"/>
                  <a:pt x="63" y="68"/>
                  <a:pt x="62" y="68"/>
                </a:cubicBezTo>
                <a:cubicBezTo>
                  <a:pt x="30" y="68"/>
                  <a:pt x="30" y="68"/>
                  <a:pt x="30" y="68"/>
                </a:cubicBezTo>
                <a:cubicBezTo>
                  <a:pt x="29" y="68"/>
                  <a:pt x="28" y="67"/>
                  <a:pt x="28" y="66"/>
                </a:cubicBezTo>
                <a:cubicBezTo>
                  <a:pt x="28" y="64"/>
                  <a:pt x="29" y="64"/>
                  <a:pt x="30" y="64"/>
                </a:cubicBezTo>
                <a:close/>
                <a:moveTo>
                  <a:pt x="70" y="64"/>
                </a:moveTo>
                <a:cubicBezTo>
                  <a:pt x="78" y="64"/>
                  <a:pt x="78" y="64"/>
                  <a:pt x="78" y="64"/>
                </a:cubicBezTo>
                <a:cubicBezTo>
                  <a:pt x="79" y="64"/>
                  <a:pt x="80" y="64"/>
                  <a:pt x="80" y="66"/>
                </a:cubicBezTo>
                <a:cubicBezTo>
                  <a:pt x="80" y="67"/>
                  <a:pt x="79" y="68"/>
                  <a:pt x="78" y="68"/>
                </a:cubicBezTo>
                <a:cubicBezTo>
                  <a:pt x="70" y="68"/>
                  <a:pt x="70" y="68"/>
                  <a:pt x="70" y="68"/>
                </a:cubicBezTo>
                <a:cubicBezTo>
                  <a:pt x="69" y="68"/>
                  <a:pt x="68" y="67"/>
                  <a:pt x="68" y="66"/>
                </a:cubicBezTo>
                <a:cubicBezTo>
                  <a:pt x="68" y="64"/>
                  <a:pt x="69" y="64"/>
                  <a:pt x="70" y="6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9"/>
          <p:cNvSpPr>
            <a:spLocks noEditPoints="1"/>
          </p:cNvSpPr>
          <p:nvPr/>
        </p:nvSpPr>
        <p:spPr bwMode="auto">
          <a:xfrm>
            <a:off x="3718078" y="4450896"/>
            <a:ext cx="304865" cy="276757"/>
          </a:xfrm>
          <a:custGeom>
            <a:avLst/>
            <a:gdLst>
              <a:gd name="T0" fmla="*/ 90 w 176"/>
              <a:gd name="T1" fmla="*/ 31 h 159"/>
              <a:gd name="T2" fmla="*/ 62 w 176"/>
              <a:gd name="T3" fmla="*/ 48 h 159"/>
              <a:gd name="T4" fmla="*/ 62 w 176"/>
              <a:gd name="T5" fmla="*/ 27 h 159"/>
              <a:gd name="T6" fmla="*/ 60 w 176"/>
              <a:gd name="T7" fmla="*/ 25 h 159"/>
              <a:gd name="T8" fmla="*/ 57 w 176"/>
              <a:gd name="T9" fmla="*/ 27 h 159"/>
              <a:gd name="T10" fmla="*/ 57 w 176"/>
              <a:gd name="T11" fmla="*/ 55 h 159"/>
              <a:gd name="T12" fmla="*/ 60 w 176"/>
              <a:gd name="T13" fmla="*/ 58 h 159"/>
              <a:gd name="T14" fmla="*/ 86 w 176"/>
              <a:gd name="T15" fmla="*/ 58 h 159"/>
              <a:gd name="T16" fmla="*/ 88 w 176"/>
              <a:gd name="T17" fmla="*/ 55 h 159"/>
              <a:gd name="T18" fmla="*/ 86 w 176"/>
              <a:gd name="T19" fmla="*/ 53 h 159"/>
              <a:gd name="T20" fmla="*/ 64 w 176"/>
              <a:gd name="T21" fmla="*/ 53 h 159"/>
              <a:gd name="T22" fmla="*/ 90 w 176"/>
              <a:gd name="T23" fmla="*/ 36 h 159"/>
              <a:gd name="T24" fmla="*/ 119 w 176"/>
              <a:gd name="T25" fmla="*/ 64 h 159"/>
              <a:gd name="T26" fmla="*/ 90 w 176"/>
              <a:gd name="T27" fmla="*/ 93 h 159"/>
              <a:gd name="T28" fmla="*/ 63 w 176"/>
              <a:gd name="T29" fmla="*/ 71 h 159"/>
              <a:gd name="T30" fmla="*/ 60 w 176"/>
              <a:gd name="T31" fmla="*/ 69 h 159"/>
              <a:gd name="T32" fmla="*/ 58 w 176"/>
              <a:gd name="T33" fmla="*/ 72 h 159"/>
              <a:gd name="T34" fmla="*/ 90 w 176"/>
              <a:gd name="T35" fmla="*/ 97 h 159"/>
              <a:gd name="T36" fmla="*/ 123 w 176"/>
              <a:gd name="T37" fmla="*/ 64 h 159"/>
              <a:gd name="T38" fmla="*/ 90 w 176"/>
              <a:gd name="T39" fmla="*/ 31 h 159"/>
              <a:gd name="T40" fmla="*/ 163 w 176"/>
              <a:gd name="T41" fmla="*/ 0 h 159"/>
              <a:gd name="T42" fmla="*/ 13 w 176"/>
              <a:gd name="T43" fmla="*/ 0 h 159"/>
              <a:gd name="T44" fmla="*/ 0 w 176"/>
              <a:gd name="T45" fmla="*/ 14 h 159"/>
              <a:gd name="T46" fmla="*/ 0 w 176"/>
              <a:gd name="T47" fmla="*/ 119 h 159"/>
              <a:gd name="T48" fmla="*/ 13 w 176"/>
              <a:gd name="T49" fmla="*/ 132 h 159"/>
              <a:gd name="T50" fmla="*/ 163 w 176"/>
              <a:gd name="T51" fmla="*/ 132 h 159"/>
              <a:gd name="T52" fmla="*/ 176 w 176"/>
              <a:gd name="T53" fmla="*/ 119 h 159"/>
              <a:gd name="T54" fmla="*/ 176 w 176"/>
              <a:gd name="T55" fmla="*/ 14 h 159"/>
              <a:gd name="T56" fmla="*/ 163 w 176"/>
              <a:gd name="T57" fmla="*/ 0 h 159"/>
              <a:gd name="T58" fmla="*/ 167 w 176"/>
              <a:gd name="T59" fmla="*/ 119 h 159"/>
              <a:gd name="T60" fmla="*/ 163 w 176"/>
              <a:gd name="T61" fmla="*/ 124 h 159"/>
              <a:gd name="T62" fmla="*/ 13 w 176"/>
              <a:gd name="T63" fmla="*/ 124 h 159"/>
              <a:gd name="T64" fmla="*/ 9 w 176"/>
              <a:gd name="T65" fmla="*/ 119 h 159"/>
              <a:gd name="T66" fmla="*/ 9 w 176"/>
              <a:gd name="T67" fmla="*/ 14 h 159"/>
              <a:gd name="T68" fmla="*/ 13 w 176"/>
              <a:gd name="T69" fmla="*/ 9 h 159"/>
              <a:gd name="T70" fmla="*/ 163 w 176"/>
              <a:gd name="T71" fmla="*/ 9 h 159"/>
              <a:gd name="T72" fmla="*/ 167 w 176"/>
              <a:gd name="T73" fmla="*/ 14 h 159"/>
              <a:gd name="T74" fmla="*/ 167 w 176"/>
              <a:gd name="T75" fmla="*/ 119 h 159"/>
              <a:gd name="T76" fmla="*/ 154 w 176"/>
              <a:gd name="T77" fmla="*/ 150 h 159"/>
              <a:gd name="T78" fmla="*/ 22 w 176"/>
              <a:gd name="T79" fmla="*/ 150 h 159"/>
              <a:gd name="T80" fmla="*/ 18 w 176"/>
              <a:gd name="T81" fmla="*/ 154 h 159"/>
              <a:gd name="T82" fmla="*/ 22 w 176"/>
              <a:gd name="T83" fmla="*/ 159 h 159"/>
              <a:gd name="T84" fmla="*/ 154 w 176"/>
              <a:gd name="T85" fmla="*/ 159 h 159"/>
              <a:gd name="T86" fmla="*/ 159 w 176"/>
              <a:gd name="T87" fmla="*/ 154 h 159"/>
              <a:gd name="T88" fmla="*/ 154 w 176"/>
              <a:gd name="T89" fmla="*/ 15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6" h="159">
                <a:moveTo>
                  <a:pt x="90" y="31"/>
                </a:moveTo>
                <a:cubicBezTo>
                  <a:pt x="79" y="31"/>
                  <a:pt x="68" y="37"/>
                  <a:pt x="62" y="48"/>
                </a:cubicBezTo>
                <a:cubicBezTo>
                  <a:pt x="62" y="27"/>
                  <a:pt x="62" y="27"/>
                  <a:pt x="62" y="27"/>
                </a:cubicBezTo>
                <a:cubicBezTo>
                  <a:pt x="62" y="25"/>
                  <a:pt x="61" y="25"/>
                  <a:pt x="60" y="25"/>
                </a:cubicBezTo>
                <a:cubicBezTo>
                  <a:pt x="58" y="25"/>
                  <a:pt x="57" y="25"/>
                  <a:pt x="57" y="27"/>
                </a:cubicBezTo>
                <a:cubicBezTo>
                  <a:pt x="57" y="55"/>
                  <a:pt x="57" y="55"/>
                  <a:pt x="57" y="55"/>
                </a:cubicBezTo>
                <a:cubicBezTo>
                  <a:pt x="57" y="57"/>
                  <a:pt x="58" y="58"/>
                  <a:pt x="60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7" y="58"/>
                  <a:pt x="88" y="57"/>
                  <a:pt x="88" y="55"/>
                </a:cubicBezTo>
                <a:cubicBezTo>
                  <a:pt x="88" y="54"/>
                  <a:pt x="87" y="53"/>
                  <a:pt x="86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8" y="43"/>
                  <a:pt x="79" y="36"/>
                  <a:pt x="90" y="36"/>
                </a:cubicBezTo>
                <a:cubicBezTo>
                  <a:pt x="106" y="36"/>
                  <a:pt x="119" y="48"/>
                  <a:pt x="119" y="64"/>
                </a:cubicBezTo>
                <a:cubicBezTo>
                  <a:pt x="119" y="80"/>
                  <a:pt x="106" y="93"/>
                  <a:pt x="90" y="93"/>
                </a:cubicBezTo>
                <a:cubicBezTo>
                  <a:pt x="77" y="93"/>
                  <a:pt x="66" y="84"/>
                  <a:pt x="63" y="71"/>
                </a:cubicBezTo>
                <a:cubicBezTo>
                  <a:pt x="62" y="69"/>
                  <a:pt x="61" y="69"/>
                  <a:pt x="60" y="69"/>
                </a:cubicBezTo>
                <a:cubicBezTo>
                  <a:pt x="59" y="69"/>
                  <a:pt x="58" y="70"/>
                  <a:pt x="58" y="72"/>
                </a:cubicBezTo>
                <a:cubicBezTo>
                  <a:pt x="62" y="87"/>
                  <a:pt x="75" y="97"/>
                  <a:pt x="90" y="97"/>
                </a:cubicBezTo>
                <a:cubicBezTo>
                  <a:pt x="109" y="97"/>
                  <a:pt x="123" y="82"/>
                  <a:pt x="123" y="64"/>
                </a:cubicBezTo>
                <a:cubicBezTo>
                  <a:pt x="123" y="46"/>
                  <a:pt x="109" y="31"/>
                  <a:pt x="90" y="31"/>
                </a:cubicBezTo>
                <a:close/>
                <a:moveTo>
                  <a:pt x="163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7"/>
                  <a:pt x="6" y="132"/>
                  <a:pt x="13" y="132"/>
                </a:cubicBezTo>
                <a:cubicBezTo>
                  <a:pt x="163" y="132"/>
                  <a:pt x="163" y="132"/>
                  <a:pt x="163" y="132"/>
                </a:cubicBezTo>
                <a:cubicBezTo>
                  <a:pt x="171" y="132"/>
                  <a:pt x="176" y="127"/>
                  <a:pt x="176" y="119"/>
                </a:cubicBezTo>
                <a:cubicBezTo>
                  <a:pt x="176" y="14"/>
                  <a:pt x="176" y="14"/>
                  <a:pt x="176" y="14"/>
                </a:cubicBezTo>
                <a:cubicBezTo>
                  <a:pt x="176" y="6"/>
                  <a:pt x="171" y="0"/>
                  <a:pt x="163" y="0"/>
                </a:cubicBezTo>
                <a:close/>
                <a:moveTo>
                  <a:pt x="167" y="119"/>
                </a:moveTo>
                <a:cubicBezTo>
                  <a:pt x="167" y="122"/>
                  <a:pt x="166" y="124"/>
                  <a:pt x="163" y="124"/>
                </a:cubicBezTo>
                <a:cubicBezTo>
                  <a:pt x="13" y="124"/>
                  <a:pt x="13" y="124"/>
                  <a:pt x="13" y="124"/>
                </a:cubicBezTo>
                <a:cubicBezTo>
                  <a:pt x="11" y="124"/>
                  <a:pt x="9" y="122"/>
                  <a:pt x="9" y="119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1"/>
                  <a:pt x="11" y="9"/>
                  <a:pt x="13" y="9"/>
                </a:cubicBezTo>
                <a:cubicBezTo>
                  <a:pt x="163" y="9"/>
                  <a:pt x="163" y="9"/>
                  <a:pt x="163" y="9"/>
                </a:cubicBezTo>
                <a:cubicBezTo>
                  <a:pt x="166" y="9"/>
                  <a:pt x="167" y="11"/>
                  <a:pt x="167" y="14"/>
                </a:cubicBezTo>
                <a:lnTo>
                  <a:pt x="167" y="119"/>
                </a:lnTo>
                <a:close/>
                <a:moveTo>
                  <a:pt x="154" y="150"/>
                </a:moveTo>
                <a:cubicBezTo>
                  <a:pt x="22" y="150"/>
                  <a:pt x="22" y="150"/>
                  <a:pt x="22" y="150"/>
                </a:cubicBezTo>
                <a:cubicBezTo>
                  <a:pt x="20" y="150"/>
                  <a:pt x="18" y="152"/>
                  <a:pt x="18" y="154"/>
                </a:cubicBezTo>
                <a:cubicBezTo>
                  <a:pt x="18" y="157"/>
                  <a:pt x="20" y="159"/>
                  <a:pt x="22" y="159"/>
                </a:cubicBezTo>
                <a:cubicBezTo>
                  <a:pt x="154" y="159"/>
                  <a:pt x="154" y="159"/>
                  <a:pt x="154" y="159"/>
                </a:cubicBezTo>
                <a:cubicBezTo>
                  <a:pt x="157" y="159"/>
                  <a:pt x="159" y="157"/>
                  <a:pt x="159" y="154"/>
                </a:cubicBezTo>
                <a:cubicBezTo>
                  <a:pt x="159" y="152"/>
                  <a:pt x="157" y="150"/>
                  <a:pt x="154" y="1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5863164" y="4474346"/>
            <a:ext cx="294054" cy="209730"/>
          </a:xfrm>
          <a:custGeom>
            <a:avLst/>
            <a:gdLst>
              <a:gd name="T0" fmla="*/ 170 w 170"/>
              <a:gd name="T1" fmla="*/ 104 h 120"/>
              <a:gd name="T2" fmla="*/ 156 w 170"/>
              <a:gd name="T3" fmla="*/ 111 h 120"/>
              <a:gd name="T4" fmla="*/ 131 w 170"/>
              <a:gd name="T5" fmla="*/ 86 h 120"/>
              <a:gd name="T6" fmla="*/ 120 w 170"/>
              <a:gd name="T7" fmla="*/ 120 h 120"/>
              <a:gd name="T8" fmla="*/ 90 w 170"/>
              <a:gd name="T9" fmla="*/ 116 h 120"/>
              <a:gd name="T10" fmla="*/ 120 w 170"/>
              <a:gd name="T11" fmla="*/ 112 h 120"/>
              <a:gd name="T12" fmla="*/ 124 w 170"/>
              <a:gd name="T13" fmla="*/ 76 h 120"/>
              <a:gd name="T14" fmla="*/ 130 w 170"/>
              <a:gd name="T15" fmla="*/ 74 h 120"/>
              <a:gd name="T16" fmla="*/ 162 w 170"/>
              <a:gd name="T17" fmla="*/ 104 h 120"/>
              <a:gd name="T18" fmla="*/ 161 w 170"/>
              <a:gd name="T19" fmla="*/ 16 h 120"/>
              <a:gd name="T20" fmla="*/ 124 w 170"/>
              <a:gd name="T21" fmla="*/ 47 h 120"/>
              <a:gd name="T22" fmla="*/ 123 w 170"/>
              <a:gd name="T23" fmla="*/ 44 h 120"/>
              <a:gd name="T24" fmla="*/ 119 w 170"/>
              <a:gd name="T25" fmla="*/ 8 h 120"/>
              <a:gd name="T26" fmla="*/ 10 w 170"/>
              <a:gd name="T27" fmla="*/ 12 h 120"/>
              <a:gd name="T28" fmla="*/ 6 w 170"/>
              <a:gd name="T29" fmla="*/ 60 h 120"/>
              <a:gd name="T30" fmla="*/ 2 w 170"/>
              <a:gd name="T31" fmla="*/ 12 h 120"/>
              <a:gd name="T32" fmla="*/ 119 w 170"/>
              <a:gd name="T33" fmla="*/ 1 h 120"/>
              <a:gd name="T34" fmla="*/ 131 w 170"/>
              <a:gd name="T35" fmla="*/ 35 h 120"/>
              <a:gd name="T36" fmla="*/ 156 w 170"/>
              <a:gd name="T37" fmla="*/ 10 h 120"/>
              <a:gd name="T38" fmla="*/ 170 w 170"/>
              <a:gd name="T39" fmla="*/ 16 h 120"/>
              <a:gd name="T40" fmla="*/ 53 w 170"/>
              <a:gd name="T41" fmla="*/ 115 h 120"/>
              <a:gd name="T42" fmla="*/ 6 w 170"/>
              <a:gd name="T43" fmla="*/ 120 h 120"/>
              <a:gd name="T44" fmla="*/ 0 w 170"/>
              <a:gd name="T45" fmla="*/ 110 h 120"/>
              <a:gd name="T46" fmla="*/ 10 w 170"/>
              <a:gd name="T47" fmla="*/ 88 h 120"/>
              <a:gd name="T48" fmla="*/ 27 w 170"/>
              <a:gd name="T49" fmla="*/ 60 h 120"/>
              <a:gd name="T50" fmla="*/ 43 w 170"/>
              <a:gd name="T51" fmla="*/ 88 h 120"/>
              <a:gd name="T52" fmla="*/ 53 w 170"/>
              <a:gd name="T53" fmla="*/ 110 h 120"/>
              <a:gd name="T54" fmla="*/ 38 w 170"/>
              <a:gd name="T55" fmla="*/ 101 h 120"/>
              <a:gd name="T56" fmla="*/ 36 w 170"/>
              <a:gd name="T57" fmla="*/ 100 h 120"/>
              <a:gd name="T58" fmla="*/ 39 w 170"/>
              <a:gd name="T59" fmla="*/ 88 h 120"/>
              <a:gd name="T60" fmla="*/ 26 w 170"/>
              <a:gd name="T61" fmla="*/ 64 h 120"/>
              <a:gd name="T62" fmla="*/ 14 w 170"/>
              <a:gd name="T63" fmla="*/ 88 h 120"/>
              <a:gd name="T64" fmla="*/ 18 w 170"/>
              <a:gd name="T65" fmla="*/ 99 h 120"/>
              <a:gd name="T66" fmla="*/ 15 w 170"/>
              <a:gd name="T67" fmla="*/ 102 h 120"/>
              <a:gd name="T68" fmla="*/ 4 w 170"/>
              <a:gd name="T69" fmla="*/ 115 h 120"/>
              <a:gd name="T70" fmla="*/ 48 w 170"/>
              <a:gd name="T71" fmla="*/ 116 h 120"/>
              <a:gd name="T72" fmla="*/ 48 w 170"/>
              <a:gd name="T73" fmla="*/ 110 h 120"/>
              <a:gd name="T74" fmla="*/ 78 w 170"/>
              <a:gd name="T75" fmla="*/ 78 h 120"/>
              <a:gd name="T76" fmla="*/ 61 w 170"/>
              <a:gd name="T77" fmla="*/ 50 h 120"/>
              <a:gd name="T78" fmla="*/ 44 w 170"/>
              <a:gd name="T79" fmla="*/ 78 h 120"/>
              <a:gd name="T80" fmla="*/ 44 w 170"/>
              <a:gd name="T81" fmla="*/ 89 h 120"/>
              <a:gd name="T82" fmla="*/ 50 w 170"/>
              <a:gd name="T83" fmla="*/ 91 h 120"/>
              <a:gd name="T84" fmla="*/ 53 w 170"/>
              <a:gd name="T85" fmla="*/ 88 h 120"/>
              <a:gd name="T86" fmla="*/ 49 w 170"/>
              <a:gd name="T87" fmla="*/ 78 h 120"/>
              <a:gd name="T88" fmla="*/ 62 w 170"/>
              <a:gd name="T89" fmla="*/ 54 h 120"/>
              <a:gd name="T90" fmla="*/ 74 w 170"/>
              <a:gd name="T91" fmla="*/ 78 h 120"/>
              <a:gd name="T92" fmla="*/ 71 w 170"/>
              <a:gd name="T93" fmla="*/ 90 h 120"/>
              <a:gd name="T94" fmla="*/ 73 w 170"/>
              <a:gd name="T95" fmla="*/ 91 h 120"/>
              <a:gd name="T96" fmla="*/ 84 w 170"/>
              <a:gd name="T97" fmla="*/ 105 h 120"/>
              <a:gd name="T98" fmla="*/ 56 w 170"/>
              <a:gd name="T99" fmla="*/ 106 h 120"/>
              <a:gd name="T100" fmla="*/ 83 w 170"/>
              <a:gd name="T101" fmla="*/ 110 h 120"/>
              <a:gd name="T102" fmla="*/ 88 w 170"/>
              <a:gd name="T103" fmla="*/ 100 h 120"/>
              <a:gd name="T104" fmla="*/ 108 w 170"/>
              <a:gd name="T105" fmla="*/ 22 h 120"/>
              <a:gd name="T106" fmla="*/ 108 w 170"/>
              <a:gd name="T107" fmla="*/ 18 h 120"/>
              <a:gd name="T108" fmla="*/ 62 w 170"/>
              <a:gd name="T109" fmla="*/ 20 h 120"/>
              <a:gd name="T110" fmla="*/ 108 w 170"/>
              <a:gd name="T111" fmla="*/ 2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0" h="120">
                <a:moveTo>
                  <a:pt x="170" y="16"/>
                </a:moveTo>
                <a:cubicBezTo>
                  <a:pt x="170" y="104"/>
                  <a:pt x="170" y="104"/>
                  <a:pt x="170" y="104"/>
                </a:cubicBezTo>
                <a:cubicBezTo>
                  <a:pt x="170" y="107"/>
                  <a:pt x="168" y="110"/>
                  <a:pt x="165" y="111"/>
                </a:cubicBezTo>
                <a:cubicBezTo>
                  <a:pt x="162" y="112"/>
                  <a:pt x="159" y="112"/>
                  <a:pt x="156" y="111"/>
                </a:cubicBezTo>
                <a:cubicBezTo>
                  <a:pt x="156" y="111"/>
                  <a:pt x="156" y="111"/>
                  <a:pt x="156" y="110"/>
                </a:cubicBezTo>
                <a:cubicBezTo>
                  <a:pt x="131" y="86"/>
                  <a:pt x="131" y="86"/>
                  <a:pt x="131" y="86"/>
                </a:cubicBezTo>
                <a:cubicBezTo>
                  <a:pt x="131" y="109"/>
                  <a:pt x="131" y="109"/>
                  <a:pt x="131" y="109"/>
                </a:cubicBezTo>
                <a:cubicBezTo>
                  <a:pt x="131" y="115"/>
                  <a:pt x="126" y="120"/>
                  <a:pt x="120" y="120"/>
                </a:cubicBezTo>
                <a:cubicBezTo>
                  <a:pt x="94" y="120"/>
                  <a:pt x="94" y="120"/>
                  <a:pt x="94" y="120"/>
                </a:cubicBezTo>
                <a:cubicBezTo>
                  <a:pt x="91" y="120"/>
                  <a:pt x="90" y="119"/>
                  <a:pt x="90" y="116"/>
                </a:cubicBezTo>
                <a:cubicBezTo>
                  <a:pt x="90" y="114"/>
                  <a:pt x="91" y="112"/>
                  <a:pt x="94" y="112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122" y="112"/>
                  <a:pt x="124" y="111"/>
                  <a:pt x="124" y="109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5"/>
                  <a:pt x="124" y="74"/>
                  <a:pt x="125" y="74"/>
                </a:cubicBezTo>
                <a:cubicBezTo>
                  <a:pt x="126" y="72"/>
                  <a:pt x="129" y="72"/>
                  <a:pt x="130" y="74"/>
                </a:cubicBezTo>
                <a:cubicBezTo>
                  <a:pt x="161" y="104"/>
                  <a:pt x="161" y="104"/>
                  <a:pt x="161" y="104"/>
                </a:cubicBezTo>
                <a:cubicBezTo>
                  <a:pt x="162" y="104"/>
                  <a:pt x="162" y="104"/>
                  <a:pt x="162" y="104"/>
                </a:cubicBezTo>
                <a:cubicBezTo>
                  <a:pt x="162" y="16"/>
                  <a:pt x="162" y="16"/>
                  <a:pt x="162" y="16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30" y="47"/>
                  <a:pt x="130" y="47"/>
                  <a:pt x="130" y="47"/>
                </a:cubicBezTo>
                <a:cubicBezTo>
                  <a:pt x="128" y="49"/>
                  <a:pt x="126" y="49"/>
                  <a:pt x="124" y="47"/>
                </a:cubicBezTo>
                <a:cubicBezTo>
                  <a:pt x="124" y="46"/>
                  <a:pt x="123" y="45"/>
                  <a:pt x="123" y="44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10"/>
                  <a:pt x="121" y="9"/>
                  <a:pt x="119" y="8"/>
                </a:cubicBezTo>
                <a:cubicBezTo>
                  <a:pt x="13" y="8"/>
                  <a:pt x="13" y="8"/>
                  <a:pt x="13" y="8"/>
                </a:cubicBezTo>
                <a:cubicBezTo>
                  <a:pt x="11" y="8"/>
                  <a:pt x="10" y="10"/>
                  <a:pt x="10" y="12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59"/>
                  <a:pt x="8" y="60"/>
                  <a:pt x="6" y="60"/>
                </a:cubicBezTo>
                <a:cubicBezTo>
                  <a:pt x="3" y="60"/>
                  <a:pt x="2" y="59"/>
                  <a:pt x="2" y="56"/>
                </a:cubicBezTo>
                <a:cubicBezTo>
                  <a:pt x="2" y="12"/>
                  <a:pt x="2" y="12"/>
                  <a:pt x="2" y="12"/>
                </a:cubicBezTo>
                <a:cubicBezTo>
                  <a:pt x="2" y="6"/>
                  <a:pt x="7" y="0"/>
                  <a:pt x="13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126" y="1"/>
                  <a:pt x="131" y="6"/>
                  <a:pt x="131" y="12"/>
                </a:cubicBezTo>
                <a:cubicBezTo>
                  <a:pt x="131" y="35"/>
                  <a:pt x="131" y="35"/>
                  <a:pt x="131" y="35"/>
                </a:cubicBezTo>
                <a:cubicBezTo>
                  <a:pt x="156" y="10"/>
                  <a:pt x="156" y="10"/>
                  <a:pt x="156" y="10"/>
                </a:cubicBezTo>
                <a:cubicBezTo>
                  <a:pt x="156" y="10"/>
                  <a:pt x="156" y="10"/>
                  <a:pt x="156" y="10"/>
                </a:cubicBezTo>
                <a:cubicBezTo>
                  <a:pt x="159" y="8"/>
                  <a:pt x="162" y="8"/>
                  <a:pt x="165" y="10"/>
                </a:cubicBezTo>
                <a:cubicBezTo>
                  <a:pt x="168" y="11"/>
                  <a:pt x="170" y="14"/>
                  <a:pt x="170" y="16"/>
                </a:cubicBezTo>
                <a:close/>
                <a:moveTo>
                  <a:pt x="53" y="110"/>
                </a:moveTo>
                <a:cubicBezTo>
                  <a:pt x="53" y="115"/>
                  <a:pt x="53" y="115"/>
                  <a:pt x="53" y="115"/>
                </a:cubicBezTo>
                <a:cubicBezTo>
                  <a:pt x="53" y="118"/>
                  <a:pt x="50" y="120"/>
                  <a:pt x="48" y="120"/>
                </a:cubicBezTo>
                <a:cubicBezTo>
                  <a:pt x="6" y="120"/>
                  <a:pt x="6" y="120"/>
                  <a:pt x="6" y="120"/>
                </a:cubicBezTo>
                <a:cubicBezTo>
                  <a:pt x="3" y="120"/>
                  <a:pt x="0" y="118"/>
                  <a:pt x="0" y="115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02"/>
                  <a:pt x="8" y="100"/>
                  <a:pt x="13" y="98"/>
                </a:cubicBezTo>
                <a:cubicBezTo>
                  <a:pt x="11" y="95"/>
                  <a:pt x="10" y="92"/>
                  <a:pt x="10" y="88"/>
                </a:cubicBezTo>
                <a:cubicBezTo>
                  <a:pt x="10" y="78"/>
                  <a:pt x="10" y="78"/>
                  <a:pt x="10" y="78"/>
                </a:cubicBezTo>
                <a:cubicBezTo>
                  <a:pt x="10" y="68"/>
                  <a:pt x="17" y="61"/>
                  <a:pt x="27" y="60"/>
                </a:cubicBezTo>
                <a:cubicBezTo>
                  <a:pt x="36" y="61"/>
                  <a:pt x="44" y="68"/>
                  <a:pt x="43" y="78"/>
                </a:cubicBezTo>
                <a:cubicBezTo>
                  <a:pt x="43" y="88"/>
                  <a:pt x="43" y="88"/>
                  <a:pt x="43" y="88"/>
                </a:cubicBezTo>
                <a:cubicBezTo>
                  <a:pt x="43" y="92"/>
                  <a:pt x="42" y="95"/>
                  <a:pt x="40" y="98"/>
                </a:cubicBezTo>
                <a:cubicBezTo>
                  <a:pt x="45" y="100"/>
                  <a:pt x="52" y="102"/>
                  <a:pt x="53" y="110"/>
                </a:cubicBezTo>
                <a:close/>
                <a:moveTo>
                  <a:pt x="48" y="110"/>
                </a:moveTo>
                <a:cubicBezTo>
                  <a:pt x="48" y="105"/>
                  <a:pt x="43" y="103"/>
                  <a:pt x="3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36" y="101"/>
                  <a:pt x="36" y="101"/>
                  <a:pt x="36" y="100"/>
                </a:cubicBezTo>
                <a:cubicBezTo>
                  <a:pt x="35" y="100"/>
                  <a:pt x="35" y="98"/>
                  <a:pt x="36" y="98"/>
                </a:cubicBezTo>
                <a:cubicBezTo>
                  <a:pt x="38" y="95"/>
                  <a:pt x="39" y="92"/>
                  <a:pt x="39" y="88"/>
                </a:cubicBezTo>
                <a:cubicBezTo>
                  <a:pt x="39" y="78"/>
                  <a:pt x="39" y="78"/>
                  <a:pt x="39" y="78"/>
                </a:cubicBezTo>
                <a:cubicBezTo>
                  <a:pt x="39" y="71"/>
                  <a:pt x="34" y="65"/>
                  <a:pt x="26" y="64"/>
                </a:cubicBezTo>
                <a:cubicBezTo>
                  <a:pt x="19" y="65"/>
                  <a:pt x="14" y="71"/>
                  <a:pt x="14" y="78"/>
                </a:cubicBezTo>
                <a:cubicBezTo>
                  <a:pt x="14" y="88"/>
                  <a:pt x="14" y="88"/>
                  <a:pt x="14" y="88"/>
                </a:cubicBezTo>
                <a:cubicBezTo>
                  <a:pt x="14" y="92"/>
                  <a:pt x="15" y="95"/>
                  <a:pt x="18" y="98"/>
                </a:cubicBezTo>
                <a:cubicBezTo>
                  <a:pt x="18" y="98"/>
                  <a:pt x="18" y="98"/>
                  <a:pt x="18" y="99"/>
                </a:cubicBezTo>
                <a:cubicBezTo>
                  <a:pt x="18" y="100"/>
                  <a:pt x="18" y="101"/>
                  <a:pt x="17" y="101"/>
                </a:cubicBezTo>
                <a:cubicBezTo>
                  <a:pt x="15" y="102"/>
                  <a:pt x="15" y="102"/>
                  <a:pt x="15" y="102"/>
                </a:cubicBezTo>
                <a:cubicBezTo>
                  <a:pt x="10" y="103"/>
                  <a:pt x="4" y="105"/>
                  <a:pt x="4" y="110"/>
                </a:cubicBezTo>
                <a:cubicBezTo>
                  <a:pt x="4" y="115"/>
                  <a:pt x="4" y="115"/>
                  <a:pt x="4" y="115"/>
                </a:cubicBezTo>
                <a:cubicBezTo>
                  <a:pt x="4" y="116"/>
                  <a:pt x="5" y="116"/>
                  <a:pt x="6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16"/>
                  <a:pt x="48" y="116"/>
                  <a:pt x="48" y="115"/>
                </a:cubicBezTo>
                <a:lnTo>
                  <a:pt x="48" y="110"/>
                </a:lnTo>
                <a:close/>
                <a:moveTo>
                  <a:pt x="75" y="88"/>
                </a:moveTo>
                <a:cubicBezTo>
                  <a:pt x="77" y="85"/>
                  <a:pt x="78" y="81"/>
                  <a:pt x="78" y="78"/>
                </a:cubicBezTo>
                <a:cubicBezTo>
                  <a:pt x="78" y="68"/>
                  <a:pt x="78" y="68"/>
                  <a:pt x="78" y="68"/>
                </a:cubicBezTo>
                <a:cubicBezTo>
                  <a:pt x="78" y="58"/>
                  <a:pt x="70" y="50"/>
                  <a:pt x="61" y="50"/>
                </a:cubicBezTo>
                <a:cubicBezTo>
                  <a:pt x="52" y="50"/>
                  <a:pt x="44" y="58"/>
                  <a:pt x="44" y="6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81"/>
                  <a:pt x="46" y="85"/>
                  <a:pt x="47" y="88"/>
                </a:cubicBezTo>
                <a:cubicBezTo>
                  <a:pt x="46" y="88"/>
                  <a:pt x="45" y="88"/>
                  <a:pt x="44" y="89"/>
                </a:cubicBezTo>
                <a:cubicBezTo>
                  <a:pt x="45" y="90"/>
                  <a:pt x="47" y="90"/>
                  <a:pt x="48" y="92"/>
                </a:cubicBezTo>
                <a:cubicBezTo>
                  <a:pt x="48" y="91"/>
                  <a:pt x="49" y="91"/>
                  <a:pt x="50" y="91"/>
                </a:cubicBezTo>
                <a:cubicBezTo>
                  <a:pt x="52" y="91"/>
                  <a:pt x="52" y="91"/>
                  <a:pt x="52" y="91"/>
                </a:cubicBezTo>
                <a:cubicBezTo>
                  <a:pt x="53" y="90"/>
                  <a:pt x="53" y="89"/>
                  <a:pt x="53" y="88"/>
                </a:cubicBezTo>
                <a:cubicBezTo>
                  <a:pt x="53" y="88"/>
                  <a:pt x="52" y="88"/>
                  <a:pt x="52" y="88"/>
                </a:cubicBezTo>
                <a:cubicBezTo>
                  <a:pt x="50" y="85"/>
                  <a:pt x="48" y="82"/>
                  <a:pt x="49" y="78"/>
                </a:cubicBezTo>
                <a:cubicBezTo>
                  <a:pt x="49" y="68"/>
                  <a:pt x="49" y="68"/>
                  <a:pt x="49" y="68"/>
                </a:cubicBezTo>
                <a:cubicBezTo>
                  <a:pt x="48" y="61"/>
                  <a:pt x="54" y="55"/>
                  <a:pt x="62" y="54"/>
                </a:cubicBezTo>
                <a:cubicBezTo>
                  <a:pt x="69" y="55"/>
                  <a:pt x="74" y="61"/>
                  <a:pt x="74" y="68"/>
                </a:cubicBezTo>
                <a:cubicBezTo>
                  <a:pt x="74" y="78"/>
                  <a:pt x="74" y="78"/>
                  <a:pt x="74" y="78"/>
                </a:cubicBezTo>
                <a:cubicBezTo>
                  <a:pt x="74" y="82"/>
                  <a:pt x="73" y="85"/>
                  <a:pt x="71" y="88"/>
                </a:cubicBezTo>
                <a:cubicBezTo>
                  <a:pt x="70" y="88"/>
                  <a:pt x="70" y="90"/>
                  <a:pt x="71" y="90"/>
                </a:cubicBezTo>
                <a:cubicBezTo>
                  <a:pt x="71" y="91"/>
                  <a:pt x="71" y="91"/>
                  <a:pt x="72" y="91"/>
                </a:cubicBezTo>
                <a:cubicBezTo>
                  <a:pt x="73" y="91"/>
                  <a:pt x="73" y="91"/>
                  <a:pt x="73" y="91"/>
                </a:cubicBezTo>
                <a:cubicBezTo>
                  <a:pt x="78" y="93"/>
                  <a:pt x="84" y="95"/>
                  <a:pt x="84" y="100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84" y="106"/>
                  <a:pt x="83" y="106"/>
                  <a:pt x="82" y="106"/>
                </a:cubicBezTo>
                <a:cubicBezTo>
                  <a:pt x="56" y="106"/>
                  <a:pt x="56" y="106"/>
                  <a:pt x="56" y="106"/>
                </a:cubicBezTo>
                <a:cubicBezTo>
                  <a:pt x="56" y="107"/>
                  <a:pt x="56" y="109"/>
                  <a:pt x="56" y="110"/>
                </a:cubicBezTo>
                <a:cubicBezTo>
                  <a:pt x="83" y="110"/>
                  <a:pt x="83" y="110"/>
                  <a:pt x="83" y="110"/>
                </a:cubicBezTo>
                <a:cubicBezTo>
                  <a:pt x="86" y="110"/>
                  <a:pt x="88" y="108"/>
                  <a:pt x="88" y="105"/>
                </a:cubicBezTo>
                <a:cubicBezTo>
                  <a:pt x="88" y="100"/>
                  <a:pt x="88" y="100"/>
                  <a:pt x="88" y="100"/>
                </a:cubicBezTo>
                <a:cubicBezTo>
                  <a:pt x="87" y="92"/>
                  <a:pt x="80" y="89"/>
                  <a:pt x="75" y="88"/>
                </a:cubicBezTo>
                <a:close/>
                <a:moveTo>
                  <a:pt x="108" y="22"/>
                </a:moveTo>
                <a:cubicBezTo>
                  <a:pt x="109" y="22"/>
                  <a:pt x="110" y="22"/>
                  <a:pt x="110" y="20"/>
                </a:cubicBezTo>
                <a:cubicBezTo>
                  <a:pt x="110" y="19"/>
                  <a:pt x="109" y="18"/>
                  <a:pt x="10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2" y="18"/>
                  <a:pt x="62" y="19"/>
                  <a:pt x="62" y="20"/>
                </a:cubicBezTo>
                <a:cubicBezTo>
                  <a:pt x="62" y="22"/>
                  <a:pt x="62" y="22"/>
                  <a:pt x="64" y="22"/>
                </a:cubicBezTo>
                <a:lnTo>
                  <a:pt x="108" y="2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93433" y="4655016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Media Services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6" name="直接连接符 55"/>
          <p:cNvCxnSpPr/>
          <p:nvPr/>
        </p:nvCxnSpPr>
        <p:spPr bwMode="auto">
          <a:xfrm>
            <a:off x="1468716" y="4454008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3703360" y="1516779"/>
            <a:ext cx="334301" cy="372507"/>
          </a:xfrm>
          <a:custGeom>
            <a:avLst/>
            <a:gdLst>
              <a:gd name="T0" fmla="*/ 96 w 160"/>
              <a:gd name="T1" fmla="*/ 6 h 179"/>
              <a:gd name="T2" fmla="*/ 160 w 160"/>
              <a:gd name="T3" fmla="*/ 62 h 179"/>
              <a:gd name="T4" fmla="*/ 144 w 160"/>
              <a:gd name="T5" fmla="*/ 145 h 179"/>
              <a:gd name="T6" fmla="*/ 64 w 160"/>
              <a:gd name="T7" fmla="*/ 173 h 179"/>
              <a:gd name="T8" fmla="*/ 0 w 160"/>
              <a:gd name="T9" fmla="*/ 118 h 179"/>
              <a:gd name="T10" fmla="*/ 15 w 160"/>
              <a:gd name="T11" fmla="*/ 35 h 179"/>
              <a:gd name="T12" fmla="*/ 95 w 160"/>
              <a:gd name="T13" fmla="*/ 6 h 179"/>
              <a:gd name="T14" fmla="*/ 20 w 160"/>
              <a:gd name="T15" fmla="*/ 41 h 179"/>
              <a:gd name="T16" fmla="*/ 8 w 160"/>
              <a:gd name="T17" fmla="*/ 118 h 179"/>
              <a:gd name="T18" fmla="*/ 68 w 160"/>
              <a:gd name="T19" fmla="*/ 166 h 179"/>
              <a:gd name="T20" fmla="*/ 140 w 160"/>
              <a:gd name="T21" fmla="*/ 138 h 179"/>
              <a:gd name="T22" fmla="*/ 152 w 160"/>
              <a:gd name="T23" fmla="*/ 62 h 179"/>
              <a:gd name="T24" fmla="*/ 92 w 160"/>
              <a:gd name="T25" fmla="*/ 13 h 179"/>
              <a:gd name="T26" fmla="*/ 68 w 160"/>
              <a:gd name="T27" fmla="*/ 13 h 179"/>
              <a:gd name="T28" fmla="*/ 90 w 160"/>
              <a:gd name="T29" fmla="*/ 38 h 179"/>
              <a:gd name="T30" fmla="*/ 82 w 160"/>
              <a:gd name="T31" fmla="*/ 56 h 179"/>
              <a:gd name="T32" fmla="*/ 110 w 160"/>
              <a:gd name="T33" fmla="*/ 104 h 179"/>
              <a:gd name="T34" fmla="*/ 125 w 160"/>
              <a:gd name="T35" fmla="*/ 106 h 179"/>
              <a:gd name="T36" fmla="*/ 135 w 160"/>
              <a:gd name="T37" fmla="*/ 116 h 179"/>
              <a:gd name="T38" fmla="*/ 115 w 160"/>
              <a:gd name="T39" fmla="*/ 116 h 179"/>
              <a:gd name="T40" fmla="*/ 108 w 160"/>
              <a:gd name="T41" fmla="*/ 108 h 179"/>
              <a:gd name="T42" fmla="*/ 52 w 160"/>
              <a:gd name="T43" fmla="*/ 108 h 179"/>
              <a:gd name="T44" fmla="*/ 45 w 160"/>
              <a:gd name="T45" fmla="*/ 115 h 179"/>
              <a:gd name="T46" fmla="*/ 35 w 160"/>
              <a:gd name="T47" fmla="*/ 126 h 179"/>
              <a:gd name="T48" fmla="*/ 35 w 160"/>
              <a:gd name="T49" fmla="*/ 106 h 179"/>
              <a:gd name="T50" fmla="*/ 50 w 160"/>
              <a:gd name="T51" fmla="*/ 104 h 179"/>
              <a:gd name="T52" fmla="*/ 78 w 160"/>
              <a:gd name="T53" fmla="*/ 56 h 179"/>
              <a:gd name="T54" fmla="*/ 70 w 160"/>
              <a:gd name="T55" fmla="*/ 38 h 179"/>
              <a:gd name="T56" fmla="*/ 80 w 160"/>
              <a:gd name="T57" fmla="*/ 28 h 179"/>
              <a:gd name="T58" fmla="*/ 119 w 160"/>
              <a:gd name="T59" fmla="*/ 116 h 179"/>
              <a:gd name="T60" fmla="*/ 131 w 160"/>
              <a:gd name="T61" fmla="*/ 116 h 179"/>
              <a:gd name="T62" fmla="*/ 35 w 160"/>
              <a:gd name="T63" fmla="*/ 110 h 179"/>
              <a:gd name="T64" fmla="*/ 35 w 160"/>
              <a:gd name="T65" fmla="*/ 122 h 179"/>
              <a:gd name="T66" fmla="*/ 35 w 160"/>
              <a:gd name="T67" fmla="*/ 110 h 179"/>
              <a:gd name="T68" fmla="*/ 54 w 160"/>
              <a:gd name="T69" fmla="*/ 75 h 179"/>
              <a:gd name="T70" fmla="*/ 80 w 160"/>
              <a:gd name="T71" fmla="*/ 119 h 179"/>
              <a:gd name="T72" fmla="*/ 106 w 160"/>
              <a:gd name="T73" fmla="*/ 75 h 179"/>
              <a:gd name="T74" fmla="*/ 80 w 160"/>
              <a:gd name="T75" fmla="*/ 77 h 179"/>
              <a:gd name="T76" fmla="*/ 90 w 160"/>
              <a:gd name="T77" fmla="*/ 83 h 179"/>
              <a:gd name="T78" fmla="*/ 90 w 160"/>
              <a:gd name="T79" fmla="*/ 83 h 179"/>
              <a:gd name="T80" fmla="*/ 98 w 160"/>
              <a:gd name="T81" fmla="*/ 92 h 179"/>
              <a:gd name="T82" fmla="*/ 89 w 160"/>
              <a:gd name="T83" fmla="*/ 102 h 179"/>
              <a:gd name="T84" fmla="*/ 70 w 160"/>
              <a:gd name="T85" fmla="*/ 102 h 179"/>
              <a:gd name="T86" fmla="*/ 67 w 160"/>
              <a:gd name="T87" fmla="*/ 87 h 179"/>
              <a:gd name="T88" fmla="*/ 68 w 160"/>
              <a:gd name="T89" fmla="*/ 86 h 179"/>
              <a:gd name="T90" fmla="*/ 78 w 160"/>
              <a:gd name="T91" fmla="*/ 77 h 179"/>
              <a:gd name="T92" fmla="*/ 80 w 160"/>
              <a:gd name="T93" fmla="*/ 77 h 179"/>
              <a:gd name="T94" fmla="*/ 71 w 160"/>
              <a:gd name="T95" fmla="*/ 88 h 179"/>
              <a:gd name="T96" fmla="*/ 71 w 160"/>
              <a:gd name="T97" fmla="*/ 90 h 179"/>
              <a:gd name="T98" fmla="*/ 66 w 160"/>
              <a:gd name="T99" fmla="*/ 94 h 179"/>
              <a:gd name="T100" fmla="*/ 70 w 160"/>
              <a:gd name="T101" fmla="*/ 98 h 179"/>
              <a:gd name="T102" fmla="*/ 94 w 160"/>
              <a:gd name="T103" fmla="*/ 92 h 179"/>
              <a:gd name="T104" fmla="*/ 89 w 160"/>
              <a:gd name="T105" fmla="*/ 87 h 179"/>
              <a:gd name="T106" fmla="*/ 87 w 160"/>
              <a:gd name="T107" fmla="*/ 86 h 179"/>
              <a:gd name="T108" fmla="*/ 80 w 160"/>
              <a:gd name="T109" fmla="*/ 32 h 179"/>
              <a:gd name="T110" fmla="*/ 80 w 160"/>
              <a:gd name="T111" fmla="*/ 44 h 179"/>
              <a:gd name="T112" fmla="*/ 80 w 160"/>
              <a:gd name="T113" fmla="*/ 3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0" h="179">
                <a:moveTo>
                  <a:pt x="95" y="6"/>
                </a:moveTo>
                <a:cubicBezTo>
                  <a:pt x="96" y="6"/>
                  <a:pt x="96" y="6"/>
                  <a:pt x="96" y="6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54" y="40"/>
                  <a:pt x="160" y="51"/>
                  <a:pt x="160" y="62"/>
                </a:cubicBezTo>
                <a:cubicBezTo>
                  <a:pt x="160" y="118"/>
                  <a:pt x="160" y="118"/>
                  <a:pt x="160" y="118"/>
                </a:cubicBezTo>
                <a:cubicBezTo>
                  <a:pt x="160" y="129"/>
                  <a:pt x="154" y="140"/>
                  <a:pt x="144" y="14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86" y="179"/>
                  <a:pt x="74" y="179"/>
                  <a:pt x="64" y="1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6" y="140"/>
                  <a:pt x="0" y="129"/>
                  <a:pt x="0" y="11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0"/>
                  <a:pt x="5" y="40"/>
                  <a:pt x="15" y="35"/>
                </a:cubicBezTo>
                <a:cubicBezTo>
                  <a:pt x="64" y="6"/>
                  <a:pt x="64" y="6"/>
                  <a:pt x="64" y="6"/>
                </a:cubicBezTo>
                <a:cubicBezTo>
                  <a:pt x="74" y="0"/>
                  <a:pt x="85" y="0"/>
                  <a:pt x="95" y="6"/>
                </a:cubicBezTo>
                <a:close/>
                <a:moveTo>
                  <a:pt x="68" y="13"/>
                </a:moveTo>
                <a:cubicBezTo>
                  <a:pt x="20" y="41"/>
                  <a:pt x="20" y="41"/>
                  <a:pt x="20" y="41"/>
                </a:cubicBezTo>
                <a:cubicBezTo>
                  <a:pt x="12" y="46"/>
                  <a:pt x="8" y="54"/>
                  <a:pt x="8" y="62"/>
                </a:cubicBezTo>
                <a:cubicBezTo>
                  <a:pt x="8" y="118"/>
                  <a:pt x="8" y="118"/>
                  <a:pt x="8" y="118"/>
                </a:cubicBezTo>
                <a:cubicBezTo>
                  <a:pt x="8" y="126"/>
                  <a:pt x="12" y="134"/>
                  <a:pt x="20" y="138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6" y="171"/>
                  <a:pt x="84" y="171"/>
                  <a:pt x="92" y="166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48" y="134"/>
                  <a:pt x="152" y="126"/>
                  <a:pt x="152" y="118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2" y="53"/>
                  <a:pt x="148" y="45"/>
                  <a:pt x="140" y="41"/>
                </a:cubicBezTo>
                <a:cubicBezTo>
                  <a:pt x="92" y="13"/>
                  <a:pt x="92" y="13"/>
                  <a:pt x="92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84" y="9"/>
                  <a:pt x="75" y="9"/>
                  <a:pt x="68" y="13"/>
                </a:cubicBezTo>
                <a:close/>
                <a:moveTo>
                  <a:pt x="80" y="28"/>
                </a:moveTo>
                <a:cubicBezTo>
                  <a:pt x="86" y="28"/>
                  <a:pt x="90" y="32"/>
                  <a:pt x="90" y="38"/>
                </a:cubicBezTo>
                <a:cubicBezTo>
                  <a:pt x="90" y="42"/>
                  <a:pt x="87" y="46"/>
                  <a:pt x="82" y="47"/>
                </a:cubicBezTo>
                <a:cubicBezTo>
                  <a:pt x="82" y="56"/>
                  <a:pt x="82" y="56"/>
                  <a:pt x="82" y="56"/>
                </a:cubicBezTo>
                <a:cubicBezTo>
                  <a:pt x="110" y="72"/>
                  <a:pt x="110" y="72"/>
                  <a:pt x="110" y="72"/>
                </a:cubicBezTo>
                <a:cubicBezTo>
                  <a:pt x="110" y="104"/>
                  <a:pt x="110" y="104"/>
                  <a:pt x="110" y="104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9" y="107"/>
                  <a:pt x="122" y="106"/>
                  <a:pt x="125" y="106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31" y="106"/>
                  <a:pt x="135" y="110"/>
                  <a:pt x="135" y="116"/>
                </a:cubicBezTo>
                <a:cubicBezTo>
                  <a:pt x="135" y="121"/>
                  <a:pt x="131" y="126"/>
                  <a:pt x="125" y="126"/>
                </a:cubicBezTo>
                <a:cubicBezTo>
                  <a:pt x="120" y="126"/>
                  <a:pt x="115" y="121"/>
                  <a:pt x="115" y="116"/>
                </a:cubicBezTo>
                <a:cubicBezTo>
                  <a:pt x="115" y="114"/>
                  <a:pt x="115" y="113"/>
                  <a:pt x="116" y="112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80" y="124"/>
                  <a:pt x="80" y="124"/>
                  <a:pt x="80" y="124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5" y="113"/>
                  <a:pt x="45" y="114"/>
                  <a:pt x="45" y="115"/>
                </a:cubicBezTo>
                <a:cubicBezTo>
                  <a:pt x="45" y="116"/>
                  <a:pt x="45" y="116"/>
                  <a:pt x="45" y="116"/>
                </a:cubicBezTo>
                <a:cubicBezTo>
                  <a:pt x="45" y="121"/>
                  <a:pt x="40" y="126"/>
                  <a:pt x="35" y="126"/>
                </a:cubicBezTo>
                <a:cubicBezTo>
                  <a:pt x="29" y="126"/>
                  <a:pt x="25" y="121"/>
                  <a:pt x="25" y="116"/>
                </a:cubicBezTo>
                <a:cubicBezTo>
                  <a:pt x="25" y="110"/>
                  <a:pt x="29" y="106"/>
                  <a:pt x="35" y="106"/>
                </a:cubicBezTo>
                <a:cubicBezTo>
                  <a:pt x="38" y="106"/>
                  <a:pt x="41" y="107"/>
                  <a:pt x="42" y="109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50" y="72"/>
                  <a:pt x="50" y="72"/>
                  <a:pt x="50" y="72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47"/>
                  <a:pt x="78" y="47"/>
                  <a:pt x="78" y="47"/>
                </a:cubicBezTo>
                <a:cubicBezTo>
                  <a:pt x="74" y="46"/>
                  <a:pt x="70" y="43"/>
                  <a:pt x="70" y="38"/>
                </a:cubicBezTo>
                <a:cubicBezTo>
                  <a:pt x="70" y="38"/>
                  <a:pt x="70" y="38"/>
                  <a:pt x="70" y="38"/>
                </a:cubicBezTo>
                <a:cubicBezTo>
                  <a:pt x="70" y="32"/>
                  <a:pt x="74" y="28"/>
                  <a:pt x="80" y="28"/>
                </a:cubicBezTo>
                <a:close/>
                <a:moveTo>
                  <a:pt x="125" y="110"/>
                </a:moveTo>
                <a:cubicBezTo>
                  <a:pt x="122" y="110"/>
                  <a:pt x="119" y="112"/>
                  <a:pt x="119" y="116"/>
                </a:cubicBezTo>
                <a:cubicBezTo>
                  <a:pt x="119" y="119"/>
                  <a:pt x="122" y="122"/>
                  <a:pt x="125" y="122"/>
                </a:cubicBezTo>
                <a:cubicBezTo>
                  <a:pt x="129" y="122"/>
                  <a:pt x="131" y="119"/>
                  <a:pt x="131" y="116"/>
                </a:cubicBezTo>
                <a:cubicBezTo>
                  <a:pt x="131" y="112"/>
                  <a:pt x="129" y="110"/>
                  <a:pt x="125" y="110"/>
                </a:cubicBezTo>
                <a:close/>
                <a:moveTo>
                  <a:pt x="35" y="110"/>
                </a:moveTo>
                <a:cubicBezTo>
                  <a:pt x="31" y="110"/>
                  <a:pt x="29" y="112"/>
                  <a:pt x="29" y="116"/>
                </a:cubicBezTo>
                <a:cubicBezTo>
                  <a:pt x="29" y="119"/>
                  <a:pt x="31" y="122"/>
                  <a:pt x="35" y="122"/>
                </a:cubicBezTo>
                <a:cubicBezTo>
                  <a:pt x="38" y="122"/>
                  <a:pt x="41" y="119"/>
                  <a:pt x="41" y="116"/>
                </a:cubicBezTo>
                <a:cubicBezTo>
                  <a:pt x="41" y="112"/>
                  <a:pt x="38" y="110"/>
                  <a:pt x="35" y="110"/>
                </a:cubicBezTo>
                <a:close/>
                <a:moveTo>
                  <a:pt x="80" y="60"/>
                </a:moveTo>
                <a:cubicBezTo>
                  <a:pt x="54" y="75"/>
                  <a:pt x="54" y="75"/>
                  <a:pt x="54" y="75"/>
                </a:cubicBezTo>
                <a:cubicBezTo>
                  <a:pt x="54" y="104"/>
                  <a:pt x="54" y="104"/>
                  <a:pt x="54" y="104"/>
                </a:cubicBezTo>
                <a:cubicBezTo>
                  <a:pt x="80" y="119"/>
                  <a:pt x="80" y="119"/>
                  <a:pt x="80" y="119"/>
                </a:cubicBezTo>
                <a:cubicBezTo>
                  <a:pt x="106" y="104"/>
                  <a:pt x="106" y="104"/>
                  <a:pt x="106" y="104"/>
                </a:cubicBezTo>
                <a:cubicBezTo>
                  <a:pt x="106" y="75"/>
                  <a:pt x="106" y="75"/>
                  <a:pt x="106" y="75"/>
                </a:cubicBezTo>
                <a:lnTo>
                  <a:pt x="80" y="60"/>
                </a:lnTo>
                <a:close/>
                <a:moveTo>
                  <a:pt x="80" y="77"/>
                </a:moveTo>
                <a:cubicBezTo>
                  <a:pt x="84" y="77"/>
                  <a:pt x="87" y="79"/>
                  <a:pt x="89" y="82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3"/>
                  <a:pt x="90" y="83"/>
                  <a:pt x="90" y="83"/>
                </a:cubicBezTo>
                <a:cubicBezTo>
                  <a:pt x="94" y="84"/>
                  <a:pt x="97" y="87"/>
                  <a:pt x="98" y="91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7"/>
                  <a:pt x="94" y="102"/>
                  <a:pt x="89" y="102"/>
                </a:cubicBezTo>
                <a:cubicBezTo>
                  <a:pt x="88" y="102"/>
                  <a:pt x="88" y="102"/>
                  <a:pt x="88" y="102"/>
                </a:cubicBezTo>
                <a:cubicBezTo>
                  <a:pt x="70" y="102"/>
                  <a:pt x="70" y="102"/>
                  <a:pt x="70" y="102"/>
                </a:cubicBezTo>
                <a:cubicBezTo>
                  <a:pt x="66" y="102"/>
                  <a:pt x="62" y="98"/>
                  <a:pt x="62" y="94"/>
                </a:cubicBezTo>
                <a:cubicBezTo>
                  <a:pt x="62" y="91"/>
                  <a:pt x="64" y="88"/>
                  <a:pt x="67" y="87"/>
                </a:cubicBezTo>
                <a:cubicBezTo>
                  <a:pt x="67" y="86"/>
                  <a:pt x="67" y="86"/>
                  <a:pt x="67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8" y="86"/>
                  <a:pt x="68" y="86"/>
                  <a:pt x="68" y="86"/>
                </a:cubicBezTo>
                <a:cubicBezTo>
                  <a:pt x="69" y="81"/>
                  <a:pt x="73" y="78"/>
                  <a:pt x="78" y="77"/>
                </a:cubicBezTo>
                <a:cubicBezTo>
                  <a:pt x="79" y="77"/>
                  <a:pt x="79" y="77"/>
                  <a:pt x="79" y="77"/>
                </a:cubicBezTo>
                <a:lnTo>
                  <a:pt x="80" y="77"/>
                </a:lnTo>
                <a:close/>
                <a:moveTo>
                  <a:pt x="80" y="81"/>
                </a:moveTo>
                <a:cubicBezTo>
                  <a:pt x="76" y="81"/>
                  <a:pt x="72" y="84"/>
                  <a:pt x="71" y="88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90"/>
                  <a:pt x="71" y="90"/>
                  <a:pt x="71" y="90"/>
                </a:cubicBezTo>
                <a:cubicBezTo>
                  <a:pt x="69" y="90"/>
                  <a:pt x="69" y="90"/>
                  <a:pt x="69" y="90"/>
                </a:cubicBezTo>
                <a:cubicBezTo>
                  <a:pt x="68" y="90"/>
                  <a:pt x="66" y="92"/>
                  <a:pt x="66" y="94"/>
                </a:cubicBezTo>
                <a:cubicBezTo>
                  <a:pt x="66" y="96"/>
                  <a:pt x="68" y="98"/>
                  <a:pt x="70" y="98"/>
                </a:cubicBezTo>
                <a:cubicBezTo>
                  <a:pt x="70" y="98"/>
                  <a:pt x="70" y="98"/>
                  <a:pt x="70" y="98"/>
                </a:cubicBezTo>
                <a:cubicBezTo>
                  <a:pt x="88" y="98"/>
                  <a:pt x="88" y="98"/>
                  <a:pt x="88" y="98"/>
                </a:cubicBezTo>
                <a:cubicBezTo>
                  <a:pt x="92" y="98"/>
                  <a:pt x="94" y="95"/>
                  <a:pt x="94" y="92"/>
                </a:cubicBezTo>
                <a:cubicBezTo>
                  <a:pt x="94" y="90"/>
                  <a:pt x="92" y="87"/>
                  <a:pt x="89" y="87"/>
                </a:cubicBezTo>
                <a:cubicBezTo>
                  <a:pt x="89" y="87"/>
                  <a:pt x="89" y="87"/>
                  <a:pt x="89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87" y="86"/>
                  <a:pt x="87" y="86"/>
                  <a:pt x="87" y="86"/>
                </a:cubicBezTo>
                <a:cubicBezTo>
                  <a:pt x="86" y="83"/>
                  <a:pt x="83" y="81"/>
                  <a:pt x="80" y="81"/>
                </a:cubicBezTo>
                <a:close/>
                <a:moveTo>
                  <a:pt x="80" y="32"/>
                </a:moveTo>
                <a:cubicBezTo>
                  <a:pt x="77" y="32"/>
                  <a:pt x="74" y="34"/>
                  <a:pt x="74" y="38"/>
                </a:cubicBezTo>
                <a:cubicBezTo>
                  <a:pt x="74" y="41"/>
                  <a:pt x="77" y="44"/>
                  <a:pt x="80" y="44"/>
                </a:cubicBezTo>
                <a:cubicBezTo>
                  <a:pt x="83" y="44"/>
                  <a:pt x="86" y="41"/>
                  <a:pt x="86" y="38"/>
                </a:cubicBezTo>
                <a:cubicBezTo>
                  <a:pt x="86" y="34"/>
                  <a:pt x="83" y="32"/>
                  <a:pt x="80" y="3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801653" y="1533343"/>
            <a:ext cx="350800" cy="299569"/>
          </a:xfrm>
          <a:custGeom>
            <a:avLst/>
            <a:gdLst>
              <a:gd name="T0" fmla="*/ 161 w 168"/>
              <a:gd name="T1" fmla="*/ 79 h 143"/>
              <a:gd name="T2" fmla="*/ 153 w 168"/>
              <a:gd name="T3" fmla="*/ 0 h 143"/>
              <a:gd name="T4" fmla="*/ 8 w 168"/>
              <a:gd name="T5" fmla="*/ 0 h 143"/>
              <a:gd name="T6" fmla="*/ 0 w 168"/>
              <a:gd name="T7" fmla="*/ 9 h 143"/>
              <a:gd name="T8" fmla="*/ 8 w 168"/>
              <a:gd name="T9" fmla="*/ 111 h 143"/>
              <a:gd name="T10" fmla="*/ 76 w 168"/>
              <a:gd name="T11" fmla="*/ 111 h 143"/>
              <a:gd name="T12" fmla="*/ 49 w 168"/>
              <a:gd name="T13" fmla="*/ 135 h 143"/>
              <a:gd name="T14" fmla="*/ 48 w 168"/>
              <a:gd name="T15" fmla="*/ 143 h 143"/>
              <a:gd name="T16" fmla="*/ 112 w 168"/>
              <a:gd name="T17" fmla="*/ 143 h 143"/>
              <a:gd name="T18" fmla="*/ 112 w 168"/>
              <a:gd name="T19" fmla="*/ 135 h 143"/>
              <a:gd name="T20" fmla="*/ 84 w 168"/>
              <a:gd name="T21" fmla="*/ 135 h 143"/>
              <a:gd name="T22" fmla="*/ 124 w 168"/>
              <a:gd name="T23" fmla="*/ 111 h 143"/>
              <a:gd name="T24" fmla="*/ 133 w 168"/>
              <a:gd name="T25" fmla="*/ 143 h 143"/>
              <a:gd name="T26" fmla="*/ 168 w 168"/>
              <a:gd name="T27" fmla="*/ 135 h 143"/>
              <a:gd name="T28" fmla="*/ 168 w 168"/>
              <a:gd name="T29" fmla="*/ 87 h 143"/>
              <a:gd name="T30" fmla="*/ 124 w 168"/>
              <a:gd name="T31" fmla="*/ 87 h 143"/>
              <a:gd name="T32" fmla="*/ 9 w 168"/>
              <a:gd name="T33" fmla="*/ 103 h 143"/>
              <a:gd name="T34" fmla="*/ 8 w 168"/>
              <a:gd name="T35" fmla="*/ 9 h 143"/>
              <a:gd name="T36" fmla="*/ 152 w 168"/>
              <a:gd name="T37" fmla="*/ 8 h 143"/>
              <a:gd name="T38" fmla="*/ 153 w 168"/>
              <a:gd name="T39" fmla="*/ 79 h 143"/>
              <a:gd name="T40" fmla="*/ 124 w 168"/>
              <a:gd name="T41" fmla="*/ 87 h 143"/>
              <a:gd name="T42" fmla="*/ 163 w 168"/>
              <a:gd name="T43" fmla="*/ 134 h 143"/>
              <a:gd name="T44" fmla="*/ 159 w 168"/>
              <a:gd name="T45" fmla="*/ 139 h 143"/>
              <a:gd name="T46" fmla="*/ 127 w 168"/>
              <a:gd name="T47" fmla="*/ 133 h 143"/>
              <a:gd name="T48" fmla="*/ 163 w 168"/>
              <a:gd name="T49" fmla="*/ 127 h 143"/>
              <a:gd name="T50" fmla="*/ 150 w 168"/>
              <a:gd name="T51" fmla="*/ 132 h 143"/>
              <a:gd name="T52" fmla="*/ 150 w 168"/>
              <a:gd name="T53" fmla="*/ 136 h 143"/>
              <a:gd name="T54" fmla="*/ 140 w 168"/>
              <a:gd name="T55" fmla="*/ 134 h 143"/>
              <a:gd name="T56" fmla="*/ 150 w 168"/>
              <a:gd name="T57" fmla="*/ 132 h 143"/>
              <a:gd name="T58" fmla="*/ 164 w 168"/>
              <a:gd name="T59" fmla="*/ 87 h 143"/>
              <a:gd name="T60" fmla="*/ 128 w 168"/>
              <a:gd name="T61" fmla="*/ 123 h 143"/>
              <a:gd name="T62" fmla="*/ 133 w 168"/>
              <a:gd name="T63" fmla="*/ 8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143">
                <a:moveTo>
                  <a:pt x="161" y="79"/>
                </a:moveTo>
                <a:cubicBezTo>
                  <a:pt x="161" y="79"/>
                  <a:pt x="161" y="79"/>
                  <a:pt x="161" y="7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4"/>
                  <a:pt x="158" y="0"/>
                  <a:pt x="153" y="0"/>
                </a:cubicBezTo>
                <a:cubicBezTo>
                  <a:pt x="153" y="0"/>
                  <a:pt x="153" y="0"/>
                  <a:pt x="152" y="0"/>
                </a:cubicBez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8"/>
                </a:cubicBezTo>
                <a:cubicBezTo>
                  <a:pt x="0" y="8"/>
                  <a:pt x="0" y="8"/>
                  <a:pt x="0" y="9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7"/>
                  <a:pt x="3" y="111"/>
                  <a:pt x="8" y="111"/>
                </a:cubicBezTo>
                <a:cubicBezTo>
                  <a:pt x="8" y="111"/>
                  <a:pt x="8" y="111"/>
                  <a:pt x="8" y="11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6" y="135"/>
                  <a:pt x="76" y="135"/>
                  <a:pt x="76" y="135"/>
                </a:cubicBezTo>
                <a:cubicBezTo>
                  <a:pt x="49" y="135"/>
                  <a:pt x="49" y="135"/>
                  <a:pt x="49" y="135"/>
                </a:cubicBezTo>
                <a:cubicBezTo>
                  <a:pt x="47" y="135"/>
                  <a:pt x="45" y="137"/>
                  <a:pt x="45" y="139"/>
                </a:cubicBezTo>
                <a:cubicBezTo>
                  <a:pt x="45" y="141"/>
                  <a:pt x="46" y="143"/>
                  <a:pt x="48" y="143"/>
                </a:cubicBezTo>
                <a:cubicBezTo>
                  <a:pt x="48" y="143"/>
                  <a:pt x="48" y="143"/>
                  <a:pt x="49" y="143"/>
                </a:cubicBezTo>
                <a:cubicBezTo>
                  <a:pt x="112" y="143"/>
                  <a:pt x="112" y="143"/>
                  <a:pt x="112" y="143"/>
                </a:cubicBezTo>
                <a:cubicBezTo>
                  <a:pt x="114" y="143"/>
                  <a:pt x="116" y="141"/>
                  <a:pt x="116" y="139"/>
                </a:cubicBezTo>
                <a:cubicBezTo>
                  <a:pt x="116" y="137"/>
                  <a:pt x="114" y="135"/>
                  <a:pt x="112" y="135"/>
                </a:cubicBezTo>
                <a:cubicBezTo>
                  <a:pt x="112" y="135"/>
                  <a:pt x="112" y="135"/>
                  <a:pt x="112" y="135"/>
                </a:cubicBezTo>
                <a:cubicBezTo>
                  <a:pt x="84" y="135"/>
                  <a:pt x="84" y="135"/>
                  <a:pt x="84" y="135"/>
                </a:cubicBezTo>
                <a:cubicBezTo>
                  <a:pt x="84" y="111"/>
                  <a:pt x="84" y="111"/>
                  <a:pt x="84" y="111"/>
                </a:cubicBezTo>
                <a:cubicBezTo>
                  <a:pt x="124" y="111"/>
                  <a:pt x="124" y="111"/>
                  <a:pt x="124" y="111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4" y="139"/>
                  <a:pt x="128" y="143"/>
                  <a:pt x="133" y="143"/>
                </a:cubicBezTo>
                <a:cubicBezTo>
                  <a:pt x="159" y="143"/>
                  <a:pt x="159" y="143"/>
                  <a:pt x="159" y="143"/>
                </a:cubicBezTo>
                <a:cubicBezTo>
                  <a:pt x="164" y="143"/>
                  <a:pt x="168" y="140"/>
                  <a:pt x="168" y="135"/>
                </a:cubicBezTo>
                <a:cubicBezTo>
                  <a:pt x="168" y="135"/>
                  <a:pt x="168" y="135"/>
                  <a:pt x="168" y="134"/>
                </a:cubicBezTo>
                <a:cubicBezTo>
                  <a:pt x="168" y="87"/>
                  <a:pt x="168" y="87"/>
                  <a:pt x="168" y="87"/>
                </a:cubicBezTo>
                <a:cubicBezTo>
                  <a:pt x="168" y="83"/>
                  <a:pt x="165" y="80"/>
                  <a:pt x="161" y="79"/>
                </a:cubicBezTo>
                <a:close/>
                <a:moveTo>
                  <a:pt x="124" y="87"/>
                </a:moveTo>
                <a:cubicBezTo>
                  <a:pt x="124" y="103"/>
                  <a:pt x="124" y="103"/>
                  <a:pt x="124" y="103"/>
                </a:cubicBezTo>
                <a:cubicBezTo>
                  <a:pt x="9" y="103"/>
                  <a:pt x="9" y="103"/>
                  <a:pt x="9" y="103"/>
                </a:cubicBezTo>
                <a:cubicBezTo>
                  <a:pt x="8" y="103"/>
                  <a:pt x="8" y="103"/>
                  <a:pt x="8" y="102"/>
                </a:cubicBezTo>
                <a:cubicBezTo>
                  <a:pt x="8" y="9"/>
                  <a:pt x="8" y="9"/>
                  <a:pt x="8" y="9"/>
                </a:cubicBezTo>
                <a:cubicBezTo>
                  <a:pt x="8" y="8"/>
                  <a:pt x="8" y="8"/>
                  <a:pt x="8" y="8"/>
                </a:cubicBezTo>
                <a:cubicBezTo>
                  <a:pt x="152" y="8"/>
                  <a:pt x="152" y="8"/>
                  <a:pt x="152" y="8"/>
                </a:cubicBezTo>
                <a:cubicBezTo>
                  <a:pt x="152" y="8"/>
                  <a:pt x="153" y="8"/>
                  <a:pt x="153" y="8"/>
                </a:cubicBezTo>
                <a:cubicBezTo>
                  <a:pt x="153" y="79"/>
                  <a:pt x="153" y="79"/>
                  <a:pt x="153" y="79"/>
                </a:cubicBezTo>
                <a:cubicBezTo>
                  <a:pt x="133" y="79"/>
                  <a:pt x="133" y="79"/>
                  <a:pt x="133" y="79"/>
                </a:cubicBezTo>
                <a:cubicBezTo>
                  <a:pt x="129" y="79"/>
                  <a:pt x="124" y="82"/>
                  <a:pt x="124" y="87"/>
                </a:cubicBezTo>
                <a:cubicBezTo>
                  <a:pt x="124" y="87"/>
                  <a:pt x="124" y="87"/>
                  <a:pt x="124" y="87"/>
                </a:cubicBezTo>
                <a:close/>
                <a:moveTo>
                  <a:pt x="163" y="134"/>
                </a:moveTo>
                <a:cubicBezTo>
                  <a:pt x="164" y="136"/>
                  <a:pt x="162" y="138"/>
                  <a:pt x="160" y="139"/>
                </a:cubicBezTo>
                <a:cubicBezTo>
                  <a:pt x="159" y="139"/>
                  <a:pt x="159" y="139"/>
                  <a:pt x="159" y="139"/>
                </a:cubicBezTo>
                <a:cubicBezTo>
                  <a:pt x="133" y="139"/>
                  <a:pt x="133" y="139"/>
                  <a:pt x="133" y="139"/>
                </a:cubicBezTo>
                <a:cubicBezTo>
                  <a:pt x="130" y="138"/>
                  <a:pt x="128" y="136"/>
                  <a:pt x="127" y="133"/>
                </a:cubicBezTo>
                <a:cubicBezTo>
                  <a:pt x="127" y="127"/>
                  <a:pt x="127" y="127"/>
                  <a:pt x="127" y="127"/>
                </a:cubicBezTo>
                <a:cubicBezTo>
                  <a:pt x="163" y="127"/>
                  <a:pt x="163" y="127"/>
                  <a:pt x="163" y="127"/>
                </a:cubicBezTo>
                <a:lnTo>
                  <a:pt x="163" y="134"/>
                </a:lnTo>
                <a:close/>
                <a:moveTo>
                  <a:pt x="150" y="132"/>
                </a:moveTo>
                <a:cubicBezTo>
                  <a:pt x="151" y="132"/>
                  <a:pt x="152" y="133"/>
                  <a:pt x="152" y="134"/>
                </a:cubicBezTo>
                <a:cubicBezTo>
                  <a:pt x="152" y="135"/>
                  <a:pt x="151" y="136"/>
                  <a:pt x="150" y="136"/>
                </a:cubicBezTo>
                <a:cubicBezTo>
                  <a:pt x="142" y="136"/>
                  <a:pt x="142" y="136"/>
                  <a:pt x="142" y="136"/>
                </a:cubicBezTo>
                <a:cubicBezTo>
                  <a:pt x="141" y="136"/>
                  <a:pt x="140" y="135"/>
                  <a:pt x="140" y="134"/>
                </a:cubicBezTo>
                <a:cubicBezTo>
                  <a:pt x="140" y="133"/>
                  <a:pt x="141" y="132"/>
                  <a:pt x="142" y="132"/>
                </a:cubicBezTo>
                <a:lnTo>
                  <a:pt x="150" y="132"/>
                </a:lnTo>
                <a:close/>
                <a:moveTo>
                  <a:pt x="159" y="83"/>
                </a:moveTo>
                <a:cubicBezTo>
                  <a:pt x="161" y="83"/>
                  <a:pt x="164" y="85"/>
                  <a:pt x="164" y="87"/>
                </a:cubicBezTo>
                <a:cubicBezTo>
                  <a:pt x="164" y="123"/>
                  <a:pt x="164" y="123"/>
                  <a:pt x="164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8" y="87"/>
                  <a:pt x="128" y="87"/>
                  <a:pt x="128" y="87"/>
                </a:cubicBezTo>
                <a:cubicBezTo>
                  <a:pt x="128" y="85"/>
                  <a:pt x="131" y="83"/>
                  <a:pt x="133" y="83"/>
                </a:cubicBezTo>
                <a:lnTo>
                  <a:pt x="159" y="83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5843041" y="1529502"/>
            <a:ext cx="334300" cy="372507"/>
          </a:xfrm>
          <a:custGeom>
            <a:avLst/>
            <a:gdLst>
              <a:gd name="T0" fmla="*/ 96 w 160"/>
              <a:gd name="T1" fmla="*/ 6 h 179"/>
              <a:gd name="T2" fmla="*/ 160 w 160"/>
              <a:gd name="T3" fmla="*/ 62 h 179"/>
              <a:gd name="T4" fmla="*/ 144 w 160"/>
              <a:gd name="T5" fmla="*/ 145 h 179"/>
              <a:gd name="T6" fmla="*/ 64 w 160"/>
              <a:gd name="T7" fmla="*/ 173 h 179"/>
              <a:gd name="T8" fmla="*/ 0 w 160"/>
              <a:gd name="T9" fmla="*/ 117 h 179"/>
              <a:gd name="T10" fmla="*/ 16 w 160"/>
              <a:gd name="T11" fmla="*/ 34 h 179"/>
              <a:gd name="T12" fmla="*/ 95 w 160"/>
              <a:gd name="T13" fmla="*/ 6 h 179"/>
              <a:gd name="T14" fmla="*/ 20 w 160"/>
              <a:gd name="T15" fmla="*/ 41 h 179"/>
              <a:gd name="T16" fmla="*/ 8 w 160"/>
              <a:gd name="T17" fmla="*/ 117 h 179"/>
              <a:gd name="T18" fmla="*/ 68 w 160"/>
              <a:gd name="T19" fmla="*/ 166 h 179"/>
              <a:gd name="T20" fmla="*/ 140 w 160"/>
              <a:gd name="T21" fmla="*/ 138 h 179"/>
              <a:gd name="T22" fmla="*/ 152 w 160"/>
              <a:gd name="T23" fmla="*/ 62 h 179"/>
              <a:gd name="T24" fmla="*/ 92 w 160"/>
              <a:gd name="T25" fmla="*/ 13 h 179"/>
              <a:gd name="T26" fmla="*/ 68 w 160"/>
              <a:gd name="T27" fmla="*/ 13 h 179"/>
              <a:gd name="T28" fmla="*/ 81 w 160"/>
              <a:gd name="T29" fmla="*/ 67 h 179"/>
              <a:gd name="T30" fmla="*/ 93 w 160"/>
              <a:gd name="T31" fmla="*/ 76 h 179"/>
              <a:gd name="T32" fmla="*/ 90 w 160"/>
              <a:gd name="T33" fmla="*/ 77 h 179"/>
              <a:gd name="T34" fmla="*/ 40 w 160"/>
              <a:gd name="T35" fmla="*/ 94 h 179"/>
              <a:gd name="T36" fmla="*/ 59 w 160"/>
              <a:gd name="T37" fmla="*/ 126 h 179"/>
              <a:gd name="T38" fmla="*/ 71 w 160"/>
              <a:gd name="T39" fmla="*/ 122 h 179"/>
              <a:gd name="T40" fmla="*/ 70 w 160"/>
              <a:gd name="T41" fmla="*/ 124 h 179"/>
              <a:gd name="T42" fmla="*/ 58 w 160"/>
              <a:gd name="T43" fmla="*/ 130 h 179"/>
              <a:gd name="T44" fmla="*/ 37 w 160"/>
              <a:gd name="T45" fmla="*/ 118 h 179"/>
              <a:gd name="T46" fmla="*/ 36 w 160"/>
              <a:gd name="T47" fmla="*/ 116 h 179"/>
              <a:gd name="T48" fmla="*/ 37 w 160"/>
              <a:gd name="T49" fmla="*/ 91 h 179"/>
              <a:gd name="T50" fmla="*/ 79 w 160"/>
              <a:gd name="T51" fmla="*/ 67 h 179"/>
              <a:gd name="T52" fmla="*/ 112 w 160"/>
              <a:gd name="T53" fmla="*/ 85 h 179"/>
              <a:gd name="T54" fmla="*/ 123 w 160"/>
              <a:gd name="T55" fmla="*/ 91 h 179"/>
              <a:gd name="T56" fmla="*/ 124 w 160"/>
              <a:gd name="T57" fmla="*/ 93 h 179"/>
              <a:gd name="T58" fmla="*/ 123 w 160"/>
              <a:gd name="T59" fmla="*/ 118 h 179"/>
              <a:gd name="T60" fmla="*/ 102 w 160"/>
              <a:gd name="T61" fmla="*/ 130 h 179"/>
              <a:gd name="T62" fmla="*/ 100 w 160"/>
              <a:gd name="T63" fmla="*/ 130 h 179"/>
              <a:gd name="T64" fmla="*/ 58 w 160"/>
              <a:gd name="T65" fmla="*/ 105 h 179"/>
              <a:gd name="T66" fmla="*/ 58 w 160"/>
              <a:gd name="T67" fmla="*/ 92 h 179"/>
              <a:gd name="T68" fmla="*/ 62 w 160"/>
              <a:gd name="T69" fmla="*/ 91 h 179"/>
              <a:gd name="T70" fmla="*/ 62 w 160"/>
              <a:gd name="T71" fmla="*/ 103 h 179"/>
              <a:gd name="T72" fmla="*/ 120 w 160"/>
              <a:gd name="T73" fmla="*/ 115 h 179"/>
              <a:gd name="T74" fmla="*/ 111 w 160"/>
              <a:gd name="T75" fmla="*/ 89 h 179"/>
              <a:gd name="T76" fmla="*/ 112 w 160"/>
              <a:gd name="T77" fmla="*/ 85 h 179"/>
              <a:gd name="T78" fmla="*/ 80 w 160"/>
              <a:gd name="T79" fmla="*/ 42 h 179"/>
              <a:gd name="T80" fmla="*/ 102 w 160"/>
              <a:gd name="T81" fmla="*/ 56 h 179"/>
              <a:gd name="T82" fmla="*/ 102 w 160"/>
              <a:gd name="T83" fmla="*/ 104 h 179"/>
              <a:gd name="T84" fmla="*/ 101 w 160"/>
              <a:gd name="T85" fmla="*/ 105 h 179"/>
              <a:gd name="T86" fmla="*/ 87 w 160"/>
              <a:gd name="T87" fmla="*/ 111 h 179"/>
              <a:gd name="T88" fmla="*/ 88 w 160"/>
              <a:gd name="T89" fmla="*/ 108 h 179"/>
              <a:gd name="T90" fmla="*/ 98 w 160"/>
              <a:gd name="T91" fmla="*/ 57 h 179"/>
              <a:gd name="T92" fmla="*/ 61 w 160"/>
              <a:gd name="T93" fmla="*/ 57 h 179"/>
              <a:gd name="T94" fmla="*/ 59 w 160"/>
              <a:gd name="T95" fmla="*/ 69 h 179"/>
              <a:gd name="T96" fmla="*/ 57 w 160"/>
              <a:gd name="T97" fmla="*/ 67 h 179"/>
              <a:gd name="T98" fmla="*/ 57 w 160"/>
              <a:gd name="T99" fmla="*/ 54 h 179"/>
              <a:gd name="T100" fmla="*/ 78 w 160"/>
              <a:gd name="T101" fmla="*/ 4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79">
                <a:moveTo>
                  <a:pt x="95" y="6"/>
                </a:moveTo>
                <a:cubicBezTo>
                  <a:pt x="96" y="6"/>
                  <a:pt x="96" y="6"/>
                  <a:pt x="96" y="6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54" y="40"/>
                  <a:pt x="160" y="50"/>
                  <a:pt x="160" y="62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29"/>
                  <a:pt x="154" y="139"/>
                  <a:pt x="144" y="14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86" y="179"/>
                  <a:pt x="74" y="179"/>
                  <a:pt x="64" y="1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6" y="139"/>
                  <a:pt x="0" y="129"/>
                  <a:pt x="0" y="1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0"/>
                  <a:pt x="6" y="40"/>
                  <a:pt x="16" y="34"/>
                </a:cubicBezTo>
                <a:cubicBezTo>
                  <a:pt x="64" y="6"/>
                  <a:pt x="64" y="6"/>
                  <a:pt x="64" y="6"/>
                </a:cubicBezTo>
                <a:cubicBezTo>
                  <a:pt x="74" y="1"/>
                  <a:pt x="85" y="0"/>
                  <a:pt x="95" y="6"/>
                </a:cubicBezTo>
                <a:close/>
                <a:moveTo>
                  <a:pt x="68" y="13"/>
                </a:moveTo>
                <a:cubicBezTo>
                  <a:pt x="20" y="41"/>
                  <a:pt x="20" y="41"/>
                  <a:pt x="20" y="41"/>
                </a:cubicBezTo>
                <a:cubicBezTo>
                  <a:pt x="12" y="45"/>
                  <a:pt x="8" y="53"/>
                  <a:pt x="8" y="62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126"/>
                  <a:pt x="12" y="134"/>
                  <a:pt x="20" y="138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5" y="170"/>
                  <a:pt x="85" y="170"/>
                  <a:pt x="92" y="166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48" y="134"/>
                  <a:pt x="152" y="126"/>
                  <a:pt x="152" y="117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2" y="53"/>
                  <a:pt x="148" y="45"/>
                  <a:pt x="140" y="41"/>
                </a:cubicBezTo>
                <a:cubicBezTo>
                  <a:pt x="92" y="13"/>
                  <a:pt x="92" y="13"/>
                  <a:pt x="92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84" y="9"/>
                  <a:pt x="75" y="9"/>
                  <a:pt x="68" y="13"/>
                </a:cubicBezTo>
                <a:close/>
                <a:moveTo>
                  <a:pt x="80" y="67"/>
                </a:moveTo>
                <a:cubicBezTo>
                  <a:pt x="81" y="67"/>
                  <a:pt x="81" y="67"/>
                  <a:pt x="81" y="67"/>
                </a:cubicBezTo>
                <a:cubicBezTo>
                  <a:pt x="92" y="73"/>
                  <a:pt x="92" y="73"/>
                  <a:pt x="92" y="73"/>
                </a:cubicBezTo>
                <a:cubicBezTo>
                  <a:pt x="93" y="74"/>
                  <a:pt x="93" y="75"/>
                  <a:pt x="93" y="76"/>
                </a:cubicBezTo>
                <a:cubicBezTo>
                  <a:pt x="92" y="77"/>
                  <a:pt x="91" y="77"/>
                  <a:pt x="90" y="77"/>
                </a:cubicBezTo>
                <a:cubicBezTo>
                  <a:pt x="90" y="77"/>
                  <a:pt x="90" y="77"/>
                  <a:pt x="90" y="77"/>
                </a:cubicBezTo>
                <a:cubicBezTo>
                  <a:pt x="80" y="71"/>
                  <a:pt x="80" y="71"/>
                  <a:pt x="80" y="71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115"/>
                  <a:pt x="40" y="115"/>
                  <a:pt x="40" y="115"/>
                </a:cubicBezTo>
                <a:cubicBezTo>
                  <a:pt x="59" y="126"/>
                  <a:pt x="59" y="126"/>
                  <a:pt x="59" y="126"/>
                </a:cubicBezTo>
                <a:cubicBezTo>
                  <a:pt x="68" y="121"/>
                  <a:pt x="68" y="121"/>
                  <a:pt x="68" y="121"/>
                </a:cubicBezTo>
                <a:cubicBezTo>
                  <a:pt x="69" y="120"/>
                  <a:pt x="70" y="121"/>
                  <a:pt x="71" y="122"/>
                </a:cubicBezTo>
                <a:cubicBezTo>
                  <a:pt x="71" y="122"/>
                  <a:pt x="71" y="123"/>
                  <a:pt x="70" y="124"/>
                </a:cubicBezTo>
                <a:cubicBezTo>
                  <a:pt x="70" y="124"/>
                  <a:pt x="70" y="124"/>
                  <a:pt x="70" y="124"/>
                </a:cubicBezTo>
                <a:cubicBezTo>
                  <a:pt x="60" y="130"/>
                  <a:pt x="60" y="130"/>
                  <a:pt x="60" y="130"/>
                </a:cubicBezTo>
                <a:cubicBezTo>
                  <a:pt x="59" y="130"/>
                  <a:pt x="59" y="130"/>
                  <a:pt x="58" y="130"/>
                </a:cubicBezTo>
                <a:cubicBezTo>
                  <a:pt x="58" y="130"/>
                  <a:pt x="58" y="130"/>
                  <a:pt x="58" y="130"/>
                </a:cubicBezTo>
                <a:cubicBezTo>
                  <a:pt x="37" y="118"/>
                  <a:pt x="37" y="118"/>
                  <a:pt x="37" y="118"/>
                </a:cubicBezTo>
                <a:cubicBezTo>
                  <a:pt x="37" y="118"/>
                  <a:pt x="37" y="117"/>
                  <a:pt x="36" y="117"/>
                </a:cubicBezTo>
                <a:cubicBezTo>
                  <a:pt x="36" y="116"/>
                  <a:pt x="36" y="116"/>
                  <a:pt x="36" y="116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2"/>
                  <a:pt x="37" y="91"/>
                  <a:pt x="37" y="91"/>
                </a:cubicBezTo>
                <a:cubicBezTo>
                  <a:pt x="37" y="91"/>
                  <a:pt x="37" y="91"/>
                  <a:pt x="37" y="91"/>
                </a:cubicBezTo>
                <a:cubicBezTo>
                  <a:pt x="79" y="67"/>
                  <a:pt x="79" y="67"/>
                  <a:pt x="79" y="67"/>
                </a:cubicBezTo>
                <a:cubicBezTo>
                  <a:pt x="79" y="67"/>
                  <a:pt x="80" y="67"/>
                  <a:pt x="80" y="67"/>
                </a:cubicBezTo>
                <a:close/>
                <a:moveTo>
                  <a:pt x="112" y="85"/>
                </a:moveTo>
                <a:cubicBezTo>
                  <a:pt x="113" y="85"/>
                  <a:pt x="113" y="85"/>
                  <a:pt x="113" y="85"/>
                </a:cubicBezTo>
                <a:cubicBezTo>
                  <a:pt x="123" y="91"/>
                  <a:pt x="123" y="91"/>
                  <a:pt x="123" y="91"/>
                </a:cubicBezTo>
                <a:cubicBezTo>
                  <a:pt x="123" y="91"/>
                  <a:pt x="123" y="92"/>
                  <a:pt x="124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4" y="116"/>
                  <a:pt x="124" y="116"/>
                  <a:pt x="124" y="116"/>
                </a:cubicBezTo>
                <a:cubicBezTo>
                  <a:pt x="124" y="117"/>
                  <a:pt x="123" y="118"/>
                  <a:pt x="123" y="118"/>
                </a:cubicBezTo>
                <a:cubicBezTo>
                  <a:pt x="123" y="118"/>
                  <a:pt x="123" y="118"/>
                  <a:pt x="123" y="118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01" y="130"/>
                  <a:pt x="101" y="130"/>
                  <a:pt x="100" y="130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59" y="106"/>
                  <a:pt x="59" y="106"/>
                  <a:pt x="59" y="106"/>
                </a:cubicBezTo>
                <a:cubicBezTo>
                  <a:pt x="58" y="106"/>
                  <a:pt x="58" y="105"/>
                  <a:pt x="58" y="105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58" y="92"/>
                  <a:pt x="58" y="92"/>
                  <a:pt x="58" y="92"/>
                </a:cubicBezTo>
                <a:cubicBezTo>
                  <a:pt x="58" y="90"/>
                  <a:pt x="59" y="90"/>
                  <a:pt x="60" y="90"/>
                </a:cubicBezTo>
                <a:cubicBezTo>
                  <a:pt x="61" y="90"/>
                  <a:pt x="61" y="90"/>
                  <a:pt x="62" y="91"/>
                </a:cubicBezTo>
                <a:cubicBezTo>
                  <a:pt x="62" y="92"/>
                  <a:pt x="62" y="92"/>
                  <a:pt x="62" y="92"/>
                </a:cubicBezTo>
                <a:cubicBezTo>
                  <a:pt x="62" y="103"/>
                  <a:pt x="62" y="103"/>
                  <a:pt x="62" y="103"/>
                </a:cubicBezTo>
                <a:cubicBezTo>
                  <a:pt x="101" y="126"/>
                  <a:pt x="101" y="126"/>
                  <a:pt x="101" y="126"/>
                </a:cubicBezTo>
                <a:cubicBezTo>
                  <a:pt x="120" y="115"/>
                  <a:pt x="120" y="115"/>
                  <a:pt x="120" y="115"/>
                </a:cubicBezTo>
                <a:cubicBezTo>
                  <a:pt x="120" y="94"/>
                  <a:pt x="120" y="94"/>
                  <a:pt x="120" y="94"/>
                </a:cubicBezTo>
                <a:cubicBezTo>
                  <a:pt x="111" y="89"/>
                  <a:pt x="111" y="89"/>
                  <a:pt x="111" y="89"/>
                </a:cubicBezTo>
                <a:cubicBezTo>
                  <a:pt x="110" y="88"/>
                  <a:pt x="109" y="87"/>
                  <a:pt x="110" y="86"/>
                </a:cubicBezTo>
                <a:cubicBezTo>
                  <a:pt x="110" y="85"/>
                  <a:pt x="111" y="85"/>
                  <a:pt x="112" y="85"/>
                </a:cubicBezTo>
                <a:close/>
                <a:moveTo>
                  <a:pt x="80" y="42"/>
                </a:moveTo>
                <a:cubicBezTo>
                  <a:pt x="80" y="42"/>
                  <a:pt x="80" y="42"/>
                  <a:pt x="80" y="42"/>
                </a:cubicBezTo>
                <a:cubicBezTo>
                  <a:pt x="101" y="54"/>
                  <a:pt x="101" y="54"/>
                  <a:pt x="101" y="54"/>
                </a:cubicBezTo>
                <a:cubicBezTo>
                  <a:pt x="101" y="54"/>
                  <a:pt x="102" y="55"/>
                  <a:pt x="102" y="56"/>
                </a:cubicBezTo>
                <a:cubicBezTo>
                  <a:pt x="102" y="56"/>
                  <a:pt x="102" y="56"/>
                  <a:pt x="102" y="56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5"/>
                  <a:pt x="101" y="105"/>
                </a:cubicBezTo>
                <a:cubicBezTo>
                  <a:pt x="101" y="105"/>
                  <a:pt x="101" y="105"/>
                  <a:pt x="101" y="105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89" y="112"/>
                  <a:pt x="88" y="112"/>
                  <a:pt x="87" y="111"/>
                </a:cubicBezTo>
                <a:cubicBezTo>
                  <a:pt x="86" y="110"/>
                  <a:pt x="87" y="109"/>
                  <a:pt x="87" y="108"/>
                </a:cubicBezTo>
                <a:cubicBezTo>
                  <a:pt x="88" y="108"/>
                  <a:pt x="88" y="108"/>
                  <a:pt x="88" y="108"/>
                </a:cubicBezTo>
                <a:cubicBezTo>
                  <a:pt x="98" y="102"/>
                  <a:pt x="98" y="102"/>
                  <a:pt x="98" y="102"/>
                </a:cubicBezTo>
                <a:cubicBezTo>
                  <a:pt x="98" y="57"/>
                  <a:pt x="98" y="57"/>
                  <a:pt x="98" y="57"/>
                </a:cubicBezTo>
                <a:cubicBezTo>
                  <a:pt x="79" y="46"/>
                  <a:pt x="79" y="46"/>
                  <a:pt x="79" y="46"/>
                </a:cubicBezTo>
                <a:cubicBezTo>
                  <a:pt x="61" y="57"/>
                  <a:pt x="61" y="57"/>
                  <a:pt x="61" y="5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9"/>
                  <a:pt x="60" y="69"/>
                  <a:pt x="59" y="69"/>
                </a:cubicBezTo>
                <a:cubicBezTo>
                  <a:pt x="58" y="69"/>
                  <a:pt x="57" y="69"/>
                  <a:pt x="57" y="68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5"/>
                  <a:pt x="57" y="55"/>
                  <a:pt x="57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78" y="42"/>
                  <a:pt x="78" y="42"/>
                  <a:pt x="78" y="42"/>
                </a:cubicBezTo>
                <a:cubicBezTo>
                  <a:pt x="79" y="42"/>
                  <a:pt x="79" y="42"/>
                  <a:pt x="80" y="4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17"/>
          <p:cNvSpPr>
            <a:spLocks noEditPoints="1"/>
          </p:cNvSpPr>
          <p:nvPr/>
        </p:nvSpPr>
        <p:spPr bwMode="auto">
          <a:xfrm>
            <a:off x="7046915" y="1531231"/>
            <a:ext cx="333433" cy="372507"/>
          </a:xfrm>
          <a:custGeom>
            <a:avLst/>
            <a:gdLst>
              <a:gd name="T0" fmla="*/ 144 w 160"/>
              <a:gd name="T1" fmla="*/ 34 h 179"/>
              <a:gd name="T2" fmla="*/ 144 w 160"/>
              <a:gd name="T3" fmla="*/ 145 h 179"/>
              <a:gd name="T4" fmla="*/ 16 w 160"/>
              <a:gd name="T5" fmla="*/ 145 h 179"/>
              <a:gd name="T6" fmla="*/ 16 w 160"/>
              <a:gd name="T7" fmla="*/ 34 h 179"/>
              <a:gd name="T8" fmla="*/ 68 w 160"/>
              <a:gd name="T9" fmla="*/ 13 h 179"/>
              <a:gd name="T10" fmla="*/ 8 w 160"/>
              <a:gd name="T11" fmla="*/ 117 h 179"/>
              <a:gd name="T12" fmla="*/ 92 w 160"/>
              <a:gd name="T13" fmla="*/ 166 h 179"/>
              <a:gd name="T14" fmla="*/ 152 w 160"/>
              <a:gd name="T15" fmla="*/ 61 h 179"/>
              <a:gd name="T16" fmla="*/ 91 w 160"/>
              <a:gd name="T17" fmla="*/ 12 h 179"/>
              <a:gd name="T18" fmla="*/ 26 w 160"/>
              <a:gd name="T19" fmla="*/ 62 h 179"/>
              <a:gd name="T20" fmla="*/ 89 w 160"/>
              <a:gd name="T21" fmla="*/ 138 h 179"/>
              <a:gd name="T22" fmla="*/ 110 w 160"/>
              <a:gd name="T23" fmla="*/ 104 h 179"/>
              <a:gd name="T24" fmla="*/ 114 w 160"/>
              <a:gd name="T25" fmla="*/ 106 h 179"/>
              <a:gd name="T26" fmla="*/ 61 w 160"/>
              <a:gd name="T27" fmla="*/ 134 h 179"/>
              <a:gd name="T28" fmla="*/ 22 w 160"/>
              <a:gd name="T29" fmla="*/ 64 h 179"/>
              <a:gd name="T30" fmla="*/ 26 w 160"/>
              <a:gd name="T31" fmla="*/ 62 h 179"/>
              <a:gd name="T32" fmla="*/ 73 w 160"/>
              <a:gd name="T33" fmla="*/ 126 h 179"/>
              <a:gd name="T34" fmla="*/ 87 w 160"/>
              <a:gd name="T35" fmla="*/ 127 h 179"/>
              <a:gd name="T36" fmla="*/ 113 w 160"/>
              <a:gd name="T37" fmla="*/ 85 h 179"/>
              <a:gd name="T38" fmla="*/ 91 w 160"/>
              <a:gd name="T39" fmla="*/ 129 h 179"/>
              <a:gd name="T40" fmla="*/ 70 w 160"/>
              <a:gd name="T41" fmla="*/ 129 h 179"/>
              <a:gd name="T42" fmla="*/ 34 w 160"/>
              <a:gd name="T43" fmla="*/ 57 h 179"/>
              <a:gd name="T44" fmla="*/ 80 w 160"/>
              <a:gd name="T45" fmla="*/ 119 h 179"/>
              <a:gd name="T46" fmla="*/ 112 w 160"/>
              <a:gd name="T47" fmla="*/ 66 h 179"/>
              <a:gd name="T48" fmla="*/ 82 w 160"/>
              <a:gd name="T49" fmla="*/ 124 h 179"/>
              <a:gd name="T50" fmla="*/ 79 w 160"/>
              <a:gd name="T51" fmla="*/ 124 h 179"/>
              <a:gd name="T52" fmla="*/ 39 w 160"/>
              <a:gd name="T53" fmla="*/ 54 h 179"/>
              <a:gd name="T54" fmla="*/ 40 w 160"/>
              <a:gd name="T55" fmla="*/ 52 h 179"/>
              <a:gd name="T56" fmla="*/ 43 w 160"/>
              <a:gd name="T57" fmla="*/ 52 h 179"/>
              <a:gd name="T58" fmla="*/ 122 w 160"/>
              <a:gd name="T59" fmla="*/ 92 h 179"/>
              <a:gd name="T60" fmla="*/ 114 w 160"/>
              <a:gd name="T61" fmla="*/ 97 h 179"/>
              <a:gd name="T62" fmla="*/ 121 w 160"/>
              <a:gd name="T63" fmla="*/ 89 h 179"/>
              <a:gd name="T64" fmla="*/ 130 w 160"/>
              <a:gd name="T65" fmla="*/ 78 h 179"/>
              <a:gd name="T66" fmla="*/ 122 w 160"/>
              <a:gd name="T67" fmla="*/ 83 h 179"/>
              <a:gd name="T68" fmla="*/ 129 w 160"/>
              <a:gd name="T69" fmla="*/ 76 h 179"/>
              <a:gd name="T70" fmla="*/ 121 w 160"/>
              <a:gd name="T71" fmla="*/ 73 h 179"/>
              <a:gd name="T72" fmla="*/ 115 w 160"/>
              <a:gd name="T73" fmla="*/ 81 h 179"/>
              <a:gd name="T74" fmla="*/ 118 w 160"/>
              <a:gd name="T75" fmla="*/ 71 h 179"/>
              <a:gd name="T76" fmla="*/ 137 w 160"/>
              <a:gd name="T77" fmla="*/ 61 h 179"/>
              <a:gd name="T78" fmla="*/ 134 w 160"/>
              <a:gd name="T79" fmla="*/ 71 h 179"/>
              <a:gd name="T80" fmla="*/ 130 w 160"/>
              <a:gd name="T81" fmla="*/ 70 h 179"/>
              <a:gd name="T82" fmla="*/ 137 w 160"/>
              <a:gd name="T83" fmla="*/ 61 h 179"/>
              <a:gd name="T84" fmla="*/ 129 w 160"/>
              <a:gd name="T85" fmla="*/ 59 h 179"/>
              <a:gd name="T86" fmla="*/ 122 w 160"/>
              <a:gd name="T87" fmla="*/ 65 h 179"/>
              <a:gd name="T88" fmla="*/ 128 w 160"/>
              <a:gd name="T89" fmla="*/ 56 h 179"/>
              <a:gd name="T90" fmla="*/ 120 w 160"/>
              <a:gd name="T91" fmla="*/ 52 h 179"/>
              <a:gd name="T92" fmla="*/ 117 w 160"/>
              <a:gd name="T93" fmla="*/ 61 h 179"/>
              <a:gd name="T94" fmla="*/ 114 w 160"/>
              <a:gd name="T95" fmla="*/ 62 h 179"/>
              <a:gd name="T96" fmla="*/ 117 w 160"/>
              <a:gd name="T97" fmla="*/ 52 h 179"/>
              <a:gd name="T98" fmla="*/ 120 w 160"/>
              <a:gd name="T99" fmla="*/ 5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0" h="179">
                <a:moveTo>
                  <a:pt x="95" y="5"/>
                </a:moveTo>
                <a:cubicBezTo>
                  <a:pt x="96" y="6"/>
                  <a:pt x="96" y="6"/>
                  <a:pt x="96" y="6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54" y="40"/>
                  <a:pt x="160" y="50"/>
                  <a:pt x="160" y="62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29"/>
                  <a:pt x="154" y="139"/>
                  <a:pt x="144" y="14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86" y="179"/>
                  <a:pt x="74" y="179"/>
                  <a:pt x="64" y="1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6" y="139"/>
                  <a:pt x="0" y="129"/>
                  <a:pt x="0" y="117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0"/>
                  <a:pt x="6" y="39"/>
                  <a:pt x="16" y="34"/>
                </a:cubicBezTo>
                <a:cubicBezTo>
                  <a:pt x="64" y="6"/>
                  <a:pt x="64" y="6"/>
                  <a:pt x="64" y="6"/>
                </a:cubicBezTo>
                <a:cubicBezTo>
                  <a:pt x="74" y="0"/>
                  <a:pt x="85" y="0"/>
                  <a:pt x="95" y="5"/>
                </a:cubicBezTo>
                <a:close/>
                <a:moveTo>
                  <a:pt x="68" y="13"/>
                </a:moveTo>
                <a:cubicBezTo>
                  <a:pt x="20" y="41"/>
                  <a:pt x="20" y="41"/>
                  <a:pt x="20" y="41"/>
                </a:cubicBezTo>
                <a:cubicBezTo>
                  <a:pt x="13" y="45"/>
                  <a:pt x="8" y="53"/>
                  <a:pt x="8" y="61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126"/>
                  <a:pt x="13" y="134"/>
                  <a:pt x="20" y="138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6" y="170"/>
                  <a:pt x="85" y="170"/>
                  <a:pt x="92" y="166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48" y="134"/>
                  <a:pt x="152" y="126"/>
                  <a:pt x="152" y="117"/>
                </a:cubicBezTo>
                <a:cubicBezTo>
                  <a:pt x="152" y="61"/>
                  <a:pt x="152" y="61"/>
                  <a:pt x="152" y="61"/>
                </a:cubicBezTo>
                <a:cubicBezTo>
                  <a:pt x="152" y="53"/>
                  <a:pt x="148" y="45"/>
                  <a:pt x="140" y="41"/>
                </a:cubicBezTo>
                <a:cubicBezTo>
                  <a:pt x="92" y="13"/>
                  <a:pt x="92" y="13"/>
                  <a:pt x="92" y="13"/>
                </a:cubicBezTo>
                <a:cubicBezTo>
                  <a:pt x="91" y="12"/>
                  <a:pt x="91" y="12"/>
                  <a:pt x="91" y="12"/>
                </a:cubicBezTo>
                <a:cubicBezTo>
                  <a:pt x="84" y="8"/>
                  <a:pt x="75" y="9"/>
                  <a:pt x="68" y="13"/>
                </a:cubicBezTo>
                <a:close/>
                <a:moveTo>
                  <a:pt x="26" y="62"/>
                </a:moveTo>
                <a:cubicBezTo>
                  <a:pt x="26" y="62"/>
                  <a:pt x="26" y="62"/>
                  <a:pt x="26" y="62"/>
                </a:cubicBezTo>
                <a:cubicBezTo>
                  <a:pt x="64" y="131"/>
                  <a:pt x="64" y="131"/>
                  <a:pt x="64" y="131"/>
                </a:cubicBezTo>
                <a:cubicBezTo>
                  <a:pt x="65" y="132"/>
                  <a:pt x="65" y="132"/>
                  <a:pt x="65" y="132"/>
                </a:cubicBezTo>
                <a:cubicBezTo>
                  <a:pt x="70" y="140"/>
                  <a:pt x="80" y="142"/>
                  <a:pt x="89" y="138"/>
                </a:cubicBezTo>
                <a:cubicBezTo>
                  <a:pt x="91" y="136"/>
                  <a:pt x="93" y="134"/>
                  <a:pt x="95" y="132"/>
                </a:cubicBezTo>
                <a:cubicBezTo>
                  <a:pt x="95" y="131"/>
                  <a:pt x="95" y="131"/>
                  <a:pt x="95" y="131"/>
                </a:cubicBezTo>
                <a:cubicBezTo>
                  <a:pt x="110" y="104"/>
                  <a:pt x="110" y="104"/>
                  <a:pt x="110" y="104"/>
                </a:cubicBezTo>
                <a:cubicBezTo>
                  <a:pt x="111" y="103"/>
                  <a:pt x="112" y="103"/>
                  <a:pt x="113" y="103"/>
                </a:cubicBezTo>
                <a:cubicBezTo>
                  <a:pt x="114" y="104"/>
                  <a:pt x="114" y="105"/>
                  <a:pt x="114" y="106"/>
                </a:cubicBezTo>
                <a:cubicBezTo>
                  <a:pt x="114" y="106"/>
                  <a:pt x="114" y="106"/>
                  <a:pt x="114" y="106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3" y="143"/>
                  <a:pt x="80" y="147"/>
                  <a:pt x="69" y="141"/>
                </a:cubicBezTo>
                <a:cubicBezTo>
                  <a:pt x="66" y="139"/>
                  <a:pt x="63" y="137"/>
                  <a:pt x="61" y="134"/>
                </a:cubicBezTo>
                <a:cubicBezTo>
                  <a:pt x="61" y="133"/>
                  <a:pt x="61" y="133"/>
                  <a:pt x="61" y="133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2" y="63"/>
                  <a:pt x="23" y="61"/>
                  <a:pt x="24" y="61"/>
                </a:cubicBezTo>
                <a:cubicBezTo>
                  <a:pt x="24" y="61"/>
                  <a:pt x="25" y="61"/>
                  <a:pt x="25" y="62"/>
                </a:cubicBezTo>
                <a:lnTo>
                  <a:pt x="26" y="62"/>
                </a:lnTo>
                <a:close/>
                <a:moveTo>
                  <a:pt x="34" y="57"/>
                </a:moveTo>
                <a:cubicBezTo>
                  <a:pt x="34" y="57"/>
                  <a:pt x="34" y="57"/>
                  <a:pt x="34" y="57"/>
                </a:cubicBezTo>
                <a:cubicBezTo>
                  <a:pt x="73" y="126"/>
                  <a:pt x="73" y="126"/>
                  <a:pt x="73" y="126"/>
                </a:cubicBezTo>
                <a:cubicBezTo>
                  <a:pt x="75" y="130"/>
                  <a:pt x="80" y="132"/>
                  <a:pt x="84" y="130"/>
                </a:cubicBezTo>
                <a:cubicBezTo>
                  <a:pt x="84" y="130"/>
                  <a:pt x="84" y="130"/>
                  <a:pt x="84" y="130"/>
                </a:cubicBezTo>
                <a:cubicBezTo>
                  <a:pt x="85" y="129"/>
                  <a:pt x="86" y="128"/>
                  <a:pt x="87" y="127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110" y="85"/>
                  <a:pt x="110" y="85"/>
                  <a:pt x="110" y="85"/>
                </a:cubicBezTo>
                <a:cubicBezTo>
                  <a:pt x="111" y="84"/>
                  <a:pt x="112" y="84"/>
                  <a:pt x="113" y="85"/>
                </a:cubicBezTo>
                <a:cubicBezTo>
                  <a:pt x="114" y="85"/>
                  <a:pt x="114" y="86"/>
                  <a:pt x="114" y="87"/>
                </a:cubicBezTo>
                <a:cubicBezTo>
                  <a:pt x="114" y="87"/>
                  <a:pt x="114" y="87"/>
                  <a:pt x="114" y="87"/>
                </a:cubicBezTo>
                <a:cubicBezTo>
                  <a:pt x="91" y="129"/>
                  <a:pt x="91" y="129"/>
                  <a:pt x="91" y="129"/>
                </a:cubicBezTo>
                <a:cubicBezTo>
                  <a:pt x="87" y="134"/>
                  <a:pt x="80" y="136"/>
                  <a:pt x="74" y="133"/>
                </a:cubicBezTo>
                <a:cubicBezTo>
                  <a:pt x="73" y="132"/>
                  <a:pt x="71" y="131"/>
                  <a:pt x="70" y="129"/>
                </a:cubicBezTo>
                <a:cubicBezTo>
                  <a:pt x="70" y="129"/>
                  <a:pt x="70" y="129"/>
                  <a:pt x="70" y="129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58"/>
                  <a:pt x="31" y="57"/>
                  <a:pt x="32" y="56"/>
                </a:cubicBezTo>
                <a:cubicBezTo>
                  <a:pt x="32" y="56"/>
                  <a:pt x="33" y="56"/>
                  <a:pt x="34" y="57"/>
                </a:cubicBezTo>
                <a:close/>
                <a:moveTo>
                  <a:pt x="43" y="52"/>
                </a:moveTo>
                <a:cubicBezTo>
                  <a:pt x="43" y="52"/>
                  <a:pt x="43" y="52"/>
                  <a:pt x="43" y="52"/>
                </a:cubicBezTo>
                <a:cubicBezTo>
                  <a:pt x="80" y="119"/>
                  <a:pt x="80" y="119"/>
                  <a:pt x="80" y="119"/>
                </a:cubicBezTo>
                <a:cubicBezTo>
                  <a:pt x="109" y="66"/>
                  <a:pt x="109" y="66"/>
                  <a:pt x="109" y="66"/>
                </a:cubicBezTo>
                <a:cubicBezTo>
                  <a:pt x="110" y="66"/>
                  <a:pt x="110" y="66"/>
                  <a:pt x="110" y="66"/>
                </a:cubicBezTo>
                <a:cubicBezTo>
                  <a:pt x="110" y="65"/>
                  <a:pt x="111" y="65"/>
                  <a:pt x="112" y="66"/>
                </a:cubicBezTo>
                <a:cubicBezTo>
                  <a:pt x="113" y="66"/>
                  <a:pt x="113" y="67"/>
                  <a:pt x="113" y="68"/>
                </a:cubicBezTo>
                <a:cubicBezTo>
                  <a:pt x="113" y="68"/>
                  <a:pt x="113" y="68"/>
                  <a:pt x="113" y="68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2" y="124"/>
                  <a:pt x="82" y="124"/>
                  <a:pt x="82" y="124"/>
                </a:cubicBezTo>
                <a:cubicBezTo>
                  <a:pt x="81" y="125"/>
                  <a:pt x="81" y="125"/>
                  <a:pt x="81" y="125"/>
                </a:cubicBezTo>
                <a:cubicBezTo>
                  <a:pt x="80" y="125"/>
                  <a:pt x="79" y="125"/>
                  <a:pt x="79" y="124"/>
                </a:cubicBezTo>
                <a:cubicBezTo>
                  <a:pt x="79" y="124"/>
                  <a:pt x="79" y="124"/>
                  <a:pt x="78" y="12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3"/>
                  <a:pt x="39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1" y="52"/>
                  <a:pt x="42" y="52"/>
                  <a:pt x="42" y="52"/>
                </a:cubicBezTo>
                <a:lnTo>
                  <a:pt x="43" y="52"/>
                </a:lnTo>
                <a:close/>
                <a:moveTo>
                  <a:pt x="121" y="89"/>
                </a:moveTo>
                <a:cubicBezTo>
                  <a:pt x="122" y="90"/>
                  <a:pt x="122" y="91"/>
                  <a:pt x="122" y="92"/>
                </a:cubicBezTo>
                <a:cubicBezTo>
                  <a:pt x="122" y="92"/>
                  <a:pt x="122" y="92"/>
                  <a:pt x="122" y="92"/>
                </a:cubicBezTo>
                <a:cubicBezTo>
                  <a:pt x="118" y="99"/>
                  <a:pt x="118" y="99"/>
                  <a:pt x="118" y="99"/>
                </a:cubicBezTo>
                <a:cubicBezTo>
                  <a:pt x="118" y="100"/>
                  <a:pt x="116" y="100"/>
                  <a:pt x="115" y="100"/>
                </a:cubicBezTo>
                <a:cubicBezTo>
                  <a:pt x="115" y="99"/>
                  <a:pt x="114" y="98"/>
                  <a:pt x="114" y="97"/>
                </a:cubicBezTo>
                <a:cubicBezTo>
                  <a:pt x="114" y="97"/>
                  <a:pt x="114" y="97"/>
                  <a:pt x="114" y="97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119" y="89"/>
                  <a:pt x="120" y="89"/>
                  <a:pt x="121" y="89"/>
                </a:cubicBezTo>
                <a:close/>
                <a:moveTo>
                  <a:pt x="129" y="75"/>
                </a:moveTo>
                <a:cubicBezTo>
                  <a:pt x="130" y="76"/>
                  <a:pt x="130" y="77"/>
                  <a:pt x="130" y="78"/>
                </a:cubicBezTo>
                <a:cubicBezTo>
                  <a:pt x="130" y="78"/>
                  <a:pt x="130" y="78"/>
                  <a:pt x="130" y="78"/>
                </a:cubicBezTo>
                <a:cubicBezTo>
                  <a:pt x="126" y="85"/>
                  <a:pt x="126" y="85"/>
                  <a:pt x="126" y="85"/>
                </a:cubicBezTo>
                <a:cubicBezTo>
                  <a:pt x="125" y="86"/>
                  <a:pt x="124" y="86"/>
                  <a:pt x="123" y="86"/>
                </a:cubicBezTo>
                <a:cubicBezTo>
                  <a:pt x="122" y="85"/>
                  <a:pt x="122" y="84"/>
                  <a:pt x="122" y="83"/>
                </a:cubicBezTo>
                <a:cubicBezTo>
                  <a:pt x="122" y="83"/>
                  <a:pt x="122" y="83"/>
                  <a:pt x="122" y="83"/>
                </a:cubicBezTo>
                <a:cubicBezTo>
                  <a:pt x="126" y="76"/>
                  <a:pt x="126" y="76"/>
                  <a:pt x="126" y="76"/>
                </a:cubicBezTo>
                <a:cubicBezTo>
                  <a:pt x="127" y="75"/>
                  <a:pt x="128" y="75"/>
                  <a:pt x="129" y="76"/>
                </a:cubicBezTo>
                <a:lnTo>
                  <a:pt x="129" y="75"/>
                </a:lnTo>
                <a:close/>
                <a:moveTo>
                  <a:pt x="121" y="71"/>
                </a:moveTo>
                <a:cubicBezTo>
                  <a:pt x="121" y="71"/>
                  <a:pt x="122" y="72"/>
                  <a:pt x="121" y="73"/>
                </a:cubicBezTo>
                <a:cubicBezTo>
                  <a:pt x="121" y="73"/>
                  <a:pt x="121" y="73"/>
                  <a:pt x="121" y="73"/>
                </a:cubicBezTo>
                <a:cubicBezTo>
                  <a:pt x="117" y="80"/>
                  <a:pt x="117" y="80"/>
                  <a:pt x="117" y="80"/>
                </a:cubicBezTo>
                <a:cubicBezTo>
                  <a:pt x="117" y="81"/>
                  <a:pt x="116" y="81"/>
                  <a:pt x="115" y="81"/>
                </a:cubicBezTo>
                <a:cubicBezTo>
                  <a:pt x="114" y="81"/>
                  <a:pt x="113" y="79"/>
                  <a:pt x="114" y="79"/>
                </a:cubicBezTo>
                <a:cubicBezTo>
                  <a:pt x="114" y="78"/>
                  <a:pt x="114" y="78"/>
                  <a:pt x="114" y="78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0"/>
                  <a:pt x="120" y="70"/>
                  <a:pt x="121" y="71"/>
                </a:cubicBezTo>
                <a:cubicBezTo>
                  <a:pt x="121" y="71"/>
                  <a:pt x="121" y="71"/>
                  <a:pt x="121" y="71"/>
                </a:cubicBezTo>
                <a:close/>
                <a:moveTo>
                  <a:pt x="137" y="61"/>
                </a:moveTo>
                <a:cubicBezTo>
                  <a:pt x="138" y="62"/>
                  <a:pt x="138" y="63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3" y="72"/>
                  <a:pt x="132" y="73"/>
                  <a:pt x="131" y="72"/>
                </a:cubicBezTo>
                <a:cubicBezTo>
                  <a:pt x="131" y="72"/>
                  <a:pt x="131" y="72"/>
                  <a:pt x="131" y="72"/>
                </a:cubicBezTo>
                <a:cubicBezTo>
                  <a:pt x="130" y="72"/>
                  <a:pt x="130" y="71"/>
                  <a:pt x="130" y="70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4" y="62"/>
                  <a:pt x="134" y="62"/>
                  <a:pt x="134" y="62"/>
                </a:cubicBezTo>
                <a:cubicBezTo>
                  <a:pt x="135" y="61"/>
                  <a:pt x="136" y="61"/>
                  <a:pt x="137" y="61"/>
                </a:cubicBezTo>
                <a:close/>
                <a:moveTo>
                  <a:pt x="128" y="57"/>
                </a:moveTo>
                <a:cubicBezTo>
                  <a:pt x="129" y="57"/>
                  <a:pt x="130" y="58"/>
                  <a:pt x="129" y="59"/>
                </a:cubicBezTo>
                <a:cubicBezTo>
                  <a:pt x="129" y="59"/>
                  <a:pt x="129" y="59"/>
                  <a:pt x="129" y="59"/>
                </a:cubicBezTo>
                <a:cubicBezTo>
                  <a:pt x="125" y="66"/>
                  <a:pt x="125" y="66"/>
                  <a:pt x="125" y="66"/>
                </a:cubicBezTo>
                <a:cubicBezTo>
                  <a:pt x="125" y="67"/>
                  <a:pt x="124" y="68"/>
                  <a:pt x="123" y="67"/>
                </a:cubicBezTo>
                <a:cubicBezTo>
                  <a:pt x="122" y="67"/>
                  <a:pt x="121" y="66"/>
                  <a:pt x="122" y="65"/>
                </a:cubicBezTo>
                <a:cubicBezTo>
                  <a:pt x="122" y="65"/>
                  <a:pt x="122" y="65"/>
                  <a:pt x="122" y="65"/>
                </a:cubicBezTo>
                <a:cubicBezTo>
                  <a:pt x="126" y="57"/>
                  <a:pt x="126" y="57"/>
                  <a:pt x="126" y="57"/>
                </a:cubicBezTo>
                <a:cubicBezTo>
                  <a:pt x="126" y="56"/>
                  <a:pt x="127" y="56"/>
                  <a:pt x="128" y="56"/>
                </a:cubicBezTo>
                <a:cubicBezTo>
                  <a:pt x="128" y="56"/>
                  <a:pt x="128" y="56"/>
                  <a:pt x="128" y="56"/>
                </a:cubicBezTo>
                <a:lnTo>
                  <a:pt x="128" y="57"/>
                </a:lnTo>
                <a:close/>
                <a:moveTo>
                  <a:pt x="120" y="52"/>
                </a:moveTo>
                <a:cubicBezTo>
                  <a:pt x="121" y="52"/>
                  <a:pt x="121" y="53"/>
                  <a:pt x="121" y="54"/>
                </a:cubicBezTo>
                <a:cubicBezTo>
                  <a:pt x="121" y="54"/>
                  <a:pt x="121" y="54"/>
                  <a:pt x="121" y="54"/>
                </a:cubicBezTo>
                <a:cubicBezTo>
                  <a:pt x="117" y="61"/>
                  <a:pt x="117" y="61"/>
                  <a:pt x="117" y="61"/>
                </a:cubicBezTo>
                <a:cubicBezTo>
                  <a:pt x="117" y="62"/>
                  <a:pt x="117" y="62"/>
                  <a:pt x="117" y="62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16" y="62"/>
                  <a:pt x="115" y="63"/>
                  <a:pt x="114" y="62"/>
                </a:cubicBezTo>
                <a:cubicBezTo>
                  <a:pt x="113" y="62"/>
                  <a:pt x="113" y="61"/>
                  <a:pt x="113" y="60"/>
                </a:cubicBezTo>
                <a:cubicBezTo>
                  <a:pt x="113" y="59"/>
                  <a:pt x="113" y="59"/>
                  <a:pt x="113" y="59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18" y="51"/>
                  <a:pt x="119" y="51"/>
                  <a:pt x="120" y="52"/>
                </a:cubicBezTo>
                <a:cubicBezTo>
                  <a:pt x="120" y="52"/>
                  <a:pt x="120" y="52"/>
                  <a:pt x="120" y="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1"/>
          <p:cNvSpPr>
            <a:spLocks noEditPoints="1"/>
          </p:cNvSpPr>
          <p:nvPr/>
        </p:nvSpPr>
        <p:spPr bwMode="auto">
          <a:xfrm>
            <a:off x="8263449" y="1508041"/>
            <a:ext cx="334301" cy="373375"/>
          </a:xfrm>
          <a:custGeom>
            <a:avLst/>
            <a:gdLst>
              <a:gd name="T0" fmla="*/ 96 w 160"/>
              <a:gd name="T1" fmla="*/ 6 h 179"/>
              <a:gd name="T2" fmla="*/ 160 w 160"/>
              <a:gd name="T3" fmla="*/ 62 h 179"/>
              <a:gd name="T4" fmla="*/ 144 w 160"/>
              <a:gd name="T5" fmla="*/ 145 h 179"/>
              <a:gd name="T6" fmla="*/ 64 w 160"/>
              <a:gd name="T7" fmla="*/ 173 h 179"/>
              <a:gd name="T8" fmla="*/ 0 w 160"/>
              <a:gd name="T9" fmla="*/ 117 h 179"/>
              <a:gd name="T10" fmla="*/ 16 w 160"/>
              <a:gd name="T11" fmla="*/ 34 h 179"/>
              <a:gd name="T12" fmla="*/ 95 w 160"/>
              <a:gd name="T13" fmla="*/ 6 h 179"/>
              <a:gd name="T14" fmla="*/ 20 w 160"/>
              <a:gd name="T15" fmla="*/ 41 h 179"/>
              <a:gd name="T16" fmla="*/ 8 w 160"/>
              <a:gd name="T17" fmla="*/ 117 h 179"/>
              <a:gd name="T18" fmla="*/ 68 w 160"/>
              <a:gd name="T19" fmla="*/ 166 h 179"/>
              <a:gd name="T20" fmla="*/ 140 w 160"/>
              <a:gd name="T21" fmla="*/ 138 h 179"/>
              <a:gd name="T22" fmla="*/ 152 w 160"/>
              <a:gd name="T23" fmla="*/ 62 h 179"/>
              <a:gd name="T24" fmla="*/ 92 w 160"/>
              <a:gd name="T25" fmla="*/ 13 h 179"/>
              <a:gd name="T26" fmla="*/ 68 w 160"/>
              <a:gd name="T27" fmla="*/ 13 h 179"/>
              <a:gd name="T28" fmla="*/ 120 w 160"/>
              <a:gd name="T29" fmla="*/ 52 h 179"/>
              <a:gd name="T30" fmla="*/ 110 w 160"/>
              <a:gd name="T31" fmla="*/ 138 h 179"/>
              <a:gd name="T32" fmla="*/ 40 w 160"/>
              <a:gd name="T33" fmla="*/ 128 h 179"/>
              <a:gd name="T34" fmla="*/ 42 w 160"/>
              <a:gd name="T35" fmla="*/ 64 h 179"/>
              <a:gd name="T36" fmla="*/ 62 w 160"/>
              <a:gd name="T37" fmla="*/ 44 h 179"/>
              <a:gd name="T38" fmla="*/ 110 w 160"/>
              <a:gd name="T39" fmla="*/ 42 h 179"/>
              <a:gd name="T40" fmla="*/ 69 w 160"/>
              <a:gd name="T41" fmla="*/ 46 h 179"/>
              <a:gd name="T42" fmla="*/ 46 w 160"/>
              <a:gd name="T43" fmla="*/ 67 h 179"/>
              <a:gd name="T44" fmla="*/ 44 w 160"/>
              <a:gd name="T45" fmla="*/ 128 h 179"/>
              <a:gd name="T46" fmla="*/ 110 w 160"/>
              <a:gd name="T47" fmla="*/ 134 h 179"/>
              <a:gd name="T48" fmla="*/ 116 w 160"/>
              <a:gd name="T49" fmla="*/ 52 h 179"/>
              <a:gd name="T50" fmla="*/ 96 w 160"/>
              <a:gd name="T51" fmla="*/ 72 h 179"/>
              <a:gd name="T52" fmla="*/ 106 w 160"/>
              <a:gd name="T53" fmla="*/ 114 h 179"/>
              <a:gd name="T54" fmla="*/ 64 w 160"/>
              <a:gd name="T55" fmla="*/ 124 h 179"/>
              <a:gd name="T56" fmla="*/ 54 w 160"/>
              <a:gd name="T57" fmla="*/ 82 h 179"/>
              <a:gd name="T58" fmla="*/ 96 w 160"/>
              <a:gd name="T59" fmla="*/ 72 h 179"/>
              <a:gd name="T60" fmla="*/ 58 w 160"/>
              <a:gd name="T61" fmla="*/ 108 h 179"/>
              <a:gd name="T62" fmla="*/ 64 w 160"/>
              <a:gd name="T63" fmla="*/ 120 h 179"/>
              <a:gd name="T64" fmla="*/ 70 w 160"/>
              <a:gd name="T65" fmla="*/ 108 h 179"/>
              <a:gd name="T66" fmla="*/ 74 w 160"/>
              <a:gd name="T67" fmla="*/ 108 h 179"/>
              <a:gd name="T68" fmla="*/ 86 w 160"/>
              <a:gd name="T69" fmla="*/ 120 h 179"/>
              <a:gd name="T70" fmla="*/ 102 w 160"/>
              <a:gd name="T71" fmla="*/ 108 h 179"/>
              <a:gd name="T72" fmla="*/ 90 w 160"/>
              <a:gd name="T73" fmla="*/ 120 h 179"/>
              <a:gd name="T74" fmla="*/ 102 w 160"/>
              <a:gd name="T75" fmla="*/ 114 h 179"/>
              <a:gd name="T76" fmla="*/ 102 w 160"/>
              <a:gd name="T77" fmla="*/ 92 h 179"/>
              <a:gd name="T78" fmla="*/ 58 w 160"/>
              <a:gd name="T79" fmla="*/ 104 h 179"/>
              <a:gd name="T80" fmla="*/ 102 w 160"/>
              <a:gd name="T81" fmla="*/ 92 h 179"/>
              <a:gd name="T82" fmla="*/ 64 w 160"/>
              <a:gd name="T83" fmla="*/ 76 h 179"/>
              <a:gd name="T84" fmla="*/ 58 w 160"/>
              <a:gd name="T85" fmla="*/ 88 h 179"/>
              <a:gd name="T86" fmla="*/ 70 w 160"/>
              <a:gd name="T87" fmla="*/ 76 h 179"/>
              <a:gd name="T88" fmla="*/ 74 w 160"/>
              <a:gd name="T89" fmla="*/ 76 h 179"/>
              <a:gd name="T90" fmla="*/ 86 w 160"/>
              <a:gd name="T91" fmla="*/ 88 h 179"/>
              <a:gd name="T92" fmla="*/ 96 w 160"/>
              <a:gd name="T93" fmla="*/ 76 h 179"/>
              <a:gd name="T94" fmla="*/ 90 w 160"/>
              <a:gd name="T95" fmla="*/ 88 h 179"/>
              <a:gd name="T96" fmla="*/ 102 w 160"/>
              <a:gd name="T97" fmla="*/ 82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60" h="179">
                <a:moveTo>
                  <a:pt x="95" y="6"/>
                </a:moveTo>
                <a:cubicBezTo>
                  <a:pt x="96" y="6"/>
                  <a:pt x="96" y="6"/>
                  <a:pt x="96" y="6"/>
                </a:cubicBezTo>
                <a:cubicBezTo>
                  <a:pt x="144" y="34"/>
                  <a:pt x="144" y="34"/>
                  <a:pt x="144" y="34"/>
                </a:cubicBezTo>
                <a:cubicBezTo>
                  <a:pt x="154" y="40"/>
                  <a:pt x="160" y="50"/>
                  <a:pt x="160" y="62"/>
                </a:cubicBezTo>
                <a:cubicBezTo>
                  <a:pt x="160" y="117"/>
                  <a:pt x="160" y="117"/>
                  <a:pt x="160" y="117"/>
                </a:cubicBezTo>
                <a:cubicBezTo>
                  <a:pt x="160" y="129"/>
                  <a:pt x="154" y="139"/>
                  <a:pt x="144" y="145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86" y="179"/>
                  <a:pt x="74" y="179"/>
                  <a:pt x="64" y="173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6" y="139"/>
                  <a:pt x="0" y="129"/>
                  <a:pt x="0" y="11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0"/>
                  <a:pt x="6" y="40"/>
                  <a:pt x="16" y="34"/>
                </a:cubicBezTo>
                <a:cubicBezTo>
                  <a:pt x="64" y="6"/>
                  <a:pt x="64" y="6"/>
                  <a:pt x="64" y="6"/>
                </a:cubicBezTo>
                <a:cubicBezTo>
                  <a:pt x="74" y="1"/>
                  <a:pt x="85" y="0"/>
                  <a:pt x="95" y="6"/>
                </a:cubicBezTo>
                <a:close/>
                <a:moveTo>
                  <a:pt x="68" y="13"/>
                </a:moveTo>
                <a:cubicBezTo>
                  <a:pt x="20" y="41"/>
                  <a:pt x="20" y="41"/>
                  <a:pt x="20" y="41"/>
                </a:cubicBezTo>
                <a:cubicBezTo>
                  <a:pt x="12" y="45"/>
                  <a:pt x="8" y="53"/>
                  <a:pt x="8" y="62"/>
                </a:cubicBezTo>
                <a:cubicBezTo>
                  <a:pt x="8" y="117"/>
                  <a:pt x="8" y="117"/>
                  <a:pt x="8" y="117"/>
                </a:cubicBezTo>
                <a:cubicBezTo>
                  <a:pt x="8" y="126"/>
                  <a:pt x="12" y="134"/>
                  <a:pt x="20" y="138"/>
                </a:cubicBezTo>
                <a:cubicBezTo>
                  <a:pt x="68" y="166"/>
                  <a:pt x="68" y="166"/>
                  <a:pt x="68" y="166"/>
                </a:cubicBezTo>
                <a:cubicBezTo>
                  <a:pt x="75" y="170"/>
                  <a:pt x="85" y="170"/>
                  <a:pt x="92" y="166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48" y="134"/>
                  <a:pt x="152" y="126"/>
                  <a:pt x="152" y="117"/>
                </a:cubicBezTo>
                <a:cubicBezTo>
                  <a:pt x="152" y="62"/>
                  <a:pt x="152" y="62"/>
                  <a:pt x="152" y="62"/>
                </a:cubicBezTo>
                <a:cubicBezTo>
                  <a:pt x="152" y="53"/>
                  <a:pt x="148" y="45"/>
                  <a:pt x="140" y="41"/>
                </a:cubicBezTo>
                <a:cubicBezTo>
                  <a:pt x="92" y="13"/>
                  <a:pt x="92" y="13"/>
                  <a:pt x="92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84" y="9"/>
                  <a:pt x="75" y="9"/>
                  <a:pt x="68" y="13"/>
                </a:cubicBezTo>
                <a:close/>
                <a:moveTo>
                  <a:pt x="110" y="42"/>
                </a:moveTo>
                <a:cubicBezTo>
                  <a:pt x="115" y="42"/>
                  <a:pt x="120" y="46"/>
                  <a:pt x="120" y="52"/>
                </a:cubicBezTo>
                <a:cubicBezTo>
                  <a:pt x="120" y="128"/>
                  <a:pt x="120" y="128"/>
                  <a:pt x="120" y="128"/>
                </a:cubicBezTo>
                <a:cubicBezTo>
                  <a:pt x="120" y="133"/>
                  <a:pt x="115" y="138"/>
                  <a:pt x="110" y="138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4" y="138"/>
                  <a:pt x="40" y="133"/>
                  <a:pt x="40" y="128"/>
                </a:cubicBezTo>
                <a:cubicBezTo>
                  <a:pt x="40" y="71"/>
                  <a:pt x="40" y="71"/>
                  <a:pt x="40" y="71"/>
                </a:cubicBezTo>
                <a:cubicBezTo>
                  <a:pt x="40" y="68"/>
                  <a:pt x="41" y="66"/>
                  <a:pt x="42" y="64"/>
                </a:cubicBezTo>
                <a:cubicBezTo>
                  <a:pt x="43" y="64"/>
                  <a:pt x="43" y="64"/>
                  <a:pt x="43" y="64"/>
                </a:cubicBezTo>
                <a:cubicBezTo>
                  <a:pt x="62" y="44"/>
                  <a:pt x="62" y="44"/>
                  <a:pt x="62" y="44"/>
                </a:cubicBezTo>
                <a:cubicBezTo>
                  <a:pt x="64" y="43"/>
                  <a:pt x="67" y="42"/>
                  <a:pt x="69" y="42"/>
                </a:cubicBezTo>
                <a:lnTo>
                  <a:pt x="110" y="42"/>
                </a:lnTo>
                <a:close/>
                <a:moveTo>
                  <a:pt x="110" y="46"/>
                </a:moveTo>
                <a:cubicBezTo>
                  <a:pt x="69" y="46"/>
                  <a:pt x="69" y="46"/>
                  <a:pt x="69" y="46"/>
                </a:cubicBezTo>
                <a:cubicBezTo>
                  <a:pt x="68" y="46"/>
                  <a:pt x="66" y="46"/>
                  <a:pt x="65" y="47"/>
                </a:cubicBezTo>
                <a:cubicBezTo>
                  <a:pt x="46" y="67"/>
                  <a:pt x="46" y="67"/>
                  <a:pt x="46" y="67"/>
                </a:cubicBezTo>
                <a:cubicBezTo>
                  <a:pt x="45" y="68"/>
                  <a:pt x="44" y="69"/>
                  <a:pt x="44" y="71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4" y="131"/>
                  <a:pt x="47" y="134"/>
                  <a:pt x="50" y="134"/>
                </a:cubicBezTo>
                <a:cubicBezTo>
                  <a:pt x="110" y="134"/>
                  <a:pt x="110" y="134"/>
                  <a:pt x="110" y="134"/>
                </a:cubicBezTo>
                <a:cubicBezTo>
                  <a:pt x="113" y="134"/>
                  <a:pt x="116" y="131"/>
                  <a:pt x="116" y="128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6" y="48"/>
                  <a:pt x="113" y="46"/>
                  <a:pt x="110" y="46"/>
                </a:cubicBezTo>
                <a:close/>
                <a:moveTo>
                  <a:pt x="96" y="72"/>
                </a:moveTo>
                <a:cubicBezTo>
                  <a:pt x="101" y="72"/>
                  <a:pt x="106" y="76"/>
                  <a:pt x="106" y="82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06" y="119"/>
                  <a:pt x="101" y="124"/>
                  <a:pt x="96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58" y="124"/>
                  <a:pt x="54" y="119"/>
                  <a:pt x="54" y="114"/>
                </a:cubicBezTo>
                <a:cubicBezTo>
                  <a:pt x="54" y="82"/>
                  <a:pt x="54" y="82"/>
                  <a:pt x="54" y="82"/>
                </a:cubicBezTo>
                <a:cubicBezTo>
                  <a:pt x="54" y="76"/>
                  <a:pt x="58" y="72"/>
                  <a:pt x="64" y="72"/>
                </a:cubicBezTo>
                <a:lnTo>
                  <a:pt x="96" y="72"/>
                </a:lnTo>
                <a:close/>
                <a:moveTo>
                  <a:pt x="70" y="108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58" y="117"/>
                  <a:pt x="61" y="120"/>
                  <a:pt x="64" y="120"/>
                </a:cubicBezTo>
                <a:cubicBezTo>
                  <a:pt x="70" y="120"/>
                  <a:pt x="70" y="120"/>
                  <a:pt x="70" y="120"/>
                </a:cubicBezTo>
                <a:lnTo>
                  <a:pt x="70" y="108"/>
                </a:lnTo>
                <a:close/>
                <a:moveTo>
                  <a:pt x="86" y="108"/>
                </a:moveTo>
                <a:cubicBezTo>
                  <a:pt x="74" y="108"/>
                  <a:pt x="74" y="108"/>
                  <a:pt x="74" y="108"/>
                </a:cubicBezTo>
                <a:cubicBezTo>
                  <a:pt x="74" y="120"/>
                  <a:pt x="74" y="120"/>
                  <a:pt x="74" y="120"/>
                </a:cubicBezTo>
                <a:cubicBezTo>
                  <a:pt x="86" y="120"/>
                  <a:pt x="86" y="120"/>
                  <a:pt x="86" y="120"/>
                </a:cubicBezTo>
                <a:lnTo>
                  <a:pt x="86" y="108"/>
                </a:lnTo>
                <a:close/>
                <a:moveTo>
                  <a:pt x="102" y="108"/>
                </a:moveTo>
                <a:cubicBezTo>
                  <a:pt x="90" y="108"/>
                  <a:pt x="90" y="108"/>
                  <a:pt x="90" y="108"/>
                </a:cubicBezTo>
                <a:cubicBezTo>
                  <a:pt x="90" y="120"/>
                  <a:pt x="90" y="120"/>
                  <a:pt x="90" y="120"/>
                </a:cubicBezTo>
                <a:cubicBezTo>
                  <a:pt x="96" y="120"/>
                  <a:pt x="96" y="120"/>
                  <a:pt x="96" y="120"/>
                </a:cubicBezTo>
                <a:cubicBezTo>
                  <a:pt x="99" y="120"/>
                  <a:pt x="102" y="117"/>
                  <a:pt x="102" y="114"/>
                </a:cubicBezTo>
                <a:lnTo>
                  <a:pt x="102" y="108"/>
                </a:lnTo>
                <a:close/>
                <a:moveTo>
                  <a:pt x="102" y="92"/>
                </a:moveTo>
                <a:cubicBezTo>
                  <a:pt x="58" y="92"/>
                  <a:pt x="58" y="92"/>
                  <a:pt x="58" y="92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102" y="104"/>
                  <a:pt x="102" y="104"/>
                  <a:pt x="102" y="104"/>
                </a:cubicBezTo>
                <a:lnTo>
                  <a:pt x="102" y="92"/>
                </a:lnTo>
                <a:close/>
                <a:moveTo>
                  <a:pt x="70" y="76"/>
                </a:moveTo>
                <a:cubicBezTo>
                  <a:pt x="64" y="76"/>
                  <a:pt x="64" y="76"/>
                  <a:pt x="64" y="76"/>
                </a:cubicBezTo>
                <a:cubicBezTo>
                  <a:pt x="61" y="76"/>
                  <a:pt x="58" y="78"/>
                  <a:pt x="58" y="82"/>
                </a:cubicBezTo>
                <a:cubicBezTo>
                  <a:pt x="58" y="88"/>
                  <a:pt x="58" y="88"/>
                  <a:pt x="58" y="88"/>
                </a:cubicBezTo>
                <a:cubicBezTo>
                  <a:pt x="70" y="88"/>
                  <a:pt x="70" y="88"/>
                  <a:pt x="70" y="88"/>
                </a:cubicBezTo>
                <a:lnTo>
                  <a:pt x="70" y="76"/>
                </a:lnTo>
                <a:close/>
                <a:moveTo>
                  <a:pt x="86" y="76"/>
                </a:moveTo>
                <a:cubicBezTo>
                  <a:pt x="74" y="76"/>
                  <a:pt x="74" y="76"/>
                  <a:pt x="74" y="76"/>
                </a:cubicBezTo>
                <a:cubicBezTo>
                  <a:pt x="74" y="88"/>
                  <a:pt x="74" y="88"/>
                  <a:pt x="74" y="88"/>
                </a:cubicBezTo>
                <a:cubicBezTo>
                  <a:pt x="86" y="88"/>
                  <a:pt x="86" y="88"/>
                  <a:pt x="86" y="88"/>
                </a:cubicBezTo>
                <a:lnTo>
                  <a:pt x="86" y="76"/>
                </a:lnTo>
                <a:close/>
                <a:moveTo>
                  <a:pt x="96" y="76"/>
                </a:moveTo>
                <a:cubicBezTo>
                  <a:pt x="90" y="76"/>
                  <a:pt x="90" y="76"/>
                  <a:pt x="90" y="76"/>
                </a:cubicBezTo>
                <a:cubicBezTo>
                  <a:pt x="90" y="88"/>
                  <a:pt x="90" y="88"/>
                  <a:pt x="90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2" y="78"/>
                  <a:pt x="99" y="76"/>
                  <a:pt x="96" y="7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5"/>
          <p:cNvSpPr>
            <a:spLocks noEditPoints="1"/>
          </p:cNvSpPr>
          <p:nvPr/>
        </p:nvSpPr>
        <p:spPr bwMode="auto">
          <a:xfrm>
            <a:off x="9370408" y="1555051"/>
            <a:ext cx="372507" cy="256153"/>
          </a:xfrm>
          <a:custGeom>
            <a:avLst/>
            <a:gdLst>
              <a:gd name="T0" fmla="*/ 177 w 179"/>
              <a:gd name="T1" fmla="*/ 78 h 122"/>
              <a:gd name="T2" fmla="*/ 136 w 179"/>
              <a:gd name="T3" fmla="*/ 40 h 122"/>
              <a:gd name="T4" fmla="*/ 82 w 179"/>
              <a:gd name="T5" fmla="*/ 2 h 122"/>
              <a:gd name="T6" fmla="*/ 33 w 179"/>
              <a:gd name="T7" fmla="*/ 45 h 122"/>
              <a:gd name="T8" fmla="*/ 1 w 179"/>
              <a:gd name="T9" fmla="*/ 86 h 122"/>
              <a:gd name="T10" fmla="*/ 39 w 179"/>
              <a:gd name="T11" fmla="*/ 122 h 122"/>
              <a:gd name="T12" fmla="*/ 123 w 179"/>
              <a:gd name="T13" fmla="*/ 122 h 122"/>
              <a:gd name="T14" fmla="*/ 140 w 179"/>
              <a:gd name="T15" fmla="*/ 122 h 122"/>
              <a:gd name="T16" fmla="*/ 143 w 179"/>
              <a:gd name="T17" fmla="*/ 121 h 122"/>
              <a:gd name="T18" fmla="*/ 177 w 179"/>
              <a:gd name="T19" fmla="*/ 78 h 122"/>
              <a:gd name="T20" fmla="*/ 138 w 179"/>
              <a:gd name="T21" fmla="*/ 114 h 122"/>
              <a:gd name="T22" fmla="*/ 123 w 179"/>
              <a:gd name="T23" fmla="*/ 114 h 122"/>
              <a:gd name="T24" fmla="*/ 41 w 179"/>
              <a:gd name="T25" fmla="*/ 114 h 122"/>
              <a:gd name="T26" fmla="*/ 9 w 179"/>
              <a:gd name="T27" fmla="*/ 82 h 122"/>
              <a:gd name="T28" fmla="*/ 41 w 179"/>
              <a:gd name="T29" fmla="*/ 53 h 122"/>
              <a:gd name="T30" fmla="*/ 83 w 179"/>
              <a:gd name="T31" fmla="*/ 10 h 122"/>
              <a:gd name="T32" fmla="*/ 130 w 179"/>
              <a:gd name="T33" fmla="*/ 49 h 122"/>
              <a:gd name="T34" fmla="*/ 136 w 179"/>
              <a:gd name="T35" fmla="*/ 48 h 122"/>
              <a:gd name="T36" fmla="*/ 169 w 179"/>
              <a:gd name="T37" fmla="*/ 79 h 122"/>
              <a:gd name="T38" fmla="*/ 138 w 179"/>
              <a:gd name="T39" fmla="*/ 114 h 122"/>
              <a:gd name="T40" fmla="*/ 123 w 179"/>
              <a:gd name="T41" fmla="*/ 57 h 122"/>
              <a:gd name="T42" fmla="*/ 121 w 179"/>
              <a:gd name="T43" fmla="*/ 57 h 122"/>
              <a:gd name="T44" fmla="*/ 109 w 179"/>
              <a:gd name="T45" fmla="*/ 63 h 122"/>
              <a:gd name="T46" fmla="*/ 109 w 179"/>
              <a:gd name="T47" fmla="*/ 56 h 122"/>
              <a:gd name="T48" fmla="*/ 103 w 179"/>
              <a:gd name="T49" fmla="*/ 50 h 122"/>
              <a:gd name="T50" fmla="*/ 55 w 179"/>
              <a:gd name="T51" fmla="*/ 50 h 122"/>
              <a:gd name="T52" fmla="*/ 49 w 179"/>
              <a:gd name="T53" fmla="*/ 56 h 122"/>
              <a:gd name="T54" fmla="*/ 49 w 179"/>
              <a:gd name="T55" fmla="*/ 92 h 122"/>
              <a:gd name="T56" fmla="*/ 55 w 179"/>
              <a:gd name="T57" fmla="*/ 98 h 122"/>
              <a:gd name="T58" fmla="*/ 55 w 179"/>
              <a:gd name="T59" fmla="*/ 98 h 122"/>
              <a:gd name="T60" fmla="*/ 103 w 179"/>
              <a:gd name="T61" fmla="*/ 98 h 122"/>
              <a:gd name="T62" fmla="*/ 109 w 179"/>
              <a:gd name="T63" fmla="*/ 92 h 122"/>
              <a:gd name="T64" fmla="*/ 109 w 179"/>
              <a:gd name="T65" fmla="*/ 92 h 122"/>
              <a:gd name="T66" fmla="*/ 109 w 179"/>
              <a:gd name="T67" fmla="*/ 84 h 122"/>
              <a:gd name="T68" fmla="*/ 122 w 179"/>
              <a:gd name="T69" fmla="*/ 90 h 122"/>
              <a:gd name="T70" fmla="*/ 123 w 179"/>
              <a:gd name="T71" fmla="*/ 90 h 122"/>
              <a:gd name="T72" fmla="*/ 127 w 179"/>
              <a:gd name="T73" fmla="*/ 88 h 122"/>
              <a:gd name="T74" fmla="*/ 127 w 179"/>
              <a:gd name="T75" fmla="*/ 86 h 122"/>
              <a:gd name="T76" fmla="*/ 127 w 179"/>
              <a:gd name="T77" fmla="*/ 61 h 122"/>
              <a:gd name="T78" fmla="*/ 123 w 179"/>
              <a:gd name="T79" fmla="*/ 57 h 122"/>
              <a:gd name="T80" fmla="*/ 105 w 179"/>
              <a:gd name="T81" fmla="*/ 92 h 122"/>
              <a:gd name="T82" fmla="*/ 103 w 179"/>
              <a:gd name="T83" fmla="*/ 94 h 122"/>
              <a:gd name="T84" fmla="*/ 55 w 179"/>
              <a:gd name="T85" fmla="*/ 94 h 122"/>
              <a:gd name="T86" fmla="*/ 53 w 179"/>
              <a:gd name="T87" fmla="*/ 92 h 122"/>
              <a:gd name="T88" fmla="*/ 53 w 179"/>
              <a:gd name="T89" fmla="*/ 56 h 122"/>
              <a:gd name="T90" fmla="*/ 55 w 179"/>
              <a:gd name="T91" fmla="*/ 54 h 122"/>
              <a:gd name="T92" fmla="*/ 103 w 179"/>
              <a:gd name="T93" fmla="*/ 54 h 122"/>
              <a:gd name="T94" fmla="*/ 105 w 179"/>
              <a:gd name="T95" fmla="*/ 56 h 122"/>
              <a:gd name="T96" fmla="*/ 105 w 179"/>
              <a:gd name="T97" fmla="*/ 92 h 122"/>
              <a:gd name="T98" fmla="*/ 123 w 179"/>
              <a:gd name="T99" fmla="*/ 86 h 122"/>
              <a:gd name="T100" fmla="*/ 109 w 179"/>
              <a:gd name="T101" fmla="*/ 80 h 122"/>
              <a:gd name="T102" fmla="*/ 109 w 179"/>
              <a:gd name="T103" fmla="*/ 68 h 122"/>
              <a:gd name="T104" fmla="*/ 123 w 179"/>
              <a:gd name="T105" fmla="*/ 61 h 122"/>
              <a:gd name="T106" fmla="*/ 123 w 179"/>
              <a:gd name="T107" fmla="*/ 86 h 122"/>
              <a:gd name="T108" fmla="*/ 65 w 179"/>
              <a:gd name="T109" fmla="*/ 62 h 122"/>
              <a:gd name="T110" fmla="*/ 61 w 179"/>
              <a:gd name="T111" fmla="*/ 66 h 122"/>
              <a:gd name="T112" fmla="*/ 57 w 179"/>
              <a:gd name="T113" fmla="*/ 62 h 122"/>
              <a:gd name="T114" fmla="*/ 61 w 179"/>
              <a:gd name="T115" fmla="*/ 58 h 122"/>
              <a:gd name="T116" fmla="*/ 65 w 179"/>
              <a:gd name="T117" fmla="*/ 6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9" h="122">
                <a:moveTo>
                  <a:pt x="177" y="78"/>
                </a:moveTo>
                <a:cubicBezTo>
                  <a:pt x="175" y="56"/>
                  <a:pt x="157" y="40"/>
                  <a:pt x="136" y="40"/>
                </a:cubicBezTo>
                <a:cubicBezTo>
                  <a:pt x="130" y="16"/>
                  <a:pt x="107" y="0"/>
                  <a:pt x="82" y="2"/>
                </a:cubicBezTo>
                <a:cubicBezTo>
                  <a:pt x="58" y="2"/>
                  <a:pt x="37" y="21"/>
                  <a:pt x="33" y="45"/>
                </a:cubicBezTo>
                <a:cubicBezTo>
                  <a:pt x="14" y="48"/>
                  <a:pt x="0" y="66"/>
                  <a:pt x="1" y="86"/>
                </a:cubicBezTo>
                <a:cubicBezTo>
                  <a:pt x="3" y="105"/>
                  <a:pt x="19" y="121"/>
                  <a:pt x="39" y="122"/>
                </a:cubicBezTo>
                <a:cubicBezTo>
                  <a:pt x="123" y="122"/>
                  <a:pt x="123" y="122"/>
                  <a:pt x="123" y="122"/>
                </a:cubicBezTo>
                <a:cubicBezTo>
                  <a:pt x="140" y="122"/>
                  <a:pt x="140" y="122"/>
                  <a:pt x="140" y="122"/>
                </a:cubicBezTo>
                <a:cubicBezTo>
                  <a:pt x="141" y="122"/>
                  <a:pt x="142" y="122"/>
                  <a:pt x="143" y="121"/>
                </a:cubicBezTo>
                <a:cubicBezTo>
                  <a:pt x="164" y="118"/>
                  <a:pt x="179" y="99"/>
                  <a:pt x="177" y="78"/>
                </a:cubicBezTo>
                <a:close/>
                <a:moveTo>
                  <a:pt x="138" y="114"/>
                </a:moveTo>
                <a:cubicBezTo>
                  <a:pt x="123" y="114"/>
                  <a:pt x="123" y="114"/>
                  <a:pt x="123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24" y="113"/>
                  <a:pt x="10" y="100"/>
                  <a:pt x="9" y="82"/>
                </a:cubicBezTo>
                <a:cubicBezTo>
                  <a:pt x="10" y="66"/>
                  <a:pt x="24" y="52"/>
                  <a:pt x="41" y="53"/>
                </a:cubicBezTo>
                <a:cubicBezTo>
                  <a:pt x="41" y="29"/>
                  <a:pt x="60" y="10"/>
                  <a:pt x="83" y="10"/>
                </a:cubicBezTo>
                <a:cubicBezTo>
                  <a:pt x="107" y="9"/>
                  <a:pt x="128" y="26"/>
                  <a:pt x="130" y="49"/>
                </a:cubicBezTo>
                <a:cubicBezTo>
                  <a:pt x="132" y="49"/>
                  <a:pt x="134" y="48"/>
                  <a:pt x="136" y="48"/>
                </a:cubicBezTo>
                <a:cubicBezTo>
                  <a:pt x="153" y="49"/>
                  <a:pt x="169" y="62"/>
                  <a:pt x="169" y="79"/>
                </a:cubicBezTo>
                <a:cubicBezTo>
                  <a:pt x="169" y="97"/>
                  <a:pt x="156" y="112"/>
                  <a:pt x="138" y="114"/>
                </a:cubicBezTo>
                <a:close/>
                <a:moveTo>
                  <a:pt x="123" y="57"/>
                </a:moveTo>
                <a:cubicBezTo>
                  <a:pt x="123" y="57"/>
                  <a:pt x="122" y="57"/>
                  <a:pt x="121" y="57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109" y="52"/>
                  <a:pt x="106" y="50"/>
                  <a:pt x="103" y="50"/>
                </a:cubicBezTo>
                <a:cubicBezTo>
                  <a:pt x="55" y="50"/>
                  <a:pt x="55" y="50"/>
                  <a:pt x="55" y="50"/>
                </a:cubicBezTo>
                <a:cubicBezTo>
                  <a:pt x="52" y="50"/>
                  <a:pt x="49" y="52"/>
                  <a:pt x="49" y="56"/>
                </a:cubicBezTo>
                <a:cubicBezTo>
                  <a:pt x="49" y="92"/>
                  <a:pt x="49" y="92"/>
                  <a:pt x="49" y="92"/>
                </a:cubicBezTo>
                <a:cubicBezTo>
                  <a:pt x="49" y="95"/>
                  <a:pt x="52" y="98"/>
                  <a:pt x="55" y="98"/>
                </a:cubicBezTo>
                <a:cubicBezTo>
                  <a:pt x="55" y="98"/>
                  <a:pt x="55" y="98"/>
                  <a:pt x="55" y="98"/>
                </a:cubicBezTo>
                <a:cubicBezTo>
                  <a:pt x="103" y="98"/>
                  <a:pt x="103" y="98"/>
                  <a:pt x="103" y="98"/>
                </a:cubicBezTo>
                <a:cubicBezTo>
                  <a:pt x="106" y="98"/>
                  <a:pt x="109" y="95"/>
                  <a:pt x="109" y="92"/>
                </a:cubicBezTo>
                <a:cubicBezTo>
                  <a:pt x="109" y="92"/>
                  <a:pt x="109" y="92"/>
                  <a:pt x="109" y="92"/>
                </a:cubicBezTo>
                <a:cubicBezTo>
                  <a:pt x="109" y="84"/>
                  <a:pt x="109" y="84"/>
                  <a:pt x="109" y="84"/>
                </a:cubicBezTo>
                <a:cubicBezTo>
                  <a:pt x="122" y="90"/>
                  <a:pt x="122" y="90"/>
                  <a:pt x="122" y="90"/>
                </a:cubicBezTo>
                <a:cubicBezTo>
                  <a:pt x="122" y="90"/>
                  <a:pt x="123" y="90"/>
                  <a:pt x="123" y="90"/>
                </a:cubicBezTo>
                <a:cubicBezTo>
                  <a:pt x="125" y="90"/>
                  <a:pt x="126" y="89"/>
                  <a:pt x="127" y="88"/>
                </a:cubicBezTo>
                <a:cubicBezTo>
                  <a:pt x="127" y="87"/>
                  <a:pt x="127" y="87"/>
                  <a:pt x="127" y="86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59"/>
                  <a:pt x="125" y="57"/>
                  <a:pt x="123" y="57"/>
                </a:cubicBezTo>
                <a:close/>
                <a:moveTo>
                  <a:pt x="105" y="92"/>
                </a:moveTo>
                <a:cubicBezTo>
                  <a:pt x="105" y="93"/>
                  <a:pt x="104" y="94"/>
                  <a:pt x="103" y="94"/>
                </a:cubicBezTo>
                <a:cubicBezTo>
                  <a:pt x="55" y="94"/>
                  <a:pt x="55" y="94"/>
                  <a:pt x="55" y="94"/>
                </a:cubicBezTo>
                <a:cubicBezTo>
                  <a:pt x="54" y="94"/>
                  <a:pt x="53" y="93"/>
                  <a:pt x="53" y="92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4"/>
                  <a:pt x="54" y="54"/>
                  <a:pt x="55" y="54"/>
                </a:cubicBezTo>
                <a:cubicBezTo>
                  <a:pt x="103" y="54"/>
                  <a:pt x="103" y="54"/>
                  <a:pt x="103" y="54"/>
                </a:cubicBezTo>
                <a:cubicBezTo>
                  <a:pt x="104" y="54"/>
                  <a:pt x="105" y="54"/>
                  <a:pt x="105" y="56"/>
                </a:cubicBezTo>
                <a:lnTo>
                  <a:pt x="105" y="92"/>
                </a:lnTo>
                <a:close/>
                <a:moveTo>
                  <a:pt x="123" y="86"/>
                </a:moveTo>
                <a:cubicBezTo>
                  <a:pt x="109" y="80"/>
                  <a:pt x="109" y="80"/>
                  <a:pt x="109" y="80"/>
                </a:cubicBezTo>
                <a:cubicBezTo>
                  <a:pt x="109" y="68"/>
                  <a:pt x="109" y="68"/>
                  <a:pt x="109" y="68"/>
                </a:cubicBezTo>
                <a:cubicBezTo>
                  <a:pt x="123" y="61"/>
                  <a:pt x="123" y="61"/>
                  <a:pt x="123" y="61"/>
                </a:cubicBezTo>
                <a:lnTo>
                  <a:pt x="123" y="86"/>
                </a:lnTo>
                <a:close/>
                <a:moveTo>
                  <a:pt x="65" y="62"/>
                </a:moveTo>
                <a:cubicBezTo>
                  <a:pt x="65" y="64"/>
                  <a:pt x="63" y="66"/>
                  <a:pt x="61" y="66"/>
                </a:cubicBezTo>
                <a:cubicBezTo>
                  <a:pt x="59" y="66"/>
                  <a:pt x="57" y="64"/>
                  <a:pt x="57" y="62"/>
                </a:cubicBezTo>
                <a:cubicBezTo>
                  <a:pt x="57" y="59"/>
                  <a:pt x="59" y="58"/>
                  <a:pt x="61" y="58"/>
                </a:cubicBezTo>
                <a:cubicBezTo>
                  <a:pt x="63" y="58"/>
                  <a:pt x="65" y="59"/>
                  <a:pt x="65" y="6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TextBox 35"/>
          <p:cNvSpPr txBox="1"/>
          <p:nvPr/>
        </p:nvSpPr>
        <p:spPr>
          <a:xfrm>
            <a:off x="4733294" y="1925482"/>
            <a:ext cx="574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welink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35"/>
          <p:cNvSpPr txBox="1"/>
          <p:nvPr/>
        </p:nvSpPr>
        <p:spPr>
          <a:xfrm>
            <a:off x="3532174" y="1925482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35"/>
          <p:cNvSpPr txBox="1"/>
          <p:nvPr/>
        </p:nvSpPr>
        <p:spPr>
          <a:xfrm>
            <a:off x="5602868" y="1925482"/>
            <a:ext cx="814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Studio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35"/>
          <p:cNvSpPr txBox="1"/>
          <p:nvPr/>
        </p:nvSpPr>
        <p:spPr>
          <a:xfrm>
            <a:off x="7005681" y="1925482"/>
            <a:ext cx="478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35"/>
          <p:cNvSpPr txBox="1"/>
          <p:nvPr/>
        </p:nvSpPr>
        <p:spPr>
          <a:xfrm>
            <a:off x="8207719" y="1925482"/>
            <a:ext cx="418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GSL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35"/>
          <p:cNvSpPr txBox="1"/>
          <p:nvPr/>
        </p:nvSpPr>
        <p:spPr>
          <a:xfrm>
            <a:off x="9241443" y="1925482"/>
            <a:ext cx="6960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Meeting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804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3433" y="1712228"/>
            <a:ext cx="731114" cy="1539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Marketplace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Box 102"/>
          <p:cNvSpPr txBox="1"/>
          <p:nvPr/>
        </p:nvSpPr>
        <p:spPr>
          <a:xfrm>
            <a:off x="1437638" y="173249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marketplace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Freeform 5"/>
          <p:cNvSpPr>
            <a:spLocks noEditPoints="1"/>
          </p:cNvSpPr>
          <p:nvPr/>
        </p:nvSpPr>
        <p:spPr bwMode="auto">
          <a:xfrm>
            <a:off x="1763554" y="1439634"/>
            <a:ext cx="240677" cy="255832"/>
          </a:xfrm>
          <a:custGeom>
            <a:avLst/>
            <a:gdLst>
              <a:gd name="T0" fmla="*/ 13 w 165"/>
              <a:gd name="T1" fmla="*/ 168 h 176"/>
              <a:gd name="T2" fmla="*/ 15 w 165"/>
              <a:gd name="T3" fmla="*/ 25 h 176"/>
              <a:gd name="T4" fmla="*/ 137 w 165"/>
              <a:gd name="T5" fmla="*/ 92 h 176"/>
              <a:gd name="T6" fmla="*/ 145 w 165"/>
              <a:gd name="T7" fmla="*/ 91 h 176"/>
              <a:gd name="T8" fmla="*/ 127 w 165"/>
              <a:gd name="T9" fmla="*/ 0 h 176"/>
              <a:gd name="T10" fmla="*/ 22 w 165"/>
              <a:gd name="T11" fmla="*/ 0 h 176"/>
              <a:gd name="T12" fmla="*/ 0 w 165"/>
              <a:gd name="T13" fmla="*/ 162 h 176"/>
              <a:gd name="T14" fmla="*/ 13 w 165"/>
              <a:gd name="T15" fmla="*/ 176 h 176"/>
              <a:gd name="T16" fmla="*/ 61 w 165"/>
              <a:gd name="T17" fmla="*/ 176 h 176"/>
              <a:gd name="T18" fmla="*/ 61 w 165"/>
              <a:gd name="T19" fmla="*/ 168 h 176"/>
              <a:gd name="T20" fmla="*/ 22 w 165"/>
              <a:gd name="T21" fmla="*/ 8 h 176"/>
              <a:gd name="T22" fmla="*/ 128 w 165"/>
              <a:gd name="T23" fmla="*/ 8 h 176"/>
              <a:gd name="T24" fmla="*/ 134 w 165"/>
              <a:gd name="T25" fmla="*/ 21 h 176"/>
              <a:gd name="T26" fmla="*/ 16 w 165"/>
              <a:gd name="T27" fmla="*/ 13 h 176"/>
              <a:gd name="T28" fmla="*/ 142 w 165"/>
              <a:gd name="T29" fmla="*/ 124 h 176"/>
              <a:gd name="T30" fmla="*/ 95 w 165"/>
              <a:gd name="T31" fmla="*/ 124 h 176"/>
              <a:gd name="T32" fmla="*/ 97 w 165"/>
              <a:gd name="T33" fmla="*/ 176 h 176"/>
              <a:gd name="T34" fmla="*/ 164 w 165"/>
              <a:gd name="T35" fmla="*/ 150 h 176"/>
              <a:gd name="T36" fmla="*/ 157 w 165"/>
              <a:gd name="T37" fmla="*/ 153 h 176"/>
              <a:gd name="T38" fmla="*/ 97 w 165"/>
              <a:gd name="T39" fmla="*/ 168 h 176"/>
              <a:gd name="T40" fmla="*/ 95 w 165"/>
              <a:gd name="T41" fmla="*/ 132 h 176"/>
              <a:gd name="T42" fmla="*/ 102 w 165"/>
              <a:gd name="T43" fmla="*/ 127 h 176"/>
              <a:gd name="T44" fmla="*/ 135 w 165"/>
              <a:gd name="T45" fmla="*/ 127 h 176"/>
              <a:gd name="T46" fmla="*/ 141 w 165"/>
              <a:gd name="T47" fmla="*/ 132 h 176"/>
              <a:gd name="T48" fmla="*/ 57 w 165"/>
              <a:gd name="T49" fmla="*/ 50 h 176"/>
              <a:gd name="T50" fmla="*/ 42 w 165"/>
              <a:gd name="T51" fmla="*/ 50 h 176"/>
              <a:gd name="T52" fmla="*/ 75 w 165"/>
              <a:gd name="T53" fmla="*/ 84 h 176"/>
              <a:gd name="T54" fmla="*/ 107 w 165"/>
              <a:gd name="T55" fmla="*/ 56 h 176"/>
              <a:gd name="T56" fmla="*/ 103 w 165"/>
              <a:gd name="T57" fmla="*/ 42 h 176"/>
              <a:gd name="T58" fmla="*/ 103 w 165"/>
              <a:gd name="T59" fmla="*/ 57 h 176"/>
              <a:gd name="T60" fmla="*/ 50 w 165"/>
              <a:gd name="T61" fmla="*/ 57 h 176"/>
              <a:gd name="T62" fmla="*/ 100 w 165"/>
              <a:gd name="T63" fmla="*/ 50 h 176"/>
              <a:gd name="T64" fmla="*/ 106 w 165"/>
              <a:gd name="T65" fmla="*/ 50 h 176"/>
              <a:gd name="T66" fmla="*/ 100 w 165"/>
              <a:gd name="T67" fmla="*/ 50 h 176"/>
              <a:gd name="T68" fmla="*/ 46 w 165"/>
              <a:gd name="T69" fmla="*/ 50 h 176"/>
              <a:gd name="T70" fmla="*/ 53 w 165"/>
              <a:gd name="T71" fmla="*/ 5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65" h="176">
                <a:moveTo>
                  <a:pt x="61" y="168"/>
                </a:moveTo>
                <a:cubicBezTo>
                  <a:pt x="13" y="168"/>
                  <a:pt x="13" y="168"/>
                  <a:pt x="13" y="168"/>
                </a:cubicBezTo>
                <a:cubicBezTo>
                  <a:pt x="10" y="168"/>
                  <a:pt x="7" y="166"/>
                  <a:pt x="7" y="163"/>
                </a:cubicBezTo>
                <a:cubicBezTo>
                  <a:pt x="15" y="25"/>
                  <a:pt x="15" y="25"/>
                  <a:pt x="15" y="25"/>
                </a:cubicBezTo>
                <a:cubicBezTo>
                  <a:pt x="134" y="25"/>
                  <a:pt x="134" y="25"/>
                  <a:pt x="134" y="25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95"/>
                  <a:pt x="139" y="96"/>
                  <a:pt x="142" y="96"/>
                </a:cubicBezTo>
                <a:cubicBezTo>
                  <a:pt x="144" y="96"/>
                  <a:pt x="146" y="94"/>
                  <a:pt x="145" y="91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140" y="5"/>
                  <a:pt x="134" y="0"/>
                  <a:pt x="12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5" y="0"/>
                  <a:pt x="9" y="5"/>
                  <a:pt x="8" y="13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0"/>
                  <a:pt x="6" y="176"/>
                  <a:pt x="13" y="176"/>
                </a:cubicBezTo>
                <a:cubicBezTo>
                  <a:pt x="13" y="176"/>
                  <a:pt x="13" y="176"/>
                  <a:pt x="13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3" y="176"/>
                  <a:pt x="65" y="174"/>
                  <a:pt x="65" y="172"/>
                </a:cubicBezTo>
                <a:cubicBezTo>
                  <a:pt x="65" y="170"/>
                  <a:pt x="63" y="168"/>
                  <a:pt x="61" y="168"/>
                </a:cubicBezTo>
                <a:close/>
                <a:moveTo>
                  <a:pt x="22" y="8"/>
                </a:moveTo>
                <a:cubicBezTo>
                  <a:pt x="22" y="8"/>
                  <a:pt x="22" y="8"/>
                  <a:pt x="22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31" y="8"/>
                  <a:pt x="133" y="10"/>
                  <a:pt x="133" y="13"/>
                </a:cubicBezTo>
                <a:cubicBezTo>
                  <a:pt x="134" y="21"/>
                  <a:pt x="134" y="21"/>
                  <a:pt x="134" y="21"/>
                </a:cubicBezTo>
                <a:cubicBezTo>
                  <a:pt x="15" y="21"/>
                  <a:pt x="15" y="21"/>
                  <a:pt x="15" y="21"/>
                </a:cubicBezTo>
                <a:cubicBezTo>
                  <a:pt x="16" y="13"/>
                  <a:pt x="16" y="13"/>
                  <a:pt x="16" y="13"/>
                </a:cubicBezTo>
                <a:cubicBezTo>
                  <a:pt x="16" y="10"/>
                  <a:pt x="18" y="8"/>
                  <a:pt x="22" y="8"/>
                </a:cubicBezTo>
                <a:close/>
                <a:moveTo>
                  <a:pt x="142" y="124"/>
                </a:moveTo>
                <a:cubicBezTo>
                  <a:pt x="139" y="114"/>
                  <a:pt x="129" y="107"/>
                  <a:pt x="118" y="107"/>
                </a:cubicBezTo>
                <a:cubicBezTo>
                  <a:pt x="108" y="107"/>
                  <a:pt x="98" y="114"/>
                  <a:pt x="95" y="124"/>
                </a:cubicBezTo>
                <a:cubicBezTo>
                  <a:pt x="80" y="126"/>
                  <a:pt x="71" y="139"/>
                  <a:pt x="72" y="153"/>
                </a:cubicBezTo>
                <a:cubicBezTo>
                  <a:pt x="74" y="166"/>
                  <a:pt x="85" y="176"/>
                  <a:pt x="97" y="176"/>
                </a:cubicBezTo>
                <a:cubicBezTo>
                  <a:pt x="139" y="176"/>
                  <a:pt x="139" y="176"/>
                  <a:pt x="139" y="176"/>
                </a:cubicBezTo>
                <a:cubicBezTo>
                  <a:pt x="153" y="176"/>
                  <a:pt x="165" y="164"/>
                  <a:pt x="164" y="150"/>
                </a:cubicBezTo>
                <a:cubicBezTo>
                  <a:pt x="164" y="137"/>
                  <a:pt x="155" y="126"/>
                  <a:pt x="142" y="124"/>
                </a:cubicBezTo>
                <a:close/>
                <a:moveTo>
                  <a:pt x="157" y="153"/>
                </a:moveTo>
                <a:cubicBezTo>
                  <a:pt x="155" y="161"/>
                  <a:pt x="148" y="168"/>
                  <a:pt x="139" y="168"/>
                </a:cubicBezTo>
                <a:cubicBezTo>
                  <a:pt x="97" y="168"/>
                  <a:pt x="97" y="168"/>
                  <a:pt x="97" y="168"/>
                </a:cubicBezTo>
                <a:cubicBezTo>
                  <a:pt x="87" y="168"/>
                  <a:pt x="79" y="160"/>
                  <a:pt x="80" y="150"/>
                </a:cubicBezTo>
                <a:cubicBezTo>
                  <a:pt x="80" y="141"/>
                  <a:pt x="87" y="134"/>
                  <a:pt x="95" y="132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102" y="127"/>
                  <a:pt x="102" y="127"/>
                  <a:pt x="102" y="127"/>
                </a:cubicBezTo>
                <a:cubicBezTo>
                  <a:pt x="104" y="120"/>
                  <a:pt x="111" y="115"/>
                  <a:pt x="118" y="115"/>
                </a:cubicBezTo>
                <a:cubicBezTo>
                  <a:pt x="126" y="115"/>
                  <a:pt x="132" y="120"/>
                  <a:pt x="135" y="127"/>
                </a:cubicBezTo>
                <a:cubicBezTo>
                  <a:pt x="136" y="132"/>
                  <a:pt x="136" y="132"/>
                  <a:pt x="136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151" y="134"/>
                  <a:pt x="158" y="143"/>
                  <a:pt x="157" y="153"/>
                </a:cubicBezTo>
                <a:close/>
                <a:moveTo>
                  <a:pt x="57" y="50"/>
                </a:moveTo>
                <a:cubicBezTo>
                  <a:pt x="57" y="46"/>
                  <a:pt x="54" y="42"/>
                  <a:pt x="49" y="42"/>
                </a:cubicBezTo>
                <a:cubicBezTo>
                  <a:pt x="45" y="42"/>
                  <a:pt x="42" y="46"/>
                  <a:pt x="42" y="50"/>
                </a:cubicBezTo>
                <a:cubicBezTo>
                  <a:pt x="42" y="52"/>
                  <a:pt x="43" y="55"/>
                  <a:pt x="46" y="56"/>
                </a:cubicBezTo>
                <a:cubicBezTo>
                  <a:pt x="47" y="72"/>
                  <a:pt x="60" y="84"/>
                  <a:pt x="75" y="84"/>
                </a:cubicBezTo>
                <a:cubicBezTo>
                  <a:pt x="75" y="84"/>
                  <a:pt x="76" y="84"/>
                  <a:pt x="76" y="84"/>
                </a:cubicBezTo>
                <a:cubicBezTo>
                  <a:pt x="92" y="85"/>
                  <a:pt x="106" y="72"/>
                  <a:pt x="107" y="56"/>
                </a:cubicBezTo>
                <a:cubicBezTo>
                  <a:pt x="109" y="55"/>
                  <a:pt x="110" y="52"/>
                  <a:pt x="110" y="50"/>
                </a:cubicBezTo>
                <a:cubicBezTo>
                  <a:pt x="110" y="46"/>
                  <a:pt x="107" y="42"/>
                  <a:pt x="103" y="42"/>
                </a:cubicBezTo>
                <a:cubicBezTo>
                  <a:pt x="99" y="42"/>
                  <a:pt x="96" y="46"/>
                  <a:pt x="96" y="50"/>
                </a:cubicBezTo>
                <a:cubicBezTo>
                  <a:pt x="96" y="54"/>
                  <a:pt x="99" y="57"/>
                  <a:pt x="103" y="57"/>
                </a:cubicBezTo>
                <a:cubicBezTo>
                  <a:pt x="102" y="71"/>
                  <a:pt x="90" y="81"/>
                  <a:pt x="76" y="80"/>
                </a:cubicBezTo>
                <a:cubicBezTo>
                  <a:pt x="62" y="81"/>
                  <a:pt x="51" y="71"/>
                  <a:pt x="50" y="57"/>
                </a:cubicBezTo>
                <a:cubicBezTo>
                  <a:pt x="54" y="57"/>
                  <a:pt x="57" y="54"/>
                  <a:pt x="57" y="50"/>
                </a:cubicBezTo>
                <a:close/>
                <a:moveTo>
                  <a:pt x="100" y="50"/>
                </a:moveTo>
                <a:cubicBezTo>
                  <a:pt x="100" y="47"/>
                  <a:pt x="101" y="46"/>
                  <a:pt x="103" y="46"/>
                </a:cubicBezTo>
                <a:cubicBezTo>
                  <a:pt x="105" y="46"/>
                  <a:pt x="106" y="47"/>
                  <a:pt x="106" y="50"/>
                </a:cubicBezTo>
                <a:cubicBezTo>
                  <a:pt x="106" y="52"/>
                  <a:pt x="105" y="54"/>
                  <a:pt x="103" y="54"/>
                </a:cubicBezTo>
                <a:cubicBezTo>
                  <a:pt x="101" y="54"/>
                  <a:pt x="100" y="52"/>
                  <a:pt x="100" y="50"/>
                </a:cubicBezTo>
                <a:close/>
                <a:moveTo>
                  <a:pt x="49" y="54"/>
                </a:moveTo>
                <a:cubicBezTo>
                  <a:pt x="47" y="54"/>
                  <a:pt x="46" y="52"/>
                  <a:pt x="46" y="50"/>
                </a:cubicBezTo>
                <a:cubicBezTo>
                  <a:pt x="46" y="47"/>
                  <a:pt x="47" y="46"/>
                  <a:pt x="49" y="46"/>
                </a:cubicBezTo>
                <a:cubicBezTo>
                  <a:pt x="52" y="46"/>
                  <a:pt x="53" y="47"/>
                  <a:pt x="53" y="50"/>
                </a:cubicBezTo>
                <a:cubicBezTo>
                  <a:pt x="53" y="52"/>
                  <a:pt x="52" y="54"/>
                  <a:pt x="49" y="5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8" name="TextBox 102"/>
          <p:cNvSpPr txBox="1"/>
          <p:nvPr/>
        </p:nvSpPr>
        <p:spPr>
          <a:xfrm>
            <a:off x="1684348" y="3104085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Freeform 5"/>
          <p:cNvSpPr>
            <a:spLocks noEditPoints="1"/>
          </p:cNvSpPr>
          <p:nvPr/>
        </p:nvSpPr>
        <p:spPr bwMode="auto">
          <a:xfrm>
            <a:off x="1786521" y="2825056"/>
            <a:ext cx="296111" cy="242328"/>
          </a:xfrm>
          <a:custGeom>
            <a:avLst/>
            <a:gdLst>
              <a:gd name="T0" fmla="*/ 561 w 2244"/>
              <a:gd name="T1" fmla="*/ 1606 h 1836"/>
              <a:gd name="T2" fmla="*/ 765 w 2244"/>
              <a:gd name="T3" fmla="*/ 1606 h 1836"/>
              <a:gd name="T4" fmla="*/ 663 w 2244"/>
              <a:gd name="T5" fmla="*/ 1657 h 1836"/>
              <a:gd name="T6" fmla="*/ 663 w 2244"/>
              <a:gd name="T7" fmla="*/ 1555 h 1836"/>
              <a:gd name="T8" fmla="*/ 663 w 2244"/>
              <a:gd name="T9" fmla="*/ 1657 h 1836"/>
              <a:gd name="T10" fmla="*/ 938 w 2244"/>
              <a:gd name="T11" fmla="*/ 796 h 1836"/>
              <a:gd name="T12" fmla="*/ 607 w 2244"/>
              <a:gd name="T13" fmla="*/ 1428 h 1836"/>
              <a:gd name="T14" fmla="*/ 638 w 2244"/>
              <a:gd name="T15" fmla="*/ 1448 h 1836"/>
              <a:gd name="T16" fmla="*/ 643 w 2244"/>
              <a:gd name="T17" fmla="*/ 1301 h 1836"/>
              <a:gd name="T18" fmla="*/ 969 w 2244"/>
              <a:gd name="T19" fmla="*/ 811 h 1836"/>
              <a:gd name="T20" fmla="*/ 1025 w 2244"/>
              <a:gd name="T21" fmla="*/ 1295 h 1836"/>
              <a:gd name="T22" fmla="*/ 867 w 2244"/>
              <a:gd name="T23" fmla="*/ 1576 h 1836"/>
              <a:gd name="T24" fmla="*/ 1102 w 2244"/>
              <a:gd name="T25" fmla="*/ 1326 h 1836"/>
              <a:gd name="T26" fmla="*/ 1142 w 2244"/>
              <a:gd name="T27" fmla="*/ 1326 h 1836"/>
              <a:gd name="T28" fmla="*/ 1377 w 2244"/>
              <a:gd name="T29" fmla="*/ 1576 h 1836"/>
              <a:gd name="T30" fmla="*/ 1219 w 2244"/>
              <a:gd name="T31" fmla="*/ 1295 h 1836"/>
              <a:gd name="T32" fmla="*/ 1122 w 2244"/>
              <a:gd name="T33" fmla="*/ 969 h 1836"/>
              <a:gd name="T34" fmla="*/ 1122 w 2244"/>
              <a:gd name="T35" fmla="*/ 1020 h 1836"/>
              <a:gd name="T36" fmla="*/ 1122 w 2244"/>
              <a:gd name="T37" fmla="*/ 1275 h 1836"/>
              <a:gd name="T38" fmla="*/ 1122 w 2244"/>
              <a:gd name="T39" fmla="*/ 1020 h 1836"/>
              <a:gd name="T40" fmla="*/ 1122 w 2244"/>
              <a:gd name="T41" fmla="*/ 688 h 1836"/>
              <a:gd name="T42" fmla="*/ 1122 w 2244"/>
              <a:gd name="T43" fmla="*/ 892 h 1836"/>
              <a:gd name="T44" fmla="*/ 1071 w 2244"/>
              <a:gd name="T45" fmla="*/ 790 h 1836"/>
              <a:gd name="T46" fmla="*/ 1173 w 2244"/>
              <a:gd name="T47" fmla="*/ 790 h 1836"/>
              <a:gd name="T48" fmla="*/ 1071 w 2244"/>
              <a:gd name="T49" fmla="*/ 790 h 1836"/>
              <a:gd name="T50" fmla="*/ 1122 w 2244"/>
              <a:gd name="T51" fmla="*/ 0 h 1836"/>
              <a:gd name="T52" fmla="*/ 0 w 2244"/>
              <a:gd name="T53" fmla="*/ 1005 h 1836"/>
              <a:gd name="T54" fmla="*/ 449 w 2244"/>
              <a:gd name="T55" fmla="*/ 1555 h 1836"/>
              <a:gd name="T56" fmla="*/ 97 w 2244"/>
              <a:gd name="T57" fmla="*/ 1010 h 1836"/>
              <a:gd name="T58" fmla="*/ 607 w 2244"/>
              <a:gd name="T59" fmla="*/ 484 h 1836"/>
              <a:gd name="T60" fmla="*/ 1122 w 2244"/>
              <a:gd name="T61" fmla="*/ 102 h 1836"/>
              <a:gd name="T62" fmla="*/ 1637 w 2244"/>
              <a:gd name="T63" fmla="*/ 484 h 1836"/>
              <a:gd name="T64" fmla="*/ 2147 w 2244"/>
              <a:gd name="T65" fmla="*/ 1010 h 1836"/>
              <a:gd name="T66" fmla="*/ 1795 w 2244"/>
              <a:gd name="T67" fmla="*/ 1555 h 1836"/>
              <a:gd name="T68" fmla="*/ 1862 w 2244"/>
              <a:gd name="T69" fmla="*/ 1581 h 1836"/>
              <a:gd name="T70" fmla="*/ 1709 w 2244"/>
              <a:gd name="T71" fmla="*/ 393 h 1836"/>
              <a:gd name="T72" fmla="*/ 1479 w 2244"/>
              <a:gd name="T73" fmla="*/ 1606 h 1836"/>
              <a:gd name="T74" fmla="*/ 1683 w 2244"/>
              <a:gd name="T75" fmla="*/ 1606 h 1836"/>
              <a:gd name="T76" fmla="*/ 1581 w 2244"/>
              <a:gd name="T77" fmla="*/ 1657 h 1836"/>
              <a:gd name="T78" fmla="*/ 1581 w 2244"/>
              <a:gd name="T79" fmla="*/ 1555 h 1836"/>
              <a:gd name="T80" fmla="*/ 1581 w 2244"/>
              <a:gd name="T81" fmla="*/ 1657 h 1836"/>
              <a:gd name="T82" fmla="*/ 1612 w 2244"/>
              <a:gd name="T83" fmla="*/ 1448 h 1836"/>
              <a:gd name="T84" fmla="*/ 1642 w 2244"/>
              <a:gd name="T85" fmla="*/ 1428 h 1836"/>
              <a:gd name="T86" fmla="*/ 1311 w 2244"/>
              <a:gd name="T87" fmla="*/ 796 h 1836"/>
              <a:gd name="T88" fmla="*/ 1295 w 2244"/>
              <a:gd name="T89" fmla="*/ 841 h 1836"/>
              <a:gd name="T90" fmla="*/ 1591 w 2244"/>
              <a:gd name="T91" fmla="*/ 1418 h 1836"/>
              <a:gd name="T92" fmla="*/ 1122 w 2244"/>
              <a:gd name="T93" fmla="*/ 1785 h 1836"/>
              <a:gd name="T94" fmla="*/ 791 w 2244"/>
              <a:gd name="T95" fmla="*/ 1688 h 1836"/>
              <a:gd name="T96" fmla="*/ 1127 w 2244"/>
              <a:gd name="T97" fmla="*/ 1836 h 1836"/>
              <a:gd name="T98" fmla="*/ 1464 w 2244"/>
              <a:gd name="T99" fmla="*/ 1688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244" h="1836">
                <a:moveTo>
                  <a:pt x="663" y="1504"/>
                </a:moveTo>
                <a:cubicBezTo>
                  <a:pt x="607" y="1504"/>
                  <a:pt x="561" y="1550"/>
                  <a:pt x="561" y="1606"/>
                </a:cubicBezTo>
                <a:cubicBezTo>
                  <a:pt x="561" y="1663"/>
                  <a:pt x="607" y="1708"/>
                  <a:pt x="663" y="1708"/>
                </a:cubicBezTo>
                <a:cubicBezTo>
                  <a:pt x="719" y="1708"/>
                  <a:pt x="765" y="1663"/>
                  <a:pt x="765" y="1606"/>
                </a:cubicBezTo>
                <a:cubicBezTo>
                  <a:pt x="765" y="1550"/>
                  <a:pt x="719" y="1504"/>
                  <a:pt x="663" y="1504"/>
                </a:cubicBezTo>
                <a:close/>
                <a:moveTo>
                  <a:pt x="663" y="1657"/>
                </a:moveTo>
                <a:cubicBezTo>
                  <a:pt x="632" y="1657"/>
                  <a:pt x="612" y="1637"/>
                  <a:pt x="612" y="1606"/>
                </a:cubicBezTo>
                <a:cubicBezTo>
                  <a:pt x="612" y="1576"/>
                  <a:pt x="632" y="1555"/>
                  <a:pt x="663" y="1555"/>
                </a:cubicBezTo>
                <a:cubicBezTo>
                  <a:pt x="694" y="1555"/>
                  <a:pt x="714" y="1576"/>
                  <a:pt x="714" y="1606"/>
                </a:cubicBezTo>
                <a:cubicBezTo>
                  <a:pt x="714" y="1632"/>
                  <a:pt x="689" y="1657"/>
                  <a:pt x="663" y="1657"/>
                </a:cubicBezTo>
                <a:close/>
                <a:moveTo>
                  <a:pt x="969" y="811"/>
                </a:moveTo>
                <a:cubicBezTo>
                  <a:pt x="964" y="796"/>
                  <a:pt x="949" y="790"/>
                  <a:pt x="938" y="796"/>
                </a:cubicBezTo>
                <a:cubicBezTo>
                  <a:pt x="729" y="872"/>
                  <a:pt x="592" y="1076"/>
                  <a:pt x="592" y="1295"/>
                </a:cubicBezTo>
                <a:cubicBezTo>
                  <a:pt x="592" y="1341"/>
                  <a:pt x="597" y="1382"/>
                  <a:pt x="607" y="1428"/>
                </a:cubicBezTo>
                <a:cubicBezTo>
                  <a:pt x="612" y="1438"/>
                  <a:pt x="622" y="1448"/>
                  <a:pt x="632" y="1448"/>
                </a:cubicBezTo>
                <a:cubicBezTo>
                  <a:pt x="638" y="1448"/>
                  <a:pt x="638" y="1448"/>
                  <a:pt x="638" y="1448"/>
                </a:cubicBezTo>
                <a:cubicBezTo>
                  <a:pt x="653" y="1443"/>
                  <a:pt x="658" y="1433"/>
                  <a:pt x="658" y="1418"/>
                </a:cubicBezTo>
                <a:cubicBezTo>
                  <a:pt x="648" y="1377"/>
                  <a:pt x="643" y="1336"/>
                  <a:pt x="643" y="1301"/>
                </a:cubicBezTo>
                <a:cubicBezTo>
                  <a:pt x="643" y="1102"/>
                  <a:pt x="770" y="918"/>
                  <a:pt x="959" y="847"/>
                </a:cubicBezTo>
                <a:cubicBezTo>
                  <a:pt x="964" y="841"/>
                  <a:pt x="974" y="826"/>
                  <a:pt x="969" y="811"/>
                </a:cubicBezTo>
                <a:close/>
                <a:moveTo>
                  <a:pt x="944" y="1147"/>
                </a:moveTo>
                <a:cubicBezTo>
                  <a:pt x="944" y="1209"/>
                  <a:pt x="974" y="1265"/>
                  <a:pt x="1025" y="1295"/>
                </a:cubicBezTo>
                <a:cubicBezTo>
                  <a:pt x="918" y="1336"/>
                  <a:pt x="847" y="1438"/>
                  <a:pt x="847" y="1555"/>
                </a:cubicBezTo>
                <a:cubicBezTo>
                  <a:pt x="847" y="1566"/>
                  <a:pt x="857" y="1576"/>
                  <a:pt x="867" y="1576"/>
                </a:cubicBezTo>
                <a:cubicBezTo>
                  <a:pt x="877" y="1576"/>
                  <a:pt x="887" y="1566"/>
                  <a:pt x="887" y="1555"/>
                </a:cubicBezTo>
                <a:cubicBezTo>
                  <a:pt x="887" y="1433"/>
                  <a:pt x="979" y="1336"/>
                  <a:pt x="1102" y="1326"/>
                </a:cubicBezTo>
                <a:cubicBezTo>
                  <a:pt x="1107" y="1326"/>
                  <a:pt x="1117" y="1326"/>
                  <a:pt x="1122" y="1326"/>
                </a:cubicBezTo>
                <a:cubicBezTo>
                  <a:pt x="1127" y="1326"/>
                  <a:pt x="1137" y="1326"/>
                  <a:pt x="1142" y="1326"/>
                </a:cubicBezTo>
                <a:cubicBezTo>
                  <a:pt x="1260" y="1336"/>
                  <a:pt x="1357" y="1438"/>
                  <a:pt x="1357" y="1555"/>
                </a:cubicBezTo>
                <a:cubicBezTo>
                  <a:pt x="1357" y="1566"/>
                  <a:pt x="1367" y="1576"/>
                  <a:pt x="1377" y="1576"/>
                </a:cubicBezTo>
                <a:cubicBezTo>
                  <a:pt x="1387" y="1576"/>
                  <a:pt x="1397" y="1566"/>
                  <a:pt x="1397" y="1555"/>
                </a:cubicBezTo>
                <a:cubicBezTo>
                  <a:pt x="1397" y="1438"/>
                  <a:pt x="1321" y="1336"/>
                  <a:pt x="1219" y="1295"/>
                </a:cubicBezTo>
                <a:cubicBezTo>
                  <a:pt x="1270" y="1265"/>
                  <a:pt x="1301" y="1209"/>
                  <a:pt x="1301" y="1147"/>
                </a:cubicBezTo>
                <a:cubicBezTo>
                  <a:pt x="1301" y="1051"/>
                  <a:pt x="1219" y="969"/>
                  <a:pt x="1122" y="969"/>
                </a:cubicBezTo>
                <a:cubicBezTo>
                  <a:pt x="1025" y="969"/>
                  <a:pt x="944" y="1045"/>
                  <a:pt x="944" y="1147"/>
                </a:cubicBezTo>
                <a:close/>
                <a:moveTo>
                  <a:pt x="1122" y="1020"/>
                </a:moveTo>
                <a:cubicBezTo>
                  <a:pt x="1193" y="1020"/>
                  <a:pt x="1250" y="1076"/>
                  <a:pt x="1250" y="1147"/>
                </a:cubicBezTo>
                <a:cubicBezTo>
                  <a:pt x="1250" y="1219"/>
                  <a:pt x="1193" y="1275"/>
                  <a:pt x="1122" y="1275"/>
                </a:cubicBezTo>
                <a:cubicBezTo>
                  <a:pt x="1051" y="1275"/>
                  <a:pt x="995" y="1219"/>
                  <a:pt x="995" y="1147"/>
                </a:cubicBezTo>
                <a:cubicBezTo>
                  <a:pt x="995" y="1076"/>
                  <a:pt x="1051" y="1020"/>
                  <a:pt x="1122" y="1020"/>
                </a:cubicBezTo>
                <a:close/>
                <a:moveTo>
                  <a:pt x="1224" y="790"/>
                </a:moveTo>
                <a:cubicBezTo>
                  <a:pt x="1224" y="734"/>
                  <a:pt x="1178" y="688"/>
                  <a:pt x="1122" y="688"/>
                </a:cubicBezTo>
                <a:cubicBezTo>
                  <a:pt x="1066" y="688"/>
                  <a:pt x="1020" y="734"/>
                  <a:pt x="1020" y="790"/>
                </a:cubicBezTo>
                <a:cubicBezTo>
                  <a:pt x="1020" y="847"/>
                  <a:pt x="1066" y="892"/>
                  <a:pt x="1122" y="892"/>
                </a:cubicBezTo>
                <a:cubicBezTo>
                  <a:pt x="1178" y="892"/>
                  <a:pt x="1224" y="847"/>
                  <a:pt x="1224" y="790"/>
                </a:cubicBezTo>
                <a:close/>
                <a:moveTo>
                  <a:pt x="1071" y="790"/>
                </a:moveTo>
                <a:cubicBezTo>
                  <a:pt x="1071" y="760"/>
                  <a:pt x="1091" y="739"/>
                  <a:pt x="1122" y="739"/>
                </a:cubicBezTo>
                <a:cubicBezTo>
                  <a:pt x="1153" y="739"/>
                  <a:pt x="1173" y="760"/>
                  <a:pt x="1173" y="790"/>
                </a:cubicBezTo>
                <a:cubicBezTo>
                  <a:pt x="1173" y="821"/>
                  <a:pt x="1153" y="841"/>
                  <a:pt x="1122" y="841"/>
                </a:cubicBezTo>
                <a:cubicBezTo>
                  <a:pt x="1091" y="841"/>
                  <a:pt x="1071" y="816"/>
                  <a:pt x="1071" y="790"/>
                </a:cubicBezTo>
                <a:close/>
                <a:moveTo>
                  <a:pt x="1709" y="393"/>
                </a:moveTo>
                <a:cubicBezTo>
                  <a:pt x="1612" y="158"/>
                  <a:pt x="1382" y="0"/>
                  <a:pt x="1122" y="0"/>
                </a:cubicBezTo>
                <a:cubicBezTo>
                  <a:pt x="862" y="0"/>
                  <a:pt x="632" y="158"/>
                  <a:pt x="536" y="393"/>
                </a:cubicBezTo>
                <a:cubicBezTo>
                  <a:pt x="230" y="439"/>
                  <a:pt x="0" y="699"/>
                  <a:pt x="0" y="1005"/>
                </a:cubicBezTo>
                <a:cubicBezTo>
                  <a:pt x="0" y="1255"/>
                  <a:pt x="153" y="1479"/>
                  <a:pt x="388" y="1581"/>
                </a:cubicBezTo>
                <a:cubicBezTo>
                  <a:pt x="413" y="1591"/>
                  <a:pt x="439" y="1581"/>
                  <a:pt x="449" y="1555"/>
                </a:cubicBezTo>
                <a:cubicBezTo>
                  <a:pt x="459" y="1530"/>
                  <a:pt x="449" y="1504"/>
                  <a:pt x="423" y="1494"/>
                </a:cubicBezTo>
                <a:cubicBezTo>
                  <a:pt x="224" y="1413"/>
                  <a:pt x="97" y="1224"/>
                  <a:pt x="97" y="1010"/>
                </a:cubicBezTo>
                <a:cubicBezTo>
                  <a:pt x="97" y="739"/>
                  <a:pt x="301" y="515"/>
                  <a:pt x="576" y="490"/>
                </a:cubicBezTo>
                <a:cubicBezTo>
                  <a:pt x="607" y="484"/>
                  <a:pt x="607" y="484"/>
                  <a:pt x="607" y="484"/>
                </a:cubicBezTo>
                <a:cubicBezTo>
                  <a:pt x="617" y="454"/>
                  <a:pt x="617" y="454"/>
                  <a:pt x="617" y="454"/>
                </a:cubicBezTo>
                <a:cubicBezTo>
                  <a:pt x="694" y="240"/>
                  <a:pt x="898" y="102"/>
                  <a:pt x="1122" y="102"/>
                </a:cubicBezTo>
                <a:cubicBezTo>
                  <a:pt x="1352" y="102"/>
                  <a:pt x="1556" y="245"/>
                  <a:pt x="1627" y="454"/>
                </a:cubicBezTo>
                <a:cubicBezTo>
                  <a:pt x="1637" y="484"/>
                  <a:pt x="1637" y="484"/>
                  <a:pt x="1637" y="484"/>
                </a:cubicBezTo>
                <a:cubicBezTo>
                  <a:pt x="1668" y="490"/>
                  <a:pt x="1668" y="490"/>
                  <a:pt x="1668" y="490"/>
                </a:cubicBezTo>
                <a:cubicBezTo>
                  <a:pt x="1938" y="520"/>
                  <a:pt x="2147" y="745"/>
                  <a:pt x="2147" y="1010"/>
                </a:cubicBezTo>
                <a:cubicBezTo>
                  <a:pt x="2147" y="1224"/>
                  <a:pt x="2020" y="1413"/>
                  <a:pt x="1821" y="1494"/>
                </a:cubicBezTo>
                <a:cubicBezTo>
                  <a:pt x="1795" y="1504"/>
                  <a:pt x="1785" y="1535"/>
                  <a:pt x="1795" y="1555"/>
                </a:cubicBezTo>
                <a:cubicBezTo>
                  <a:pt x="1805" y="1576"/>
                  <a:pt x="1821" y="1586"/>
                  <a:pt x="1841" y="1586"/>
                </a:cubicBezTo>
                <a:cubicBezTo>
                  <a:pt x="1846" y="1586"/>
                  <a:pt x="1851" y="1586"/>
                  <a:pt x="1862" y="1581"/>
                </a:cubicBezTo>
                <a:cubicBezTo>
                  <a:pt x="2091" y="1479"/>
                  <a:pt x="2244" y="1255"/>
                  <a:pt x="2244" y="1005"/>
                </a:cubicBezTo>
                <a:cubicBezTo>
                  <a:pt x="2244" y="699"/>
                  <a:pt x="2015" y="439"/>
                  <a:pt x="1709" y="393"/>
                </a:cubicBezTo>
                <a:close/>
                <a:moveTo>
                  <a:pt x="1581" y="1504"/>
                </a:moveTo>
                <a:cubicBezTo>
                  <a:pt x="1525" y="1504"/>
                  <a:pt x="1479" y="1550"/>
                  <a:pt x="1479" y="1606"/>
                </a:cubicBezTo>
                <a:cubicBezTo>
                  <a:pt x="1479" y="1663"/>
                  <a:pt x="1525" y="1708"/>
                  <a:pt x="1581" y="1708"/>
                </a:cubicBezTo>
                <a:cubicBezTo>
                  <a:pt x="1637" y="1708"/>
                  <a:pt x="1683" y="1663"/>
                  <a:pt x="1683" y="1606"/>
                </a:cubicBezTo>
                <a:cubicBezTo>
                  <a:pt x="1683" y="1550"/>
                  <a:pt x="1637" y="1504"/>
                  <a:pt x="1581" y="1504"/>
                </a:cubicBezTo>
                <a:close/>
                <a:moveTo>
                  <a:pt x="1581" y="1657"/>
                </a:moveTo>
                <a:cubicBezTo>
                  <a:pt x="1550" y="1657"/>
                  <a:pt x="1530" y="1637"/>
                  <a:pt x="1530" y="1606"/>
                </a:cubicBezTo>
                <a:cubicBezTo>
                  <a:pt x="1530" y="1576"/>
                  <a:pt x="1550" y="1555"/>
                  <a:pt x="1581" y="1555"/>
                </a:cubicBezTo>
                <a:cubicBezTo>
                  <a:pt x="1612" y="1555"/>
                  <a:pt x="1632" y="1576"/>
                  <a:pt x="1632" y="1606"/>
                </a:cubicBezTo>
                <a:cubicBezTo>
                  <a:pt x="1632" y="1632"/>
                  <a:pt x="1612" y="1657"/>
                  <a:pt x="1581" y="1657"/>
                </a:cubicBezTo>
                <a:close/>
                <a:moveTo>
                  <a:pt x="1591" y="1418"/>
                </a:moveTo>
                <a:cubicBezTo>
                  <a:pt x="1586" y="1433"/>
                  <a:pt x="1596" y="1443"/>
                  <a:pt x="1612" y="1448"/>
                </a:cubicBezTo>
                <a:cubicBezTo>
                  <a:pt x="1617" y="1448"/>
                  <a:pt x="1617" y="1448"/>
                  <a:pt x="1617" y="1448"/>
                </a:cubicBezTo>
                <a:cubicBezTo>
                  <a:pt x="1627" y="1448"/>
                  <a:pt x="1637" y="1438"/>
                  <a:pt x="1642" y="1428"/>
                </a:cubicBezTo>
                <a:cubicBezTo>
                  <a:pt x="1652" y="1387"/>
                  <a:pt x="1658" y="1341"/>
                  <a:pt x="1658" y="1295"/>
                </a:cubicBezTo>
                <a:cubicBezTo>
                  <a:pt x="1658" y="1071"/>
                  <a:pt x="1520" y="872"/>
                  <a:pt x="1311" y="796"/>
                </a:cubicBezTo>
                <a:cubicBezTo>
                  <a:pt x="1295" y="790"/>
                  <a:pt x="1285" y="796"/>
                  <a:pt x="1280" y="811"/>
                </a:cubicBezTo>
                <a:cubicBezTo>
                  <a:pt x="1275" y="826"/>
                  <a:pt x="1280" y="836"/>
                  <a:pt x="1295" y="841"/>
                </a:cubicBezTo>
                <a:cubicBezTo>
                  <a:pt x="1484" y="913"/>
                  <a:pt x="1612" y="1096"/>
                  <a:pt x="1612" y="1295"/>
                </a:cubicBezTo>
                <a:cubicBezTo>
                  <a:pt x="1607" y="1341"/>
                  <a:pt x="1601" y="1382"/>
                  <a:pt x="1591" y="1418"/>
                </a:cubicBezTo>
                <a:close/>
                <a:moveTo>
                  <a:pt x="1418" y="1683"/>
                </a:moveTo>
                <a:cubicBezTo>
                  <a:pt x="1331" y="1749"/>
                  <a:pt x="1229" y="1785"/>
                  <a:pt x="1122" y="1785"/>
                </a:cubicBezTo>
                <a:cubicBezTo>
                  <a:pt x="1015" y="1785"/>
                  <a:pt x="908" y="1749"/>
                  <a:pt x="826" y="1683"/>
                </a:cubicBezTo>
                <a:cubicBezTo>
                  <a:pt x="816" y="1673"/>
                  <a:pt x="801" y="1678"/>
                  <a:pt x="791" y="1688"/>
                </a:cubicBezTo>
                <a:cubicBezTo>
                  <a:pt x="780" y="1698"/>
                  <a:pt x="785" y="1714"/>
                  <a:pt x="796" y="1724"/>
                </a:cubicBezTo>
                <a:cubicBezTo>
                  <a:pt x="893" y="1795"/>
                  <a:pt x="1005" y="1836"/>
                  <a:pt x="1127" y="1836"/>
                </a:cubicBezTo>
                <a:cubicBezTo>
                  <a:pt x="1250" y="1836"/>
                  <a:pt x="1362" y="1795"/>
                  <a:pt x="1459" y="1724"/>
                </a:cubicBezTo>
                <a:cubicBezTo>
                  <a:pt x="1469" y="1714"/>
                  <a:pt x="1474" y="1698"/>
                  <a:pt x="1464" y="1688"/>
                </a:cubicBezTo>
                <a:cubicBezTo>
                  <a:pt x="1448" y="1678"/>
                  <a:pt x="1433" y="1673"/>
                  <a:pt x="1418" y="168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2853297" y="2825056"/>
            <a:ext cx="313574" cy="242328"/>
          </a:xfrm>
          <a:custGeom>
            <a:avLst/>
            <a:gdLst>
              <a:gd name="T0" fmla="*/ 1352 w 2244"/>
              <a:gd name="T1" fmla="*/ 1132 h 1734"/>
              <a:gd name="T2" fmla="*/ 1224 w 2244"/>
              <a:gd name="T3" fmla="*/ 1198 h 1734"/>
              <a:gd name="T4" fmla="*/ 1224 w 2244"/>
              <a:gd name="T5" fmla="*/ 1249 h 1734"/>
              <a:gd name="T6" fmla="*/ 1352 w 2244"/>
              <a:gd name="T7" fmla="*/ 1316 h 1734"/>
              <a:gd name="T8" fmla="*/ 1387 w 2244"/>
              <a:gd name="T9" fmla="*/ 1351 h 1734"/>
              <a:gd name="T10" fmla="*/ 1499 w 2244"/>
              <a:gd name="T11" fmla="*/ 1234 h 1734"/>
              <a:gd name="T12" fmla="*/ 1499 w 2244"/>
              <a:gd name="T13" fmla="*/ 1219 h 1734"/>
              <a:gd name="T14" fmla="*/ 1494 w 2244"/>
              <a:gd name="T15" fmla="*/ 1209 h 1734"/>
              <a:gd name="T16" fmla="*/ 1352 w 2244"/>
              <a:gd name="T17" fmla="*/ 1096 h 1734"/>
              <a:gd name="T18" fmla="*/ 1020 w 2244"/>
              <a:gd name="T19" fmla="*/ 1249 h 1734"/>
              <a:gd name="T20" fmla="*/ 1020 w 2244"/>
              <a:gd name="T21" fmla="*/ 1198 h 1734"/>
              <a:gd name="T22" fmla="*/ 893 w 2244"/>
              <a:gd name="T23" fmla="*/ 1132 h 1734"/>
              <a:gd name="T24" fmla="*/ 857 w 2244"/>
              <a:gd name="T25" fmla="*/ 1096 h 1734"/>
              <a:gd name="T26" fmla="*/ 745 w 2244"/>
              <a:gd name="T27" fmla="*/ 1214 h 1734"/>
              <a:gd name="T28" fmla="*/ 745 w 2244"/>
              <a:gd name="T29" fmla="*/ 1229 h 1734"/>
              <a:gd name="T30" fmla="*/ 750 w 2244"/>
              <a:gd name="T31" fmla="*/ 1239 h 1734"/>
              <a:gd name="T32" fmla="*/ 893 w 2244"/>
              <a:gd name="T33" fmla="*/ 1346 h 1734"/>
              <a:gd name="T34" fmla="*/ 826 w 2244"/>
              <a:gd name="T35" fmla="*/ 1249 h 1734"/>
              <a:gd name="T36" fmla="*/ 1117 w 2244"/>
              <a:gd name="T37" fmla="*/ 1142 h 1734"/>
              <a:gd name="T38" fmla="*/ 1122 w 2244"/>
              <a:gd name="T39" fmla="*/ 1142 h 1734"/>
              <a:gd name="T40" fmla="*/ 1132 w 2244"/>
              <a:gd name="T41" fmla="*/ 1142 h 1734"/>
              <a:gd name="T42" fmla="*/ 1250 w 2244"/>
              <a:gd name="T43" fmla="*/ 1025 h 1734"/>
              <a:gd name="T44" fmla="*/ 1214 w 2244"/>
              <a:gd name="T45" fmla="*/ 989 h 1734"/>
              <a:gd name="T46" fmla="*/ 1148 w 2244"/>
              <a:gd name="T47" fmla="*/ 867 h 1734"/>
              <a:gd name="T48" fmla="*/ 1097 w 2244"/>
              <a:gd name="T49" fmla="*/ 867 h 1734"/>
              <a:gd name="T50" fmla="*/ 1030 w 2244"/>
              <a:gd name="T51" fmla="*/ 994 h 1734"/>
              <a:gd name="T52" fmla="*/ 995 w 2244"/>
              <a:gd name="T53" fmla="*/ 1030 h 1734"/>
              <a:gd name="T54" fmla="*/ 1142 w 2244"/>
              <a:gd name="T55" fmla="*/ 1311 h 1734"/>
              <a:gd name="T56" fmla="*/ 1127 w 2244"/>
              <a:gd name="T57" fmla="*/ 1306 h 1734"/>
              <a:gd name="T58" fmla="*/ 1117 w 2244"/>
              <a:gd name="T59" fmla="*/ 1306 h 1734"/>
              <a:gd name="T60" fmla="*/ 1102 w 2244"/>
              <a:gd name="T61" fmla="*/ 1311 h 1734"/>
              <a:gd name="T62" fmla="*/ 995 w 2244"/>
              <a:gd name="T63" fmla="*/ 1453 h 1734"/>
              <a:gd name="T64" fmla="*/ 1097 w 2244"/>
              <a:gd name="T65" fmla="*/ 1387 h 1734"/>
              <a:gd name="T66" fmla="*/ 1122 w 2244"/>
              <a:gd name="T67" fmla="*/ 1606 h 1734"/>
              <a:gd name="T68" fmla="*/ 1148 w 2244"/>
              <a:gd name="T69" fmla="*/ 1387 h 1734"/>
              <a:gd name="T70" fmla="*/ 1250 w 2244"/>
              <a:gd name="T71" fmla="*/ 1453 h 1734"/>
              <a:gd name="T72" fmla="*/ 1142 w 2244"/>
              <a:gd name="T73" fmla="*/ 1311 h 1734"/>
              <a:gd name="T74" fmla="*/ 612 w 2244"/>
              <a:gd name="T75" fmla="*/ 1224 h 1734"/>
              <a:gd name="T76" fmla="*/ 1632 w 2244"/>
              <a:gd name="T77" fmla="*/ 1224 h 1734"/>
              <a:gd name="T78" fmla="*/ 1122 w 2244"/>
              <a:gd name="T79" fmla="*/ 1683 h 1734"/>
              <a:gd name="T80" fmla="*/ 1122 w 2244"/>
              <a:gd name="T81" fmla="*/ 765 h 1734"/>
              <a:gd name="T82" fmla="*/ 1122 w 2244"/>
              <a:gd name="T83" fmla="*/ 1683 h 1734"/>
              <a:gd name="T84" fmla="*/ 1122 w 2244"/>
              <a:gd name="T85" fmla="*/ 0 h 1734"/>
              <a:gd name="T86" fmla="*/ 0 w 2244"/>
              <a:gd name="T87" fmla="*/ 1015 h 1734"/>
              <a:gd name="T88" fmla="*/ 561 w 2244"/>
              <a:gd name="T89" fmla="*/ 1591 h 1734"/>
              <a:gd name="T90" fmla="*/ 102 w 2244"/>
              <a:gd name="T91" fmla="*/ 1015 h 1734"/>
              <a:gd name="T92" fmla="*/ 607 w 2244"/>
              <a:gd name="T93" fmla="*/ 484 h 1734"/>
              <a:gd name="T94" fmla="*/ 1122 w 2244"/>
              <a:gd name="T95" fmla="*/ 97 h 1734"/>
              <a:gd name="T96" fmla="*/ 1637 w 2244"/>
              <a:gd name="T97" fmla="*/ 484 h 1734"/>
              <a:gd name="T98" fmla="*/ 2142 w 2244"/>
              <a:gd name="T99" fmla="*/ 1015 h 1734"/>
              <a:gd name="T100" fmla="*/ 1683 w 2244"/>
              <a:gd name="T101" fmla="*/ 1591 h 1734"/>
              <a:gd name="T102" fmla="*/ 1744 w 2244"/>
              <a:gd name="T103" fmla="*/ 1632 h 1734"/>
              <a:gd name="T104" fmla="*/ 1709 w 2244"/>
              <a:gd name="T105" fmla="*/ 393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4" h="1734">
                <a:moveTo>
                  <a:pt x="1352" y="1096"/>
                </a:moveTo>
                <a:cubicBezTo>
                  <a:pt x="1341" y="1107"/>
                  <a:pt x="1341" y="1122"/>
                  <a:pt x="1352" y="1132"/>
                </a:cubicBezTo>
                <a:cubicBezTo>
                  <a:pt x="1418" y="1198"/>
                  <a:pt x="1418" y="1198"/>
                  <a:pt x="1418" y="1198"/>
                </a:cubicBezTo>
                <a:cubicBezTo>
                  <a:pt x="1224" y="1198"/>
                  <a:pt x="1224" y="1198"/>
                  <a:pt x="1224" y="1198"/>
                </a:cubicBezTo>
                <a:cubicBezTo>
                  <a:pt x="1209" y="1198"/>
                  <a:pt x="1199" y="1209"/>
                  <a:pt x="1199" y="1224"/>
                </a:cubicBezTo>
                <a:cubicBezTo>
                  <a:pt x="1199" y="1239"/>
                  <a:pt x="1209" y="1249"/>
                  <a:pt x="1224" y="1249"/>
                </a:cubicBezTo>
                <a:cubicBezTo>
                  <a:pt x="1418" y="1249"/>
                  <a:pt x="1418" y="1249"/>
                  <a:pt x="1418" y="1249"/>
                </a:cubicBezTo>
                <a:cubicBezTo>
                  <a:pt x="1352" y="1316"/>
                  <a:pt x="1352" y="1316"/>
                  <a:pt x="1352" y="1316"/>
                </a:cubicBezTo>
                <a:cubicBezTo>
                  <a:pt x="1341" y="1326"/>
                  <a:pt x="1341" y="1341"/>
                  <a:pt x="1352" y="1351"/>
                </a:cubicBezTo>
                <a:cubicBezTo>
                  <a:pt x="1362" y="1362"/>
                  <a:pt x="1377" y="1362"/>
                  <a:pt x="1387" y="1351"/>
                </a:cubicBezTo>
                <a:cubicBezTo>
                  <a:pt x="1494" y="1244"/>
                  <a:pt x="1494" y="1244"/>
                  <a:pt x="1494" y="1244"/>
                </a:cubicBezTo>
                <a:cubicBezTo>
                  <a:pt x="1499" y="1244"/>
                  <a:pt x="1499" y="1239"/>
                  <a:pt x="1499" y="1234"/>
                </a:cubicBezTo>
                <a:cubicBezTo>
                  <a:pt x="1499" y="1229"/>
                  <a:pt x="1499" y="1229"/>
                  <a:pt x="1499" y="1229"/>
                </a:cubicBezTo>
                <a:cubicBezTo>
                  <a:pt x="1499" y="1224"/>
                  <a:pt x="1499" y="1219"/>
                  <a:pt x="1499" y="1219"/>
                </a:cubicBezTo>
                <a:cubicBezTo>
                  <a:pt x="1499" y="1214"/>
                  <a:pt x="1499" y="1214"/>
                  <a:pt x="1499" y="1214"/>
                </a:cubicBezTo>
                <a:cubicBezTo>
                  <a:pt x="1499" y="1209"/>
                  <a:pt x="1494" y="1209"/>
                  <a:pt x="1494" y="1209"/>
                </a:cubicBezTo>
                <a:cubicBezTo>
                  <a:pt x="1387" y="1102"/>
                  <a:pt x="1387" y="1102"/>
                  <a:pt x="1387" y="1102"/>
                </a:cubicBezTo>
                <a:cubicBezTo>
                  <a:pt x="1377" y="1086"/>
                  <a:pt x="1362" y="1086"/>
                  <a:pt x="1352" y="1096"/>
                </a:cubicBezTo>
                <a:close/>
                <a:moveTo>
                  <a:pt x="826" y="1249"/>
                </a:moveTo>
                <a:cubicBezTo>
                  <a:pt x="1020" y="1249"/>
                  <a:pt x="1020" y="1249"/>
                  <a:pt x="1020" y="1249"/>
                </a:cubicBezTo>
                <a:cubicBezTo>
                  <a:pt x="1035" y="1249"/>
                  <a:pt x="1046" y="1239"/>
                  <a:pt x="1046" y="1224"/>
                </a:cubicBezTo>
                <a:cubicBezTo>
                  <a:pt x="1046" y="1209"/>
                  <a:pt x="1035" y="1198"/>
                  <a:pt x="1020" y="1198"/>
                </a:cubicBezTo>
                <a:cubicBezTo>
                  <a:pt x="826" y="1198"/>
                  <a:pt x="826" y="1198"/>
                  <a:pt x="826" y="1198"/>
                </a:cubicBezTo>
                <a:cubicBezTo>
                  <a:pt x="893" y="1132"/>
                  <a:pt x="893" y="1132"/>
                  <a:pt x="893" y="1132"/>
                </a:cubicBezTo>
                <a:cubicBezTo>
                  <a:pt x="903" y="1122"/>
                  <a:pt x="903" y="1107"/>
                  <a:pt x="893" y="1096"/>
                </a:cubicBezTo>
                <a:cubicBezTo>
                  <a:pt x="882" y="1086"/>
                  <a:pt x="867" y="1086"/>
                  <a:pt x="857" y="1096"/>
                </a:cubicBezTo>
                <a:cubicBezTo>
                  <a:pt x="750" y="1204"/>
                  <a:pt x="750" y="1204"/>
                  <a:pt x="750" y="1204"/>
                </a:cubicBezTo>
                <a:cubicBezTo>
                  <a:pt x="745" y="1209"/>
                  <a:pt x="745" y="1209"/>
                  <a:pt x="745" y="1214"/>
                </a:cubicBezTo>
                <a:cubicBezTo>
                  <a:pt x="745" y="1219"/>
                  <a:pt x="745" y="1219"/>
                  <a:pt x="745" y="1219"/>
                </a:cubicBezTo>
                <a:cubicBezTo>
                  <a:pt x="745" y="1224"/>
                  <a:pt x="745" y="1229"/>
                  <a:pt x="745" y="1229"/>
                </a:cubicBezTo>
                <a:cubicBezTo>
                  <a:pt x="745" y="1234"/>
                  <a:pt x="745" y="1234"/>
                  <a:pt x="745" y="1234"/>
                </a:cubicBezTo>
                <a:cubicBezTo>
                  <a:pt x="745" y="1239"/>
                  <a:pt x="750" y="1239"/>
                  <a:pt x="750" y="1239"/>
                </a:cubicBezTo>
                <a:cubicBezTo>
                  <a:pt x="857" y="1346"/>
                  <a:pt x="857" y="1346"/>
                  <a:pt x="857" y="1346"/>
                </a:cubicBezTo>
                <a:cubicBezTo>
                  <a:pt x="867" y="1357"/>
                  <a:pt x="882" y="1357"/>
                  <a:pt x="893" y="1346"/>
                </a:cubicBezTo>
                <a:cubicBezTo>
                  <a:pt x="903" y="1336"/>
                  <a:pt x="903" y="1321"/>
                  <a:pt x="893" y="1311"/>
                </a:cubicBezTo>
                <a:lnTo>
                  <a:pt x="826" y="1249"/>
                </a:lnTo>
                <a:close/>
                <a:moveTo>
                  <a:pt x="1107" y="1137"/>
                </a:moveTo>
                <a:cubicBezTo>
                  <a:pt x="1107" y="1142"/>
                  <a:pt x="1112" y="1142"/>
                  <a:pt x="1117" y="1142"/>
                </a:cubicBezTo>
                <a:cubicBezTo>
                  <a:pt x="1122" y="1142"/>
                  <a:pt x="1122" y="1142"/>
                  <a:pt x="1122" y="1142"/>
                </a:cubicBezTo>
                <a:cubicBezTo>
                  <a:pt x="1122" y="1142"/>
                  <a:pt x="1122" y="1142"/>
                  <a:pt x="1122" y="1142"/>
                </a:cubicBezTo>
                <a:cubicBezTo>
                  <a:pt x="1127" y="1142"/>
                  <a:pt x="1127" y="1142"/>
                  <a:pt x="1127" y="1142"/>
                </a:cubicBezTo>
                <a:cubicBezTo>
                  <a:pt x="1132" y="1142"/>
                  <a:pt x="1132" y="1142"/>
                  <a:pt x="1132" y="1142"/>
                </a:cubicBezTo>
                <a:cubicBezTo>
                  <a:pt x="1137" y="1142"/>
                  <a:pt x="1137" y="1137"/>
                  <a:pt x="1142" y="1137"/>
                </a:cubicBezTo>
                <a:cubicBezTo>
                  <a:pt x="1250" y="1025"/>
                  <a:pt x="1250" y="1025"/>
                  <a:pt x="1250" y="1025"/>
                </a:cubicBezTo>
                <a:cubicBezTo>
                  <a:pt x="1260" y="1015"/>
                  <a:pt x="1260" y="1000"/>
                  <a:pt x="1250" y="989"/>
                </a:cubicBezTo>
                <a:cubicBezTo>
                  <a:pt x="1239" y="979"/>
                  <a:pt x="1224" y="979"/>
                  <a:pt x="1214" y="989"/>
                </a:cubicBezTo>
                <a:cubicBezTo>
                  <a:pt x="1148" y="1056"/>
                  <a:pt x="1148" y="1056"/>
                  <a:pt x="1148" y="1056"/>
                </a:cubicBezTo>
                <a:cubicBezTo>
                  <a:pt x="1148" y="867"/>
                  <a:pt x="1148" y="867"/>
                  <a:pt x="1148" y="867"/>
                </a:cubicBezTo>
                <a:cubicBezTo>
                  <a:pt x="1148" y="852"/>
                  <a:pt x="1137" y="841"/>
                  <a:pt x="1122" y="841"/>
                </a:cubicBezTo>
                <a:cubicBezTo>
                  <a:pt x="1107" y="841"/>
                  <a:pt x="1097" y="852"/>
                  <a:pt x="1097" y="867"/>
                </a:cubicBezTo>
                <a:cubicBezTo>
                  <a:pt x="1097" y="1061"/>
                  <a:pt x="1097" y="1061"/>
                  <a:pt x="1097" y="1061"/>
                </a:cubicBezTo>
                <a:cubicBezTo>
                  <a:pt x="1030" y="994"/>
                  <a:pt x="1030" y="994"/>
                  <a:pt x="1030" y="994"/>
                </a:cubicBezTo>
                <a:cubicBezTo>
                  <a:pt x="1020" y="984"/>
                  <a:pt x="1005" y="984"/>
                  <a:pt x="995" y="994"/>
                </a:cubicBezTo>
                <a:cubicBezTo>
                  <a:pt x="984" y="1005"/>
                  <a:pt x="984" y="1020"/>
                  <a:pt x="995" y="1030"/>
                </a:cubicBezTo>
                <a:lnTo>
                  <a:pt x="1107" y="1137"/>
                </a:lnTo>
                <a:close/>
                <a:moveTo>
                  <a:pt x="1142" y="1311"/>
                </a:moveTo>
                <a:cubicBezTo>
                  <a:pt x="1142" y="1311"/>
                  <a:pt x="1137" y="1306"/>
                  <a:pt x="1132" y="1306"/>
                </a:cubicBezTo>
                <a:cubicBezTo>
                  <a:pt x="1127" y="1306"/>
                  <a:pt x="1127" y="1306"/>
                  <a:pt x="1127" y="1306"/>
                </a:cubicBezTo>
                <a:cubicBezTo>
                  <a:pt x="1122" y="1306"/>
                  <a:pt x="1122" y="1306"/>
                  <a:pt x="1122" y="1306"/>
                </a:cubicBezTo>
                <a:cubicBezTo>
                  <a:pt x="1117" y="1306"/>
                  <a:pt x="1117" y="1306"/>
                  <a:pt x="1117" y="1306"/>
                </a:cubicBezTo>
                <a:cubicBezTo>
                  <a:pt x="1112" y="1306"/>
                  <a:pt x="1112" y="1306"/>
                  <a:pt x="1112" y="1306"/>
                </a:cubicBezTo>
                <a:cubicBezTo>
                  <a:pt x="1107" y="1306"/>
                  <a:pt x="1107" y="1311"/>
                  <a:pt x="1102" y="1311"/>
                </a:cubicBezTo>
                <a:cubicBezTo>
                  <a:pt x="995" y="1418"/>
                  <a:pt x="995" y="1418"/>
                  <a:pt x="995" y="1418"/>
                </a:cubicBezTo>
                <a:cubicBezTo>
                  <a:pt x="984" y="1428"/>
                  <a:pt x="984" y="1443"/>
                  <a:pt x="995" y="1453"/>
                </a:cubicBezTo>
                <a:cubicBezTo>
                  <a:pt x="1005" y="1464"/>
                  <a:pt x="1020" y="1464"/>
                  <a:pt x="1030" y="1453"/>
                </a:cubicBezTo>
                <a:cubicBezTo>
                  <a:pt x="1097" y="1387"/>
                  <a:pt x="1097" y="1387"/>
                  <a:pt x="1097" y="1387"/>
                </a:cubicBezTo>
                <a:cubicBezTo>
                  <a:pt x="1097" y="1581"/>
                  <a:pt x="1097" y="1581"/>
                  <a:pt x="1097" y="1581"/>
                </a:cubicBezTo>
                <a:cubicBezTo>
                  <a:pt x="1097" y="1596"/>
                  <a:pt x="1107" y="1606"/>
                  <a:pt x="1122" y="1606"/>
                </a:cubicBezTo>
                <a:cubicBezTo>
                  <a:pt x="1137" y="1606"/>
                  <a:pt x="1148" y="1596"/>
                  <a:pt x="1148" y="1581"/>
                </a:cubicBezTo>
                <a:cubicBezTo>
                  <a:pt x="1148" y="1387"/>
                  <a:pt x="1148" y="1387"/>
                  <a:pt x="1148" y="1387"/>
                </a:cubicBezTo>
                <a:cubicBezTo>
                  <a:pt x="1214" y="1453"/>
                  <a:pt x="1214" y="1453"/>
                  <a:pt x="1214" y="1453"/>
                </a:cubicBezTo>
                <a:cubicBezTo>
                  <a:pt x="1224" y="1464"/>
                  <a:pt x="1239" y="1464"/>
                  <a:pt x="1250" y="1453"/>
                </a:cubicBezTo>
                <a:cubicBezTo>
                  <a:pt x="1260" y="1443"/>
                  <a:pt x="1260" y="1428"/>
                  <a:pt x="1250" y="1418"/>
                </a:cubicBezTo>
                <a:lnTo>
                  <a:pt x="1142" y="1311"/>
                </a:lnTo>
                <a:close/>
                <a:moveTo>
                  <a:pt x="1122" y="714"/>
                </a:moveTo>
                <a:cubicBezTo>
                  <a:pt x="842" y="714"/>
                  <a:pt x="612" y="943"/>
                  <a:pt x="612" y="1224"/>
                </a:cubicBezTo>
                <a:cubicBezTo>
                  <a:pt x="612" y="1504"/>
                  <a:pt x="842" y="1734"/>
                  <a:pt x="1122" y="1734"/>
                </a:cubicBezTo>
                <a:cubicBezTo>
                  <a:pt x="1403" y="1734"/>
                  <a:pt x="1632" y="1504"/>
                  <a:pt x="1632" y="1224"/>
                </a:cubicBezTo>
                <a:cubicBezTo>
                  <a:pt x="1632" y="943"/>
                  <a:pt x="1403" y="714"/>
                  <a:pt x="1122" y="714"/>
                </a:cubicBezTo>
                <a:close/>
                <a:moveTo>
                  <a:pt x="1122" y="1683"/>
                </a:moveTo>
                <a:cubicBezTo>
                  <a:pt x="867" y="1683"/>
                  <a:pt x="663" y="1479"/>
                  <a:pt x="663" y="1224"/>
                </a:cubicBezTo>
                <a:cubicBezTo>
                  <a:pt x="663" y="969"/>
                  <a:pt x="867" y="765"/>
                  <a:pt x="1122" y="765"/>
                </a:cubicBezTo>
                <a:cubicBezTo>
                  <a:pt x="1377" y="765"/>
                  <a:pt x="1581" y="969"/>
                  <a:pt x="1581" y="1224"/>
                </a:cubicBezTo>
                <a:cubicBezTo>
                  <a:pt x="1581" y="1479"/>
                  <a:pt x="1377" y="1683"/>
                  <a:pt x="1122" y="1683"/>
                </a:cubicBezTo>
                <a:close/>
                <a:moveTo>
                  <a:pt x="1709" y="393"/>
                </a:moveTo>
                <a:cubicBezTo>
                  <a:pt x="1612" y="158"/>
                  <a:pt x="1382" y="0"/>
                  <a:pt x="1122" y="0"/>
                </a:cubicBezTo>
                <a:cubicBezTo>
                  <a:pt x="862" y="0"/>
                  <a:pt x="632" y="158"/>
                  <a:pt x="536" y="393"/>
                </a:cubicBezTo>
                <a:cubicBezTo>
                  <a:pt x="230" y="444"/>
                  <a:pt x="0" y="704"/>
                  <a:pt x="0" y="1015"/>
                </a:cubicBezTo>
                <a:cubicBezTo>
                  <a:pt x="0" y="1311"/>
                  <a:pt x="209" y="1566"/>
                  <a:pt x="500" y="1632"/>
                </a:cubicBezTo>
                <a:cubicBezTo>
                  <a:pt x="525" y="1637"/>
                  <a:pt x="556" y="1622"/>
                  <a:pt x="561" y="1591"/>
                </a:cubicBezTo>
                <a:cubicBezTo>
                  <a:pt x="566" y="1566"/>
                  <a:pt x="551" y="1535"/>
                  <a:pt x="520" y="1530"/>
                </a:cubicBezTo>
                <a:cubicBezTo>
                  <a:pt x="281" y="1479"/>
                  <a:pt x="102" y="1260"/>
                  <a:pt x="102" y="1015"/>
                </a:cubicBezTo>
                <a:cubicBezTo>
                  <a:pt x="102" y="745"/>
                  <a:pt x="306" y="520"/>
                  <a:pt x="576" y="490"/>
                </a:cubicBezTo>
                <a:cubicBezTo>
                  <a:pt x="607" y="484"/>
                  <a:pt x="607" y="484"/>
                  <a:pt x="607" y="484"/>
                </a:cubicBezTo>
                <a:cubicBezTo>
                  <a:pt x="617" y="454"/>
                  <a:pt x="617" y="454"/>
                  <a:pt x="617" y="454"/>
                </a:cubicBezTo>
                <a:cubicBezTo>
                  <a:pt x="694" y="240"/>
                  <a:pt x="893" y="97"/>
                  <a:pt x="1122" y="97"/>
                </a:cubicBezTo>
                <a:cubicBezTo>
                  <a:pt x="1352" y="97"/>
                  <a:pt x="1550" y="240"/>
                  <a:pt x="1627" y="454"/>
                </a:cubicBezTo>
                <a:cubicBezTo>
                  <a:pt x="1637" y="484"/>
                  <a:pt x="1637" y="484"/>
                  <a:pt x="1637" y="484"/>
                </a:cubicBezTo>
                <a:cubicBezTo>
                  <a:pt x="1668" y="490"/>
                  <a:pt x="1668" y="490"/>
                  <a:pt x="1668" y="490"/>
                </a:cubicBezTo>
                <a:cubicBezTo>
                  <a:pt x="1938" y="520"/>
                  <a:pt x="2142" y="745"/>
                  <a:pt x="2142" y="1015"/>
                </a:cubicBezTo>
                <a:cubicBezTo>
                  <a:pt x="2142" y="1260"/>
                  <a:pt x="1964" y="1479"/>
                  <a:pt x="1724" y="1530"/>
                </a:cubicBezTo>
                <a:cubicBezTo>
                  <a:pt x="1698" y="1535"/>
                  <a:pt x="1678" y="1566"/>
                  <a:pt x="1683" y="1591"/>
                </a:cubicBezTo>
                <a:cubicBezTo>
                  <a:pt x="1688" y="1617"/>
                  <a:pt x="1709" y="1632"/>
                  <a:pt x="1734" y="1632"/>
                </a:cubicBezTo>
                <a:cubicBezTo>
                  <a:pt x="1739" y="1632"/>
                  <a:pt x="1739" y="1632"/>
                  <a:pt x="1744" y="1632"/>
                </a:cubicBezTo>
                <a:cubicBezTo>
                  <a:pt x="2035" y="1571"/>
                  <a:pt x="2244" y="1311"/>
                  <a:pt x="2244" y="1015"/>
                </a:cubicBezTo>
                <a:cubicBezTo>
                  <a:pt x="2244" y="704"/>
                  <a:pt x="2015" y="444"/>
                  <a:pt x="1709" y="39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TextBox 102"/>
          <p:cNvSpPr txBox="1"/>
          <p:nvPr/>
        </p:nvSpPr>
        <p:spPr>
          <a:xfrm>
            <a:off x="2656732" y="3072658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 WAN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93433" y="3037778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Enterprise Network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1468716" y="283677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493433" y="4465320"/>
            <a:ext cx="73111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Dedicated Cloud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1468716" y="4264312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35"/>
          <p:cNvSpPr txBox="1"/>
          <p:nvPr/>
        </p:nvSpPr>
        <p:spPr>
          <a:xfrm>
            <a:off x="2869286" y="4536852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Box 35"/>
          <p:cNvSpPr txBox="1"/>
          <p:nvPr/>
        </p:nvSpPr>
        <p:spPr>
          <a:xfrm>
            <a:off x="3818073" y="4536852"/>
            <a:ext cx="5004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DESS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Freeform 5"/>
          <p:cNvSpPr>
            <a:spLocks noEditPoints="1"/>
          </p:cNvSpPr>
          <p:nvPr/>
        </p:nvSpPr>
        <p:spPr bwMode="auto">
          <a:xfrm>
            <a:off x="2934403" y="4193610"/>
            <a:ext cx="299695" cy="305086"/>
          </a:xfrm>
          <a:custGeom>
            <a:avLst/>
            <a:gdLst>
              <a:gd name="T0" fmla="*/ 113 w 115"/>
              <a:gd name="T1" fmla="*/ 37 h 117"/>
              <a:gd name="T2" fmla="*/ 93 w 115"/>
              <a:gd name="T3" fmla="*/ 5 h 117"/>
              <a:gd name="T4" fmla="*/ 84 w 115"/>
              <a:gd name="T5" fmla="*/ 0 h 117"/>
              <a:gd name="T6" fmla="*/ 48 w 115"/>
              <a:gd name="T7" fmla="*/ 0 h 117"/>
              <a:gd name="T8" fmla="*/ 39 w 115"/>
              <a:gd name="T9" fmla="*/ 5 h 117"/>
              <a:gd name="T10" fmla="*/ 2 w 115"/>
              <a:gd name="T11" fmla="*/ 69 h 117"/>
              <a:gd name="T12" fmla="*/ 2 w 115"/>
              <a:gd name="T13" fmla="*/ 80 h 117"/>
              <a:gd name="T14" fmla="*/ 22 w 115"/>
              <a:gd name="T15" fmla="*/ 112 h 117"/>
              <a:gd name="T16" fmla="*/ 31 w 115"/>
              <a:gd name="T17" fmla="*/ 117 h 117"/>
              <a:gd name="T18" fmla="*/ 68 w 115"/>
              <a:gd name="T19" fmla="*/ 117 h 117"/>
              <a:gd name="T20" fmla="*/ 77 w 115"/>
              <a:gd name="T21" fmla="*/ 112 h 117"/>
              <a:gd name="T22" fmla="*/ 114 w 115"/>
              <a:gd name="T23" fmla="*/ 48 h 117"/>
              <a:gd name="T24" fmla="*/ 113 w 115"/>
              <a:gd name="T25" fmla="*/ 37 h 117"/>
              <a:gd name="T26" fmla="*/ 72 w 115"/>
              <a:gd name="T27" fmla="*/ 109 h 117"/>
              <a:gd name="T28" fmla="*/ 68 w 115"/>
              <a:gd name="T29" fmla="*/ 112 h 117"/>
              <a:gd name="T30" fmla="*/ 31 w 115"/>
              <a:gd name="T31" fmla="*/ 112 h 117"/>
              <a:gd name="T32" fmla="*/ 27 w 115"/>
              <a:gd name="T33" fmla="*/ 109 h 117"/>
              <a:gd name="T34" fmla="*/ 7 w 115"/>
              <a:gd name="T35" fmla="*/ 77 h 117"/>
              <a:gd name="T36" fmla="*/ 7 w 115"/>
              <a:gd name="T37" fmla="*/ 72 h 117"/>
              <a:gd name="T38" fmla="*/ 21 w 115"/>
              <a:gd name="T39" fmla="*/ 46 h 117"/>
              <a:gd name="T40" fmla="*/ 23 w 115"/>
              <a:gd name="T41" fmla="*/ 50 h 117"/>
              <a:gd name="T42" fmla="*/ 41 w 115"/>
              <a:gd name="T43" fmla="*/ 80 h 117"/>
              <a:gd name="T44" fmla="*/ 50 w 115"/>
              <a:gd name="T45" fmla="*/ 85 h 117"/>
              <a:gd name="T46" fmla="*/ 51 w 115"/>
              <a:gd name="T47" fmla="*/ 85 h 117"/>
              <a:gd name="T48" fmla="*/ 84 w 115"/>
              <a:gd name="T49" fmla="*/ 84 h 117"/>
              <a:gd name="T50" fmla="*/ 87 w 115"/>
              <a:gd name="T51" fmla="*/ 84 h 117"/>
              <a:gd name="T52" fmla="*/ 72 w 115"/>
              <a:gd name="T53" fmla="*/ 109 h 117"/>
              <a:gd name="T54" fmla="*/ 90 w 115"/>
              <a:gd name="T55" fmla="*/ 76 h 117"/>
              <a:gd name="T56" fmla="*/ 90 w 115"/>
              <a:gd name="T57" fmla="*/ 77 h 117"/>
              <a:gd name="T58" fmla="*/ 83 w 115"/>
              <a:gd name="T59" fmla="*/ 82 h 117"/>
              <a:gd name="T60" fmla="*/ 50 w 115"/>
              <a:gd name="T61" fmla="*/ 82 h 117"/>
              <a:gd name="T62" fmla="*/ 50 w 115"/>
              <a:gd name="T63" fmla="*/ 82 h 117"/>
              <a:gd name="T64" fmla="*/ 43 w 115"/>
              <a:gd name="T65" fmla="*/ 78 h 117"/>
              <a:gd name="T66" fmla="*/ 25 w 115"/>
              <a:gd name="T67" fmla="*/ 48 h 117"/>
              <a:gd name="T68" fmla="*/ 24 w 115"/>
              <a:gd name="T69" fmla="*/ 40 h 117"/>
              <a:gd name="T70" fmla="*/ 25 w 115"/>
              <a:gd name="T71" fmla="*/ 39 h 117"/>
              <a:gd name="T72" fmla="*/ 32 w 115"/>
              <a:gd name="T73" fmla="*/ 35 h 117"/>
              <a:gd name="T74" fmla="*/ 65 w 115"/>
              <a:gd name="T75" fmla="*/ 35 h 117"/>
              <a:gd name="T76" fmla="*/ 65 w 115"/>
              <a:gd name="T77" fmla="*/ 35 h 117"/>
              <a:gd name="T78" fmla="*/ 72 w 115"/>
              <a:gd name="T79" fmla="*/ 39 h 117"/>
              <a:gd name="T80" fmla="*/ 90 w 115"/>
              <a:gd name="T81" fmla="*/ 68 h 117"/>
              <a:gd name="T82" fmla="*/ 90 w 115"/>
              <a:gd name="T83" fmla="*/ 76 h 117"/>
              <a:gd name="T84" fmla="*/ 109 w 115"/>
              <a:gd name="T85" fmla="*/ 46 h 117"/>
              <a:gd name="T86" fmla="*/ 94 w 115"/>
              <a:gd name="T87" fmla="*/ 71 h 117"/>
              <a:gd name="T88" fmla="*/ 93 w 115"/>
              <a:gd name="T89" fmla="*/ 67 h 117"/>
              <a:gd name="T90" fmla="*/ 75 w 115"/>
              <a:gd name="T91" fmla="*/ 37 h 117"/>
              <a:gd name="T92" fmla="*/ 65 w 115"/>
              <a:gd name="T93" fmla="*/ 32 h 117"/>
              <a:gd name="T94" fmla="*/ 65 w 115"/>
              <a:gd name="T95" fmla="*/ 32 h 117"/>
              <a:gd name="T96" fmla="*/ 32 w 115"/>
              <a:gd name="T97" fmla="*/ 33 h 117"/>
              <a:gd name="T98" fmla="*/ 28 w 115"/>
              <a:gd name="T99" fmla="*/ 34 h 117"/>
              <a:gd name="T100" fmla="*/ 43 w 115"/>
              <a:gd name="T101" fmla="*/ 8 h 117"/>
              <a:gd name="T102" fmla="*/ 48 w 115"/>
              <a:gd name="T103" fmla="*/ 5 h 117"/>
              <a:gd name="T104" fmla="*/ 84 w 115"/>
              <a:gd name="T105" fmla="*/ 5 h 117"/>
              <a:gd name="T106" fmla="*/ 88 w 115"/>
              <a:gd name="T107" fmla="*/ 8 h 117"/>
              <a:gd name="T108" fmla="*/ 109 w 115"/>
              <a:gd name="T109" fmla="*/ 40 h 117"/>
              <a:gd name="T110" fmla="*/ 109 w 115"/>
              <a:gd name="T111" fmla="*/ 4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5" h="117">
                <a:moveTo>
                  <a:pt x="113" y="37"/>
                </a:moveTo>
                <a:cubicBezTo>
                  <a:pt x="93" y="5"/>
                  <a:pt x="93" y="5"/>
                  <a:pt x="93" y="5"/>
                </a:cubicBezTo>
                <a:cubicBezTo>
                  <a:pt x="91" y="2"/>
                  <a:pt x="88" y="0"/>
                  <a:pt x="84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2"/>
                  <a:pt x="39" y="5"/>
                </a:cubicBezTo>
                <a:cubicBezTo>
                  <a:pt x="2" y="69"/>
                  <a:pt x="2" y="69"/>
                  <a:pt x="2" y="69"/>
                </a:cubicBezTo>
                <a:cubicBezTo>
                  <a:pt x="0" y="72"/>
                  <a:pt x="0" y="77"/>
                  <a:pt x="2" y="80"/>
                </a:cubicBezTo>
                <a:cubicBezTo>
                  <a:pt x="22" y="112"/>
                  <a:pt x="22" y="112"/>
                  <a:pt x="22" y="112"/>
                </a:cubicBezTo>
                <a:cubicBezTo>
                  <a:pt x="24" y="115"/>
                  <a:pt x="28" y="117"/>
                  <a:pt x="31" y="117"/>
                </a:cubicBezTo>
                <a:cubicBezTo>
                  <a:pt x="68" y="117"/>
                  <a:pt x="68" y="117"/>
                  <a:pt x="68" y="117"/>
                </a:cubicBezTo>
                <a:cubicBezTo>
                  <a:pt x="71" y="117"/>
                  <a:pt x="75" y="115"/>
                  <a:pt x="77" y="112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15" y="45"/>
                  <a:pt x="115" y="40"/>
                  <a:pt x="113" y="37"/>
                </a:cubicBezTo>
                <a:close/>
                <a:moveTo>
                  <a:pt x="72" y="109"/>
                </a:moveTo>
                <a:cubicBezTo>
                  <a:pt x="71" y="111"/>
                  <a:pt x="70" y="112"/>
                  <a:pt x="68" y="112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30" y="112"/>
                  <a:pt x="28" y="111"/>
                  <a:pt x="27" y="109"/>
                </a:cubicBezTo>
                <a:cubicBezTo>
                  <a:pt x="7" y="77"/>
                  <a:pt x="7" y="77"/>
                  <a:pt x="7" y="77"/>
                </a:cubicBezTo>
                <a:cubicBezTo>
                  <a:pt x="6" y="76"/>
                  <a:pt x="6" y="73"/>
                  <a:pt x="7" y="72"/>
                </a:cubicBezTo>
                <a:cubicBezTo>
                  <a:pt x="21" y="46"/>
                  <a:pt x="21" y="46"/>
                  <a:pt x="21" y="46"/>
                </a:cubicBezTo>
                <a:cubicBezTo>
                  <a:pt x="22" y="47"/>
                  <a:pt x="22" y="49"/>
                  <a:pt x="23" y="50"/>
                </a:cubicBezTo>
                <a:cubicBezTo>
                  <a:pt x="41" y="80"/>
                  <a:pt x="41" y="80"/>
                  <a:pt x="41" y="80"/>
                </a:cubicBezTo>
                <a:cubicBezTo>
                  <a:pt x="43" y="83"/>
                  <a:pt x="46" y="85"/>
                  <a:pt x="50" y="85"/>
                </a:cubicBezTo>
                <a:cubicBezTo>
                  <a:pt x="50" y="85"/>
                  <a:pt x="50" y="85"/>
                  <a:pt x="51" y="85"/>
                </a:cubicBezTo>
                <a:cubicBezTo>
                  <a:pt x="84" y="84"/>
                  <a:pt x="84" y="84"/>
                  <a:pt x="84" y="84"/>
                </a:cubicBezTo>
                <a:cubicBezTo>
                  <a:pt x="85" y="84"/>
                  <a:pt x="86" y="84"/>
                  <a:pt x="87" y="84"/>
                </a:cubicBezTo>
                <a:lnTo>
                  <a:pt x="72" y="109"/>
                </a:lnTo>
                <a:close/>
                <a:moveTo>
                  <a:pt x="90" y="76"/>
                </a:moveTo>
                <a:cubicBezTo>
                  <a:pt x="90" y="77"/>
                  <a:pt x="90" y="77"/>
                  <a:pt x="90" y="77"/>
                </a:cubicBezTo>
                <a:cubicBezTo>
                  <a:pt x="89" y="80"/>
                  <a:pt x="86" y="82"/>
                  <a:pt x="83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47" y="82"/>
                  <a:pt x="44" y="81"/>
                  <a:pt x="43" y="78"/>
                </a:cubicBezTo>
                <a:cubicBezTo>
                  <a:pt x="25" y="48"/>
                  <a:pt x="25" y="48"/>
                  <a:pt x="25" y="48"/>
                </a:cubicBezTo>
                <a:cubicBezTo>
                  <a:pt x="23" y="46"/>
                  <a:pt x="23" y="43"/>
                  <a:pt x="24" y="40"/>
                </a:cubicBezTo>
                <a:cubicBezTo>
                  <a:pt x="25" y="39"/>
                  <a:pt x="25" y="39"/>
                  <a:pt x="25" y="39"/>
                </a:cubicBezTo>
                <a:cubicBezTo>
                  <a:pt x="26" y="37"/>
                  <a:pt x="29" y="35"/>
                  <a:pt x="32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68" y="35"/>
                  <a:pt x="71" y="36"/>
                  <a:pt x="72" y="39"/>
                </a:cubicBezTo>
                <a:cubicBezTo>
                  <a:pt x="90" y="68"/>
                  <a:pt x="90" y="68"/>
                  <a:pt x="90" y="68"/>
                </a:cubicBezTo>
                <a:cubicBezTo>
                  <a:pt x="92" y="71"/>
                  <a:pt x="92" y="74"/>
                  <a:pt x="90" y="76"/>
                </a:cubicBezTo>
                <a:close/>
                <a:moveTo>
                  <a:pt x="109" y="46"/>
                </a:moveTo>
                <a:cubicBezTo>
                  <a:pt x="94" y="71"/>
                  <a:pt x="94" y="71"/>
                  <a:pt x="94" y="71"/>
                </a:cubicBezTo>
                <a:cubicBezTo>
                  <a:pt x="94" y="70"/>
                  <a:pt x="93" y="68"/>
                  <a:pt x="93" y="67"/>
                </a:cubicBezTo>
                <a:cubicBezTo>
                  <a:pt x="75" y="37"/>
                  <a:pt x="75" y="37"/>
                  <a:pt x="75" y="37"/>
                </a:cubicBezTo>
                <a:cubicBezTo>
                  <a:pt x="73" y="34"/>
                  <a:pt x="69" y="32"/>
                  <a:pt x="65" y="32"/>
                </a:cubicBezTo>
                <a:cubicBezTo>
                  <a:pt x="65" y="32"/>
                  <a:pt x="65" y="32"/>
                  <a:pt x="65" y="32"/>
                </a:cubicBezTo>
                <a:cubicBezTo>
                  <a:pt x="32" y="33"/>
                  <a:pt x="32" y="33"/>
                  <a:pt x="32" y="33"/>
                </a:cubicBezTo>
                <a:cubicBezTo>
                  <a:pt x="31" y="33"/>
                  <a:pt x="29" y="33"/>
                  <a:pt x="28" y="34"/>
                </a:cubicBezTo>
                <a:cubicBezTo>
                  <a:pt x="43" y="8"/>
                  <a:pt x="43" y="8"/>
                  <a:pt x="43" y="8"/>
                </a:cubicBezTo>
                <a:cubicBezTo>
                  <a:pt x="44" y="6"/>
                  <a:pt x="46" y="5"/>
                  <a:pt x="48" y="5"/>
                </a:cubicBezTo>
                <a:cubicBezTo>
                  <a:pt x="84" y="5"/>
                  <a:pt x="84" y="5"/>
                  <a:pt x="84" y="5"/>
                </a:cubicBezTo>
                <a:cubicBezTo>
                  <a:pt x="86" y="5"/>
                  <a:pt x="87" y="6"/>
                  <a:pt x="88" y="8"/>
                </a:cubicBezTo>
                <a:cubicBezTo>
                  <a:pt x="109" y="40"/>
                  <a:pt x="109" y="40"/>
                  <a:pt x="109" y="40"/>
                </a:cubicBezTo>
                <a:cubicBezTo>
                  <a:pt x="110" y="42"/>
                  <a:pt x="110" y="44"/>
                  <a:pt x="109" y="46"/>
                </a:cubicBez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135" name="Freeform 9"/>
          <p:cNvSpPr>
            <a:spLocks noEditPoints="1"/>
          </p:cNvSpPr>
          <p:nvPr/>
        </p:nvSpPr>
        <p:spPr bwMode="auto">
          <a:xfrm>
            <a:off x="3959124" y="4191480"/>
            <a:ext cx="223488" cy="307216"/>
          </a:xfrm>
          <a:custGeom>
            <a:avLst/>
            <a:gdLst>
              <a:gd name="T0" fmla="*/ 1974 w 2688"/>
              <a:gd name="T1" fmla="*/ 2520 h 3696"/>
              <a:gd name="T2" fmla="*/ 714 w 2688"/>
              <a:gd name="T3" fmla="*/ 2520 h 3696"/>
              <a:gd name="T4" fmla="*/ 672 w 2688"/>
              <a:gd name="T5" fmla="*/ 2562 h 3696"/>
              <a:gd name="T6" fmla="*/ 714 w 2688"/>
              <a:gd name="T7" fmla="*/ 2604 h 3696"/>
              <a:gd name="T8" fmla="*/ 1974 w 2688"/>
              <a:gd name="T9" fmla="*/ 2604 h 3696"/>
              <a:gd name="T10" fmla="*/ 2016 w 2688"/>
              <a:gd name="T11" fmla="*/ 2562 h 3696"/>
              <a:gd name="T12" fmla="*/ 1974 w 2688"/>
              <a:gd name="T13" fmla="*/ 2520 h 3696"/>
              <a:gd name="T14" fmla="*/ 2209 w 2688"/>
              <a:gd name="T15" fmla="*/ 1436 h 3696"/>
              <a:gd name="T16" fmla="*/ 1781 w 2688"/>
              <a:gd name="T17" fmla="*/ 1672 h 3696"/>
              <a:gd name="T18" fmla="*/ 1386 w 2688"/>
              <a:gd name="T19" fmla="*/ 1117 h 3696"/>
              <a:gd name="T20" fmla="*/ 1319 w 2688"/>
              <a:gd name="T21" fmla="*/ 1117 h 3696"/>
              <a:gd name="T22" fmla="*/ 924 w 2688"/>
              <a:gd name="T23" fmla="*/ 1672 h 3696"/>
              <a:gd name="T24" fmla="*/ 496 w 2688"/>
              <a:gd name="T25" fmla="*/ 1436 h 3696"/>
              <a:gd name="T26" fmla="*/ 445 w 2688"/>
              <a:gd name="T27" fmla="*/ 1445 h 3696"/>
              <a:gd name="T28" fmla="*/ 420 w 2688"/>
              <a:gd name="T29" fmla="*/ 1478 h 3696"/>
              <a:gd name="T30" fmla="*/ 672 w 2688"/>
              <a:gd name="T31" fmla="*/ 2318 h 3696"/>
              <a:gd name="T32" fmla="*/ 714 w 2688"/>
              <a:gd name="T33" fmla="*/ 2352 h 3696"/>
              <a:gd name="T34" fmla="*/ 1974 w 2688"/>
              <a:gd name="T35" fmla="*/ 2352 h 3696"/>
              <a:gd name="T36" fmla="*/ 2016 w 2688"/>
              <a:gd name="T37" fmla="*/ 2318 h 3696"/>
              <a:gd name="T38" fmla="*/ 2268 w 2688"/>
              <a:gd name="T39" fmla="*/ 1478 h 3696"/>
              <a:gd name="T40" fmla="*/ 2251 w 2688"/>
              <a:gd name="T41" fmla="*/ 1436 h 3696"/>
              <a:gd name="T42" fmla="*/ 2209 w 2688"/>
              <a:gd name="T43" fmla="*/ 1436 h 3696"/>
              <a:gd name="T44" fmla="*/ 1940 w 2688"/>
              <a:gd name="T45" fmla="*/ 2268 h 3696"/>
              <a:gd name="T46" fmla="*/ 748 w 2688"/>
              <a:gd name="T47" fmla="*/ 2268 h 3696"/>
              <a:gd name="T48" fmla="*/ 538 w 2688"/>
              <a:gd name="T49" fmla="*/ 1554 h 3696"/>
              <a:gd name="T50" fmla="*/ 907 w 2688"/>
              <a:gd name="T51" fmla="*/ 1756 h 3696"/>
              <a:gd name="T52" fmla="*/ 958 w 2688"/>
              <a:gd name="T53" fmla="*/ 1747 h 3696"/>
              <a:gd name="T54" fmla="*/ 1344 w 2688"/>
              <a:gd name="T55" fmla="*/ 1210 h 3696"/>
              <a:gd name="T56" fmla="*/ 1730 w 2688"/>
              <a:gd name="T57" fmla="*/ 1747 h 3696"/>
              <a:gd name="T58" fmla="*/ 1781 w 2688"/>
              <a:gd name="T59" fmla="*/ 1756 h 3696"/>
              <a:gd name="T60" fmla="*/ 2150 w 2688"/>
              <a:gd name="T61" fmla="*/ 1554 h 3696"/>
              <a:gd name="T62" fmla="*/ 1940 w 2688"/>
              <a:gd name="T63" fmla="*/ 2268 h 3696"/>
              <a:gd name="T64" fmla="*/ 2293 w 2688"/>
              <a:gd name="T65" fmla="*/ 0 h 3696"/>
              <a:gd name="T66" fmla="*/ 395 w 2688"/>
              <a:gd name="T67" fmla="*/ 0 h 3696"/>
              <a:gd name="T68" fmla="*/ 0 w 2688"/>
              <a:gd name="T69" fmla="*/ 420 h 3696"/>
              <a:gd name="T70" fmla="*/ 0 w 2688"/>
              <a:gd name="T71" fmla="*/ 3276 h 3696"/>
              <a:gd name="T72" fmla="*/ 395 w 2688"/>
              <a:gd name="T73" fmla="*/ 3696 h 3696"/>
              <a:gd name="T74" fmla="*/ 2285 w 2688"/>
              <a:gd name="T75" fmla="*/ 3696 h 3696"/>
              <a:gd name="T76" fmla="*/ 2680 w 2688"/>
              <a:gd name="T77" fmla="*/ 3276 h 3696"/>
              <a:gd name="T78" fmla="*/ 2680 w 2688"/>
              <a:gd name="T79" fmla="*/ 420 h 3696"/>
              <a:gd name="T80" fmla="*/ 2293 w 2688"/>
              <a:gd name="T81" fmla="*/ 0 h 3696"/>
              <a:gd name="T82" fmla="*/ 2520 w 2688"/>
              <a:gd name="T83" fmla="*/ 3276 h 3696"/>
              <a:gd name="T84" fmla="*/ 2293 w 2688"/>
              <a:gd name="T85" fmla="*/ 3528 h 3696"/>
              <a:gd name="T86" fmla="*/ 395 w 2688"/>
              <a:gd name="T87" fmla="*/ 3528 h 3696"/>
              <a:gd name="T88" fmla="*/ 168 w 2688"/>
              <a:gd name="T89" fmla="*/ 3276 h 3696"/>
              <a:gd name="T90" fmla="*/ 168 w 2688"/>
              <a:gd name="T91" fmla="*/ 420 h 3696"/>
              <a:gd name="T92" fmla="*/ 395 w 2688"/>
              <a:gd name="T93" fmla="*/ 168 h 3696"/>
              <a:gd name="T94" fmla="*/ 2285 w 2688"/>
              <a:gd name="T95" fmla="*/ 168 h 3696"/>
              <a:gd name="T96" fmla="*/ 2520 w 2688"/>
              <a:gd name="T97" fmla="*/ 420 h 3696"/>
              <a:gd name="T98" fmla="*/ 2520 w 2688"/>
              <a:gd name="T99" fmla="*/ 3276 h 3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688" h="3696">
                <a:moveTo>
                  <a:pt x="1974" y="2520"/>
                </a:moveTo>
                <a:cubicBezTo>
                  <a:pt x="714" y="2520"/>
                  <a:pt x="714" y="2520"/>
                  <a:pt x="714" y="2520"/>
                </a:cubicBezTo>
                <a:cubicBezTo>
                  <a:pt x="689" y="2520"/>
                  <a:pt x="672" y="2537"/>
                  <a:pt x="672" y="2562"/>
                </a:cubicBezTo>
                <a:cubicBezTo>
                  <a:pt x="672" y="2587"/>
                  <a:pt x="689" y="2604"/>
                  <a:pt x="714" y="2604"/>
                </a:cubicBezTo>
                <a:cubicBezTo>
                  <a:pt x="1974" y="2604"/>
                  <a:pt x="1974" y="2604"/>
                  <a:pt x="1974" y="2604"/>
                </a:cubicBezTo>
                <a:cubicBezTo>
                  <a:pt x="1999" y="2604"/>
                  <a:pt x="2016" y="2587"/>
                  <a:pt x="2016" y="2562"/>
                </a:cubicBezTo>
                <a:cubicBezTo>
                  <a:pt x="2016" y="2537"/>
                  <a:pt x="1999" y="2520"/>
                  <a:pt x="1974" y="2520"/>
                </a:cubicBezTo>
                <a:close/>
                <a:moveTo>
                  <a:pt x="2209" y="1436"/>
                </a:moveTo>
                <a:cubicBezTo>
                  <a:pt x="1781" y="1672"/>
                  <a:pt x="1781" y="1672"/>
                  <a:pt x="1781" y="1672"/>
                </a:cubicBezTo>
                <a:cubicBezTo>
                  <a:pt x="1386" y="1117"/>
                  <a:pt x="1386" y="1117"/>
                  <a:pt x="1386" y="1117"/>
                </a:cubicBezTo>
                <a:cubicBezTo>
                  <a:pt x="1369" y="1092"/>
                  <a:pt x="1336" y="1092"/>
                  <a:pt x="1319" y="1117"/>
                </a:cubicBezTo>
                <a:cubicBezTo>
                  <a:pt x="924" y="1672"/>
                  <a:pt x="924" y="1672"/>
                  <a:pt x="924" y="1672"/>
                </a:cubicBezTo>
                <a:cubicBezTo>
                  <a:pt x="496" y="1436"/>
                  <a:pt x="496" y="1436"/>
                  <a:pt x="496" y="1436"/>
                </a:cubicBezTo>
                <a:cubicBezTo>
                  <a:pt x="479" y="1428"/>
                  <a:pt x="462" y="1428"/>
                  <a:pt x="445" y="1445"/>
                </a:cubicBezTo>
                <a:cubicBezTo>
                  <a:pt x="420" y="1445"/>
                  <a:pt x="420" y="1462"/>
                  <a:pt x="420" y="1478"/>
                </a:cubicBezTo>
                <a:cubicBezTo>
                  <a:pt x="672" y="2318"/>
                  <a:pt x="672" y="2318"/>
                  <a:pt x="672" y="2318"/>
                </a:cubicBezTo>
                <a:cubicBezTo>
                  <a:pt x="680" y="2335"/>
                  <a:pt x="697" y="2352"/>
                  <a:pt x="714" y="2352"/>
                </a:cubicBezTo>
                <a:cubicBezTo>
                  <a:pt x="1974" y="2352"/>
                  <a:pt x="1974" y="2352"/>
                  <a:pt x="1974" y="2352"/>
                </a:cubicBezTo>
                <a:cubicBezTo>
                  <a:pt x="1991" y="2352"/>
                  <a:pt x="2008" y="2344"/>
                  <a:pt x="2016" y="2318"/>
                </a:cubicBezTo>
                <a:cubicBezTo>
                  <a:pt x="2268" y="1478"/>
                  <a:pt x="2268" y="1478"/>
                  <a:pt x="2268" y="1478"/>
                </a:cubicBezTo>
                <a:cubicBezTo>
                  <a:pt x="2276" y="1462"/>
                  <a:pt x="2268" y="1445"/>
                  <a:pt x="2251" y="1436"/>
                </a:cubicBezTo>
                <a:cubicBezTo>
                  <a:pt x="2243" y="1428"/>
                  <a:pt x="2218" y="1428"/>
                  <a:pt x="2209" y="1436"/>
                </a:cubicBezTo>
                <a:close/>
                <a:moveTo>
                  <a:pt x="1940" y="2268"/>
                </a:moveTo>
                <a:cubicBezTo>
                  <a:pt x="748" y="2268"/>
                  <a:pt x="748" y="2268"/>
                  <a:pt x="748" y="2268"/>
                </a:cubicBezTo>
                <a:cubicBezTo>
                  <a:pt x="538" y="1554"/>
                  <a:pt x="538" y="1554"/>
                  <a:pt x="538" y="1554"/>
                </a:cubicBezTo>
                <a:cubicBezTo>
                  <a:pt x="907" y="1756"/>
                  <a:pt x="907" y="1756"/>
                  <a:pt x="907" y="1756"/>
                </a:cubicBezTo>
                <a:cubicBezTo>
                  <a:pt x="924" y="1764"/>
                  <a:pt x="949" y="1764"/>
                  <a:pt x="958" y="1747"/>
                </a:cubicBezTo>
                <a:cubicBezTo>
                  <a:pt x="1344" y="1210"/>
                  <a:pt x="1344" y="1210"/>
                  <a:pt x="1344" y="1210"/>
                </a:cubicBezTo>
                <a:cubicBezTo>
                  <a:pt x="1730" y="1747"/>
                  <a:pt x="1730" y="1747"/>
                  <a:pt x="1730" y="1747"/>
                </a:cubicBezTo>
                <a:cubicBezTo>
                  <a:pt x="1739" y="1764"/>
                  <a:pt x="1764" y="1772"/>
                  <a:pt x="1781" y="1756"/>
                </a:cubicBezTo>
                <a:cubicBezTo>
                  <a:pt x="2150" y="1554"/>
                  <a:pt x="2150" y="1554"/>
                  <a:pt x="2150" y="1554"/>
                </a:cubicBezTo>
                <a:lnTo>
                  <a:pt x="1940" y="2268"/>
                </a:lnTo>
                <a:close/>
                <a:moveTo>
                  <a:pt x="2293" y="0"/>
                </a:moveTo>
                <a:cubicBezTo>
                  <a:pt x="395" y="0"/>
                  <a:pt x="395" y="0"/>
                  <a:pt x="395" y="0"/>
                </a:cubicBezTo>
                <a:cubicBezTo>
                  <a:pt x="176" y="0"/>
                  <a:pt x="0" y="185"/>
                  <a:pt x="0" y="420"/>
                </a:cubicBezTo>
                <a:cubicBezTo>
                  <a:pt x="0" y="3276"/>
                  <a:pt x="0" y="3276"/>
                  <a:pt x="0" y="3276"/>
                </a:cubicBezTo>
                <a:cubicBezTo>
                  <a:pt x="0" y="3511"/>
                  <a:pt x="176" y="3696"/>
                  <a:pt x="395" y="3696"/>
                </a:cubicBezTo>
                <a:cubicBezTo>
                  <a:pt x="2285" y="3696"/>
                  <a:pt x="2285" y="3696"/>
                  <a:pt x="2285" y="3696"/>
                </a:cubicBezTo>
                <a:cubicBezTo>
                  <a:pt x="2503" y="3696"/>
                  <a:pt x="2680" y="3511"/>
                  <a:pt x="2680" y="3276"/>
                </a:cubicBezTo>
                <a:cubicBezTo>
                  <a:pt x="2680" y="420"/>
                  <a:pt x="2680" y="420"/>
                  <a:pt x="2680" y="420"/>
                </a:cubicBezTo>
                <a:cubicBezTo>
                  <a:pt x="2688" y="185"/>
                  <a:pt x="2512" y="0"/>
                  <a:pt x="2293" y="0"/>
                </a:cubicBezTo>
                <a:close/>
                <a:moveTo>
                  <a:pt x="2520" y="3276"/>
                </a:moveTo>
                <a:cubicBezTo>
                  <a:pt x="2520" y="3419"/>
                  <a:pt x="2419" y="3528"/>
                  <a:pt x="2293" y="3528"/>
                </a:cubicBezTo>
                <a:cubicBezTo>
                  <a:pt x="395" y="3528"/>
                  <a:pt x="395" y="3528"/>
                  <a:pt x="395" y="3528"/>
                </a:cubicBezTo>
                <a:cubicBezTo>
                  <a:pt x="269" y="3528"/>
                  <a:pt x="168" y="3419"/>
                  <a:pt x="168" y="3276"/>
                </a:cubicBezTo>
                <a:cubicBezTo>
                  <a:pt x="168" y="420"/>
                  <a:pt x="168" y="420"/>
                  <a:pt x="168" y="420"/>
                </a:cubicBezTo>
                <a:cubicBezTo>
                  <a:pt x="168" y="277"/>
                  <a:pt x="269" y="168"/>
                  <a:pt x="395" y="168"/>
                </a:cubicBezTo>
                <a:cubicBezTo>
                  <a:pt x="2285" y="168"/>
                  <a:pt x="2285" y="168"/>
                  <a:pt x="2285" y="168"/>
                </a:cubicBezTo>
                <a:cubicBezTo>
                  <a:pt x="2419" y="168"/>
                  <a:pt x="2520" y="277"/>
                  <a:pt x="2520" y="420"/>
                </a:cubicBezTo>
                <a:lnTo>
                  <a:pt x="2520" y="3276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zh-CN" altLang="en-US">
              <a:latin typeface="+mn-ea"/>
            </a:endParaRPr>
          </a:p>
        </p:txBody>
      </p:sp>
      <p:sp>
        <p:nvSpPr>
          <p:cNvPr id="136" name="Freeform 22"/>
          <p:cNvSpPr>
            <a:spLocks noEditPoints="1"/>
          </p:cNvSpPr>
          <p:nvPr/>
        </p:nvSpPr>
        <p:spPr bwMode="auto">
          <a:xfrm>
            <a:off x="1759558" y="4247961"/>
            <a:ext cx="350036" cy="250735"/>
          </a:xfrm>
          <a:custGeom>
            <a:avLst/>
            <a:gdLst>
              <a:gd name="T0" fmla="*/ 176 w 176"/>
              <a:gd name="T1" fmla="*/ 71 h 128"/>
              <a:gd name="T2" fmla="*/ 176 w 176"/>
              <a:gd name="T3" fmla="*/ 70 h 128"/>
              <a:gd name="T4" fmla="*/ 176 w 176"/>
              <a:gd name="T5" fmla="*/ 69 h 128"/>
              <a:gd name="T6" fmla="*/ 176 w 176"/>
              <a:gd name="T7" fmla="*/ 69 h 128"/>
              <a:gd name="T8" fmla="*/ 176 w 176"/>
              <a:gd name="T9" fmla="*/ 69 h 128"/>
              <a:gd name="T10" fmla="*/ 176 w 176"/>
              <a:gd name="T11" fmla="*/ 69 h 128"/>
              <a:gd name="T12" fmla="*/ 135 w 176"/>
              <a:gd name="T13" fmla="*/ 31 h 128"/>
              <a:gd name="T14" fmla="*/ 89 w 176"/>
              <a:gd name="T15" fmla="*/ 0 h 128"/>
              <a:gd name="T16" fmla="*/ 42 w 176"/>
              <a:gd name="T17" fmla="*/ 31 h 128"/>
              <a:gd name="T18" fmla="*/ 0 w 176"/>
              <a:gd name="T19" fmla="*/ 79 h 128"/>
              <a:gd name="T20" fmla="*/ 50 w 176"/>
              <a:gd name="T21" fmla="*/ 128 h 128"/>
              <a:gd name="T22" fmla="*/ 104 w 176"/>
              <a:gd name="T23" fmla="*/ 128 h 128"/>
              <a:gd name="T24" fmla="*/ 105 w 176"/>
              <a:gd name="T25" fmla="*/ 128 h 128"/>
              <a:gd name="T26" fmla="*/ 106 w 176"/>
              <a:gd name="T27" fmla="*/ 128 h 128"/>
              <a:gd name="T28" fmla="*/ 109 w 176"/>
              <a:gd name="T29" fmla="*/ 127 h 128"/>
              <a:gd name="T30" fmla="*/ 175 w 176"/>
              <a:gd name="T31" fmla="*/ 73 h 128"/>
              <a:gd name="T32" fmla="*/ 175 w 176"/>
              <a:gd name="T33" fmla="*/ 72 h 128"/>
              <a:gd name="T34" fmla="*/ 176 w 176"/>
              <a:gd name="T35" fmla="*/ 72 h 128"/>
              <a:gd name="T36" fmla="*/ 176 w 176"/>
              <a:gd name="T37" fmla="*/ 71 h 128"/>
              <a:gd name="T38" fmla="*/ 8 w 176"/>
              <a:gd name="T39" fmla="*/ 79 h 128"/>
              <a:gd name="T40" fmla="*/ 46 w 176"/>
              <a:gd name="T41" fmla="*/ 38 h 128"/>
              <a:gd name="T42" fmla="*/ 49 w 176"/>
              <a:gd name="T43" fmla="*/ 36 h 128"/>
              <a:gd name="T44" fmla="*/ 89 w 176"/>
              <a:gd name="T45" fmla="*/ 8 h 128"/>
              <a:gd name="T46" fmla="*/ 128 w 176"/>
              <a:gd name="T47" fmla="*/ 36 h 128"/>
              <a:gd name="T48" fmla="*/ 132 w 176"/>
              <a:gd name="T49" fmla="*/ 38 h 128"/>
              <a:gd name="T50" fmla="*/ 167 w 176"/>
              <a:gd name="T51" fmla="*/ 67 h 128"/>
              <a:gd name="T52" fmla="*/ 149 w 176"/>
              <a:gd name="T53" fmla="*/ 67 h 128"/>
              <a:gd name="T54" fmla="*/ 102 w 176"/>
              <a:gd name="T55" fmla="*/ 117 h 128"/>
              <a:gd name="T56" fmla="*/ 102 w 176"/>
              <a:gd name="T57" fmla="*/ 120 h 128"/>
              <a:gd name="T58" fmla="*/ 50 w 176"/>
              <a:gd name="T59" fmla="*/ 120 h 128"/>
              <a:gd name="T60" fmla="*/ 8 w 176"/>
              <a:gd name="T61" fmla="*/ 79 h 128"/>
              <a:gd name="T62" fmla="*/ 106 w 176"/>
              <a:gd name="T63" fmla="*/ 119 h 128"/>
              <a:gd name="T64" fmla="*/ 106 w 176"/>
              <a:gd name="T65" fmla="*/ 117 h 128"/>
              <a:gd name="T66" fmla="*/ 149 w 176"/>
              <a:gd name="T67" fmla="*/ 71 h 128"/>
              <a:gd name="T68" fmla="*/ 164 w 176"/>
              <a:gd name="T69" fmla="*/ 71 h 128"/>
              <a:gd name="T70" fmla="*/ 106 w 176"/>
              <a:gd name="T71" fmla="*/ 11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28">
                <a:moveTo>
                  <a:pt x="176" y="71"/>
                </a:moveTo>
                <a:cubicBezTo>
                  <a:pt x="176" y="71"/>
                  <a:pt x="176" y="71"/>
                  <a:pt x="176" y="70"/>
                </a:cubicBezTo>
                <a:cubicBezTo>
                  <a:pt x="176" y="70"/>
                  <a:pt x="176" y="70"/>
                  <a:pt x="176" y="69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76" y="69"/>
                  <a:pt x="176" y="69"/>
                  <a:pt x="176" y="69"/>
                </a:cubicBezTo>
                <a:cubicBezTo>
                  <a:pt x="172" y="49"/>
                  <a:pt x="155" y="34"/>
                  <a:pt x="135" y="31"/>
                </a:cubicBezTo>
                <a:cubicBezTo>
                  <a:pt x="127" y="12"/>
                  <a:pt x="109" y="0"/>
                  <a:pt x="89" y="0"/>
                </a:cubicBezTo>
                <a:cubicBezTo>
                  <a:pt x="68" y="0"/>
                  <a:pt x="50" y="12"/>
                  <a:pt x="42" y="31"/>
                </a:cubicBezTo>
                <a:cubicBezTo>
                  <a:pt x="18" y="35"/>
                  <a:pt x="0" y="55"/>
                  <a:pt x="0" y="79"/>
                </a:cubicBezTo>
                <a:cubicBezTo>
                  <a:pt x="0" y="106"/>
                  <a:pt x="23" y="128"/>
                  <a:pt x="50" y="128"/>
                </a:cubicBezTo>
                <a:cubicBezTo>
                  <a:pt x="104" y="128"/>
                  <a:pt x="104" y="128"/>
                  <a:pt x="104" y="128"/>
                </a:cubicBezTo>
                <a:cubicBezTo>
                  <a:pt x="104" y="128"/>
                  <a:pt x="105" y="128"/>
                  <a:pt x="105" y="128"/>
                </a:cubicBezTo>
                <a:cubicBezTo>
                  <a:pt x="105" y="128"/>
                  <a:pt x="106" y="128"/>
                  <a:pt x="106" y="128"/>
                </a:cubicBezTo>
                <a:cubicBezTo>
                  <a:pt x="107" y="128"/>
                  <a:pt x="108" y="128"/>
                  <a:pt x="109" y="127"/>
                </a:cubicBezTo>
                <a:cubicBezTo>
                  <a:pt x="175" y="73"/>
                  <a:pt x="175" y="73"/>
                  <a:pt x="175" y="73"/>
                </a:cubicBezTo>
                <a:cubicBezTo>
                  <a:pt x="175" y="73"/>
                  <a:pt x="175" y="73"/>
                  <a:pt x="175" y="72"/>
                </a:cubicBezTo>
                <a:cubicBezTo>
                  <a:pt x="175" y="72"/>
                  <a:pt x="175" y="72"/>
                  <a:pt x="176" y="72"/>
                </a:cubicBezTo>
                <a:cubicBezTo>
                  <a:pt x="176" y="71"/>
                  <a:pt x="176" y="71"/>
                  <a:pt x="176" y="71"/>
                </a:cubicBezTo>
                <a:close/>
                <a:moveTo>
                  <a:pt x="8" y="79"/>
                </a:moveTo>
                <a:cubicBezTo>
                  <a:pt x="8" y="58"/>
                  <a:pt x="24" y="41"/>
                  <a:pt x="46" y="38"/>
                </a:cubicBezTo>
                <a:cubicBezTo>
                  <a:pt x="47" y="38"/>
                  <a:pt x="48" y="37"/>
                  <a:pt x="49" y="36"/>
                </a:cubicBezTo>
                <a:cubicBezTo>
                  <a:pt x="55" y="19"/>
                  <a:pt x="71" y="8"/>
                  <a:pt x="89" y="8"/>
                </a:cubicBezTo>
                <a:cubicBezTo>
                  <a:pt x="107" y="8"/>
                  <a:pt x="123" y="19"/>
                  <a:pt x="128" y="36"/>
                </a:cubicBezTo>
                <a:cubicBezTo>
                  <a:pt x="129" y="37"/>
                  <a:pt x="130" y="38"/>
                  <a:pt x="132" y="38"/>
                </a:cubicBezTo>
                <a:cubicBezTo>
                  <a:pt x="149" y="40"/>
                  <a:pt x="162" y="52"/>
                  <a:pt x="167" y="67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22" y="67"/>
                  <a:pt x="102" y="89"/>
                  <a:pt x="102" y="117"/>
                </a:cubicBezTo>
                <a:cubicBezTo>
                  <a:pt x="102" y="118"/>
                  <a:pt x="102" y="119"/>
                  <a:pt x="102" y="120"/>
                </a:cubicBezTo>
                <a:cubicBezTo>
                  <a:pt x="50" y="120"/>
                  <a:pt x="50" y="120"/>
                  <a:pt x="50" y="120"/>
                </a:cubicBezTo>
                <a:cubicBezTo>
                  <a:pt x="27" y="120"/>
                  <a:pt x="8" y="102"/>
                  <a:pt x="8" y="79"/>
                </a:cubicBezTo>
                <a:close/>
                <a:moveTo>
                  <a:pt x="106" y="119"/>
                </a:moveTo>
                <a:cubicBezTo>
                  <a:pt x="106" y="118"/>
                  <a:pt x="106" y="118"/>
                  <a:pt x="106" y="117"/>
                </a:cubicBezTo>
                <a:cubicBezTo>
                  <a:pt x="106" y="91"/>
                  <a:pt x="124" y="71"/>
                  <a:pt x="149" y="71"/>
                </a:cubicBezTo>
                <a:cubicBezTo>
                  <a:pt x="164" y="71"/>
                  <a:pt x="164" y="71"/>
                  <a:pt x="164" y="71"/>
                </a:cubicBezTo>
                <a:lnTo>
                  <a:pt x="106" y="119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vert="horz" wrap="square" lIns="91461" tIns="45731" rIns="91461" bIns="45731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137" name="TextBox 102"/>
          <p:cNvSpPr txBox="1"/>
          <p:nvPr/>
        </p:nvSpPr>
        <p:spPr>
          <a:xfrm>
            <a:off x="1546767" y="4536852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DCC(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433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372825" y="1712228"/>
            <a:ext cx="85172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kumimoji="1"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lt"/>
              </a:rPr>
              <a:t>EI Enterprise Intelligence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65" name="直接连接符 64"/>
          <p:cNvCxnSpPr/>
          <p:nvPr/>
        </p:nvCxnSpPr>
        <p:spPr bwMode="auto">
          <a:xfrm>
            <a:off x="1468716" y="1511220"/>
            <a:ext cx="0" cy="634497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内容占位符 12"/>
          <p:cNvSpPr txBox="1">
            <a:spLocks/>
          </p:cNvSpPr>
          <p:nvPr/>
        </p:nvSpPr>
        <p:spPr>
          <a:xfrm>
            <a:off x="295837" y="424344"/>
            <a:ext cx="11594290" cy="61609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cs typeface="+mn-ea"/>
                <a:sym typeface="+mn-lt"/>
              </a:rPr>
              <a:t>Public Cloud Service Icons</a:t>
            </a:r>
          </a:p>
        </p:txBody>
      </p:sp>
      <p:sp>
        <p:nvSpPr>
          <p:cNvPr id="127" name="Rectangle 6"/>
          <p:cNvSpPr>
            <a:spLocks noChangeArrowheads="1"/>
          </p:cNvSpPr>
          <p:nvPr/>
        </p:nvSpPr>
        <p:spPr bwMode="auto">
          <a:xfrm>
            <a:off x="460395" y="258577"/>
            <a:ext cx="547058" cy="71767"/>
          </a:xfrm>
          <a:prstGeom prst="rect">
            <a:avLst/>
          </a:prstGeom>
          <a:solidFill>
            <a:srgbClr val="D4211C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5"/>
          <p:cNvSpPr>
            <a:spLocks noEditPoints="1"/>
          </p:cNvSpPr>
          <p:nvPr/>
        </p:nvSpPr>
        <p:spPr bwMode="auto">
          <a:xfrm>
            <a:off x="2820061" y="1571423"/>
            <a:ext cx="295723" cy="212167"/>
          </a:xfrm>
          <a:custGeom>
            <a:avLst/>
            <a:gdLst>
              <a:gd name="T0" fmla="*/ 1871 w 2320"/>
              <a:gd name="T1" fmla="*/ 199 h 1663"/>
              <a:gd name="T2" fmla="*/ 1784 w 2320"/>
              <a:gd name="T3" fmla="*/ 0 h 1663"/>
              <a:gd name="T4" fmla="*/ 1693 w 2320"/>
              <a:gd name="T5" fmla="*/ 189 h 1663"/>
              <a:gd name="T6" fmla="*/ 637 w 2320"/>
              <a:gd name="T7" fmla="*/ 179 h 1663"/>
              <a:gd name="T8" fmla="*/ 535 w 2320"/>
              <a:gd name="T9" fmla="*/ 6 h 1663"/>
              <a:gd name="T10" fmla="*/ 459 w 2320"/>
              <a:gd name="T11" fmla="*/ 210 h 1663"/>
              <a:gd name="T12" fmla="*/ 0 w 2320"/>
              <a:gd name="T13" fmla="*/ 1541 h 1663"/>
              <a:gd name="T14" fmla="*/ 234 w 2320"/>
              <a:gd name="T15" fmla="*/ 1541 h 1663"/>
              <a:gd name="T16" fmla="*/ 846 w 2320"/>
              <a:gd name="T17" fmla="*/ 964 h 1663"/>
              <a:gd name="T18" fmla="*/ 1045 w 2320"/>
              <a:gd name="T19" fmla="*/ 1546 h 1663"/>
              <a:gd name="T20" fmla="*/ 1280 w 2320"/>
              <a:gd name="T21" fmla="*/ 1546 h 1663"/>
              <a:gd name="T22" fmla="*/ 1468 w 2320"/>
              <a:gd name="T23" fmla="*/ 959 h 1663"/>
              <a:gd name="T24" fmla="*/ 2085 w 2320"/>
              <a:gd name="T25" fmla="*/ 1541 h 1663"/>
              <a:gd name="T26" fmla="*/ 2320 w 2320"/>
              <a:gd name="T27" fmla="*/ 1541 h 1663"/>
              <a:gd name="T28" fmla="*/ 1785 w 2320"/>
              <a:gd name="T29" fmla="*/ 51 h 1663"/>
              <a:gd name="T30" fmla="*/ 1785 w 2320"/>
              <a:gd name="T31" fmla="*/ 184 h 1663"/>
              <a:gd name="T32" fmla="*/ 1785 w 2320"/>
              <a:gd name="T33" fmla="*/ 51 h 1663"/>
              <a:gd name="T34" fmla="*/ 601 w 2320"/>
              <a:gd name="T35" fmla="*/ 118 h 1663"/>
              <a:gd name="T36" fmla="*/ 469 w 2320"/>
              <a:gd name="T37" fmla="*/ 118 h 1663"/>
              <a:gd name="T38" fmla="*/ 117 w 2320"/>
              <a:gd name="T39" fmla="*/ 1612 h 1663"/>
              <a:gd name="T40" fmla="*/ 117 w 2320"/>
              <a:gd name="T41" fmla="*/ 1479 h 1663"/>
              <a:gd name="T42" fmla="*/ 117 w 2320"/>
              <a:gd name="T43" fmla="*/ 1612 h 1663"/>
              <a:gd name="T44" fmla="*/ 550 w 2320"/>
              <a:gd name="T45" fmla="*/ 271 h 1663"/>
              <a:gd name="T46" fmla="*/ 198 w 2320"/>
              <a:gd name="T47" fmla="*/ 1439 h 1663"/>
              <a:gd name="T48" fmla="*/ 1127 w 2320"/>
              <a:gd name="T49" fmla="*/ 663 h 1663"/>
              <a:gd name="T50" fmla="*/ 657 w 2320"/>
              <a:gd name="T51" fmla="*/ 261 h 1663"/>
              <a:gd name="T52" fmla="*/ 1096 w 2320"/>
              <a:gd name="T53" fmla="*/ 1546 h 1663"/>
              <a:gd name="T54" fmla="*/ 1229 w 2320"/>
              <a:gd name="T55" fmla="*/ 1546 h 1663"/>
              <a:gd name="T56" fmla="*/ 1152 w 2320"/>
              <a:gd name="T57" fmla="*/ 1418 h 1663"/>
              <a:gd name="T58" fmla="*/ 1162 w 2320"/>
              <a:gd name="T59" fmla="*/ 694 h 1663"/>
              <a:gd name="T60" fmla="*/ 1152 w 2320"/>
              <a:gd name="T61" fmla="*/ 1418 h 1663"/>
              <a:gd name="T62" fmla="*/ 1203 w 2320"/>
              <a:gd name="T63" fmla="*/ 663 h 1663"/>
              <a:gd name="T64" fmla="*/ 1407 w 2320"/>
              <a:gd name="T65" fmla="*/ 837 h 1663"/>
              <a:gd name="T66" fmla="*/ 2126 w 2320"/>
              <a:gd name="T67" fmla="*/ 1454 h 1663"/>
              <a:gd name="T68" fmla="*/ 1779 w 2320"/>
              <a:gd name="T69" fmla="*/ 250 h 1663"/>
              <a:gd name="T70" fmla="*/ 2136 w 2320"/>
              <a:gd name="T71" fmla="*/ 1546 h 1663"/>
              <a:gd name="T72" fmla="*/ 2269 w 2320"/>
              <a:gd name="T73" fmla="*/ 1541 h 16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20" h="1663">
                <a:moveTo>
                  <a:pt x="2223" y="1423"/>
                </a:moveTo>
                <a:cubicBezTo>
                  <a:pt x="2142" y="1143"/>
                  <a:pt x="2024" y="735"/>
                  <a:pt x="1871" y="199"/>
                </a:cubicBezTo>
                <a:cubicBezTo>
                  <a:pt x="1892" y="179"/>
                  <a:pt x="1902" y="148"/>
                  <a:pt x="1902" y="118"/>
                </a:cubicBezTo>
                <a:cubicBezTo>
                  <a:pt x="1902" y="51"/>
                  <a:pt x="1851" y="0"/>
                  <a:pt x="1784" y="0"/>
                </a:cubicBezTo>
                <a:cubicBezTo>
                  <a:pt x="1718" y="0"/>
                  <a:pt x="1667" y="57"/>
                  <a:pt x="1667" y="118"/>
                </a:cubicBezTo>
                <a:cubicBezTo>
                  <a:pt x="1667" y="143"/>
                  <a:pt x="1677" y="169"/>
                  <a:pt x="1693" y="189"/>
                </a:cubicBezTo>
                <a:cubicBezTo>
                  <a:pt x="1167" y="628"/>
                  <a:pt x="1167" y="628"/>
                  <a:pt x="1167" y="628"/>
                </a:cubicBezTo>
                <a:cubicBezTo>
                  <a:pt x="637" y="179"/>
                  <a:pt x="637" y="179"/>
                  <a:pt x="637" y="179"/>
                </a:cubicBezTo>
                <a:cubicBezTo>
                  <a:pt x="647" y="164"/>
                  <a:pt x="652" y="143"/>
                  <a:pt x="652" y="123"/>
                </a:cubicBezTo>
                <a:cubicBezTo>
                  <a:pt x="652" y="57"/>
                  <a:pt x="601" y="6"/>
                  <a:pt x="535" y="6"/>
                </a:cubicBezTo>
                <a:cubicBezTo>
                  <a:pt x="469" y="6"/>
                  <a:pt x="418" y="57"/>
                  <a:pt x="418" y="118"/>
                </a:cubicBezTo>
                <a:cubicBezTo>
                  <a:pt x="418" y="153"/>
                  <a:pt x="433" y="189"/>
                  <a:pt x="459" y="210"/>
                </a:cubicBezTo>
                <a:cubicBezTo>
                  <a:pt x="300" y="740"/>
                  <a:pt x="183" y="1143"/>
                  <a:pt x="96" y="1423"/>
                </a:cubicBezTo>
                <a:cubicBezTo>
                  <a:pt x="40" y="1434"/>
                  <a:pt x="0" y="1479"/>
                  <a:pt x="0" y="1541"/>
                </a:cubicBezTo>
                <a:cubicBezTo>
                  <a:pt x="0" y="1607"/>
                  <a:pt x="51" y="1658"/>
                  <a:pt x="117" y="1658"/>
                </a:cubicBezTo>
                <a:cubicBezTo>
                  <a:pt x="183" y="1658"/>
                  <a:pt x="234" y="1602"/>
                  <a:pt x="234" y="1541"/>
                </a:cubicBezTo>
                <a:cubicBezTo>
                  <a:pt x="234" y="1520"/>
                  <a:pt x="229" y="1500"/>
                  <a:pt x="219" y="1485"/>
                </a:cubicBezTo>
                <a:cubicBezTo>
                  <a:pt x="846" y="964"/>
                  <a:pt x="846" y="964"/>
                  <a:pt x="846" y="964"/>
                </a:cubicBezTo>
                <a:cubicBezTo>
                  <a:pt x="943" y="1184"/>
                  <a:pt x="1014" y="1357"/>
                  <a:pt x="1065" y="1474"/>
                </a:cubicBezTo>
                <a:cubicBezTo>
                  <a:pt x="1050" y="1495"/>
                  <a:pt x="1045" y="1520"/>
                  <a:pt x="1045" y="1546"/>
                </a:cubicBezTo>
                <a:cubicBezTo>
                  <a:pt x="1045" y="1612"/>
                  <a:pt x="1096" y="1663"/>
                  <a:pt x="1162" y="1663"/>
                </a:cubicBezTo>
                <a:cubicBezTo>
                  <a:pt x="1229" y="1663"/>
                  <a:pt x="1280" y="1607"/>
                  <a:pt x="1280" y="1546"/>
                </a:cubicBezTo>
                <a:cubicBezTo>
                  <a:pt x="1280" y="1515"/>
                  <a:pt x="1269" y="1485"/>
                  <a:pt x="1249" y="1464"/>
                </a:cubicBezTo>
                <a:cubicBezTo>
                  <a:pt x="1300" y="1347"/>
                  <a:pt x="1377" y="1179"/>
                  <a:pt x="1468" y="959"/>
                </a:cubicBezTo>
                <a:cubicBezTo>
                  <a:pt x="2096" y="1495"/>
                  <a:pt x="2096" y="1495"/>
                  <a:pt x="2096" y="1495"/>
                </a:cubicBezTo>
                <a:cubicBezTo>
                  <a:pt x="2091" y="1510"/>
                  <a:pt x="2085" y="1525"/>
                  <a:pt x="2085" y="1541"/>
                </a:cubicBezTo>
                <a:cubicBezTo>
                  <a:pt x="2085" y="1607"/>
                  <a:pt x="2136" y="1658"/>
                  <a:pt x="2203" y="1658"/>
                </a:cubicBezTo>
                <a:cubicBezTo>
                  <a:pt x="2269" y="1658"/>
                  <a:pt x="2320" y="1607"/>
                  <a:pt x="2320" y="1541"/>
                </a:cubicBezTo>
                <a:cubicBezTo>
                  <a:pt x="2320" y="1479"/>
                  <a:pt x="2279" y="1434"/>
                  <a:pt x="2223" y="1423"/>
                </a:cubicBezTo>
                <a:close/>
                <a:moveTo>
                  <a:pt x="1785" y="51"/>
                </a:moveTo>
                <a:cubicBezTo>
                  <a:pt x="1820" y="51"/>
                  <a:pt x="1851" y="82"/>
                  <a:pt x="1851" y="118"/>
                </a:cubicBezTo>
                <a:cubicBezTo>
                  <a:pt x="1851" y="153"/>
                  <a:pt x="1820" y="184"/>
                  <a:pt x="1785" y="184"/>
                </a:cubicBezTo>
                <a:cubicBezTo>
                  <a:pt x="1749" y="184"/>
                  <a:pt x="1718" y="153"/>
                  <a:pt x="1718" y="118"/>
                </a:cubicBezTo>
                <a:cubicBezTo>
                  <a:pt x="1718" y="82"/>
                  <a:pt x="1749" y="51"/>
                  <a:pt x="1785" y="51"/>
                </a:cubicBezTo>
                <a:close/>
                <a:moveTo>
                  <a:pt x="535" y="51"/>
                </a:moveTo>
                <a:cubicBezTo>
                  <a:pt x="571" y="51"/>
                  <a:pt x="601" y="82"/>
                  <a:pt x="601" y="118"/>
                </a:cubicBezTo>
                <a:cubicBezTo>
                  <a:pt x="601" y="153"/>
                  <a:pt x="571" y="184"/>
                  <a:pt x="535" y="184"/>
                </a:cubicBezTo>
                <a:cubicBezTo>
                  <a:pt x="499" y="184"/>
                  <a:pt x="469" y="153"/>
                  <a:pt x="469" y="118"/>
                </a:cubicBezTo>
                <a:cubicBezTo>
                  <a:pt x="469" y="82"/>
                  <a:pt x="499" y="51"/>
                  <a:pt x="535" y="51"/>
                </a:cubicBezTo>
                <a:close/>
                <a:moveTo>
                  <a:pt x="117" y="1612"/>
                </a:moveTo>
                <a:cubicBezTo>
                  <a:pt x="81" y="1612"/>
                  <a:pt x="51" y="1581"/>
                  <a:pt x="51" y="1546"/>
                </a:cubicBezTo>
                <a:cubicBezTo>
                  <a:pt x="51" y="1510"/>
                  <a:pt x="81" y="1479"/>
                  <a:pt x="117" y="1479"/>
                </a:cubicBezTo>
                <a:cubicBezTo>
                  <a:pt x="153" y="1479"/>
                  <a:pt x="183" y="1510"/>
                  <a:pt x="183" y="1546"/>
                </a:cubicBezTo>
                <a:cubicBezTo>
                  <a:pt x="183" y="1581"/>
                  <a:pt x="153" y="1612"/>
                  <a:pt x="117" y="1612"/>
                </a:cubicBezTo>
                <a:close/>
                <a:moveTo>
                  <a:pt x="198" y="1439"/>
                </a:moveTo>
                <a:cubicBezTo>
                  <a:pt x="550" y="271"/>
                  <a:pt x="550" y="271"/>
                  <a:pt x="550" y="271"/>
                </a:cubicBezTo>
                <a:cubicBezTo>
                  <a:pt x="826" y="913"/>
                  <a:pt x="826" y="913"/>
                  <a:pt x="826" y="913"/>
                </a:cubicBezTo>
                <a:lnTo>
                  <a:pt x="198" y="1439"/>
                </a:lnTo>
                <a:close/>
                <a:moveTo>
                  <a:pt x="657" y="261"/>
                </a:moveTo>
                <a:cubicBezTo>
                  <a:pt x="1127" y="663"/>
                  <a:pt x="1127" y="663"/>
                  <a:pt x="1127" y="663"/>
                </a:cubicBezTo>
                <a:cubicBezTo>
                  <a:pt x="907" y="847"/>
                  <a:pt x="907" y="847"/>
                  <a:pt x="907" y="847"/>
                </a:cubicBezTo>
                <a:lnTo>
                  <a:pt x="657" y="261"/>
                </a:lnTo>
                <a:close/>
                <a:moveTo>
                  <a:pt x="1162" y="1612"/>
                </a:moveTo>
                <a:cubicBezTo>
                  <a:pt x="1127" y="1612"/>
                  <a:pt x="1096" y="1581"/>
                  <a:pt x="1096" y="1546"/>
                </a:cubicBezTo>
                <a:cubicBezTo>
                  <a:pt x="1096" y="1510"/>
                  <a:pt x="1127" y="1479"/>
                  <a:pt x="1162" y="1479"/>
                </a:cubicBezTo>
                <a:cubicBezTo>
                  <a:pt x="1198" y="1479"/>
                  <a:pt x="1229" y="1510"/>
                  <a:pt x="1229" y="1546"/>
                </a:cubicBezTo>
                <a:cubicBezTo>
                  <a:pt x="1229" y="1581"/>
                  <a:pt x="1198" y="1612"/>
                  <a:pt x="1162" y="1612"/>
                </a:cubicBezTo>
                <a:close/>
                <a:moveTo>
                  <a:pt x="1152" y="1418"/>
                </a:moveTo>
                <a:cubicBezTo>
                  <a:pt x="928" y="893"/>
                  <a:pt x="928" y="893"/>
                  <a:pt x="928" y="893"/>
                </a:cubicBezTo>
                <a:cubicBezTo>
                  <a:pt x="1162" y="694"/>
                  <a:pt x="1162" y="694"/>
                  <a:pt x="1162" y="694"/>
                </a:cubicBezTo>
                <a:cubicBezTo>
                  <a:pt x="1382" y="883"/>
                  <a:pt x="1382" y="883"/>
                  <a:pt x="1382" y="883"/>
                </a:cubicBezTo>
                <a:lnTo>
                  <a:pt x="1152" y="1418"/>
                </a:lnTo>
                <a:close/>
                <a:moveTo>
                  <a:pt x="1407" y="837"/>
                </a:moveTo>
                <a:cubicBezTo>
                  <a:pt x="1203" y="663"/>
                  <a:pt x="1203" y="663"/>
                  <a:pt x="1203" y="663"/>
                </a:cubicBezTo>
                <a:cubicBezTo>
                  <a:pt x="1647" y="296"/>
                  <a:pt x="1647" y="296"/>
                  <a:pt x="1647" y="296"/>
                </a:cubicBezTo>
                <a:lnTo>
                  <a:pt x="1407" y="837"/>
                </a:lnTo>
                <a:close/>
                <a:moveTo>
                  <a:pt x="1779" y="250"/>
                </a:moveTo>
                <a:cubicBezTo>
                  <a:pt x="2126" y="1454"/>
                  <a:pt x="2126" y="1454"/>
                  <a:pt x="2126" y="1454"/>
                </a:cubicBezTo>
                <a:cubicBezTo>
                  <a:pt x="1489" y="908"/>
                  <a:pt x="1489" y="908"/>
                  <a:pt x="1489" y="908"/>
                </a:cubicBezTo>
                <a:lnTo>
                  <a:pt x="1779" y="250"/>
                </a:lnTo>
                <a:close/>
                <a:moveTo>
                  <a:pt x="2203" y="1612"/>
                </a:moveTo>
                <a:cubicBezTo>
                  <a:pt x="2167" y="1612"/>
                  <a:pt x="2136" y="1581"/>
                  <a:pt x="2136" y="1546"/>
                </a:cubicBezTo>
                <a:cubicBezTo>
                  <a:pt x="2136" y="1510"/>
                  <a:pt x="2167" y="1479"/>
                  <a:pt x="2203" y="1479"/>
                </a:cubicBezTo>
                <a:cubicBezTo>
                  <a:pt x="2238" y="1479"/>
                  <a:pt x="2269" y="1505"/>
                  <a:pt x="2269" y="1541"/>
                </a:cubicBezTo>
                <a:cubicBezTo>
                  <a:pt x="2269" y="1576"/>
                  <a:pt x="2238" y="1612"/>
                  <a:pt x="2203" y="161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  <a:extLst/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Box 266"/>
          <p:cNvSpPr txBox="1"/>
          <p:nvPr/>
        </p:nvSpPr>
        <p:spPr>
          <a:xfrm>
            <a:off x="2564608" y="1842928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Modelarts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Freeform 5"/>
          <p:cNvSpPr>
            <a:spLocks noEditPoints="1"/>
          </p:cNvSpPr>
          <p:nvPr/>
        </p:nvSpPr>
        <p:spPr bwMode="auto">
          <a:xfrm>
            <a:off x="1815122" y="1519950"/>
            <a:ext cx="316592" cy="315113"/>
          </a:xfrm>
          <a:custGeom>
            <a:avLst/>
            <a:gdLst>
              <a:gd name="T0" fmla="*/ 16 w 178"/>
              <a:gd name="T1" fmla="*/ 97 h 177"/>
              <a:gd name="T2" fmla="*/ 163 w 178"/>
              <a:gd name="T3" fmla="*/ 100 h 177"/>
              <a:gd name="T4" fmla="*/ 167 w 178"/>
              <a:gd name="T5" fmla="*/ 97 h 177"/>
              <a:gd name="T6" fmla="*/ 171 w 178"/>
              <a:gd name="T7" fmla="*/ 102 h 177"/>
              <a:gd name="T8" fmla="*/ 65 w 178"/>
              <a:gd name="T9" fmla="*/ 163 h 177"/>
              <a:gd name="T10" fmla="*/ 9 w 178"/>
              <a:gd name="T11" fmla="*/ 99 h 177"/>
              <a:gd name="T12" fmla="*/ 10 w 178"/>
              <a:gd name="T13" fmla="*/ 76 h 177"/>
              <a:gd name="T14" fmla="*/ 88 w 178"/>
              <a:gd name="T15" fmla="*/ 118 h 177"/>
              <a:gd name="T16" fmla="*/ 131 w 178"/>
              <a:gd name="T17" fmla="*/ 116 h 177"/>
              <a:gd name="T18" fmla="*/ 133 w 178"/>
              <a:gd name="T19" fmla="*/ 121 h 177"/>
              <a:gd name="T20" fmla="*/ 105 w 178"/>
              <a:gd name="T21" fmla="*/ 127 h 177"/>
              <a:gd name="T22" fmla="*/ 62 w 178"/>
              <a:gd name="T23" fmla="*/ 121 h 177"/>
              <a:gd name="T24" fmla="*/ 48 w 178"/>
              <a:gd name="T25" fmla="*/ 123 h 177"/>
              <a:gd name="T26" fmla="*/ 49 w 178"/>
              <a:gd name="T27" fmla="*/ 120 h 177"/>
              <a:gd name="T28" fmla="*/ 89 w 178"/>
              <a:gd name="T29" fmla="*/ 104 h 177"/>
              <a:gd name="T30" fmla="*/ 131 w 178"/>
              <a:gd name="T31" fmla="*/ 102 h 177"/>
              <a:gd name="T32" fmla="*/ 133 w 178"/>
              <a:gd name="T33" fmla="*/ 107 h 177"/>
              <a:gd name="T34" fmla="*/ 86 w 178"/>
              <a:gd name="T35" fmla="*/ 109 h 177"/>
              <a:gd name="T36" fmla="*/ 52 w 178"/>
              <a:gd name="T37" fmla="*/ 111 h 177"/>
              <a:gd name="T38" fmla="*/ 49 w 178"/>
              <a:gd name="T39" fmla="*/ 106 h 177"/>
              <a:gd name="T40" fmla="*/ 60 w 178"/>
              <a:gd name="T41" fmla="*/ 102 h 177"/>
              <a:gd name="T42" fmla="*/ 11 w 178"/>
              <a:gd name="T43" fmla="*/ 79 h 177"/>
              <a:gd name="T44" fmla="*/ 20 w 178"/>
              <a:gd name="T45" fmla="*/ 85 h 177"/>
              <a:gd name="T46" fmla="*/ 170 w 178"/>
              <a:gd name="T47" fmla="*/ 63 h 177"/>
              <a:gd name="T48" fmla="*/ 169 w 178"/>
              <a:gd name="T49" fmla="*/ 86 h 177"/>
              <a:gd name="T50" fmla="*/ 162 w 178"/>
              <a:gd name="T51" fmla="*/ 65 h 177"/>
              <a:gd name="T52" fmla="*/ 14 w 178"/>
              <a:gd name="T53" fmla="*/ 64 h 177"/>
              <a:gd name="T54" fmla="*/ 11 w 178"/>
              <a:gd name="T55" fmla="*/ 60 h 177"/>
              <a:gd name="T56" fmla="*/ 90 w 178"/>
              <a:gd name="T57" fmla="*/ 51 h 177"/>
              <a:gd name="T58" fmla="*/ 96 w 178"/>
              <a:gd name="T59" fmla="*/ 61 h 177"/>
              <a:gd name="T60" fmla="*/ 89 w 178"/>
              <a:gd name="T61" fmla="*/ 56 h 177"/>
              <a:gd name="T62" fmla="*/ 83 w 178"/>
              <a:gd name="T63" fmla="*/ 62 h 177"/>
              <a:gd name="T64" fmla="*/ 83 w 178"/>
              <a:gd name="T65" fmla="*/ 75 h 177"/>
              <a:gd name="T66" fmla="*/ 89 w 178"/>
              <a:gd name="T67" fmla="*/ 81 h 177"/>
              <a:gd name="T68" fmla="*/ 96 w 178"/>
              <a:gd name="T69" fmla="*/ 74 h 177"/>
              <a:gd name="T70" fmla="*/ 89 w 178"/>
              <a:gd name="T71" fmla="*/ 67 h 177"/>
              <a:gd name="T72" fmla="*/ 98 w 178"/>
              <a:gd name="T73" fmla="*/ 83 h 177"/>
              <a:gd name="T74" fmla="*/ 78 w 178"/>
              <a:gd name="T75" fmla="*/ 80 h 177"/>
              <a:gd name="T76" fmla="*/ 77 w 178"/>
              <a:gd name="T77" fmla="*/ 68 h 177"/>
              <a:gd name="T78" fmla="*/ 83 w 178"/>
              <a:gd name="T79" fmla="*/ 53 h 177"/>
              <a:gd name="T80" fmla="*/ 119 w 178"/>
              <a:gd name="T81" fmla="*/ 51 h 177"/>
              <a:gd name="T82" fmla="*/ 126 w 178"/>
              <a:gd name="T83" fmla="*/ 61 h 177"/>
              <a:gd name="T84" fmla="*/ 116 w 178"/>
              <a:gd name="T85" fmla="*/ 57 h 177"/>
              <a:gd name="T86" fmla="*/ 112 w 178"/>
              <a:gd name="T87" fmla="*/ 68 h 177"/>
              <a:gd name="T88" fmla="*/ 112 w 178"/>
              <a:gd name="T89" fmla="*/ 76 h 177"/>
              <a:gd name="T90" fmla="*/ 119 w 178"/>
              <a:gd name="T91" fmla="*/ 81 h 177"/>
              <a:gd name="T92" fmla="*/ 131 w 178"/>
              <a:gd name="T93" fmla="*/ 77 h 177"/>
              <a:gd name="T94" fmla="*/ 112 w 178"/>
              <a:gd name="T95" fmla="*/ 84 h 177"/>
              <a:gd name="T96" fmla="*/ 107 w 178"/>
              <a:gd name="T97" fmla="*/ 76 h 177"/>
              <a:gd name="T98" fmla="*/ 107 w 178"/>
              <a:gd name="T99" fmla="*/ 60 h 177"/>
              <a:gd name="T100" fmla="*/ 119 w 178"/>
              <a:gd name="T101" fmla="*/ 51 h 177"/>
              <a:gd name="T102" fmla="*/ 70 w 178"/>
              <a:gd name="T103" fmla="*/ 57 h 177"/>
              <a:gd name="T104" fmla="*/ 72 w 178"/>
              <a:gd name="T105" fmla="*/ 76 h 177"/>
              <a:gd name="T106" fmla="*/ 66 w 178"/>
              <a:gd name="T107" fmla="*/ 84 h 177"/>
              <a:gd name="T108" fmla="*/ 47 w 178"/>
              <a:gd name="T109" fmla="*/ 51 h 177"/>
              <a:gd name="T110" fmla="*/ 164 w 178"/>
              <a:gd name="T111" fmla="*/ 68 h 177"/>
              <a:gd name="T112" fmla="*/ 173 w 178"/>
              <a:gd name="T113" fmla="*/ 74 h 177"/>
              <a:gd name="T114" fmla="*/ 53 w 178"/>
              <a:gd name="T115" fmla="*/ 81 h 177"/>
              <a:gd name="T116" fmla="*/ 66 w 178"/>
              <a:gd name="T117" fmla="*/ 75 h 177"/>
              <a:gd name="T118" fmla="*/ 65 w 178"/>
              <a:gd name="T119" fmla="*/ 59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8" h="177">
                <a:moveTo>
                  <a:pt x="10" y="76"/>
                </a:moveTo>
                <a:cubicBezTo>
                  <a:pt x="16" y="74"/>
                  <a:pt x="22" y="78"/>
                  <a:pt x="23" y="84"/>
                </a:cubicBezTo>
                <a:cubicBezTo>
                  <a:pt x="24" y="90"/>
                  <a:pt x="21" y="95"/>
                  <a:pt x="16" y="97"/>
                </a:cubicBezTo>
                <a:cubicBezTo>
                  <a:pt x="23" y="132"/>
                  <a:pt x="54" y="158"/>
                  <a:pt x="90" y="159"/>
                </a:cubicBezTo>
                <a:cubicBezTo>
                  <a:pt x="122" y="159"/>
                  <a:pt x="151" y="138"/>
                  <a:pt x="161" y="107"/>
                </a:cubicBezTo>
                <a:cubicBezTo>
                  <a:pt x="162" y="105"/>
                  <a:pt x="163" y="103"/>
                  <a:pt x="163" y="10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3" y="100"/>
                  <a:pt x="163" y="100"/>
                  <a:pt x="163" y="100"/>
                </a:cubicBezTo>
                <a:cubicBezTo>
                  <a:pt x="163" y="98"/>
                  <a:pt x="165" y="96"/>
                  <a:pt x="167" y="97"/>
                </a:cubicBezTo>
                <a:cubicBezTo>
                  <a:pt x="167" y="97"/>
                  <a:pt x="167" y="97"/>
                  <a:pt x="167" y="97"/>
                </a:cubicBezTo>
                <a:cubicBezTo>
                  <a:pt x="169" y="97"/>
                  <a:pt x="170" y="99"/>
                  <a:pt x="171" y="102"/>
                </a:cubicBezTo>
                <a:cubicBezTo>
                  <a:pt x="171" y="102"/>
                  <a:pt x="171" y="102"/>
                  <a:pt x="171" y="102"/>
                </a:cubicBezTo>
                <a:cubicBezTo>
                  <a:pt x="171" y="102"/>
                  <a:pt x="171" y="102"/>
                  <a:pt x="171" y="102"/>
                </a:cubicBezTo>
                <a:cubicBezTo>
                  <a:pt x="170" y="105"/>
                  <a:pt x="170" y="107"/>
                  <a:pt x="169" y="110"/>
                </a:cubicBezTo>
                <a:cubicBezTo>
                  <a:pt x="155" y="153"/>
                  <a:pt x="108" y="177"/>
                  <a:pt x="65" y="163"/>
                </a:cubicBezTo>
                <a:cubicBezTo>
                  <a:pt x="36" y="153"/>
                  <a:pt x="15" y="129"/>
                  <a:pt x="9" y="99"/>
                </a:cubicBezTo>
                <a:cubicBezTo>
                  <a:pt x="9" y="99"/>
                  <a:pt x="9" y="99"/>
                  <a:pt x="9" y="99"/>
                </a:cubicBezTo>
                <a:cubicBezTo>
                  <a:pt x="9" y="99"/>
                  <a:pt x="9" y="99"/>
                  <a:pt x="9" y="99"/>
                </a:cubicBezTo>
                <a:cubicBezTo>
                  <a:pt x="9" y="98"/>
                  <a:pt x="9" y="98"/>
                  <a:pt x="9" y="98"/>
                </a:cubicBezTo>
                <a:cubicBezTo>
                  <a:pt x="5" y="96"/>
                  <a:pt x="2" y="93"/>
                  <a:pt x="1" y="89"/>
                </a:cubicBezTo>
                <a:cubicBezTo>
                  <a:pt x="0" y="83"/>
                  <a:pt x="4" y="77"/>
                  <a:pt x="10" y="76"/>
                </a:cubicBezTo>
                <a:cubicBezTo>
                  <a:pt x="10" y="76"/>
                  <a:pt x="10" y="76"/>
                  <a:pt x="10" y="76"/>
                </a:cubicBezTo>
                <a:close/>
                <a:moveTo>
                  <a:pt x="60" y="116"/>
                </a:moveTo>
                <a:cubicBezTo>
                  <a:pt x="69" y="112"/>
                  <a:pt x="79" y="113"/>
                  <a:pt x="88" y="118"/>
                </a:cubicBezTo>
                <a:cubicBezTo>
                  <a:pt x="96" y="122"/>
                  <a:pt x="104" y="123"/>
                  <a:pt x="113" y="121"/>
                </a:cubicBezTo>
                <a:cubicBezTo>
                  <a:pt x="113" y="121"/>
                  <a:pt x="113" y="121"/>
                  <a:pt x="113" y="121"/>
                </a:cubicBezTo>
                <a:cubicBezTo>
                  <a:pt x="131" y="116"/>
                  <a:pt x="131" y="116"/>
                  <a:pt x="131" y="116"/>
                </a:cubicBezTo>
                <a:cubicBezTo>
                  <a:pt x="132" y="115"/>
                  <a:pt x="134" y="116"/>
                  <a:pt x="135" y="118"/>
                </a:cubicBezTo>
                <a:cubicBezTo>
                  <a:pt x="135" y="119"/>
                  <a:pt x="134" y="120"/>
                  <a:pt x="133" y="121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33" y="121"/>
                  <a:pt x="133" y="121"/>
                  <a:pt x="133" y="121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12" y="127"/>
                  <a:pt x="108" y="128"/>
                  <a:pt x="105" y="127"/>
                </a:cubicBezTo>
                <a:cubicBezTo>
                  <a:pt x="98" y="128"/>
                  <a:pt x="92" y="126"/>
                  <a:pt x="86" y="122"/>
                </a:cubicBezTo>
                <a:cubicBezTo>
                  <a:pt x="79" y="118"/>
                  <a:pt x="70" y="118"/>
                  <a:pt x="62" y="121"/>
                </a:cubicBezTo>
                <a:cubicBezTo>
                  <a:pt x="62" y="121"/>
                  <a:pt x="62" y="121"/>
                  <a:pt x="62" y="121"/>
                </a:cubicBezTo>
                <a:cubicBezTo>
                  <a:pt x="52" y="125"/>
                  <a:pt x="52" y="125"/>
                  <a:pt x="52" y="125"/>
                </a:cubicBezTo>
                <a:cubicBezTo>
                  <a:pt x="50" y="125"/>
                  <a:pt x="49" y="125"/>
                  <a:pt x="48" y="124"/>
                </a:cubicBezTo>
                <a:cubicBezTo>
                  <a:pt x="48" y="124"/>
                  <a:pt x="48" y="123"/>
                  <a:pt x="48" y="123"/>
                </a:cubicBezTo>
                <a:cubicBezTo>
                  <a:pt x="47" y="122"/>
                  <a:pt x="48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cubicBezTo>
                  <a:pt x="49" y="120"/>
                  <a:pt x="49" y="120"/>
                  <a:pt x="49" y="120"/>
                </a:cubicBezTo>
                <a:lnTo>
                  <a:pt x="60" y="116"/>
                </a:lnTo>
                <a:close/>
                <a:moveTo>
                  <a:pt x="60" y="102"/>
                </a:moveTo>
                <a:cubicBezTo>
                  <a:pt x="70" y="98"/>
                  <a:pt x="80" y="99"/>
                  <a:pt x="89" y="104"/>
                </a:cubicBezTo>
                <a:cubicBezTo>
                  <a:pt x="96" y="109"/>
                  <a:pt x="105" y="110"/>
                  <a:pt x="113" y="107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3" y="103"/>
                  <a:pt x="134" y="104"/>
                  <a:pt x="134" y="105"/>
                </a:cubicBezTo>
                <a:cubicBezTo>
                  <a:pt x="134" y="106"/>
                  <a:pt x="133" y="107"/>
                  <a:pt x="133" y="107"/>
                </a:cubicBezTo>
                <a:cubicBezTo>
                  <a:pt x="133" y="107"/>
                  <a:pt x="133" y="107"/>
                  <a:pt x="133" y="107"/>
                </a:cubicBezTo>
                <a:cubicBezTo>
                  <a:pt x="115" y="113"/>
                  <a:pt x="115" y="113"/>
                  <a:pt x="115" y="113"/>
                </a:cubicBezTo>
                <a:cubicBezTo>
                  <a:pt x="112" y="114"/>
                  <a:pt x="108" y="114"/>
                  <a:pt x="105" y="114"/>
                </a:cubicBezTo>
                <a:cubicBezTo>
                  <a:pt x="98" y="114"/>
                  <a:pt x="92" y="113"/>
                  <a:pt x="86" y="109"/>
                </a:cubicBezTo>
                <a:cubicBezTo>
                  <a:pt x="79" y="105"/>
                  <a:pt x="70" y="104"/>
                  <a:pt x="62" y="107"/>
                </a:cubicBezTo>
                <a:cubicBezTo>
                  <a:pt x="62" y="107"/>
                  <a:pt x="62" y="107"/>
                  <a:pt x="62" y="107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0" y="112"/>
                  <a:pt x="49" y="112"/>
                  <a:pt x="48" y="110"/>
                </a:cubicBezTo>
                <a:cubicBezTo>
                  <a:pt x="48" y="110"/>
                  <a:pt x="48" y="110"/>
                  <a:pt x="48" y="110"/>
                </a:cubicBezTo>
                <a:cubicBezTo>
                  <a:pt x="47" y="109"/>
                  <a:pt x="48" y="107"/>
                  <a:pt x="49" y="106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49" y="106"/>
                  <a:pt x="49" y="106"/>
                  <a:pt x="49" y="106"/>
                </a:cubicBezTo>
                <a:lnTo>
                  <a:pt x="60" y="102"/>
                </a:lnTo>
                <a:close/>
                <a:moveTo>
                  <a:pt x="20" y="85"/>
                </a:moveTo>
                <a:cubicBezTo>
                  <a:pt x="19" y="81"/>
                  <a:pt x="15" y="79"/>
                  <a:pt x="11" y="79"/>
                </a:cubicBezTo>
                <a:cubicBezTo>
                  <a:pt x="11" y="79"/>
                  <a:pt x="11" y="79"/>
                  <a:pt x="11" y="79"/>
                </a:cubicBezTo>
                <a:cubicBezTo>
                  <a:pt x="7" y="81"/>
                  <a:pt x="4" y="84"/>
                  <a:pt x="5" y="88"/>
                </a:cubicBezTo>
                <a:cubicBezTo>
                  <a:pt x="6" y="92"/>
                  <a:pt x="10" y="95"/>
                  <a:pt x="14" y="94"/>
                </a:cubicBezTo>
                <a:cubicBezTo>
                  <a:pt x="18" y="93"/>
                  <a:pt x="20" y="89"/>
                  <a:pt x="20" y="85"/>
                </a:cubicBezTo>
                <a:close/>
                <a:moveTo>
                  <a:pt x="90" y="1"/>
                </a:moveTo>
                <a:cubicBezTo>
                  <a:pt x="127" y="1"/>
                  <a:pt x="160" y="27"/>
                  <a:pt x="170" y="63"/>
                </a:cubicBezTo>
                <a:cubicBezTo>
                  <a:pt x="170" y="63"/>
                  <a:pt x="170" y="63"/>
                  <a:pt x="170" y="63"/>
                </a:cubicBezTo>
                <a:cubicBezTo>
                  <a:pt x="170" y="65"/>
                  <a:pt x="170" y="65"/>
                  <a:pt x="170" y="65"/>
                </a:cubicBezTo>
                <a:cubicBezTo>
                  <a:pt x="173" y="67"/>
                  <a:pt x="176" y="70"/>
                  <a:pt x="177" y="73"/>
                </a:cubicBezTo>
                <a:cubicBezTo>
                  <a:pt x="178" y="79"/>
                  <a:pt x="175" y="85"/>
                  <a:pt x="169" y="86"/>
                </a:cubicBezTo>
                <a:cubicBezTo>
                  <a:pt x="169" y="86"/>
                  <a:pt x="169" y="86"/>
                  <a:pt x="168" y="86"/>
                </a:cubicBezTo>
                <a:cubicBezTo>
                  <a:pt x="162" y="88"/>
                  <a:pt x="156" y="84"/>
                  <a:pt x="155" y="78"/>
                </a:cubicBezTo>
                <a:cubicBezTo>
                  <a:pt x="154" y="72"/>
                  <a:pt x="157" y="67"/>
                  <a:pt x="162" y="65"/>
                </a:cubicBezTo>
                <a:cubicBezTo>
                  <a:pt x="152" y="25"/>
                  <a:pt x="112" y="0"/>
                  <a:pt x="71" y="10"/>
                </a:cubicBezTo>
                <a:cubicBezTo>
                  <a:pt x="46" y="17"/>
                  <a:pt x="25" y="36"/>
                  <a:pt x="18" y="61"/>
                </a:cubicBezTo>
                <a:cubicBezTo>
                  <a:pt x="18" y="63"/>
                  <a:pt x="16" y="65"/>
                  <a:pt x="14" y="64"/>
                </a:cubicBezTo>
                <a:cubicBezTo>
                  <a:pt x="14" y="64"/>
                  <a:pt x="14" y="64"/>
                  <a:pt x="13" y="64"/>
                </a:cubicBezTo>
                <a:cubicBezTo>
                  <a:pt x="12" y="64"/>
                  <a:pt x="10" y="62"/>
                  <a:pt x="11" y="60"/>
                </a:cubicBezTo>
                <a:cubicBezTo>
                  <a:pt x="11" y="60"/>
                  <a:pt x="11" y="60"/>
                  <a:pt x="11" y="60"/>
                </a:cubicBezTo>
                <a:cubicBezTo>
                  <a:pt x="21" y="25"/>
                  <a:pt x="53" y="1"/>
                  <a:pt x="89" y="1"/>
                </a:cubicBezTo>
                <a:lnTo>
                  <a:pt x="90" y="1"/>
                </a:lnTo>
                <a:close/>
                <a:moveTo>
                  <a:pt x="90" y="51"/>
                </a:moveTo>
                <a:cubicBezTo>
                  <a:pt x="93" y="51"/>
                  <a:pt x="95" y="52"/>
                  <a:pt x="98" y="54"/>
                </a:cubicBezTo>
                <a:cubicBezTo>
                  <a:pt x="100" y="56"/>
                  <a:pt x="101" y="58"/>
                  <a:pt x="102" y="61"/>
                </a:cubicBezTo>
                <a:cubicBezTo>
                  <a:pt x="96" y="61"/>
                  <a:pt x="96" y="61"/>
                  <a:pt x="96" y="61"/>
                </a:cubicBezTo>
                <a:cubicBezTo>
                  <a:pt x="96" y="60"/>
                  <a:pt x="96" y="60"/>
                  <a:pt x="96" y="60"/>
                </a:cubicBezTo>
                <a:cubicBezTo>
                  <a:pt x="95" y="59"/>
                  <a:pt x="94" y="58"/>
                  <a:pt x="94" y="58"/>
                </a:cubicBezTo>
                <a:cubicBezTo>
                  <a:pt x="92" y="57"/>
                  <a:pt x="91" y="56"/>
                  <a:pt x="89" y="56"/>
                </a:cubicBezTo>
                <a:cubicBezTo>
                  <a:pt x="88" y="56"/>
                  <a:pt x="87" y="56"/>
                  <a:pt x="86" y="57"/>
                </a:cubicBezTo>
                <a:cubicBezTo>
                  <a:pt x="85" y="57"/>
                  <a:pt x="85" y="58"/>
                  <a:pt x="84" y="59"/>
                </a:cubicBezTo>
                <a:cubicBezTo>
                  <a:pt x="83" y="59"/>
                  <a:pt x="83" y="60"/>
                  <a:pt x="83" y="62"/>
                </a:cubicBezTo>
                <a:cubicBezTo>
                  <a:pt x="82" y="64"/>
                  <a:pt x="82" y="66"/>
                  <a:pt x="82" y="68"/>
                </a:cubicBezTo>
                <a:cubicBezTo>
                  <a:pt x="82" y="69"/>
                  <a:pt x="82" y="69"/>
                  <a:pt x="82" y="69"/>
                </a:cubicBezTo>
                <a:cubicBezTo>
                  <a:pt x="82" y="71"/>
                  <a:pt x="82" y="73"/>
                  <a:pt x="83" y="75"/>
                </a:cubicBezTo>
                <a:cubicBezTo>
                  <a:pt x="83" y="77"/>
                  <a:pt x="83" y="78"/>
                  <a:pt x="84" y="78"/>
                </a:cubicBezTo>
                <a:cubicBezTo>
                  <a:pt x="85" y="79"/>
                  <a:pt x="85" y="80"/>
                  <a:pt x="86" y="80"/>
                </a:cubicBezTo>
                <a:cubicBezTo>
                  <a:pt x="87" y="81"/>
                  <a:pt x="88" y="81"/>
                  <a:pt x="89" y="81"/>
                </a:cubicBezTo>
                <a:cubicBezTo>
                  <a:pt x="91" y="81"/>
                  <a:pt x="93" y="80"/>
                  <a:pt x="94" y="79"/>
                </a:cubicBezTo>
                <a:cubicBezTo>
                  <a:pt x="96" y="77"/>
                  <a:pt x="96" y="75"/>
                  <a:pt x="96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2"/>
                  <a:pt x="96" y="72"/>
                  <a:pt x="96" y="72"/>
                </a:cubicBezTo>
                <a:cubicBezTo>
                  <a:pt x="89" y="72"/>
                  <a:pt x="89" y="72"/>
                  <a:pt x="89" y="72"/>
                </a:cubicBezTo>
                <a:cubicBezTo>
                  <a:pt x="89" y="67"/>
                  <a:pt x="89" y="67"/>
                  <a:pt x="89" y="67"/>
                </a:cubicBezTo>
                <a:cubicBezTo>
                  <a:pt x="102" y="67"/>
                  <a:pt x="102" y="67"/>
                  <a:pt x="102" y="67"/>
                </a:cubicBezTo>
                <a:cubicBezTo>
                  <a:pt x="102" y="75"/>
                  <a:pt x="102" y="75"/>
                  <a:pt x="102" y="75"/>
                </a:cubicBezTo>
                <a:cubicBezTo>
                  <a:pt x="101" y="78"/>
                  <a:pt x="100" y="80"/>
                  <a:pt x="98" y="83"/>
                </a:cubicBezTo>
                <a:cubicBezTo>
                  <a:pt x="96" y="85"/>
                  <a:pt x="93" y="86"/>
                  <a:pt x="89" y="86"/>
                </a:cubicBezTo>
                <a:cubicBezTo>
                  <a:pt x="87" y="86"/>
                  <a:pt x="85" y="85"/>
                  <a:pt x="83" y="84"/>
                </a:cubicBezTo>
                <a:cubicBezTo>
                  <a:pt x="81" y="83"/>
                  <a:pt x="79" y="82"/>
                  <a:pt x="78" y="80"/>
                </a:cubicBezTo>
                <a:cubicBezTo>
                  <a:pt x="78" y="79"/>
                  <a:pt x="78" y="79"/>
                  <a:pt x="78" y="78"/>
                </a:cubicBezTo>
                <a:cubicBezTo>
                  <a:pt x="78" y="78"/>
                  <a:pt x="77" y="77"/>
                  <a:pt x="77" y="77"/>
                </a:cubicBezTo>
                <a:cubicBezTo>
                  <a:pt x="77" y="74"/>
                  <a:pt x="77" y="71"/>
                  <a:pt x="77" y="68"/>
                </a:cubicBezTo>
                <a:cubicBezTo>
                  <a:pt x="77" y="66"/>
                  <a:pt x="77" y="63"/>
                  <a:pt x="77" y="60"/>
                </a:cubicBezTo>
                <a:cubicBezTo>
                  <a:pt x="77" y="59"/>
                  <a:pt x="78" y="58"/>
                  <a:pt x="78" y="57"/>
                </a:cubicBezTo>
                <a:cubicBezTo>
                  <a:pt x="79" y="55"/>
                  <a:pt x="81" y="54"/>
                  <a:pt x="83" y="53"/>
                </a:cubicBezTo>
                <a:cubicBezTo>
                  <a:pt x="85" y="51"/>
                  <a:pt x="87" y="51"/>
                  <a:pt x="89" y="51"/>
                </a:cubicBezTo>
                <a:lnTo>
                  <a:pt x="90" y="51"/>
                </a:lnTo>
                <a:close/>
                <a:moveTo>
                  <a:pt x="119" y="51"/>
                </a:moveTo>
                <a:cubicBezTo>
                  <a:pt x="122" y="51"/>
                  <a:pt x="125" y="52"/>
                  <a:pt x="127" y="54"/>
                </a:cubicBezTo>
                <a:cubicBezTo>
                  <a:pt x="129" y="56"/>
                  <a:pt x="131" y="58"/>
                  <a:pt x="131" y="61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5" y="61"/>
                  <a:pt x="125" y="61"/>
                  <a:pt x="125" y="61"/>
                </a:cubicBezTo>
                <a:cubicBezTo>
                  <a:pt x="125" y="59"/>
                  <a:pt x="124" y="58"/>
                  <a:pt x="123" y="58"/>
                </a:cubicBezTo>
                <a:cubicBezTo>
                  <a:pt x="121" y="56"/>
                  <a:pt x="118" y="56"/>
                  <a:pt x="116" y="57"/>
                </a:cubicBezTo>
                <a:cubicBezTo>
                  <a:pt x="115" y="57"/>
                  <a:pt x="114" y="58"/>
                  <a:pt x="114" y="59"/>
                </a:cubicBezTo>
                <a:cubicBezTo>
                  <a:pt x="113" y="60"/>
                  <a:pt x="112" y="61"/>
                  <a:pt x="112" y="62"/>
                </a:cubicBezTo>
                <a:cubicBezTo>
                  <a:pt x="112" y="64"/>
                  <a:pt x="112" y="66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71"/>
                  <a:pt x="112" y="73"/>
                  <a:pt x="112" y="76"/>
                </a:cubicBezTo>
                <a:cubicBezTo>
                  <a:pt x="112" y="77"/>
                  <a:pt x="113" y="78"/>
                  <a:pt x="114" y="79"/>
                </a:cubicBezTo>
                <a:cubicBezTo>
                  <a:pt x="114" y="79"/>
                  <a:pt x="115" y="80"/>
                  <a:pt x="116" y="80"/>
                </a:cubicBezTo>
                <a:cubicBezTo>
                  <a:pt x="117" y="81"/>
                  <a:pt x="118" y="81"/>
                  <a:pt x="119" y="81"/>
                </a:cubicBezTo>
                <a:cubicBezTo>
                  <a:pt x="122" y="81"/>
                  <a:pt x="125" y="79"/>
                  <a:pt x="126" y="76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7"/>
                  <a:pt x="131" y="77"/>
                  <a:pt x="131" y="77"/>
                </a:cubicBezTo>
                <a:cubicBezTo>
                  <a:pt x="130" y="80"/>
                  <a:pt x="129" y="82"/>
                  <a:pt x="127" y="84"/>
                </a:cubicBezTo>
                <a:cubicBezTo>
                  <a:pt x="125" y="85"/>
                  <a:pt x="122" y="86"/>
                  <a:pt x="119" y="86"/>
                </a:cubicBezTo>
                <a:cubicBezTo>
                  <a:pt x="117" y="86"/>
                  <a:pt x="114" y="85"/>
                  <a:pt x="112" y="84"/>
                </a:cubicBezTo>
                <a:cubicBezTo>
                  <a:pt x="111" y="83"/>
                  <a:pt x="109" y="81"/>
                  <a:pt x="108" y="80"/>
                </a:cubicBezTo>
                <a:cubicBezTo>
                  <a:pt x="108" y="79"/>
                  <a:pt x="108" y="79"/>
                  <a:pt x="107" y="78"/>
                </a:cubicBezTo>
                <a:cubicBezTo>
                  <a:pt x="107" y="78"/>
                  <a:pt x="107" y="77"/>
                  <a:pt x="107" y="76"/>
                </a:cubicBezTo>
                <a:cubicBezTo>
                  <a:pt x="107" y="74"/>
                  <a:pt x="107" y="71"/>
                  <a:pt x="107" y="68"/>
                </a:cubicBezTo>
                <a:cubicBezTo>
                  <a:pt x="107" y="67"/>
                  <a:pt x="107" y="67"/>
                  <a:pt x="107" y="67"/>
                </a:cubicBezTo>
                <a:cubicBezTo>
                  <a:pt x="107" y="65"/>
                  <a:pt x="107" y="63"/>
                  <a:pt x="107" y="60"/>
                </a:cubicBezTo>
                <a:cubicBezTo>
                  <a:pt x="107" y="59"/>
                  <a:pt x="108" y="58"/>
                  <a:pt x="108" y="57"/>
                </a:cubicBezTo>
                <a:cubicBezTo>
                  <a:pt x="109" y="55"/>
                  <a:pt x="111" y="54"/>
                  <a:pt x="112" y="53"/>
                </a:cubicBezTo>
                <a:cubicBezTo>
                  <a:pt x="114" y="51"/>
                  <a:pt x="117" y="51"/>
                  <a:pt x="119" y="51"/>
                </a:cubicBezTo>
                <a:close/>
                <a:moveTo>
                  <a:pt x="60" y="51"/>
                </a:moveTo>
                <a:cubicBezTo>
                  <a:pt x="61" y="51"/>
                  <a:pt x="61" y="51"/>
                  <a:pt x="61" y="51"/>
                </a:cubicBezTo>
                <a:cubicBezTo>
                  <a:pt x="65" y="51"/>
                  <a:pt x="68" y="53"/>
                  <a:pt x="70" y="57"/>
                </a:cubicBezTo>
                <a:cubicBezTo>
                  <a:pt x="71" y="58"/>
                  <a:pt x="72" y="59"/>
                  <a:pt x="72" y="61"/>
                </a:cubicBezTo>
                <a:cubicBezTo>
                  <a:pt x="72" y="63"/>
                  <a:pt x="72" y="66"/>
                  <a:pt x="72" y="68"/>
                </a:cubicBezTo>
                <a:cubicBezTo>
                  <a:pt x="72" y="71"/>
                  <a:pt x="72" y="73"/>
                  <a:pt x="72" y="76"/>
                </a:cubicBezTo>
                <a:cubicBezTo>
                  <a:pt x="72" y="77"/>
                  <a:pt x="71" y="77"/>
                  <a:pt x="71" y="78"/>
                </a:cubicBezTo>
                <a:cubicBezTo>
                  <a:pt x="71" y="79"/>
                  <a:pt x="71" y="79"/>
                  <a:pt x="70" y="80"/>
                </a:cubicBezTo>
                <a:cubicBezTo>
                  <a:pt x="69" y="81"/>
                  <a:pt x="68" y="83"/>
                  <a:pt x="66" y="84"/>
                </a:cubicBezTo>
                <a:cubicBezTo>
                  <a:pt x="64" y="85"/>
                  <a:pt x="62" y="86"/>
                  <a:pt x="59" y="86"/>
                </a:cubicBezTo>
                <a:cubicBezTo>
                  <a:pt x="47" y="86"/>
                  <a:pt x="47" y="86"/>
                  <a:pt x="47" y="86"/>
                </a:cubicBezTo>
                <a:cubicBezTo>
                  <a:pt x="47" y="51"/>
                  <a:pt x="47" y="51"/>
                  <a:pt x="47" y="51"/>
                </a:cubicBezTo>
                <a:lnTo>
                  <a:pt x="60" y="51"/>
                </a:lnTo>
                <a:close/>
                <a:moveTo>
                  <a:pt x="173" y="74"/>
                </a:moveTo>
                <a:cubicBezTo>
                  <a:pt x="172" y="70"/>
                  <a:pt x="168" y="67"/>
                  <a:pt x="164" y="68"/>
                </a:cubicBezTo>
                <a:cubicBezTo>
                  <a:pt x="160" y="69"/>
                  <a:pt x="158" y="73"/>
                  <a:pt x="159" y="77"/>
                </a:cubicBezTo>
                <a:cubicBezTo>
                  <a:pt x="159" y="81"/>
                  <a:pt x="163" y="84"/>
                  <a:pt x="167" y="83"/>
                </a:cubicBezTo>
                <a:cubicBezTo>
                  <a:pt x="171" y="82"/>
                  <a:pt x="174" y="78"/>
                  <a:pt x="173" y="74"/>
                </a:cubicBezTo>
                <a:close/>
                <a:moveTo>
                  <a:pt x="59" y="56"/>
                </a:moveTo>
                <a:cubicBezTo>
                  <a:pt x="53" y="56"/>
                  <a:pt x="53" y="56"/>
                  <a:pt x="53" y="56"/>
                </a:cubicBezTo>
                <a:cubicBezTo>
                  <a:pt x="53" y="81"/>
                  <a:pt x="53" y="81"/>
                  <a:pt x="53" y="81"/>
                </a:cubicBezTo>
                <a:cubicBezTo>
                  <a:pt x="59" y="81"/>
                  <a:pt x="59" y="81"/>
                  <a:pt x="59" y="81"/>
                </a:cubicBezTo>
                <a:cubicBezTo>
                  <a:pt x="61" y="81"/>
                  <a:pt x="64" y="80"/>
                  <a:pt x="65" y="78"/>
                </a:cubicBezTo>
                <a:cubicBezTo>
                  <a:pt x="66" y="77"/>
                  <a:pt x="66" y="76"/>
                  <a:pt x="66" y="75"/>
                </a:cubicBezTo>
                <a:cubicBezTo>
                  <a:pt x="66" y="73"/>
                  <a:pt x="66" y="71"/>
                  <a:pt x="66" y="69"/>
                </a:cubicBezTo>
                <a:cubicBezTo>
                  <a:pt x="66" y="66"/>
                  <a:pt x="66" y="64"/>
                  <a:pt x="66" y="62"/>
                </a:cubicBezTo>
                <a:cubicBezTo>
                  <a:pt x="66" y="61"/>
                  <a:pt x="66" y="60"/>
                  <a:pt x="65" y="59"/>
                </a:cubicBezTo>
                <a:cubicBezTo>
                  <a:pt x="63" y="57"/>
                  <a:pt x="61" y="56"/>
                  <a:pt x="59" y="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7" name="Freeform 9"/>
          <p:cNvSpPr>
            <a:spLocks noEditPoints="1"/>
          </p:cNvSpPr>
          <p:nvPr/>
        </p:nvSpPr>
        <p:spPr bwMode="auto">
          <a:xfrm>
            <a:off x="3775132" y="1524758"/>
            <a:ext cx="306236" cy="305497"/>
          </a:xfrm>
          <a:custGeom>
            <a:avLst/>
            <a:gdLst>
              <a:gd name="T0" fmla="*/ 110 w 172"/>
              <a:gd name="T1" fmla="*/ 62 h 172"/>
              <a:gd name="T2" fmla="*/ 60 w 172"/>
              <a:gd name="T3" fmla="*/ 56 h 172"/>
              <a:gd name="T4" fmla="*/ 54 w 172"/>
              <a:gd name="T5" fmla="*/ 76 h 172"/>
              <a:gd name="T6" fmla="*/ 80 w 172"/>
              <a:gd name="T7" fmla="*/ 76 h 172"/>
              <a:gd name="T8" fmla="*/ 86 w 172"/>
              <a:gd name="T9" fmla="*/ 82 h 172"/>
              <a:gd name="T10" fmla="*/ 82 w 172"/>
              <a:gd name="T11" fmla="*/ 90 h 172"/>
              <a:gd name="T12" fmla="*/ 80 w 172"/>
              <a:gd name="T13" fmla="*/ 92 h 172"/>
              <a:gd name="T14" fmla="*/ 54 w 172"/>
              <a:gd name="T15" fmla="*/ 118 h 172"/>
              <a:gd name="T16" fmla="*/ 78 w 172"/>
              <a:gd name="T17" fmla="*/ 124 h 172"/>
              <a:gd name="T18" fmla="*/ 92 w 172"/>
              <a:gd name="T19" fmla="*/ 107 h 172"/>
              <a:gd name="T20" fmla="*/ 114 w 172"/>
              <a:gd name="T21" fmla="*/ 109 h 172"/>
              <a:gd name="T22" fmla="*/ 92 w 172"/>
              <a:gd name="T23" fmla="*/ 111 h 172"/>
              <a:gd name="T24" fmla="*/ 92 w 172"/>
              <a:gd name="T25" fmla="*/ 131 h 172"/>
              <a:gd name="T26" fmla="*/ 114 w 172"/>
              <a:gd name="T27" fmla="*/ 133 h 172"/>
              <a:gd name="T28" fmla="*/ 92 w 172"/>
              <a:gd name="T29" fmla="*/ 135 h 172"/>
              <a:gd name="T30" fmla="*/ 60 w 172"/>
              <a:gd name="T31" fmla="*/ 128 h 172"/>
              <a:gd name="T32" fmla="*/ 50 w 172"/>
              <a:gd name="T33" fmla="*/ 90 h 172"/>
              <a:gd name="T34" fmla="*/ 50 w 172"/>
              <a:gd name="T35" fmla="*/ 90 h 172"/>
              <a:gd name="T36" fmla="*/ 50 w 172"/>
              <a:gd name="T37" fmla="*/ 78 h 172"/>
              <a:gd name="T38" fmla="*/ 50 w 172"/>
              <a:gd name="T39" fmla="*/ 62 h 172"/>
              <a:gd name="T40" fmla="*/ 104 w 172"/>
              <a:gd name="T41" fmla="*/ 52 h 172"/>
              <a:gd name="T42" fmla="*/ 114 w 172"/>
              <a:gd name="T43" fmla="*/ 96 h 172"/>
              <a:gd name="T44" fmla="*/ 131 w 172"/>
              <a:gd name="T45" fmla="*/ 110 h 172"/>
              <a:gd name="T46" fmla="*/ 96 w 172"/>
              <a:gd name="T47" fmla="*/ 124 h 172"/>
              <a:gd name="T48" fmla="*/ 96 w 172"/>
              <a:gd name="T49" fmla="*/ 120 h 172"/>
              <a:gd name="T50" fmla="*/ 126 w 172"/>
              <a:gd name="T51" fmla="*/ 110 h 172"/>
              <a:gd name="T52" fmla="*/ 96 w 172"/>
              <a:gd name="T53" fmla="*/ 100 h 172"/>
              <a:gd name="T54" fmla="*/ 96 w 172"/>
              <a:gd name="T55" fmla="*/ 96 h 172"/>
              <a:gd name="T56" fmla="*/ 79 w 172"/>
              <a:gd name="T57" fmla="*/ 88 h 172"/>
              <a:gd name="T58" fmla="*/ 79 w 172"/>
              <a:gd name="T59" fmla="*/ 80 h 172"/>
              <a:gd name="T60" fmla="*/ 54 w 172"/>
              <a:gd name="T61" fmla="*/ 88 h 172"/>
              <a:gd name="T62" fmla="*/ 30 w 172"/>
              <a:gd name="T63" fmla="*/ 138 h 172"/>
              <a:gd name="T64" fmla="*/ 126 w 172"/>
              <a:gd name="T65" fmla="*/ 152 h 172"/>
              <a:gd name="T66" fmla="*/ 130 w 172"/>
              <a:gd name="T67" fmla="*/ 159 h 172"/>
              <a:gd name="T68" fmla="*/ 24 w 172"/>
              <a:gd name="T69" fmla="*/ 143 h 172"/>
              <a:gd name="T70" fmla="*/ 10 w 172"/>
              <a:gd name="T71" fmla="*/ 114 h 172"/>
              <a:gd name="T72" fmla="*/ 30 w 172"/>
              <a:gd name="T73" fmla="*/ 138 h 172"/>
              <a:gd name="T74" fmla="*/ 157 w 172"/>
              <a:gd name="T75" fmla="*/ 120 h 172"/>
              <a:gd name="T76" fmla="*/ 147 w 172"/>
              <a:gd name="T77" fmla="*/ 124 h 172"/>
              <a:gd name="T78" fmla="*/ 160 w 172"/>
              <a:gd name="T79" fmla="*/ 132 h 172"/>
              <a:gd name="T80" fmla="*/ 157 w 172"/>
              <a:gd name="T81" fmla="*/ 120 h 172"/>
              <a:gd name="T82" fmla="*/ 158 w 172"/>
              <a:gd name="T83" fmla="*/ 92 h 172"/>
              <a:gd name="T84" fmla="*/ 119 w 172"/>
              <a:gd name="T85" fmla="*/ 23 h 172"/>
              <a:gd name="T86" fmla="*/ 166 w 172"/>
              <a:gd name="T87" fmla="*/ 92 h 172"/>
              <a:gd name="T88" fmla="*/ 168 w 172"/>
              <a:gd name="T89" fmla="*/ 136 h 172"/>
              <a:gd name="T90" fmla="*/ 140 w 172"/>
              <a:gd name="T91" fmla="*/ 120 h 172"/>
              <a:gd name="T92" fmla="*/ 71 w 172"/>
              <a:gd name="T93" fmla="*/ 22 h 172"/>
              <a:gd name="T94" fmla="*/ 10 w 172"/>
              <a:gd name="T95" fmla="*/ 96 h 172"/>
              <a:gd name="T96" fmla="*/ 70 w 172"/>
              <a:gd name="T97" fmla="*/ 14 h 172"/>
              <a:gd name="T98" fmla="*/ 102 w 172"/>
              <a:gd name="T99" fmla="*/ 16 h 172"/>
              <a:gd name="T100" fmla="*/ 71 w 172"/>
              <a:gd name="T101" fmla="*/ 22 h 172"/>
              <a:gd name="T102" fmla="*/ 94 w 172"/>
              <a:gd name="T103" fmla="*/ 16 h 172"/>
              <a:gd name="T104" fmla="*/ 78 w 172"/>
              <a:gd name="T105" fmla="*/ 16 h 172"/>
              <a:gd name="T106" fmla="*/ 25 w 172"/>
              <a:gd name="T107" fmla="*/ 124 h 172"/>
              <a:gd name="T108" fmla="*/ 11 w 172"/>
              <a:gd name="T109" fmla="*/ 132 h 172"/>
              <a:gd name="T110" fmla="*/ 25 w 172"/>
              <a:gd name="T111" fmla="*/ 12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72" h="172">
                <a:moveTo>
                  <a:pt x="110" y="96"/>
                </a:moveTo>
                <a:cubicBezTo>
                  <a:pt x="110" y="62"/>
                  <a:pt x="110" y="62"/>
                  <a:pt x="110" y="62"/>
                </a:cubicBezTo>
                <a:cubicBezTo>
                  <a:pt x="110" y="59"/>
                  <a:pt x="107" y="56"/>
                  <a:pt x="10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57" y="56"/>
                  <a:pt x="54" y="59"/>
                  <a:pt x="54" y="62"/>
                </a:cubicBezTo>
                <a:cubicBezTo>
                  <a:pt x="54" y="76"/>
                  <a:pt x="54" y="76"/>
                  <a:pt x="54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0" y="76"/>
                  <a:pt x="80" y="76"/>
                  <a:pt x="80" y="76"/>
                </a:cubicBezTo>
                <a:cubicBezTo>
                  <a:pt x="81" y="76"/>
                  <a:pt x="82" y="76"/>
                  <a:pt x="82" y="77"/>
                </a:cubicBezTo>
                <a:cubicBezTo>
                  <a:pt x="86" y="82"/>
                  <a:pt x="86" y="82"/>
                  <a:pt x="86" y="82"/>
                </a:cubicBezTo>
                <a:cubicBezTo>
                  <a:pt x="86" y="83"/>
                  <a:pt x="86" y="84"/>
                  <a:pt x="86" y="85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1"/>
                  <a:pt x="82" y="91"/>
                  <a:pt x="81" y="91"/>
                </a:cubicBezTo>
                <a:cubicBezTo>
                  <a:pt x="81" y="91"/>
                  <a:pt x="80" y="92"/>
                  <a:pt x="80" y="92"/>
                </a:cubicBezTo>
                <a:cubicBezTo>
                  <a:pt x="54" y="92"/>
                  <a:pt x="54" y="92"/>
                  <a:pt x="54" y="92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54" y="121"/>
                  <a:pt x="57" y="124"/>
                  <a:pt x="60" y="124"/>
                </a:cubicBezTo>
                <a:cubicBezTo>
                  <a:pt x="78" y="124"/>
                  <a:pt x="78" y="124"/>
                  <a:pt x="78" y="124"/>
                </a:cubicBezTo>
                <a:cubicBezTo>
                  <a:pt x="78" y="123"/>
                  <a:pt x="78" y="122"/>
                  <a:pt x="78" y="121"/>
                </a:cubicBezTo>
                <a:cubicBezTo>
                  <a:pt x="78" y="114"/>
                  <a:pt x="84" y="107"/>
                  <a:pt x="9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4" y="107"/>
                  <a:pt x="114" y="108"/>
                  <a:pt x="114" y="109"/>
                </a:cubicBezTo>
                <a:cubicBezTo>
                  <a:pt x="114" y="110"/>
                  <a:pt x="114" y="111"/>
                  <a:pt x="112" y="111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6" y="111"/>
                  <a:pt x="82" y="116"/>
                  <a:pt x="82" y="121"/>
                </a:cubicBezTo>
                <a:cubicBezTo>
                  <a:pt x="82" y="127"/>
                  <a:pt x="86" y="131"/>
                  <a:pt x="92" y="131"/>
                </a:cubicBezTo>
                <a:cubicBezTo>
                  <a:pt x="112" y="131"/>
                  <a:pt x="112" y="131"/>
                  <a:pt x="112" y="131"/>
                </a:cubicBezTo>
                <a:cubicBezTo>
                  <a:pt x="114" y="131"/>
                  <a:pt x="114" y="132"/>
                  <a:pt x="114" y="133"/>
                </a:cubicBezTo>
                <a:cubicBezTo>
                  <a:pt x="114" y="134"/>
                  <a:pt x="114" y="135"/>
                  <a:pt x="112" y="135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86" y="135"/>
                  <a:pt x="82" y="132"/>
                  <a:pt x="80" y="128"/>
                </a:cubicBezTo>
                <a:cubicBezTo>
                  <a:pt x="60" y="128"/>
                  <a:pt x="60" y="128"/>
                  <a:pt x="60" y="128"/>
                </a:cubicBezTo>
                <a:cubicBezTo>
                  <a:pt x="55" y="128"/>
                  <a:pt x="50" y="123"/>
                  <a:pt x="50" y="118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90"/>
                  <a:pt x="50" y="90"/>
                  <a:pt x="50" y="90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78"/>
                  <a:pt x="50" y="78"/>
                  <a:pt x="50" y="78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57"/>
                  <a:pt x="55" y="52"/>
                  <a:pt x="60" y="52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10" y="52"/>
                  <a:pt x="114" y="57"/>
                  <a:pt x="114" y="62"/>
                </a:cubicBezTo>
                <a:cubicBezTo>
                  <a:pt x="114" y="96"/>
                  <a:pt x="114" y="96"/>
                  <a:pt x="114" y="96"/>
                </a:cubicBezTo>
                <a:cubicBezTo>
                  <a:pt x="117" y="96"/>
                  <a:pt x="117" y="96"/>
                  <a:pt x="117" y="96"/>
                </a:cubicBezTo>
                <a:cubicBezTo>
                  <a:pt x="125" y="96"/>
                  <a:pt x="131" y="102"/>
                  <a:pt x="131" y="110"/>
                </a:cubicBezTo>
                <a:cubicBezTo>
                  <a:pt x="131" y="118"/>
                  <a:pt x="124" y="124"/>
                  <a:pt x="117" y="124"/>
                </a:cubicBezTo>
                <a:cubicBezTo>
                  <a:pt x="96" y="124"/>
                  <a:pt x="96" y="124"/>
                  <a:pt x="96" y="124"/>
                </a:cubicBezTo>
                <a:cubicBezTo>
                  <a:pt x="95" y="124"/>
                  <a:pt x="94" y="123"/>
                  <a:pt x="94" y="122"/>
                </a:cubicBezTo>
                <a:cubicBezTo>
                  <a:pt x="94" y="121"/>
                  <a:pt x="95" y="120"/>
                  <a:pt x="96" y="120"/>
                </a:cubicBezTo>
                <a:cubicBezTo>
                  <a:pt x="117" y="120"/>
                  <a:pt x="117" y="120"/>
                  <a:pt x="117" y="120"/>
                </a:cubicBezTo>
                <a:cubicBezTo>
                  <a:pt x="122" y="120"/>
                  <a:pt x="126" y="116"/>
                  <a:pt x="126" y="110"/>
                </a:cubicBezTo>
                <a:cubicBezTo>
                  <a:pt x="126" y="104"/>
                  <a:pt x="122" y="100"/>
                  <a:pt x="117" y="100"/>
                </a:cubicBezTo>
                <a:cubicBezTo>
                  <a:pt x="96" y="100"/>
                  <a:pt x="96" y="100"/>
                  <a:pt x="96" y="100"/>
                </a:cubicBezTo>
                <a:cubicBezTo>
                  <a:pt x="95" y="100"/>
                  <a:pt x="94" y="99"/>
                  <a:pt x="94" y="98"/>
                </a:cubicBezTo>
                <a:cubicBezTo>
                  <a:pt x="94" y="97"/>
                  <a:pt x="95" y="96"/>
                  <a:pt x="96" y="96"/>
                </a:cubicBezTo>
                <a:lnTo>
                  <a:pt x="110" y="96"/>
                </a:lnTo>
                <a:close/>
                <a:moveTo>
                  <a:pt x="79" y="88"/>
                </a:moveTo>
                <a:cubicBezTo>
                  <a:pt x="82" y="84"/>
                  <a:pt x="82" y="84"/>
                  <a:pt x="82" y="84"/>
                </a:cubicBezTo>
                <a:cubicBezTo>
                  <a:pt x="79" y="80"/>
                  <a:pt x="79" y="80"/>
                  <a:pt x="79" y="80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8"/>
                  <a:pt x="54" y="88"/>
                  <a:pt x="54" y="88"/>
                </a:cubicBezTo>
                <a:lnTo>
                  <a:pt x="79" y="88"/>
                </a:lnTo>
                <a:close/>
                <a:moveTo>
                  <a:pt x="30" y="138"/>
                </a:moveTo>
                <a:cubicBezTo>
                  <a:pt x="44" y="154"/>
                  <a:pt x="64" y="164"/>
                  <a:pt x="86" y="164"/>
                </a:cubicBezTo>
                <a:cubicBezTo>
                  <a:pt x="100" y="164"/>
                  <a:pt x="114" y="160"/>
                  <a:pt x="126" y="152"/>
                </a:cubicBezTo>
                <a:cubicBezTo>
                  <a:pt x="128" y="151"/>
                  <a:pt x="130" y="151"/>
                  <a:pt x="131" y="153"/>
                </a:cubicBezTo>
                <a:cubicBezTo>
                  <a:pt x="132" y="155"/>
                  <a:pt x="132" y="158"/>
                  <a:pt x="130" y="159"/>
                </a:cubicBezTo>
                <a:cubicBezTo>
                  <a:pt x="117" y="167"/>
                  <a:pt x="102" y="172"/>
                  <a:pt x="86" y="172"/>
                </a:cubicBezTo>
                <a:cubicBezTo>
                  <a:pt x="62" y="172"/>
                  <a:pt x="39" y="161"/>
                  <a:pt x="24" y="143"/>
                </a:cubicBezTo>
                <a:cubicBezTo>
                  <a:pt x="17" y="146"/>
                  <a:pt x="8" y="143"/>
                  <a:pt x="4" y="136"/>
                </a:cubicBezTo>
                <a:cubicBezTo>
                  <a:pt x="0" y="128"/>
                  <a:pt x="2" y="118"/>
                  <a:pt x="10" y="114"/>
                </a:cubicBezTo>
                <a:cubicBezTo>
                  <a:pt x="18" y="110"/>
                  <a:pt x="28" y="112"/>
                  <a:pt x="32" y="120"/>
                </a:cubicBezTo>
                <a:cubicBezTo>
                  <a:pt x="35" y="126"/>
                  <a:pt x="34" y="133"/>
                  <a:pt x="30" y="138"/>
                </a:cubicBezTo>
                <a:close/>
                <a:moveTo>
                  <a:pt x="157" y="120"/>
                </a:moveTo>
                <a:cubicBezTo>
                  <a:pt x="157" y="120"/>
                  <a:pt x="157" y="120"/>
                  <a:pt x="157" y="120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2" y="119"/>
                  <a:pt x="149" y="120"/>
                  <a:pt x="147" y="124"/>
                </a:cubicBezTo>
                <a:cubicBezTo>
                  <a:pt x="144" y="128"/>
                  <a:pt x="146" y="132"/>
                  <a:pt x="150" y="134"/>
                </a:cubicBezTo>
                <a:cubicBezTo>
                  <a:pt x="153" y="136"/>
                  <a:pt x="158" y="135"/>
                  <a:pt x="160" y="132"/>
                </a:cubicBezTo>
                <a:cubicBezTo>
                  <a:pt x="162" y="128"/>
                  <a:pt x="161" y="123"/>
                  <a:pt x="158" y="121"/>
                </a:cubicBezTo>
                <a:cubicBezTo>
                  <a:pt x="158" y="121"/>
                  <a:pt x="157" y="121"/>
                  <a:pt x="157" y="120"/>
                </a:cubicBezTo>
                <a:close/>
                <a:moveTo>
                  <a:pt x="155" y="112"/>
                </a:moveTo>
                <a:cubicBezTo>
                  <a:pt x="157" y="106"/>
                  <a:pt x="158" y="99"/>
                  <a:pt x="158" y="92"/>
                </a:cubicBezTo>
                <a:cubicBezTo>
                  <a:pt x="158" y="65"/>
                  <a:pt x="144" y="41"/>
                  <a:pt x="120" y="29"/>
                </a:cubicBezTo>
                <a:cubicBezTo>
                  <a:pt x="118" y="28"/>
                  <a:pt x="118" y="25"/>
                  <a:pt x="119" y="23"/>
                </a:cubicBezTo>
                <a:cubicBezTo>
                  <a:pt x="120" y="21"/>
                  <a:pt x="122" y="20"/>
                  <a:pt x="124" y="22"/>
                </a:cubicBezTo>
                <a:cubicBezTo>
                  <a:pt x="150" y="36"/>
                  <a:pt x="166" y="62"/>
                  <a:pt x="166" y="92"/>
                </a:cubicBezTo>
                <a:cubicBezTo>
                  <a:pt x="166" y="100"/>
                  <a:pt x="165" y="107"/>
                  <a:pt x="163" y="115"/>
                </a:cubicBezTo>
                <a:cubicBezTo>
                  <a:pt x="170" y="120"/>
                  <a:pt x="172" y="129"/>
                  <a:pt x="168" y="136"/>
                </a:cubicBezTo>
                <a:cubicBezTo>
                  <a:pt x="164" y="144"/>
                  <a:pt x="154" y="146"/>
                  <a:pt x="146" y="142"/>
                </a:cubicBezTo>
                <a:cubicBezTo>
                  <a:pt x="138" y="138"/>
                  <a:pt x="136" y="128"/>
                  <a:pt x="140" y="120"/>
                </a:cubicBezTo>
                <a:cubicBezTo>
                  <a:pt x="143" y="114"/>
                  <a:pt x="149" y="112"/>
                  <a:pt x="155" y="112"/>
                </a:cubicBezTo>
                <a:close/>
                <a:moveTo>
                  <a:pt x="71" y="22"/>
                </a:moveTo>
                <a:cubicBezTo>
                  <a:pt x="38" y="28"/>
                  <a:pt x="14" y="58"/>
                  <a:pt x="14" y="92"/>
                </a:cubicBezTo>
                <a:cubicBezTo>
                  <a:pt x="14" y="94"/>
                  <a:pt x="12" y="96"/>
                  <a:pt x="10" y="96"/>
                </a:cubicBezTo>
                <a:cubicBezTo>
                  <a:pt x="8" y="96"/>
                  <a:pt x="6" y="94"/>
                  <a:pt x="6" y="92"/>
                </a:cubicBezTo>
                <a:cubicBezTo>
                  <a:pt x="6" y="54"/>
                  <a:pt x="33" y="21"/>
                  <a:pt x="70" y="14"/>
                </a:cubicBezTo>
                <a:cubicBezTo>
                  <a:pt x="71" y="6"/>
                  <a:pt x="78" y="0"/>
                  <a:pt x="86" y="0"/>
                </a:cubicBezTo>
                <a:cubicBezTo>
                  <a:pt x="95" y="0"/>
                  <a:pt x="102" y="7"/>
                  <a:pt x="102" y="16"/>
                </a:cubicBezTo>
                <a:cubicBezTo>
                  <a:pt x="102" y="25"/>
                  <a:pt x="95" y="32"/>
                  <a:pt x="86" y="32"/>
                </a:cubicBezTo>
                <a:cubicBezTo>
                  <a:pt x="79" y="32"/>
                  <a:pt x="73" y="28"/>
                  <a:pt x="71" y="22"/>
                </a:cubicBezTo>
                <a:close/>
                <a:moveTo>
                  <a:pt x="86" y="24"/>
                </a:moveTo>
                <a:cubicBezTo>
                  <a:pt x="90" y="24"/>
                  <a:pt x="94" y="20"/>
                  <a:pt x="94" y="16"/>
                </a:cubicBezTo>
                <a:cubicBezTo>
                  <a:pt x="94" y="12"/>
                  <a:pt x="90" y="8"/>
                  <a:pt x="86" y="8"/>
                </a:cubicBezTo>
                <a:cubicBezTo>
                  <a:pt x="82" y="8"/>
                  <a:pt x="78" y="12"/>
                  <a:pt x="78" y="16"/>
                </a:cubicBezTo>
                <a:cubicBezTo>
                  <a:pt x="78" y="20"/>
                  <a:pt x="82" y="24"/>
                  <a:pt x="86" y="24"/>
                </a:cubicBezTo>
                <a:close/>
                <a:moveTo>
                  <a:pt x="25" y="124"/>
                </a:moveTo>
                <a:cubicBezTo>
                  <a:pt x="23" y="120"/>
                  <a:pt x="18" y="119"/>
                  <a:pt x="14" y="121"/>
                </a:cubicBezTo>
                <a:cubicBezTo>
                  <a:pt x="10" y="124"/>
                  <a:pt x="9" y="128"/>
                  <a:pt x="11" y="132"/>
                </a:cubicBezTo>
                <a:cubicBezTo>
                  <a:pt x="14" y="136"/>
                  <a:pt x="18" y="137"/>
                  <a:pt x="22" y="135"/>
                </a:cubicBezTo>
                <a:cubicBezTo>
                  <a:pt x="26" y="132"/>
                  <a:pt x="27" y="128"/>
                  <a:pt x="25" y="12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4" name="Freeform 13"/>
          <p:cNvSpPr>
            <a:spLocks noEditPoints="1"/>
          </p:cNvSpPr>
          <p:nvPr/>
        </p:nvSpPr>
        <p:spPr bwMode="auto">
          <a:xfrm>
            <a:off x="4841588" y="1521061"/>
            <a:ext cx="285525" cy="312893"/>
          </a:xfrm>
          <a:custGeom>
            <a:avLst/>
            <a:gdLst>
              <a:gd name="T0" fmla="*/ 74 w 160"/>
              <a:gd name="T1" fmla="*/ 42 h 176"/>
              <a:gd name="T2" fmla="*/ 86 w 160"/>
              <a:gd name="T3" fmla="*/ 42 h 176"/>
              <a:gd name="T4" fmla="*/ 88 w 160"/>
              <a:gd name="T5" fmla="*/ 59 h 176"/>
              <a:gd name="T6" fmla="*/ 109 w 160"/>
              <a:gd name="T7" fmla="*/ 96 h 176"/>
              <a:gd name="T8" fmla="*/ 105 w 160"/>
              <a:gd name="T9" fmla="*/ 95 h 176"/>
              <a:gd name="T10" fmla="*/ 88 w 160"/>
              <a:gd name="T11" fmla="*/ 63 h 176"/>
              <a:gd name="T12" fmla="*/ 88 w 160"/>
              <a:gd name="T13" fmla="*/ 59 h 176"/>
              <a:gd name="T14" fmla="*/ 73 w 160"/>
              <a:gd name="T15" fmla="*/ 63 h 176"/>
              <a:gd name="T16" fmla="*/ 55 w 160"/>
              <a:gd name="T17" fmla="*/ 95 h 176"/>
              <a:gd name="T18" fmla="*/ 52 w 160"/>
              <a:gd name="T19" fmla="*/ 96 h 176"/>
              <a:gd name="T20" fmla="*/ 72 w 160"/>
              <a:gd name="T21" fmla="*/ 59 h 176"/>
              <a:gd name="T22" fmla="*/ 80 w 160"/>
              <a:gd name="T23" fmla="*/ 76 h 176"/>
              <a:gd name="T24" fmla="*/ 80 w 160"/>
              <a:gd name="T25" fmla="*/ 100 h 176"/>
              <a:gd name="T26" fmla="*/ 80 w 160"/>
              <a:gd name="T27" fmla="*/ 76 h 176"/>
              <a:gd name="T28" fmla="*/ 99 w 160"/>
              <a:gd name="T29" fmla="*/ 111 h 176"/>
              <a:gd name="T30" fmla="*/ 61 w 160"/>
              <a:gd name="T31" fmla="*/ 111 h 176"/>
              <a:gd name="T32" fmla="*/ 64 w 160"/>
              <a:gd name="T33" fmla="*/ 108 h 176"/>
              <a:gd name="T34" fmla="*/ 96 w 160"/>
              <a:gd name="T35" fmla="*/ 108 h 176"/>
              <a:gd name="T36" fmla="*/ 118 w 160"/>
              <a:gd name="T37" fmla="*/ 108 h 176"/>
              <a:gd name="T38" fmla="*/ 118 w 160"/>
              <a:gd name="T39" fmla="*/ 120 h 176"/>
              <a:gd name="T40" fmla="*/ 118 w 160"/>
              <a:gd name="T41" fmla="*/ 108 h 176"/>
              <a:gd name="T42" fmla="*/ 36 w 160"/>
              <a:gd name="T43" fmla="*/ 114 h 176"/>
              <a:gd name="T44" fmla="*/ 48 w 160"/>
              <a:gd name="T45" fmla="*/ 114 h 176"/>
              <a:gd name="T46" fmla="*/ 80 w 160"/>
              <a:gd name="T47" fmla="*/ 32 h 176"/>
              <a:gd name="T48" fmla="*/ 82 w 160"/>
              <a:gd name="T49" fmla="*/ 52 h 176"/>
              <a:gd name="T50" fmla="*/ 96 w 160"/>
              <a:gd name="T51" fmla="*/ 88 h 176"/>
              <a:gd name="T52" fmla="*/ 111 w 160"/>
              <a:gd name="T53" fmla="*/ 107 h 176"/>
              <a:gd name="T54" fmla="*/ 128 w 160"/>
              <a:gd name="T55" fmla="*/ 114 h 176"/>
              <a:gd name="T56" fmla="*/ 108 w 160"/>
              <a:gd name="T57" fmla="*/ 114 h 176"/>
              <a:gd name="T58" fmla="*/ 92 w 160"/>
              <a:gd name="T59" fmla="*/ 99 h 176"/>
              <a:gd name="T60" fmla="*/ 68 w 160"/>
              <a:gd name="T61" fmla="*/ 99 h 176"/>
              <a:gd name="T62" fmla="*/ 52 w 160"/>
              <a:gd name="T63" fmla="*/ 114 h 176"/>
              <a:gd name="T64" fmla="*/ 32 w 160"/>
              <a:gd name="T65" fmla="*/ 114 h 176"/>
              <a:gd name="T66" fmla="*/ 49 w 160"/>
              <a:gd name="T67" fmla="*/ 107 h 176"/>
              <a:gd name="T68" fmla="*/ 64 w 160"/>
              <a:gd name="T69" fmla="*/ 88 h 176"/>
              <a:gd name="T70" fmla="*/ 78 w 160"/>
              <a:gd name="T71" fmla="*/ 52 h 176"/>
              <a:gd name="T72" fmla="*/ 80 w 160"/>
              <a:gd name="T73" fmla="*/ 32 h 176"/>
              <a:gd name="T74" fmla="*/ 79 w 160"/>
              <a:gd name="T75" fmla="*/ 8 h 176"/>
              <a:gd name="T76" fmla="*/ 76 w 160"/>
              <a:gd name="T77" fmla="*/ 9 h 176"/>
              <a:gd name="T78" fmla="*/ 65 w 160"/>
              <a:gd name="T79" fmla="*/ 17 h 176"/>
              <a:gd name="T80" fmla="*/ 44 w 160"/>
              <a:gd name="T81" fmla="*/ 29 h 176"/>
              <a:gd name="T82" fmla="*/ 8 w 160"/>
              <a:gd name="T83" fmla="*/ 45 h 176"/>
              <a:gd name="T84" fmla="*/ 24 w 160"/>
              <a:gd name="T85" fmla="*/ 118 h 176"/>
              <a:gd name="T86" fmla="*/ 80 w 160"/>
              <a:gd name="T87" fmla="*/ 168 h 176"/>
              <a:gd name="T88" fmla="*/ 136 w 160"/>
              <a:gd name="T89" fmla="*/ 118 h 176"/>
              <a:gd name="T90" fmla="*/ 149 w 160"/>
              <a:gd name="T91" fmla="*/ 41 h 176"/>
              <a:gd name="T92" fmla="*/ 114 w 160"/>
              <a:gd name="T93" fmla="*/ 28 h 176"/>
              <a:gd name="T94" fmla="*/ 90 w 160"/>
              <a:gd name="T95" fmla="*/ 14 h 176"/>
              <a:gd name="T96" fmla="*/ 83 w 160"/>
              <a:gd name="T97" fmla="*/ 9 h 176"/>
              <a:gd name="T98" fmla="*/ 80 w 160"/>
              <a:gd name="T99" fmla="*/ 8 h 176"/>
              <a:gd name="T100" fmla="*/ 81 w 160"/>
              <a:gd name="T101" fmla="*/ 0 h 176"/>
              <a:gd name="T102" fmla="*/ 94 w 160"/>
              <a:gd name="T103" fmla="*/ 7 h 176"/>
              <a:gd name="T104" fmla="*/ 147 w 160"/>
              <a:gd name="T105" fmla="*/ 32 h 176"/>
              <a:gd name="T106" fmla="*/ 160 w 160"/>
              <a:gd name="T107" fmla="*/ 47 h 176"/>
              <a:gd name="T108" fmla="*/ 143 w 160"/>
              <a:gd name="T109" fmla="*/ 122 h 176"/>
              <a:gd name="T110" fmla="*/ 80 w 160"/>
              <a:gd name="T111" fmla="*/ 176 h 176"/>
              <a:gd name="T112" fmla="*/ 70 w 160"/>
              <a:gd name="T113" fmla="*/ 172 h 176"/>
              <a:gd name="T114" fmla="*/ 0 w 160"/>
              <a:gd name="T115" fmla="*/ 46 h 176"/>
              <a:gd name="T116" fmla="*/ 15 w 160"/>
              <a:gd name="T117" fmla="*/ 32 h 176"/>
              <a:gd name="T118" fmla="*/ 72 w 160"/>
              <a:gd name="T119" fmla="*/ 2 h 176"/>
              <a:gd name="T120" fmla="*/ 80 w 160"/>
              <a:gd name="T121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" h="176">
                <a:moveTo>
                  <a:pt x="80" y="36"/>
                </a:moveTo>
                <a:cubicBezTo>
                  <a:pt x="77" y="36"/>
                  <a:pt x="74" y="39"/>
                  <a:pt x="74" y="42"/>
                </a:cubicBezTo>
                <a:cubicBezTo>
                  <a:pt x="74" y="45"/>
                  <a:pt x="77" y="48"/>
                  <a:pt x="80" y="48"/>
                </a:cubicBezTo>
                <a:cubicBezTo>
                  <a:pt x="83" y="48"/>
                  <a:pt x="86" y="45"/>
                  <a:pt x="86" y="42"/>
                </a:cubicBezTo>
                <a:cubicBezTo>
                  <a:pt x="86" y="39"/>
                  <a:pt x="83" y="36"/>
                  <a:pt x="80" y="36"/>
                </a:cubicBezTo>
                <a:close/>
                <a:moveTo>
                  <a:pt x="88" y="59"/>
                </a:moveTo>
                <a:cubicBezTo>
                  <a:pt x="101" y="63"/>
                  <a:pt x="110" y="74"/>
                  <a:pt x="110" y="88"/>
                </a:cubicBezTo>
                <a:cubicBezTo>
                  <a:pt x="110" y="91"/>
                  <a:pt x="110" y="94"/>
                  <a:pt x="109" y="96"/>
                </a:cubicBezTo>
                <a:cubicBezTo>
                  <a:pt x="108" y="98"/>
                  <a:pt x="107" y="98"/>
                  <a:pt x="106" y="98"/>
                </a:cubicBezTo>
                <a:cubicBezTo>
                  <a:pt x="105" y="97"/>
                  <a:pt x="105" y="96"/>
                  <a:pt x="105" y="95"/>
                </a:cubicBezTo>
                <a:cubicBezTo>
                  <a:pt x="106" y="93"/>
                  <a:pt x="106" y="90"/>
                  <a:pt x="106" y="88"/>
                </a:cubicBezTo>
                <a:cubicBezTo>
                  <a:pt x="106" y="76"/>
                  <a:pt x="99" y="66"/>
                  <a:pt x="88" y="63"/>
                </a:cubicBezTo>
                <a:cubicBezTo>
                  <a:pt x="87" y="63"/>
                  <a:pt x="86" y="62"/>
                  <a:pt x="87" y="61"/>
                </a:cubicBezTo>
                <a:cubicBezTo>
                  <a:pt x="87" y="60"/>
                  <a:pt x="88" y="59"/>
                  <a:pt x="88" y="59"/>
                </a:cubicBezTo>
                <a:close/>
                <a:moveTo>
                  <a:pt x="74" y="60"/>
                </a:moveTo>
                <a:cubicBezTo>
                  <a:pt x="74" y="62"/>
                  <a:pt x="74" y="62"/>
                  <a:pt x="73" y="63"/>
                </a:cubicBezTo>
                <a:cubicBezTo>
                  <a:pt x="62" y="66"/>
                  <a:pt x="54" y="76"/>
                  <a:pt x="54" y="88"/>
                </a:cubicBezTo>
                <a:cubicBezTo>
                  <a:pt x="54" y="90"/>
                  <a:pt x="54" y="93"/>
                  <a:pt x="55" y="95"/>
                </a:cubicBezTo>
                <a:cubicBezTo>
                  <a:pt x="56" y="96"/>
                  <a:pt x="55" y="97"/>
                  <a:pt x="54" y="98"/>
                </a:cubicBezTo>
                <a:cubicBezTo>
                  <a:pt x="53" y="98"/>
                  <a:pt x="52" y="97"/>
                  <a:pt x="52" y="96"/>
                </a:cubicBezTo>
                <a:cubicBezTo>
                  <a:pt x="51" y="94"/>
                  <a:pt x="50" y="90"/>
                  <a:pt x="50" y="88"/>
                </a:cubicBezTo>
                <a:cubicBezTo>
                  <a:pt x="50" y="74"/>
                  <a:pt x="59" y="62"/>
                  <a:pt x="72" y="59"/>
                </a:cubicBezTo>
                <a:cubicBezTo>
                  <a:pt x="72" y="59"/>
                  <a:pt x="74" y="60"/>
                  <a:pt x="74" y="60"/>
                </a:cubicBezTo>
                <a:close/>
                <a:moveTo>
                  <a:pt x="80" y="76"/>
                </a:moveTo>
                <a:cubicBezTo>
                  <a:pt x="73" y="76"/>
                  <a:pt x="68" y="81"/>
                  <a:pt x="68" y="88"/>
                </a:cubicBezTo>
                <a:cubicBezTo>
                  <a:pt x="68" y="95"/>
                  <a:pt x="73" y="100"/>
                  <a:pt x="80" y="100"/>
                </a:cubicBezTo>
                <a:cubicBezTo>
                  <a:pt x="87" y="100"/>
                  <a:pt x="92" y="95"/>
                  <a:pt x="92" y="88"/>
                </a:cubicBezTo>
                <a:cubicBezTo>
                  <a:pt x="92" y="81"/>
                  <a:pt x="87" y="76"/>
                  <a:pt x="80" y="76"/>
                </a:cubicBezTo>
                <a:close/>
                <a:moveTo>
                  <a:pt x="99" y="108"/>
                </a:moveTo>
                <a:cubicBezTo>
                  <a:pt x="100" y="109"/>
                  <a:pt x="100" y="110"/>
                  <a:pt x="99" y="111"/>
                </a:cubicBezTo>
                <a:cubicBezTo>
                  <a:pt x="94" y="116"/>
                  <a:pt x="87" y="118"/>
                  <a:pt x="80" y="118"/>
                </a:cubicBezTo>
                <a:cubicBezTo>
                  <a:pt x="73" y="118"/>
                  <a:pt x="66" y="116"/>
                  <a:pt x="61" y="111"/>
                </a:cubicBezTo>
                <a:cubicBezTo>
                  <a:pt x="60" y="110"/>
                  <a:pt x="60" y="109"/>
                  <a:pt x="61" y="108"/>
                </a:cubicBezTo>
                <a:cubicBezTo>
                  <a:pt x="61" y="108"/>
                  <a:pt x="63" y="108"/>
                  <a:pt x="64" y="108"/>
                </a:cubicBezTo>
                <a:cubicBezTo>
                  <a:pt x="68" y="112"/>
                  <a:pt x="74" y="114"/>
                  <a:pt x="80" y="114"/>
                </a:cubicBezTo>
                <a:cubicBezTo>
                  <a:pt x="86" y="114"/>
                  <a:pt x="92" y="112"/>
                  <a:pt x="96" y="108"/>
                </a:cubicBezTo>
                <a:cubicBezTo>
                  <a:pt x="97" y="108"/>
                  <a:pt x="98" y="108"/>
                  <a:pt x="99" y="108"/>
                </a:cubicBezTo>
                <a:close/>
                <a:moveTo>
                  <a:pt x="118" y="108"/>
                </a:moveTo>
                <a:cubicBezTo>
                  <a:pt x="115" y="108"/>
                  <a:pt x="112" y="111"/>
                  <a:pt x="112" y="114"/>
                </a:cubicBezTo>
                <a:cubicBezTo>
                  <a:pt x="112" y="117"/>
                  <a:pt x="115" y="120"/>
                  <a:pt x="118" y="120"/>
                </a:cubicBezTo>
                <a:cubicBezTo>
                  <a:pt x="121" y="120"/>
                  <a:pt x="124" y="117"/>
                  <a:pt x="124" y="114"/>
                </a:cubicBezTo>
                <a:cubicBezTo>
                  <a:pt x="124" y="111"/>
                  <a:pt x="121" y="108"/>
                  <a:pt x="118" y="108"/>
                </a:cubicBezTo>
                <a:close/>
                <a:moveTo>
                  <a:pt x="42" y="108"/>
                </a:moveTo>
                <a:cubicBezTo>
                  <a:pt x="39" y="108"/>
                  <a:pt x="36" y="111"/>
                  <a:pt x="36" y="114"/>
                </a:cubicBezTo>
                <a:cubicBezTo>
                  <a:pt x="36" y="117"/>
                  <a:pt x="39" y="120"/>
                  <a:pt x="42" y="120"/>
                </a:cubicBezTo>
                <a:cubicBezTo>
                  <a:pt x="45" y="120"/>
                  <a:pt x="48" y="117"/>
                  <a:pt x="48" y="114"/>
                </a:cubicBezTo>
                <a:cubicBezTo>
                  <a:pt x="48" y="111"/>
                  <a:pt x="45" y="108"/>
                  <a:pt x="42" y="108"/>
                </a:cubicBezTo>
                <a:close/>
                <a:moveTo>
                  <a:pt x="80" y="32"/>
                </a:moveTo>
                <a:cubicBezTo>
                  <a:pt x="86" y="32"/>
                  <a:pt x="90" y="36"/>
                  <a:pt x="90" y="42"/>
                </a:cubicBezTo>
                <a:cubicBezTo>
                  <a:pt x="90" y="47"/>
                  <a:pt x="86" y="51"/>
                  <a:pt x="82" y="52"/>
                </a:cubicBezTo>
                <a:cubicBezTo>
                  <a:pt x="82" y="72"/>
                  <a:pt x="82" y="72"/>
                  <a:pt x="82" y="72"/>
                </a:cubicBezTo>
                <a:cubicBezTo>
                  <a:pt x="90" y="73"/>
                  <a:pt x="96" y="80"/>
                  <a:pt x="96" y="88"/>
                </a:cubicBezTo>
                <a:cubicBezTo>
                  <a:pt x="96" y="91"/>
                  <a:pt x="95" y="93"/>
                  <a:pt x="94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5"/>
                  <a:pt x="116" y="104"/>
                  <a:pt x="118" y="104"/>
                </a:cubicBezTo>
                <a:cubicBezTo>
                  <a:pt x="124" y="104"/>
                  <a:pt x="128" y="108"/>
                  <a:pt x="128" y="114"/>
                </a:cubicBezTo>
                <a:cubicBezTo>
                  <a:pt x="128" y="120"/>
                  <a:pt x="124" y="124"/>
                  <a:pt x="118" y="124"/>
                </a:cubicBezTo>
                <a:cubicBezTo>
                  <a:pt x="112" y="124"/>
                  <a:pt x="108" y="120"/>
                  <a:pt x="108" y="114"/>
                </a:cubicBezTo>
                <a:cubicBezTo>
                  <a:pt x="108" y="113"/>
                  <a:pt x="108" y="111"/>
                  <a:pt x="109" y="110"/>
                </a:cubicBezTo>
                <a:cubicBezTo>
                  <a:pt x="92" y="99"/>
                  <a:pt x="92" y="99"/>
                  <a:pt x="92" y="99"/>
                </a:cubicBezTo>
                <a:cubicBezTo>
                  <a:pt x="89" y="102"/>
                  <a:pt x="85" y="104"/>
                  <a:pt x="80" y="104"/>
                </a:cubicBezTo>
                <a:cubicBezTo>
                  <a:pt x="75" y="104"/>
                  <a:pt x="71" y="102"/>
                  <a:pt x="68" y="99"/>
                </a:cubicBezTo>
                <a:cubicBezTo>
                  <a:pt x="51" y="110"/>
                  <a:pt x="51" y="110"/>
                  <a:pt x="51" y="110"/>
                </a:cubicBezTo>
                <a:cubicBezTo>
                  <a:pt x="52" y="112"/>
                  <a:pt x="52" y="113"/>
                  <a:pt x="52" y="114"/>
                </a:cubicBezTo>
                <a:cubicBezTo>
                  <a:pt x="52" y="120"/>
                  <a:pt x="48" y="124"/>
                  <a:pt x="42" y="124"/>
                </a:cubicBezTo>
                <a:cubicBezTo>
                  <a:pt x="36" y="124"/>
                  <a:pt x="32" y="120"/>
                  <a:pt x="32" y="114"/>
                </a:cubicBezTo>
                <a:cubicBezTo>
                  <a:pt x="32" y="108"/>
                  <a:pt x="36" y="104"/>
                  <a:pt x="42" y="104"/>
                </a:cubicBezTo>
                <a:cubicBezTo>
                  <a:pt x="45" y="104"/>
                  <a:pt x="47" y="105"/>
                  <a:pt x="49" y="107"/>
                </a:cubicBezTo>
                <a:cubicBezTo>
                  <a:pt x="66" y="95"/>
                  <a:pt x="66" y="95"/>
                  <a:pt x="66" y="95"/>
                </a:cubicBezTo>
                <a:cubicBezTo>
                  <a:pt x="65" y="93"/>
                  <a:pt x="64" y="91"/>
                  <a:pt x="64" y="88"/>
                </a:cubicBezTo>
                <a:cubicBezTo>
                  <a:pt x="64" y="80"/>
                  <a:pt x="70" y="73"/>
                  <a:pt x="78" y="72"/>
                </a:cubicBezTo>
                <a:cubicBezTo>
                  <a:pt x="78" y="52"/>
                  <a:pt x="78" y="52"/>
                  <a:pt x="78" y="52"/>
                </a:cubicBezTo>
                <a:cubicBezTo>
                  <a:pt x="74" y="51"/>
                  <a:pt x="70" y="47"/>
                  <a:pt x="70" y="42"/>
                </a:cubicBezTo>
                <a:cubicBezTo>
                  <a:pt x="70" y="36"/>
                  <a:pt x="74" y="32"/>
                  <a:pt x="80" y="32"/>
                </a:cubicBezTo>
                <a:close/>
                <a:moveTo>
                  <a:pt x="80" y="8"/>
                </a:moveTo>
                <a:cubicBezTo>
                  <a:pt x="79" y="8"/>
                  <a:pt x="79" y="8"/>
                  <a:pt x="79" y="8"/>
                </a:cubicBezTo>
                <a:cubicBezTo>
                  <a:pt x="78" y="8"/>
                  <a:pt x="77" y="8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1" y="12"/>
                  <a:pt x="71" y="12"/>
                  <a:pt x="71" y="12"/>
                </a:cubicBezTo>
                <a:cubicBezTo>
                  <a:pt x="69" y="14"/>
                  <a:pt x="67" y="16"/>
                  <a:pt x="65" y="17"/>
                </a:cubicBezTo>
                <a:cubicBezTo>
                  <a:pt x="59" y="20"/>
                  <a:pt x="53" y="24"/>
                  <a:pt x="45" y="28"/>
                </a:cubicBezTo>
                <a:cubicBezTo>
                  <a:pt x="44" y="29"/>
                  <a:pt x="44" y="29"/>
                  <a:pt x="44" y="29"/>
                </a:cubicBezTo>
                <a:cubicBezTo>
                  <a:pt x="37" y="32"/>
                  <a:pt x="27" y="36"/>
                  <a:pt x="11" y="41"/>
                </a:cubicBezTo>
                <a:cubicBezTo>
                  <a:pt x="9" y="42"/>
                  <a:pt x="8" y="44"/>
                  <a:pt x="8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11" y="78"/>
                  <a:pt x="16" y="102"/>
                  <a:pt x="24" y="118"/>
                </a:cubicBezTo>
                <a:cubicBezTo>
                  <a:pt x="33" y="136"/>
                  <a:pt x="52" y="152"/>
                  <a:pt x="78" y="168"/>
                </a:cubicBezTo>
                <a:cubicBezTo>
                  <a:pt x="78" y="168"/>
                  <a:pt x="79" y="168"/>
                  <a:pt x="80" y="168"/>
                </a:cubicBezTo>
                <a:cubicBezTo>
                  <a:pt x="81" y="168"/>
                  <a:pt x="82" y="168"/>
                  <a:pt x="82" y="168"/>
                </a:cubicBezTo>
                <a:cubicBezTo>
                  <a:pt x="109" y="152"/>
                  <a:pt x="127" y="136"/>
                  <a:pt x="136" y="118"/>
                </a:cubicBezTo>
                <a:cubicBezTo>
                  <a:pt x="144" y="102"/>
                  <a:pt x="150" y="75"/>
                  <a:pt x="152" y="46"/>
                </a:cubicBezTo>
                <a:cubicBezTo>
                  <a:pt x="152" y="44"/>
                  <a:pt x="151" y="42"/>
                  <a:pt x="149" y="41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28" y="34"/>
                  <a:pt x="120" y="31"/>
                  <a:pt x="114" y="28"/>
                </a:cubicBezTo>
                <a:cubicBezTo>
                  <a:pt x="106" y="24"/>
                  <a:pt x="100" y="21"/>
                  <a:pt x="95" y="17"/>
                </a:cubicBezTo>
                <a:cubicBezTo>
                  <a:pt x="93" y="16"/>
                  <a:pt x="92" y="15"/>
                  <a:pt x="90" y="14"/>
                </a:cubicBezTo>
                <a:cubicBezTo>
                  <a:pt x="87" y="12"/>
                  <a:pt x="87" y="12"/>
                  <a:pt x="87" y="12"/>
                </a:cubicBezTo>
                <a:cubicBezTo>
                  <a:pt x="83" y="9"/>
                  <a:pt x="83" y="9"/>
                  <a:pt x="83" y="9"/>
                </a:cubicBezTo>
                <a:cubicBezTo>
                  <a:pt x="83" y="8"/>
                  <a:pt x="82" y="8"/>
                  <a:pt x="81" y="8"/>
                </a:cubicBezTo>
                <a:cubicBezTo>
                  <a:pt x="80" y="8"/>
                  <a:pt x="80" y="8"/>
                  <a:pt x="80" y="8"/>
                </a:cubicBezTo>
                <a:close/>
                <a:moveTo>
                  <a:pt x="80" y="0"/>
                </a:moveTo>
                <a:cubicBezTo>
                  <a:pt x="81" y="0"/>
                  <a:pt x="81" y="0"/>
                  <a:pt x="81" y="0"/>
                </a:cubicBezTo>
                <a:cubicBezTo>
                  <a:pt x="84" y="0"/>
                  <a:pt x="86" y="1"/>
                  <a:pt x="88" y="3"/>
                </a:cubicBezTo>
                <a:cubicBezTo>
                  <a:pt x="94" y="7"/>
                  <a:pt x="94" y="7"/>
                  <a:pt x="94" y="7"/>
                </a:cubicBezTo>
                <a:cubicBezTo>
                  <a:pt x="99" y="11"/>
                  <a:pt x="106" y="16"/>
                  <a:pt x="118" y="22"/>
                </a:cubicBezTo>
                <a:cubicBezTo>
                  <a:pt x="125" y="25"/>
                  <a:pt x="138" y="30"/>
                  <a:pt x="147" y="32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7" y="36"/>
                  <a:pt x="160" y="41"/>
                  <a:pt x="160" y="47"/>
                </a:cubicBezTo>
                <a:cubicBezTo>
                  <a:pt x="160" y="50"/>
                  <a:pt x="160" y="50"/>
                  <a:pt x="160" y="50"/>
                </a:cubicBezTo>
                <a:cubicBezTo>
                  <a:pt x="158" y="68"/>
                  <a:pt x="153" y="101"/>
                  <a:pt x="143" y="122"/>
                </a:cubicBezTo>
                <a:cubicBezTo>
                  <a:pt x="130" y="147"/>
                  <a:pt x="99" y="167"/>
                  <a:pt x="86" y="174"/>
                </a:cubicBezTo>
                <a:cubicBezTo>
                  <a:pt x="84" y="176"/>
                  <a:pt x="82" y="176"/>
                  <a:pt x="80" y="176"/>
                </a:cubicBezTo>
                <a:cubicBezTo>
                  <a:pt x="78" y="176"/>
                  <a:pt x="76" y="176"/>
                  <a:pt x="74" y="174"/>
                </a:cubicBezTo>
                <a:cubicBezTo>
                  <a:pt x="70" y="172"/>
                  <a:pt x="70" y="172"/>
                  <a:pt x="70" y="172"/>
                </a:cubicBezTo>
                <a:cubicBezTo>
                  <a:pt x="56" y="163"/>
                  <a:pt x="29" y="145"/>
                  <a:pt x="17" y="122"/>
                </a:cubicBezTo>
                <a:cubicBezTo>
                  <a:pt x="6" y="100"/>
                  <a:pt x="2" y="64"/>
                  <a:pt x="0" y="46"/>
                </a:cubicBezTo>
                <a:cubicBezTo>
                  <a:pt x="0" y="40"/>
                  <a:pt x="3" y="36"/>
                  <a:pt x="8" y="34"/>
                </a:cubicBezTo>
                <a:cubicBezTo>
                  <a:pt x="15" y="32"/>
                  <a:pt x="15" y="32"/>
                  <a:pt x="15" y="32"/>
                </a:cubicBezTo>
                <a:cubicBezTo>
                  <a:pt x="24" y="29"/>
                  <a:pt x="36" y="24"/>
                  <a:pt x="42" y="21"/>
                </a:cubicBezTo>
                <a:cubicBezTo>
                  <a:pt x="59" y="13"/>
                  <a:pt x="65" y="7"/>
                  <a:pt x="72" y="2"/>
                </a:cubicBezTo>
                <a:cubicBezTo>
                  <a:pt x="74" y="1"/>
                  <a:pt x="76" y="0"/>
                  <a:pt x="79" y="0"/>
                </a:cubicBezTo>
                <a:lnTo>
                  <a:pt x="80" y="0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5" name="Freeform 17"/>
          <p:cNvSpPr>
            <a:spLocks noEditPoints="1"/>
          </p:cNvSpPr>
          <p:nvPr/>
        </p:nvSpPr>
        <p:spPr bwMode="auto">
          <a:xfrm>
            <a:off x="5978592" y="1524388"/>
            <a:ext cx="293662" cy="306237"/>
          </a:xfrm>
          <a:custGeom>
            <a:avLst/>
            <a:gdLst>
              <a:gd name="T0" fmla="*/ 120 w 165"/>
              <a:gd name="T1" fmla="*/ 22 h 172"/>
              <a:gd name="T2" fmla="*/ 110 w 165"/>
              <a:gd name="T3" fmla="*/ 17 h 172"/>
              <a:gd name="T4" fmla="*/ 105 w 165"/>
              <a:gd name="T5" fmla="*/ 20 h 172"/>
              <a:gd name="T6" fmla="*/ 116 w 165"/>
              <a:gd name="T7" fmla="*/ 29 h 172"/>
              <a:gd name="T8" fmla="*/ 132 w 165"/>
              <a:gd name="T9" fmla="*/ 116 h 172"/>
              <a:gd name="T10" fmla="*/ 160 w 165"/>
              <a:gd name="T11" fmla="*/ 132 h 172"/>
              <a:gd name="T12" fmla="*/ 153 w 165"/>
              <a:gd name="T13" fmla="*/ 128 h 172"/>
              <a:gd name="T14" fmla="*/ 139 w 165"/>
              <a:gd name="T15" fmla="*/ 120 h 172"/>
              <a:gd name="T16" fmla="*/ 153 w 165"/>
              <a:gd name="T17" fmla="*/ 128 h 172"/>
              <a:gd name="T18" fmla="*/ 7 w 165"/>
              <a:gd name="T19" fmla="*/ 100 h 172"/>
              <a:gd name="T20" fmla="*/ 15 w 165"/>
              <a:gd name="T21" fmla="*/ 98 h 172"/>
              <a:gd name="T22" fmla="*/ 67 w 165"/>
              <a:gd name="T23" fmla="*/ 22 h 172"/>
              <a:gd name="T24" fmla="*/ 98 w 165"/>
              <a:gd name="T25" fmla="*/ 16 h 172"/>
              <a:gd name="T26" fmla="*/ 66 w 165"/>
              <a:gd name="T27" fmla="*/ 14 h 172"/>
              <a:gd name="T28" fmla="*/ 7 w 165"/>
              <a:gd name="T29" fmla="*/ 99 h 172"/>
              <a:gd name="T30" fmla="*/ 82 w 165"/>
              <a:gd name="T31" fmla="*/ 8 h 172"/>
              <a:gd name="T32" fmla="*/ 82 w 165"/>
              <a:gd name="T33" fmla="*/ 24 h 172"/>
              <a:gd name="T34" fmla="*/ 82 w 165"/>
              <a:gd name="T35" fmla="*/ 8 h 172"/>
              <a:gd name="T36" fmla="*/ 90 w 165"/>
              <a:gd name="T37" fmla="*/ 53 h 172"/>
              <a:gd name="T38" fmla="*/ 90 w 165"/>
              <a:gd name="T39" fmla="*/ 52 h 172"/>
              <a:gd name="T40" fmla="*/ 74 w 165"/>
              <a:gd name="T41" fmla="*/ 52 h 172"/>
              <a:gd name="T42" fmla="*/ 46 w 165"/>
              <a:gd name="T43" fmla="*/ 88 h 172"/>
              <a:gd name="T44" fmla="*/ 70 w 165"/>
              <a:gd name="T45" fmla="*/ 132 h 172"/>
              <a:gd name="T46" fmla="*/ 58 w 165"/>
              <a:gd name="T47" fmla="*/ 134 h 172"/>
              <a:gd name="T48" fmla="*/ 104 w 165"/>
              <a:gd name="T49" fmla="*/ 136 h 172"/>
              <a:gd name="T50" fmla="*/ 104 w 165"/>
              <a:gd name="T51" fmla="*/ 132 h 172"/>
              <a:gd name="T52" fmla="*/ 94 w 165"/>
              <a:gd name="T53" fmla="*/ 122 h 172"/>
              <a:gd name="T54" fmla="*/ 82 w 165"/>
              <a:gd name="T55" fmla="*/ 48 h 172"/>
              <a:gd name="T56" fmla="*/ 86 w 165"/>
              <a:gd name="T57" fmla="*/ 52 h 172"/>
              <a:gd name="T58" fmla="*/ 78 w 165"/>
              <a:gd name="T59" fmla="*/ 52 h 172"/>
              <a:gd name="T60" fmla="*/ 82 w 165"/>
              <a:gd name="T61" fmla="*/ 48 h 172"/>
              <a:gd name="T62" fmla="*/ 74 w 165"/>
              <a:gd name="T63" fmla="*/ 132 h 172"/>
              <a:gd name="T64" fmla="*/ 90 w 165"/>
              <a:gd name="T65" fmla="*/ 124 h 172"/>
              <a:gd name="T66" fmla="*/ 82 w 165"/>
              <a:gd name="T67" fmla="*/ 120 h 172"/>
              <a:gd name="T68" fmla="*/ 82 w 165"/>
              <a:gd name="T69" fmla="*/ 56 h 172"/>
              <a:gd name="T70" fmla="*/ 82 w 165"/>
              <a:gd name="T71" fmla="*/ 120 h 172"/>
              <a:gd name="T72" fmla="*/ 82 w 165"/>
              <a:gd name="T73" fmla="*/ 92 h 172"/>
              <a:gd name="T74" fmla="*/ 82 w 165"/>
              <a:gd name="T75" fmla="*/ 84 h 172"/>
              <a:gd name="T76" fmla="*/ 82 w 165"/>
              <a:gd name="T77" fmla="*/ 72 h 172"/>
              <a:gd name="T78" fmla="*/ 82 w 165"/>
              <a:gd name="T79" fmla="*/ 104 h 172"/>
              <a:gd name="T80" fmla="*/ 82 w 165"/>
              <a:gd name="T81" fmla="*/ 72 h 172"/>
              <a:gd name="T82" fmla="*/ 70 w 165"/>
              <a:gd name="T83" fmla="*/ 88 h 172"/>
              <a:gd name="T84" fmla="*/ 94 w 165"/>
              <a:gd name="T85" fmla="*/ 88 h 172"/>
              <a:gd name="T86" fmla="*/ 125 w 165"/>
              <a:gd name="T87" fmla="*/ 141 h 172"/>
              <a:gd name="T88" fmla="*/ 31 w 165"/>
              <a:gd name="T89" fmla="*/ 133 h 172"/>
              <a:gd name="T90" fmla="*/ 10 w 165"/>
              <a:gd name="T91" fmla="*/ 110 h 172"/>
              <a:gd name="T92" fmla="*/ 25 w 165"/>
              <a:gd name="T93" fmla="*/ 138 h 172"/>
              <a:gd name="T94" fmla="*/ 130 w 165"/>
              <a:gd name="T95" fmla="*/ 147 h 172"/>
              <a:gd name="T96" fmla="*/ 131 w 165"/>
              <a:gd name="T97" fmla="*/ 146 h 172"/>
              <a:gd name="T98" fmla="*/ 125 w 165"/>
              <a:gd name="T99" fmla="*/ 141 h 172"/>
              <a:gd name="T100" fmla="*/ 11 w 165"/>
              <a:gd name="T101" fmla="*/ 128 h 172"/>
              <a:gd name="T102" fmla="*/ 25 w 165"/>
              <a:gd name="T103" fmla="*/ 12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5" h="172">
                <a:moveTo>
                  <a:pt x="155" y="111"/>
                </a:moveTo>
                <a:cubicBezTo>
                  <a:pt x="165" y="77"/>
                  <a:pt x="151" y="40"/>
                  <a:pt x="120" y="22"/>
                </a:cubicBezTo>
                <a:cubicBezTo>
                  <a:pt x="117" y="20"/>
                  <a:pt x="113" y="19"/>
                  <a:pt x="110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07" y="17"/>
                  <a:pt x="105" y="18"/>
                  <a:pt x="105" y="20"/>
                </a:cubicBezTo>
                <a:cubicBezTo>
                  <a:pt x="104" y="22"/>
                  <a:pt x="105" y="24"/>
                  <a:pt x="107" y="25"/>
                </a:cubicBezTo>
                <a:cubicBezTo>
                  <a:pt x="110" y="26"/>
                  <a:pt x="113" y="27"/>
                  <a:pt x="116" y="29"/>
                </a:cubicBezTo>
                <a:cubicBezTo>
                  <a:pt x="144" y="45"/>
                  <a:pt x="156" y="78"/>
                  <a:pt x="147" y="108"/>
                </a:cubicBezTo>
                <a:cubicBezTo>
                  <a:pt x="141" y="108"/>
                  <a:pt x="135" y="111"/>
                  <a:pt x="132" y="116"/>
                </a:cubicBezTo>
                <a:cubicBezTo>
                  <a:pt x="128" y="124"/>
                  <a:pt x="130" y="133"/>
                  <a:pt x="138" y="138"/>
                </a:cubicBezTo>
                <a:cubicBezTo>
                  <a:pt x="146" y="142"/>
                  <a:pt x="155" y="140"/>
                  <a:pt x="160" y="132"/>
                </a:cubicBezTo>
                <a:cubicBezTo>
                  <a:pt x="164" y="125"/>
                  <a:pt x="162" y="115"/>
                  <a:pt x="155" y="111"/>
                </a:cubicBezTo>
                <a:close/>
                <a:moveTo>
                  <a:pt x="153" y="128"/>
                </a:moveTo>
                <a:cubicBezTo>
                  <a:pt x="151" y="132"/>
                  <a:pt x="146" y="133"/>
                  <a:pt x="142" y="131"/>
                </a:cubicBezTo>
                <a:cubicBezTo>
                  <a:pt x="138" y="129"/>
                  <a:pt x="137" y="124"/>
                  <a:pt x="139" y="120"/>
                </a:cubicBezTo>
                <a:cubicBezTo>
                  <a:pt x="141" y="116"/>
                  <a:pt x="146" y="115"/>
                  <a:pt x="150" y="117"/>
                </a:cubicBezTo>
                <a:cubicBezTo>
                  <a:pt x="154" y="119"/>
                  <a:pt x="155" y="124"/>
                  <a:pt x="153" y="128"/>
                </a:cubicBezTo>
                <a:close/>
                <a:moveTo>
                  <a:pt x="7" y="99"/>
                </a:moveTo>
                <a:cubicBezTo>
                  <a:pt x="7" y="99"/>
                  <a:pt x="7" y="99"/>
                  <a:pt x="7" y="100"/>
                </a:cubicBezTo>
                <a:cubicBezTo>
                  <a:pt x="7" y="102"/>
                  <a:pt x="10" y="103"/>
                  <a:pt x="12" y="102"/>
                </a:cubicBezTo>
                <a:cubicBezTo>
                  <a:pt x="14" y="102"/>
                  <a:pt x="15" y="100"/>
                  <a:pt x="15" y="98"/>
                </a:cubicBezTo>
                <a:cubicBezTo>
                  <a:pt x="14" y="94"/>
                  <a:pt x="14" y="91"/>
                  <a:pt x="14" y="88"/>
                </a:cubicBezTo>
                <a:cubicBezTo>
                  <a:pt x="14" y="56"/>
                  <a:pt x="37" y="28"/>
                  <a:pt x="67" y="22"/>
                </a:cubicBezTo>
                <a:cubicBezTo>
                  <a:pt x="69" y="28"/>
                  <a:pt x="75" y="32"/>
                  <a:pt x="82" y="32"/>
                </a:cubicBezTo>
                <a:cubicBezTo>
                  <a:pt x="91" y="32"/>
                  <a:pt x="98" y="25"/>
                  <a:pt x="98" y="16"/>
                </a:cubicBezTo>
                <a:cubicBezTo>
                  <a:pt x="98" y="7"/>
                  <a:pt x="91" y="0"/>
                  <a:pt x="82" y="0"/>
                </a:cubicBezTo>
                <a:cubicBezTo>
                  <a:pt x="74" y="0"/>
                  <a:pt x="67" y="6"/>
                  <a:pt x="66" y="14"/>
                </a:cubicBezTo>
                <a:cubicBezTo>
                  <a:pt x="32" y="21"/>
                  <a:pt x="6" y="51"/>
                  <a:pt x="6" y="88"/>
                </a:cubicBezTo>
                <a:cubicBezTo>
                  <a:pt x="6" y="92"/>
                  <a:pt x="6" y="95"/>
                  <a:pt x="7" y="99"/>
                </a:cubicBezTo>
                <a:cubicBezTo>
                  <a:pt x="7" y="99"/>
                  <a:pt x="7" y="99"/>
                  <a:pt x="7" y="99"/>
                </a:cubicBezTo>
                <a:close/>
                <a:moveTo>
                  <a:pt x="82" y="8"/>
                </a:moveTo>
                <a:cubicBezTo>
                  <a:pt x="86" y="8"/>
                  <a:pt x="90" y="12"/>
                  <a:pt x="90" y="16"/>
                </a:cubicBezTo>
                <a:cubicBezTo>
                  <a:pt x="90" y="20"/>
                  <a:pt x="86" y="24"/>
                  <a:pt x="82" y="24"/>
                </a:cubicBezTo>
                <a:cubicBezTo>
                  <a:pt x="78" y="24"/>
                  <a:pt x="74" y="20"/>
                  <a:pt x="74" y="16"/>
                </a:cubicBezTo>
                <a:cubicBezTo>
                  <a:pt x="74" y="12"/>
                  <a:pt x="78" y="8"/>
                  <a:pt x="82" y="8"/>
                </a:cubicBezTo>
                <a:close/>
                <a:moveTo>
                  <a:pt x="118" y="88"/>
                </a:moveTo>
                <a:cubicBezTo>
                  <a:pt x="118" y="71"/>
                  <a:pt x="106" y="56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2"/>
                  <a:pt x="90" y="52"/>
                </a:cubicBezTo>
                <a:cubicBezTo>
                  <a:pt x="90" y="48"/>
                  <a:pt x="86" y="44"/>
                  <a:pt x="82" y="44"/>
                </a:cubicBezTo>
                <a:cubicBezTo>
                  <a:pt x="78" y="44"/>
                  <a:pt x="74" y="48"/>
                  <a:pt x="74" y="52"/>
                </a:cubicBezTo>
                <a:cubicBezTo>
                  <a:pt x="74" y="52"/>
                  <a:pt x="74" y="53"/>
                  <a:pt x="74" y="53"/>
                </a:cubicBezTo>
                <a:cubicBezTo>
                  <a:pt x="58" y="56"/>
                  <a:pt x="46" y="71"/>
                  <a:pt x="46" y="88"/>
                </a:cubicBezTo>
                <a:cubicBezTo>
                  <a:pt x="46" y="104"/>
                  <a:pt x="56" y="117"/>
                  <a:pt x="70" y="122"/>
                </a:cubicBezTo>
                <a:cubicBezTo>
                  <a:pt x="70" y="132"/>
                  <a:pt x="70" y="132"/>
                  <a:pt x="70" y="132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59" y="132"/>
                  <a:pt x="58" y="133"/>
                  <a:pt x="58" y="134"/>
                </a:cubicBezTo>
                <a:cubicBezTo>
                  <a:pt x="58" y="135"/>
                  <a:pt x="59" y="136"/>
                  <a:pt x="60" y="136"/>
                </a:cubicBezTo>
                <a:cubicBezTo>
                  <a:pt x="104" y="136"/>
                  <a:pt x="104" y="136"/>
                  <a:pt x="104" y="136"/>
                </a:cubicBezTo>
                <a:cubicBezTo>
                  <a:pt x="105" y="136"/>
                  <a:pt x="106" y="135"/>
                  <a:pt x="106" y="134"/>
                </a:cubicBezTo>
                <a:cubicBezTo>
                  <a:pt x="106" y="133"/>
                  <a:pt x="105" y="132"/>
                  <a:pt x="104" y="132"/>
                </a:cubicBezTo>
                <a:cubicBezTo>
                  <a:pt x="94" y="132"/>
                  <a:pt x="94" y="132"/>
                  <a:pt x="94" y="132"/>
                </a:cubicBezTo>
                <a:cubicBezTo>
                  <a:pt x="94" y="122"/>
                  <a:pt x="94" y="122"/>
                  <a:pt x="94" y="122"/>
                </a:cubicBezTo>
                <a:cubicBezTo>
                  <a:pt x="108" y="117"/>
                  <a:pt x="118" y="104"/>
                  <a:pt x="118" y="88"/>
                </a:cubicBezTo>
                <a:close/>
                <a:moveTo>
                  <a:pt x="82" y="48"/>
                </a:moveTo>
                <a:cubicBezTo>
                  <a:pt x="84" y="48"/>
                  <a:pt x="86" y="50"/>
                  <a:pt x="86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5" y="52"/>
                  <a:pt x="83" y="52"/>
                  <a:pt x="82" y="52"/>
                </a:cubicBezTo>
                <a:cubicBezTo>
                  <a:pt x="81" y="52"/>
                  <a:pt x="79" y="52"/>
                  <a:pt x="78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50"/>
                  <a:pt x="80" y="48"/>
                  <a:pt x="82" y="48"/>
                </a:cubicBezTo>
                <a:close/>
                <a:moveTo>
                  <a:pt x="90" y="132"/>
                </a:moveTo>
                <a:cubicBezTo>
                  <a:pt x="74" y="132"/>
                  <a:pt x="74" y="132"/>
                  <a:pt x="74" y="132"/>
                </a:cubicBezTo>
                <a:cubicBezTo>
                  <a:pt x="74" y="124"/>
                  <a:pt x="74" y="124"/>
                  <a:pt x="74" y="124"/>
                </a:cubicBezTo>
                <a:cubicBezTo>
                  <a:pt x="90" y="124"/>
                  <a:pt x="90" y="124"/>
                  <a:pt x="90" y="124"/>
                </a:cubicBezTo>
                <a:lnTo>
                  <a:pt x="90" y="132"/>
                </a:lnTo>
                <a:close/>
                <a:moveTo>
                  <a:pt x="82" y="120"/>
                </a:moveTo>
                <a:cubicBezTo>
                  <a:pt x="64" y="120"/>
                  <a:pt x="50" y="106"/>
                  <a:pt x="50" y="88"/>
                </a:cubicBezTo>
                <a:cubicBezTo>
                  <a:pt x="50" y="70"/>
                  <a:pt x="64" y="56"/>
                  <a:pt x="82" y="56"/>
                </a:cubicBezTo>
                <a:cubicBezTo>
                  <a:pt x="100" y="56"/>
                  <a:pt x="114" y="70"/>
                  <a:pt x="114" y="88"/>
                </a:cubicBezTo>
                <a:cubicBezTo>
                  <a:pt x="114" y="106"/>
                  <a:pt x="100" y="120"/>
                  <a:pt x="82" y="120"/>
                </a:cubicBezTo>
                <a:close/>
                <a:moveTo>
                  <a:pt x="86" y="88"/>
                </a:moveTo>
                <a:cubicBezTo>
                  <a:pt x="86" y="90"/>
                  <a:pt x="84" y="92"/>
                  <a:pt x="82" y="92"/>
                </a:cubicBezTo>
                <a:cubicBezTo>
                  <a:pt x="80" y="92"/>
                  <a:pt x="78" y="90"/>
                  <a:pt x="78" y="88"/>
                </a:cubicBezTo>
                <a:cubicBezTo>
                  <a:pt x="78" y="86"/>
                  <a:pt x="80" y="84"/>
                  <a:pt x="82" y="84"/>
                </a:cubicBezTo>
                <a:cubicBezTo>
                  <a:pt x="84" y="84"/>
                  <a:pt x="86" y="86"/>
                  <a:pt x="86" y="88"/>
                </a:cubicBezTo>
                <a:close/>
                <a:moveTo>
                  <a:pt x="82" y="72"/>
                </a:moveTo>
                <a:cubicBezTo>
                  <a:pt x="73" y="72"/>
                  <a:pt x="66" y="79"/>
                  <a:pt x="66" y="88"/>
                </a:cubicBezTo>
                <a:cubicBezTo>
                  <a:pt x="66" y="97"/>
                  <a:pt x="73" y="104"/>
                  <a:pt x="82" y="104"/>
                </a:cubicBezTo>
                <a:cubicBezTo>
                  <a:pt x="91" y="104"/>
                  <a:pt x="98" y="97"/>
                  <a:pt x="98" y="88"/>
                </a:cubicBezTo>
                <a:cubicBezTo>
                  <a:pt x="98" y="79"/>
                  <a:pt x="91" y="72"/>
                  <a:pt x="82" y="72"/>
                </a:cubicBezTo>
                <a:close/>
                <a:moveTo>
                  <a:pt x="82" y="100"/>
                </a:moveTo>
                <a:cubicBezTo>
                  <a:pt x="75" y="100"/>
                  <a:pt x="70" y="95"/>
                  <a:pt x="70" y="88"/>
                </a:cubicBezTo>
                <a:cubicBezTo>
                  <a:pt x="70" y="81"/>
                  <a:pt x="75" y="76"/>
                  <a:pt x="82" y="76"/>
                </a:cubicBezTo>
                <a:cubicBezTo>
                  <a:pt x="89" y="76"/>
                  <a:pt x="94" y="81"/>
                  <a:pt x="94" y="88"/>
                </a:cubicBezTo>
                <a:cubicBezTo>
                  <a:pt x="94" y="95"/>
                  <a:pt x="89" y="100"/>
                  <a:pt x="82" y="100"/>
                </a:cubicBezTo>
                <a:close/>
                <a:moveTo>
                  <a:pt x="125" y="141"/>
                </a:moveTo>
                <a:cubicBezTo>
                  <a:pt x="122" y="143"/>
                  <a:pt x="120" y="145"/>
                  <a:pt x="117" y="146"/>
                </a:cubicBezTo>
                <a:cubicBezTo>
                  <a:pt x="88" y="163"/>
                  <a:pt x="52" y="157"/>
                  <a:pt x="31" y="133"/>
                </a:cubicBezTo>
                <a:cubicBezTo>
                  <a:pt x="35" y="128"/>
                  <a:pt x="35" y="122"/>
                  <a:pt x="32" y="116"/>
                </a:cubicBezTo>
                <a:cubicBezTo>
                  <a:pt x="27" y="108"/>
                  <a:pt x="18" y="106"/>
                  <a:pt x="10" y="110"/>
                </a:cubicBezTo>
                <a:cubicBezTo>
                  <a:pt x="2" y="115"/>
                  <a:pt x="0" y="124"/>
                  <a:pt x="4" y="132"/>
                </a:cubicBezTo>
                <a:cubicBezTo>
                  <a:pt x="8" y="139"/>
                  <a:pt x="18" y="142"/>
                  <a:pt x="25" y="138"/>
                </a:cubicBezTo>
                <a:cubicBezTo>
                  <a:pt x="49" y="165"/>
                  <a:pt x="89" y="172"/>
                  <a:pt x="121" y="153"/>
                </a:cubicBezTo>
                <a:cubicBezTo>
                  <a:pt x="124" y="151"/>
                  <a:pt x="127" y="149"/>
                  <a:pt x="130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147"/>
                  <a:pt x="130" y="147"/>
                  <a:pt x="131" y="146"/>
                </a:cubicBezTo>
                <a:cubicBezTo>
                  <a:pt x="132" y="145"/>
                  <a:pt x="132" y="142"/>
                  <a:pt x="130" y="141"/>
                </a:cubicBezTo>
                <a:cubicBezTo>
                  <a:pt x="129" y="139"/>
                  <a:pt x="127" y="139"/>
                  <a:pt x="125" y="141"/>
                </a:cubicBezTo>
                <a:close/>
                <a:moveTo>
                  <a:pt x="22" y="131"/>
                </a:moveTo>
                <a:cubicBezTo>
                  <a:pt x="18" y="133"/>
                  <a:pt x="13" y="132"/>
                  <a:pt x="11" y="128"/>
                </a:cubicBezTo>
                <a:cubicBezTo>
                  <a:pt x="9" y="124"/>
                  <a:pt x="10" y="119"/>
                  <a:pt x="14" y="117"/>
                </a:cubicBezTo>
                <a:cubicBezTo>
                  <a:pt x="18" y="115"/>
                  <a:pt x="23" y="116"/>
                  <a:pt x="25" y="120"/>
                </a:cubicBezTo>
                <a:cubicBezTo>
                  <a:pt x="27" y="124"/>
                  <a:pt x="26" y="129"/>
                  <a:pt x="22" y="13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8" name="Freeform 21"/>
          <p:cNvSpPr>
            <a:spLocks noEditPoints="1"/>
          </p:cNvSpPr>
          <p:nvPr/>
        </p:nvSpPr>
        <p:spPr bwMode="auto">
          <a:xfrm>
            <a:off x="7028790" y="1520320"/>
            <a:ext cx="285525" cy="314373"/>
          </a:xfrm>
          <a:custGeom>
            <a:avLst/>
            <a:gdLst>
              <a:gd name="T0" fmla="*/ 89 w 160"/>
              <a:gd name="T1" fmla="*/ 3 h 177"/>
              <a:gd name="T2" fmla="*/ 9 w 160"/>
              <a:gd name="T3" fmla="*/ 37 h 177"/>
              <a:gd name="T4" fmla="*/ 0 w 160"/>
              <a:gd name="T5" fmla="*/ 125 h 177"/>
              <a:gd name="T6" fmla="*/ 71 w 160"/>
              <a:gd name="T7" fmla="*/ 175 h 177"/>
              <a:gd name="T8" fmla="*/ 89 w 160"/>
              <a:gd name="T9" fmla="*/ 175 h 177"/>
              <a:gd name="T10" fmla="*/ 160 w 160"/>
              <a:gd name="T11" fmla="*/ 125 h 177"/>
              <a:gd name="T12" fmla="*/ 151 w 160"/>
              <a:gd name="T13" fmla="*/ 37 h 177"/>
              <a:gd name="T14" fmla="*/ 146 w 160"/>
              <a:gd name="T15" fmla="*/ 134 h 177"/>
              <a:gd name="T16" fmla="*/ 75 w 160"/>
              <a:gd name="T17" fmla="*/ 168 h 177"/>
              <a:gd name="T18" fmla="*/ 8 w 160"/>
              <a:gd name="T19" fmla="*/ 125 h 177"/>
              <a:gd name="T20" fmla="*/ 14 w 160"/>
              <a:gd name="T21" fmla="*/ 44 h 177"/>
              <a:gd name="T22" fmla="*/ 80 w 160"/>
              <a:gd name="T23" fmla="*/ 9 h 177"/>
              <a:gd name="T24" fmla="*/ 146 w 160"/>
              <a:gd name="T25" fmla="*/ 44 h 177"/>
              <a:gd name="T26" fmla="*/ 152 w 160"/>
              <a:gd name="T27" fmla="*/ 125 h 177"/>
              <a:gd name="T28" fmla="*/ 127 w 160"/>
              <a:gd name="T29" fmla="*/ 109 h 177"/>
              <a:gd name="T30" fmla="*/ 95 w 160"/>
              <a:gd name="T31" fmla="*/ 129 h 177"/>
              <a:gd name="T32" fmla="*/ 80 w 160"/>
              <a:gd name="T33" fmla="*/ 127 h 177"/>
              <a:gd name="T34" fmla="*/ 89 w 160"/>
              <a:gd name="T35" fmla="*/ 125 h 177"/>
              <a:gd name="T36" fmla="*/ 100 w 160"/>
              <a:gd name="T37" fmla="*/ 116 h 177"/>
              <a:gd name="T38" fmla="*/ 101 w 160"/>
              <a:gd name="T39" fmla="*/ 116 h 177"/>
              <a:gd name="T40" fmla="*/ 123 w 160"/>
              <a:gd name="T41" fmla="*/ 106 h 177"/>
              <a:gd name="T42" fmla="*/ 121 w 160"/>
              <a:gd name="T43" fmla="*/ 66 h 177"/>
              <a:gd name="T44" fmla="*/ 110 w 160"/>
              <a:gd name="T45" fmla="*/ 64 h 177"/>
              <a:gd name="T46" fmla="*/ 113 w 160"/>
              <a:gd name="T47" fmla="*/ 82 h 177"/>
              <a:gd name="T48" fmla="*/ 110 w 160"/>
              <a:gd name="T49" fmla="*/ 89 h 177"/>
              <a:gd name="T50" fmla="*/ 109 w 160"/>
              <a:gd name="T51" fmla="*/ 71 h 177"/>
              <a:gd name="T52" fmla="*/ 106 w 160"/>
              <a:gd name="T53" fmla="*/ 63 h 177"/>
              <a:gd name="T54" fmla="*/ 104 w 160"/>
              <a:gd name="T55" fmla="*/ 61 h 177"/>
              <a:gd name="T56" fmla="*/ 102 w 160"/>
              <a:gd name="T57" fmla="*/ 59 h 177"/>
              <a:gd name="T58" fmla="*/ 100 w 160"/>
              <a:gd name="T59" fmla="*/ 57 h 177"/>
              <a:gd name="T60" fmla="*/ 51 w 160"/>
              <a:gd name="T61" fmla="*/ 62 h 177"/>
              <a:gd name="T62" fmla="*/ 38 w 160"/>
              <a:gd name="T63" fmla="*/ 69 h 177"/>
              <a:gd name="T64" fmla="*/ 26 w 160"/>
              <a:gd name="T65" fmla="*/ 95 h 177"/>
              <a:gd name="T66" fmla="*/ 41 w 160"/>
              <a:gd name="T67" fmla="*/ 114 h 177"/>
              <a:gd name="T68" fmla="*/ 44 w 160"/>
              <a:gd name="T69" fmla="*/ 120 h 177"/>
              <a:gd name="T70" fmla="*/ 57 w 160"/>
              <a:gd name="T71" fmla="*/ 116 h 177"/>
              <a:gd name="T72" fmla="*/ 62 w 160"/>
              <a:gd name="T73" fmla="*/ 83 h 177"/>
              <a:gd name="T74" fmla="*/ 65 w 160"/>
              <a:gd name="T75" fmla="*/ 84 h 177"/>
              <a:gd name="T76" fmla="*/ 45 w 160"/>
              <a:gd name="T77" fmla="*/ 124 h 177"/>
              <a:gd name="T78" fmla="*/ 39 w 160"/>
              <a:gd name="T79" fmla="*/ 122 h 177"/>
              <a:gd name="T80" fmla="*/ 36 w 160"/>
              <a:gd name="T81" fmla="*/ 109 h 177"/>
              <a:gd name="T82" fmla="*/ 33 w 160"/>
              <a:gd name="T83" fmla="*/ 68 h 177"/>
              <a:gd name="T84" fmla="*/ 34 w 160"/>
              <a:gd name="T85" fmla="*/ 68 h 177"/>
              <a:gd name="T86" fmla="*/ 35 w 160"/>
              <a:gd name="T87" fmla="*/ 67 h 177"/>
              <a:gd name="T88" fmla="*/ 76 w 160"/>
              <a:gd name="T89" fmla="*/ 46 h 177"/>
              <a:gd name="T90" fmla="*/ 107 w 160"/>
              <a:gd name="T91" fmla="*/ 58 h 177"/>
              <a:gd name="T92" fmla="*/ 122 w 160"/>
              <a:gd name="T93" fmla="*/ 61 h 177"/>
              <a:gd name="T94" fmla="*/ 125 w 160"/>
              <a:gd name="T95" fmla="*/ 66 h 177"/>
              <a:gd name="T96" fmla="*/ 88 w 160"/>
              <a:gd name="T97" fmla="*/ 84 h 177"/>
              <a:gd name="T98" fmla="*/ 98 w 160"/>
              <a:gd name="T99" fmla="*/ 80 h 177"/>
              <a:gd name="T100" fmla="*/ 100 w 160"/>
              <a:gd name="T101" fmla="*/ 82 h 177"/>
              <a:gd name="T102" fmla="*/ 97 w 160"/>
              <a:gd name="T103" fmla="*/ 84 h 177"/>
              <a:gd name="T104" fmla="*/ 91 w 160"/>
              <a:gd name="T105" fmla="*/ 86 h 177"/>
              <a:gd name="T106" fmla="*/ 88 w 160"/>
              <a:gd name="T107" fmla="*/ 8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0" h="177">
                <a:moveTo>
                  <a:pt x="151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1"/>
                  <a:pt x="4" y="138"/>
                  <a:pt x="9" y="141"/>
                </a:cubicBezTo>
                <a:cubicBezTo>
                  <a:pt x="71" y="175"/>
                  <a:pt x="71" y="175"/>
                  <a:pt x="71" y="175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4" y="177"/>
                  <a:pt x="87" y="176"/>
                  <a:pt x="89" y="175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6" y="138"/>
                  <a:pt x="160" y="131"/>
                  <a:pt x="160" y="125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152" y="125"/>
                </a:moveTo>
                <a:cubicBezTo>
                  <a:pt x="152" y="128"/>
                  <a:pt x="149" y="132"/>
                  <a:pt x="146" y="134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3" y="169"/>
                  <a:pt x="77" y="169"/>
                  <a:pt x="75" y="168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1" y="132"/>
                  <a:pt x="8" y="128"/>
                  <a:pt x="8" y="12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0"/>
                  <a:pt x="11" y="46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10"/>
                  <a:pt x="78" y="9"/>
                  <a:pt x="80" y="9"/>
                </a:cubicBezTo>
                <a:cubicBezTo>
                  <a:pt x="82" y="9"/>
                  <a:pt x="84" y="10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6"/>
                  <a:pt x="152" y="50"/>
                  <a:pt x="152" y="53"/>
                </a:cubicBezTo>
                <a:lnTo>
                  <a:pt x="152" y="125"/>
                </a:lnTo>
                <a:close/>
                <a:moveTo>
                  <a:pt x="125" y="66"/>
                </a:moveTo>
                <a:cubicBezTo>
                  <a:pt x="133" y="85"/>
                  <a:pt x="134" y="99"/>
                  <a:pt x="127" y="109"/>
                </a:cubicBezTo>
                <a:cubicBezTo>
                  <a:pt x="121" y="117"/>
                  <a:pt x="111" y="120"/>
                  <a:pt x="104" y="120"/>
                </a:cubicBezTo>
                <a:cubicBezTo>
                  <a:pt x="102" y="124"/>
                  <a:pt x="99" y="127"/>
                  <a:pt x="95" y="129"/>
                </a:cubicBezTo>
                <a:cubicBezTo>
                  <a:pt x="93" y="129"/>
                  <a:pt x="91" y="130"/>
                  <a:pt x="89" y="130"/>
                </a:cubicBezTo>
                <a:cubicBezTo>
                  <a:pt x="85" y="130"/>
                  <a:pt x="82" y="129"/>
                  <a:pt x="80" y="127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80" y="123"/>
                  <a:pt x="84" y="125"/>
                  <a:pt x="89" y="125"/>
                </a:cubicBezTo>
                <a:cubicBezTo>
                  <a:pt x="90" y="125"/>
                  <a:pt x="92" y="125"/>
                  <a:pt x="93" y="124"/>
                </a:cubicBezTo>
                <a:cubicBezTo>
                  <a:pt x="97" y="123"/>
                  <a:pt x="100" y="120"/>
                  <a:pt x="100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7" y="116"/>
                  <a:pt x="118" y="115"/>
                  <a:pt x="123" y="106"/>
                </a:cubicBezTo>
                <a:cubicBezTo>
                  <a:pt x="129" y="98"/>
                  <a:pt x="129" y="85"/>
                  <a:pt x="122" y="67"/>
                </a:cubicBezTo>
                <a:cubicBezTo>
                  <a:pt x="121" y="67"/>
                  <a:pt x="121" y="66"/>
                  <a:pt x="121" y="66"/>
                </a:cubicBezTo>
                <a:cubicBezTo>
                  <a:pt x="121" y="66"/>
                  <a:pt x="120" y="65"/>
                  <a:pt x="119" y="65"/>
                </a:cubicBezTo>
                <a:cubicBezTo>
                  <a:pt x="118" y="64"/>
                  <a:pt x="113" y="63"/>
                  <a:pt x="110" y="64"/>
                </a:cubicBezTo>
                <a:cubicBezTo>
                  <a:pt x="111" y="66"/>
                  <a:pt x="112" y="68"/>
                  <a:pt x="113" y="73"/>
                </a:cubicBezTo>
                <a:cubicBezTo>
                  <a:pt x="114" y="77"/>
                  <a:pt x="113" y="79"/>
                  <a:pt x="113" y="82"/>
                </a:cubicBezTo>
                <a:cubicBezTo>
                  <a:pt x="113" y="87"/>
                  <a:pt x="112" y="88"/>
                  <a:pt x="110" y="90"/>
                </a:cubicBezTo>
                <a:cubicBezTo>
                  <a:pt x="110" y="90"/>
                  <a:pt x="110" y="89"/>
                  <a:pt x="110" y="89"/>
                </a:cubicBezTo>
                <a:cubicBezTo>
                  <a:pt x="110" y="87"/>
                  <a:pt x="111" y="86"/>
                  <a:pt x="111" y="81"/>
                </a:cubicBezTo>
                <a:cubicBezTo>
                  <a:pt x="111" y="77"/>
                  <a:pt x="110" y="73"/>
                  <a:pt x="109" y="71"/>
                </a:cubicBezTo>
                <a:cubicBezTo>
                  <a:pt x="109" y="69"/>
                  <a:pt x="108" y="66"/>
                  <a:pt x="106" y="64"/>
                </a:cubicBezTo>
                <a:cubicBezTo>
                  <a:pt x="106" y="64"/>
                  <a:pt x="106" y="64"/>
                  <a:pt x="106" y="63"/>
                </a:cubicBezTo>
                <a:cubicBezTo>
                  <a:pt x="106" y="63"/>
                  <a:pt x="105" y="63"/>
                  <a:pt x="105" y="63"/>
                </a:cubicBezTo>
                <a:cubicBezTo>
                  <a:pt x="105" y="62"/>
                  <a:pt x="105" y="62"/>
                  <a:pt x="104" y="61"/>
                </a:cubicBezTo>
                <a:cubicBezTo>
                  <a:pt x="104" y="61"/>
                  <a:pt x="104" y="61"/>
                  <a:pt x="103" y="60"/>
                </a:cubicBezTo>
                <a:cubicBezTo>
                  <a:pt x="103" y="60"/>
                  <a:pt x="103" y="60"/>
                  <a:pt x="102" y="5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101" y="58"/>
                  <a:pt x="101" y="58"/>
                  <a:pt x="100" y="57"/>
                </a:cubicBezTo>
                <a:cubicBezTo>
                  <a:pt x="94" y="52"/>
                  <a:pt x="85" y="50"/>
                  <a:pt x="76" y="50"/>
                </a:cubicBezTo>
                <a:cubicBezTo>
                  <a:pt x="67" y="50"/>
                  <a:pt x="57" y="54"/>
                  <a:pt x="51" y="62"/>
                </a:cubicBezTo>
                <a:cubicBezTo>
                  <a:pt x="51" y="62"/>
                  <a:pt x="51" y="62"/>
                  <a:pt x="50" y="62"/>
                </a:cubicBezTo>
                <a:cubicBezTo>
                  <a:pt x="46" y="64"/>
                  <a:pt x="42" y="66"/>
                  <a:pt x="38" y="69"/>
                </a:cubicBezTo>
                <a:cubicBezTo>
                  <a:pt x="38" y="69"/>
                  <a:pt x="38" y="70"/>
                  <a:pt x="38" y="70"/>
                </a:cubicBezTo>
                <a:cubicBezTo>
                  <a:pt x="38" y="70"/>
                  <a:pt x="23" y="84"/>
                  <a:pt x="26" y="95"/>
                </a:cubicBezTo>
                <a:cubicBezTo>
                  <a:pt x="27" y="99"/>
                  <a:pt x="31" y="103"/>
                  <a:pt x="37" y="105"/>
                </a:cubicBezTo>
                <a:cubicBezTo>
                  <a:pt x="41" y="106"/>
                  <a:pt x="41" y="110"/>
                  <a:pt x="41" y="114"/>
                </a:cubicBezTo>
                <a:cubicBezTo>
                  <a:pt x="41" y="116"/>
                  <a:pt x="41" y="118"/>
                  <a:pt x="42" y="119"/>
                </a:cubicBezTo>
                <a:cubicBezTo>
                  <a:pt x="42" y="120"/>
                  <a:pt x="43" y="120"/>
                  <a:pt x="44" y="120"/>
                </a:cubicBezTo>
                <a:cubicBezTo>
                  <a:pt x="44" y="120"/>
                  <a:pt x="45" y="120"/>
                  <a:pt x="45" y="120"/>
                </a:cubicBezTo>
                <a:cubicBezTo>
                  <a:pt x="47" y="120"/>
                  <a:pt x="52" y="120"/>
                  <a:pt x="57" y="116"/>
                </a:cubicBezTo>
                <a:cubicBezTo>
                  <a:pt x="62" y="110"/>
                  <a:pt x="63" y="100"/>
                  <a:pt x="61" y="85"/>
                </a:cubicBezTo>
                <a:cubicBezTo>
                  <a:pt x="60" y="84"/>
                  <a:pt x="61" y="83"/>
                  <a:pt x="62" y="83"/>
                </a:cubicBezTo>
                <a:cubicBezTo>
                  <a:pt x="63" y="83"/>
                  <a:pt x="63" y="83"/>
                  <a:pt x="63" y="83"/>
                </a:cubicBezTo>
                <a:cubicBezTo>
                  <a:pt x="64" y="83"/>
                  <a:pt x="65" y="83"/>
                  <a:pt x="65" y="84"/>
                </a:cubicBezTo>
                <a:cubicBezTo>
                  <a:pt x="68" y="100"/>
                  <a:pt x="66" y="112"/>
                  <a:pt x="60" y="118"/>
                </a:cubicBezTo>
                <a:cubicBezTo>
                  <a:pt x="54" y="125"/>
                  <a:pt x="45" y="124"/>
                  <a:pt x="45" y="124"/>
                </a:cubicBezTo>
                <a:cubicBezTo>
                  <a:pt x="44" y="124"/>
                  <a:pt x="44" y="124"/>
                  <a:pt x="43" y="124"/>
                </a:cubicBezTo>
                <a:cubicBezTo>
                  <a:pt x="42" y="124"/>
                  <a:pt x="40" y="123"/>
                  <a:pt x="39" y="122"/>
                </a:cubicBezTo>
                <a:cubicBezTo>
                  <a:pt x="37" y="120"/>
                  <a:pt x="37" y="116"/>
                  <a:pt x="37" y="114"/>
                </a:cubicBezTo>
                <a:cubicBezTo>
                  <a:pt x="37" y="111"/>
                  <a:pt x="37" y="109"/>
                  <a:pt x="36" y="109"/>
                </a:cubicBezTo>
                <a:cubicBezTo>
                  <a:pt x="28" y="106"/>
                  <a:pt x="23" y="102"/>
                  <a:pt x="22" y="96"/>
                </a:cubicBezTo>
                <a:cubicBezTo>
                  <a:pt x="19" y="85"/>
                  <a:pt x="29" y="73"/>
                  <a:pt x="33" y="68"/>
                </a:cubicBezTo>
                <a:cubicBezTo>
                  <a:pt x="33" y="68"/>
                  <a:pt x="33" y="68"/>
                  <a:pt x="33" y="68"/>
                </a:cubicBezTo>
                <a:cubicBezTo>
                  <a:pt x="33" y="68"/>
                  <a:pt x="34" y="68"/>
                  <a:pt x="34" y="68"/>
                </a:cubicBezTo>
                <a:cubicBezTo>
                  <a:pt x="34" y="67"/>
                  <a:pt x="35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9" y="63"/>
                  <a:pt x="43" y="60"/>
                  <a:pt x="48" y="58"/>
                </a:cubicBezTo>
                <a:cubicBezTo>
                  <a:pt x="55" y="51"/>
                  <a:pt x="66" y="46"/>
                  <a:pt x="76" y="46"/>
                </a:cubicBezTo>
                <a:cubicBezTo>
                  <a:pt x="82" y="46"/>
                  <a:pt x="88" y="47"/>
                  <a:pt x="93" y="49"/>
                </a:cubicBezTo>
                <a:cubicBezTo>
                  <a:pt x="98" y="50"/>
                  <a:pt x="104" y="54"/>
                  <a:pt x="107" y="58"/>
                </a:cubicBezTo>
                <a:cubicBezTo>
                  <a:pt x="108" y="59"/>
                  <a:pt x="108" y="60"/>
                  <a:pt x="109" y="60"/>
                </a:cubicBezTo>
                <a:cubicBezTo>
                  <a:pt x="113" y="58"/>
                  <a:pt x="119" y="60"/>
                  <a:pt x="122" y="61"/>
                </a:cubicBezTo>
                <a:cubicBezTo>
                  <a:pt x="122" y="62"/>
                  <a:pt x="123" y="62"/>
                  <a:pt x="124" y="63"/>
                </a:cubicBezTo>
                <a:cubicBezTo>
                  <a:pt x="125" y="64"/>
                  <a:pt x="125" y="65"/>
                  <a:pt x="125" y="66"/>
                </a:cubicBezTo>
                <a:close/>
                <a:moveTo>
                  <a:pt x="87" y="85"/>
                </a:moveTo>
                <a:cubicBezTo>
                  <a:pt x="87" y="85"/>
                  <a:pt x="87" y="84"/>
                  <a:pt x="88" y="84"/>
                </a:cubicBezTo>
                <a:cubicBezTo>
                  <a:pt x="89" y="82"/>
                  <a:pt x="91" y="79"/>
                  <a:pt x="96" y="79"/>
                </a:cubicBezTo>
                <a:cubicBezTo>
                  <a:pt x="96" y="79"/>
                  <a:pt x="97" y="79"/>
                  <a:pt x="98" y="80"/>
                </a:cubicBezTo>
                <a:cubicBezTo>
                  <a:pt x="99" y="80"/>
                  <a:pt x="99" y="80"/>
                  <a:pt x="100" y="81"/>
                </a:cubicBezTo>
                <a:cubicBezTo>
                  <a:pt x="100" y="81"/>
                  <a:pt x="100" y="82"/>
                  <a:pt x="100" y="82"/>
                </a:cubicBezTo>
                <a:cubicBezTo>
                  <a:pt x="100" y="83"/>
                  <a:pt x="99" y="84"/>
                  <a:pt x="98" y="84"/>
                </a:cubicBezTo>
                <a:cubicBezTo>
                  <a:pt x="97" y="84"/>
                  <a:pt x="97" y="84"/>
                  <a:pt x="97" y="84"/>
                </a:cubicBezTo>
                <a:cubicBezTo>
                  <a:pt x="97" y="84"/>
                  <a:pt x="96" y="84"/>
                  <a:pt x="96" y="84"/>
                </a:cubicBezTo>
                <a:cubicBezTo>
                  <a:pt x="93" y="84"/>
                  <a:pt x="91" y="86"/>
                  <a:pt x="91" y="86"/>
                </a:cubicBezTo>
                <a:cubicBezTo>
                  <a:pt x="91" y="86"/>
                  <a:pt x="90" y="87"/>
                  <a:pt x="89" y="87"/>
                </a:cubicBezTo>
                <a:cubicBezTo>
                  <a:pt x="89" y="87"/>
                  <a:pt x="89" y="87"/>
                  <a:pt x="88" y="86"/>
                </a:cubicBezTo>
                <a:cubicBezTo>
                  <a:pt x="88" y="86"/>
                  <a:pt x="87" y="86"/>
                  <a:pt x="87" y="8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8" name="Freeform 29"/>
          <p:cNvSpPr>
            <a:spLocks noEditPoints="1"/>
          </p:cNvSpPr>
          <p:nvPr/>
        </p:nvSpPr>
        <p:spPr bwMode="auto">
          <a:xfrm>
            <a:off x="9077542" y="1520690"/>
            <a:ext cx="285525" cy="313634"/>
          </a:xfrm>
          <a:custGeom>
            <a:avLst/>
            <a:gdLst>
              <a:gd name="T0" fmla="*/ 62 w 160"/>
              <a:gd name="T1" fmla="*/ 84 h 177"/>
              <a:gd name="T2" fmla="*/ 62 w 160"/>
              <a:gd name="T3" fmla="*/ 89 h 177"/>
              <a:gd name="T4" fmla="*/ 69 w 160"/>
              <a:gd name="T5" fmla="*/ 86 h 177"/>
              <a:gd name="T6" fmla="*/ 141 w 160"/>
              <a:gd name="T7" fmla="*/ 48 h 177"/>
              <a:gd name="T8" fmla="*/ 122 w 160"/>
              <a:gd name="T9" fmla="*/ 55 h 177"/>
              <a:gd name="T10" fmla="*/ 102 w 160"/>
              <a:gd name="T11" fmla="*/ 48 h 177"/>
              <a:gd name="T12" fmla="*/ 98 w 160"/>
              <a:gd name="T13" fmla="*/ 50 h 177"/>
              <a:gd name="T14" fmla="*/ 111 w 160"/>
              <a:gd name="T15" fmla="*/ 68 h 177"/>
              <a:gd name="T16" fmla="*/ 114 w 160"/>
              <a:gd name="T17" fmla="*/ 77 h 177"/>
              <a:gd name="T18" fmla="*/ 81 w 160"/>
              <a:gd name="T19" fmla="*/ 73 h 177"/>
              <a:gd name="T20" fmla="*/ 29 w 160"/>
              <a:gd name="T21" fmla="*/ 74 h 177"/>
              <a:gd name="T22" fmla="*/ 58 w 160"/>
              <a:gd name="T23" fmla="*/ 122 h 177"/>
              <a:gd name="T24" fmla="*/ 66 w 160"/>
              <a:gd name="T25" fmla="*/ 128 h 177"/>
              <a:gd name="T26" fmla="*/ 83 w 160"/>
              <a:gd name="T27" fmla="*/ 132 h 177"/>
              <a:gd name="T28" fmla="*/ 81 w 160"/>
              <a:gd name="T29" fmla="*/ 123 h 177"/>
              <a:gd name="T30" fmla="*/ 84 w 160"/>
              <a:gd name="T31" fmla="*/ 121 h 177"/>
              <a:gd name="T32" fmla="*/ 128 w 160"/>
              <a:gd name="T33" fmla="*/ 73 h 177"/>
              <a:gd name="T34" fmla="*/ 130 w 160"/>
              <a:gd name="T35" fmla="*/ 70 h 177"/>
              <a:gd name="T36" fmla="*/ 145 w 160"/>
              <a:gd name="T37" fmla="*/ 50 h 177"/>
              <a:gd name="T38" fmla="*/ 141 w 160"/>
              <a:gd name="T39" fmla="*/ 48 h 177"/>
              <a:gd name="T40" fmla="*/ 128 w 160"/>
              <a:gd name="T41" fmla="*/ 66 h 177"/>
              <a:gd name="T42" fmla="*/ 124 w 160"/>
              <a:gd name="T43" fmla="*/ 72 h 177"/>
              <a:gd name="T44" fmla="*/ 84 w 160"/>
              <a:gd name="T45" fmla="*/ 117 h 177"/>
              <a:gd name="T46" fmla="*/ 74 w 160"/>
              <a:gd name="T47" fmla="*/ 119 h 177"/>
              <a:gd name="T48" fmla="*/ 78 w 160"/>
              <a:gd name="T49" fmla="*/ 125 h 177"/>
              <a:gd name="T50" fmla="*/ 70 w 160"/>
              <a:gd name="T51" fmla="*/ 125 h 177"/>
              <a:gd name="T52" fmla="*/ 63 w 160"/>
              <a:gd name="T53" fmla="*/ 118 h 177"/>
              <a:gd name="T54" fmla="*/ 28 w 160"/>
              <a:gd name="T55" fmla="*/ 91 h 177"/>
              <a:gd name="T56" fmla="*/ 52 w 160"/>
              <a:gd name="T57" fmla="*/ 89 h 177"/>
              <a:gd name="T58" fmla="*/ 52 w 160"/>
              <a:gd name="T59" fmla="*/ 84 h 177"/>
              <a:gd name="T60" fmla="*/ 33 w 160"/>
              <a:gd name="T61" fmla="*/ 76 h 177"/>
              <a:gd name="T62" fmla="*/ 81 w 160"/>
              <a:gd name="T63" fmla="*/ 77 h 177"/>
              <a:gd name="T64" fmla="*/ 119 w 160"/>
              <a:gd name="T65" fmla="*/ 78 h 177"/>
              <a:gd name="T66" fmla="*/ 114 w 160"/>
              <a:gd name="T67" fmla="*/ 64 h 177"/>
              <a:gd name="T68" fmla="*/ 105 w 160"/>
              <a:gd name="T69" fmla="*/ 54 h 177"/>
              <a:gd name="T70" fmla="*/ 120 w 160"/>
              <a:gd name="T71" fmla="*/ 60 h 177"/>
              <a:gd name="T72" fmla="*/ 123 w 160"/>
              <a:gd name="T73" fmla="*/ 60 h 177"/>
              <a:gd name="T74" fmla="*/ 140 w 160"/>
              <a:gd name="T75" fmla="*/ 55 h 177"/>
              <a:gd name="T76" fmla="*/ 151 w 160"/>
              <a:gd name="T77" fmla="*/ 37 h 177"/>
              <a:gd name="T78" fmla="*/ 71 w 160"/>
              <a:gd name="T79" fmla="*/ 3 h 177"/>
              <a:gd name="T80" fmla="*/ 0 w 160"/>
              <a:gd name="T81" fmla="*/ 53 h 177"/>
              <a:gd name="T82" fmla="*/ 10 w 160"/>
              <a:gd name="T83" fmla="*/ 140 h 177"/>
              <a:gd name="T84" fmla="*/ 80 w 160"/>
              <a:gd name="T85" fmla="*/ 177 h 177"/>
              <a:gd name="T86" fmla="*/ 151 w 160"/>
              <a:gd name="T87" fmla="*/ 140 h 177"/>
              <a:gd name="T88" fmla="*/ 160 w 160"/>
              <a:gd name="T89" fmla="*/ 53 h 177"/>
              <a:gd name="T90" fmla="*/ 152 w 160"/>
              <a:gd name="T91" fmla="*/ 124 h 177"/>
              <a:gd name="T92" fmla="*/ 85 w 160"/>
              <a:gd name="T93" fmla="*/ 167 h 177"/>
              <a:gd name="T94" fmla="*/ 14 w 160"/>
              <a:gd name="T95" fmla="*/ 133 h 177"/>
              <a:gd name="T96" fmla="*/ 9 w 160"/>
              <a:gd name="T97" fmla="*/ 53 h 177"/>
              <a:gd name="T98" fmla="*/ 75 w 160"/>
              <a:gd name="T99" fmla="*/ 10 h 177"/>
              <a:gd name="T100" fmla="*/ 85 w 160"/>
              <a:gd name="T101" fmla="*/ 10 h 177"/>
              <a:gd name="T102" fmla="*/ 152 w 160"/>
              <a:gd name="T103" fmla="*/ 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0" h="177">
                <a:moveTo>
                  <a:pt x="67" y="84"/>
                </a:moveTo>
                <a:cubicBezTo>
                  <a:pt x="62" y="84"/>
                  <a:pt x="62" y="84"/>
                  <a:pt x="62" y="84"/>
                </a:cubicBezTo>
                <a:cubicBezTo>
                  <a:pt x="61" y="84"/>
                  <a:pt x="60" y="85"/>
                  <a:pt x="60" y="86"/>
                </a:cubicBezTo>
                <a:cubicBezTo>
                  <a:pt x="60" y="88"/>
                  <a:pt x="61" y="89"/>
                  <a:pt x="62" y="89"/>
                </a:cubicBezTo>
                <a:cubicBezTo>
                  <a:pt x="67" y="89"/>
                  <a:pt x="67" y="89"/>
                  <a:pt x="67" y="89"/>
                </a:cubicBezTo>
                <a:cubicBezTo>
                  <a:pt x="68" y="89"/>
                  <a:pt x="69" y="88"/>
                  <a:pt x="69" y="86"/>
                </a:cubicBezTo>
                <a:cubicBezTo>
                  <a:pt x="69" y="85"/>
                  <a:pt x="67" y="84"/>
                  <a:pt x="67" y="84"/>
                </a:cubicBezTo>
                <a:close/>
                <a:moveTo>
                  <a:pt x="141" y="48"/>
                </a:moveTo>
                <a:cubicBezTo>
                  <a:pt x="141" y="48"/>
                  <a:pt x="136" y="53"/>
                  <a:pt x="126" y="53"/>
                </a:cubicBezTo>
                <a:cubicBezTo>
                  <a:pt x="125" y="53"/>
                  <a:pt x="125" y="53"/>
                  <a:pt x="122" y="55"/>
                </a:cubicBezTo>
                <a:cubicBezTo>
                  <a:pt x="119" y="53"/>
                  <a:pt x="118" y="53"/>
                  <a:pt x="118" y="53"/>
                </a:cubicBezTo>
                <a:cubicBezTo>
                  <a:pt x="113" y="54"/>
                  <a:pt x="105" y="50"/>
                  <a:pt x="102" y="48"/>
                </a:cubicBezTo>
                <a:cubicBezTo>
                  <a:pt x="101" y="48"/>
                  <a:pt x="100" y="48"/>
                  <a:pt x="99" y="48"/>
                </a:cubicBezTo>
                <a:cubicBezTo>
                  <a:pt x="98" y="49"/>
                  <a:pt x="98" y="50"/>
                  <a:pt x="98" y="50"/>
                </a:cubicBezTo>
                <a:cubicBezTo>
                  <a:pt x="98" y="51"/>
                  <a:pt x="102" y="63"/>
                  <a:pt x="110" y="67"/>
                </a:cubicBezTo>
                <a:cubicBezTo>
                  <a:pt x="111" y="68"/>
                  <a:pt x="111" y="68"/>
                  <a:pt x="111" y="68"/>
                </a:cubicBezTo>
                <a:cubicBezTo>
                  <a:pt x="113" y="68"/>
                  <a:pt x="116" y="70"/>
                  <a:pt x="116" y="70"/>
                </a:cubicBezTo>
                <a:cubicBezTo>
                  <a:pt x="116" y="72"/>
                  <a:pt x="116" y="74"/>
                  <a:pt x="114" y="77"/>
                </a:cubicBezTo>
                <a:cubicBezTo>
                  <a:pt x="114" y="79"/>
                  <a:pt x="108" y="81"/>
                  <a:pt x="104" y="81"/>
                </a:cubicBezTo>
                <a:cubicBezTo>
                  <a:pt x="96" y="80"/>
                  <a:pt x="89" y="77"/>
                  <a:pt x="81" y="73"/>
                </a:cubicBezTo>
                <a:cubicBezTo>
                  <a:pt x="73" y="70"/>
                  <a:pt x="65" y="66"/>
                  <a:pt x="55" y="66"/>
                </a:cubicBezTo>
                <a:cubicBezTo>
                  <a:pt x="43" y="65"/>
                  <a:pt x="34" y="68"/>
                  <a:pt x="29" y="74"/>
                </a:cubicBezTo>
                <a:cubicBezTo>
                  <a:pt x="25" y="78"/>
                  <a:pt x="23" y="84"/>
                  <a:pt x="23" y="91"/>
                </a:cubicBezTo>
                <a:cubicBezTo>
                  <a:pt x="24" y="107"/>
                  <a:pt x="39" y="120"/>
                  <a:pt x="58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61" y="123"/>
                  <a:pt x="63" y="126"/>
                  <a:pt x="66" y="128"/>
                </a:cubicBezTo>
                <a:cubicBezTo>
                  <a:pt x="69" y="130"/>
                  <a:pt x="77" y="133"/>
                  <a:pt x="80" y="133"/>
                </a:cubicBezTo>
                <a:cubicBezTo>
                  <a:pt x="81" y="133"/>
                  <a:pt x="82" y="133"/>
                  <a:pt x="83" y="132"/>
                </a:cubicBezTo>
                <a:cubicBezTo>
                  <a:pt x="84" y="132"/>
                  <a:pt x="84" y="131"/>
                  <a:pt x="84" y="130"/>
                </a:cubicBezTo>
                <a:cubicBezTo>
                  <a:pt x="83" y="128"/>
                  <a:pt x="82" y="125"/>
                  <a:pt x="81" y="123"/>
                </a:cubicBezTo>
                <a:cubicBezTo>
                  <a:pt x="81" y="122"/>
                  <a:pt x="81" y="122"/>
                  <a:pt x="81" y="121"/>
                </a:cubicBezTo>
                <a:cubicBezTo>
                  <a:pt x="84" y="121"/>
                  <a:pt x="84" y="121"/>
                  <a:pt x="84" y="121"/>
                </a:cubicBezTo>
                <a:cubicBezTo>
                  <a:pt x="116" y="119"/>
                  <a:pt x="125" y="94"/>
                  <a:pt x="126" y="89"/>
                </a:cubicBezTo>
                <a:cubicBezTo>
                  <a:pt x="128" y="83"/>
                  <a:pt x="128" y="76"/>
                  <a:pt x="128" y="73"/>
                </a:cubicBezTo>
                <a:cubicBezTo>
                  <a:pt x="128" y="71"/>
                  <a:pt x="128" y="71"/>
                  <a:pt x="128" y="71"/>
                </a:cubicBezTo>
                <a:cubicBezTo>
                  <a:pt x="128" y="71"/>
                  <a:pt x="129" y="70"/>
                  <a:pt x="130" y="70"/>
                </a:cubicBezTo>
                <a:cubicBezTo>
                  <a:pt x="132" y="70"/>
                  <a:pt x="135" y="68"/>
                  <a:pt x="137" y="67"/>
                </a:cubicBezTo>
                <a:cubicBezTo>
                  <a:pt x="143" y="62"/>
                  <a:pt x="145" y="51"/>
                  <a:pt x="145" y="50"/>
                </a:cubicBezTo>
                <a:cubicBezTo>
                  <a:pt x="145" y="49"/>
                  <a:pt x="144" y="48"/>
                  <a:pt x="144" y="48"/>
                </a:cubicBezTo>
                <a:cubicBezTo>
                  <a:pt x="143" y="47"/>
                  <a:pt x="142" y="47"/>
                  <a:pt x="141" y="48"/>
                </a:cubicBezTo>
                <a:close/>
                <a:moveTo>
                  <a:pt x="134" y="63"/>
                </a:moveTo>
                <a:cubicBezTo>
                  <a:pt x="132" y="65"/>
                  <a:pt x="130" y="66"/>
                  <a:pt x="128" y="66"/>
                </a:cubicBezTo>
                <a:cubicBezTo>
                  <a:pt x="125" y="68"/>
                  <a:pt x="124" y="68"/>
                  <a:pt x="124" y="70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5"/>
                  <a:pt x="124" y="82"/>
                  <a:pt x="122" y="87"/>
                </a:cubicBezTo>
                <a:cubicBezTo>
                  <a:pt x="121" y="92"/>
                  <a:pt x="113" y="115"/>
                  <a:pt x="84" y="117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5" y="117"/>
                  <a:pt x="74" y="118"/>
                  <a:pt x="74" y="119"/>
                </a:cubicBezTo>
                <a:cubicBezTo>
                  <a:pt x="73" y="119"/>
                  <a:pt x="74" y="120"/>
                  <a:pt x="74" y="121"/>
                </a:cubicBezTo>
                <a:cubicBezTo>
                  <a:pt x="74" y="121"/>
                  <a:pt x="76" y="123"/>
                  <a:pt x="78" y="125"/>
                </a:cubicBezTo>
                <a:cubicBezTo>
                  <a:pt x="79" y="126"/>
                  <a:pt x="79" y="128"/>
                  <a:pt x="80" y="129"/>
                </a:cubicBezTo>
                <a:cubicBezTo>
                  <a:pt x="77" y="128"/>
                  <a:pt x="72" y="126"/>
                  <a:pt x="70" y="125"/>
                </a:cubicBezTo>
                <a:cubicBezTo>
                  <a:pt x="66" y="121"/>
                  <a:pt x="65" y="119"/>
                  <a:pt x="65" y="119"/>
                </a:cubicBezTo>
                <a:cubicBezTo>
                  <a:pt x="65" y="119"/>
                  <a:pt x="64" y="118"/>
                  <a:pt x="63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42" y="116"/>
                  <a:pt x="29" y="105"/>
                  <a:pt x="28" y="91"/>
                </a:cubicBezTo>
                <a:cubicBezTo>
                  <a:pt x="28" y="89"/>
                  <a:pt x="28" y="89"/>
                  <a:pt x="28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3" y="89"/>
                  <a:pt x="54" y="88"/>
                  <a:pt x="54" y="87"/>
                </a:cubicBezTo>
                <a:cubicBezTo>
                  <a:pt x="54" y="86"/>
                  <a:pt x="53" y="84"/>
                  <a:pt x="52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9" y="81"/>
                  <a:pt x="31" y="78"/>
                  <a:pt x="33" y="76"/>
                </a:cubicBezTo>
                <a:cubicBezTo>
                  <a:pt x="37" y="71"/>
                  <a:pt x="45" y="69"/>
                  <a:pt x="56" y="70"/>
                </a:cubicBezTo>
                <a:cubicBezTo>
                  <a:pt x="65" y="70"/>
                  <a:pt x="73" y="73"/>
                  <a:pt x="81" y="77"/>
                </a:cubicBezTo>
                <a:cubicBezTo>
                  <a:pt x="88" y="80"/>
                  <a:pt x="96" y="84"/>
                  <a:pt x="105" y="84"/>
                </a:cubicBezTo>
                <a:cubicBezTo>
                  <a:pt x="110" y="85"/>
                  <a:pt x="118" y="82"/>
                  <a:pt x="119" y="78"/>
                </a:cubicBezTo>
                <a:cubicBezTo>
                  <a:pt x="121" y="75"/>
                  <a:pt x="121" y="72"/>
                  <a:pt x="121" y="70"/>
                </a:cubicBezTo>
                <a:cubicBezTo>
                  <a:pt x="120" y="67"/>
                  <a:pt x="117" y="66"/>
                  <a:pt x="114" y="64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09" y="61"/>
                  <a:pt x="106" y="57"/>
                  <a:pt x="105" y="54"/>
                </a:cubicBezTo>
                <a:cubicBezTo>
                  <a:pt x="108" y="56"/>
                  <a:pt x="114" y="58"/>
                  <a:pt x="118" y="57"/>
                </a:cubicBezTo>
                <a:cubicBezTo>
                  <a:pt x="118" y="58"/>
                  <a:pt x="119" y="59"/>
                  <a:pt x="120" y="60"/>
                </a:cubicBezTo>
                <a:cubicBezTo>
                  <a:pt x="121" y="60"/>
                  <a:pt x="121" y="61"/>
                  <a:pt x="122" y="61"/>
                </a:cubicBezTo>
                <a:cubicBezTo>
                  <a:pt x="122" y="61"/>
                  <a:pt x="123" y="61"/>
                  <a:pt x="123" y="60"/>
                </a:cubicBezTo>
                <a:cubicBezTo>
                  <a:pt x="125" y="59"/>
                  <a:pt x="126" y="58"/>
                  <a:pt x="126" y="58"/>
                </a:cubicBezTo>
                <a:cubicBezTo>
                  <a:pt x="132" y="58"/>
                  <a:pt x="137" y="56"/>
                  <a:pt x="140" y="55"/>
                </a:cubicBezTo>
                <a:cubicBezTo>
                  <a:pt x="139" y="57"/>
                  <a:pt x="137" y="61"/>
                  <a:pt x="134" y="63"/>
                </a:cubicBezTo>
                <a:close/>
                <a:moveTo>
                  <a:pt x="151" y="37"/>
                </a:moveTo>
                <a:cubicBezTo>
                  <a:pt x="90" y="3"/>
                  <a:pt x="90" y="3"/>
                  <a:pt x="90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10" y="37"/>
                  <a:pt x="10" y="37"/>
                  <a:pt x="10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4" y="137"/>
                  <a:pt x="10" y="140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4" y="177"/>
                  <a:pt x="87" y="176"/>
                  <a:pt x="90" y="174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6" y="137"/>
                  <a:pt x="160" y="130"/>
                  <a:pt x="160" y="124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152" y="124"/>
                </a:moveTo>
                <a:cubicBezTo>
                  <a:pt x="152" y="127"/>
                  <a:pt x="149" y="132"/>
                  <a:pt x="147" y="133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3" y="169"/>
                  <a:pt x="78" y="169"/>
                  <a:pt x="75" y="167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11" y="132"/>
                  <a:pt x="9" y="127"/>
                  <a:pt x="9" y="124"/>
                </a:cubicBezTo>
                <a:cubicBezTo>
                  <a:pt x="9" y="53"/>
                  <a:pt x="9" y="53"/>
                  <a:pt x="9" y="53"/>
                </a:cubicBezTo>
                <a:cubicBezTo>
                  <a:pt x="9" y="49"/>
                  <a:pt x="11" y="45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9"/>
                  <a:pt x="78" y="9"/>
                  <a:pt x="80" y="9"/>
                </a:cubicBezTo>
                <a:cubicBezTo>
                  <a:pt x="82" y="9"/>
                  <a:pt x="84" y="9"/>
                  <a:pt x="85" y="10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49" y="45"/>
                  <a:pt x="152" y="49"/>
                  <a:pt x="152" y="53"/>
                </a:cubicBezTo>
                <a:lnTo>
                  <a:pt x="152" y="12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TextBox 266"/>
          <p:cNvSpPr txBox="1"/>
          <p:nvPr/>
        </p:nvSpPr>
        <p:spPr>
          <a:xfrm>
            <a:off x="1530027" y="184292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DGC(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dayu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140" name="TextBox 266"/>
          <p:cNvSpPr txBox="1"/>
          <p:nvPr/>
        </p:nvSpPr>
        <p:spPr>
          <a:xfrm>
            <a:off x="3706875" y="184292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266"/>
          <p:cNvSpPr txBox="1"/>
          <p:nvPr/>
        </p:nvSpPr>
        <p:spPr>
          <a:xfrm>
            <a:off x="4755762" y="1842927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266"/>
          <p:cNvSpPr txBox="1"/>
          <p:nvPr/>
        </p:nvSpPr>
        <p:spPr>
          <a:xfrm>
            <a:off x="5855157" y="1842927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hilens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TextBox 266"/>
          <p:cNvSpPr txBox="1"/>
          <p:nvPr/>
        </p:nvSpPr>
        <p:spPr>
          <a:xfrm>
            <a:off x="6938155" y="18429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TextBox 266"/>
          <p:cNvSpPr txBox="1"/>
          <p:nvPr/>
        </p:nvSpPr>
        <p:spPr>
          <a:xfrm>
            <a:off x="8761685" y="1842927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Table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TextBox 266"/>
          <p:cNvSpPr txBox="1"/>
          <p:nvPr/>
        </p:nvSpPr>
        <p:spPr>
          <a:xfrm>
            <a:off x="11177978" y="1860537"/>
            <a:ext cx="344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TextBox 266"/>
          <p:cNvSpPr txBox="1"/>
          <p:nvPr/>
        </p:nvSpPr>
        <p:spPr>
          <a:xfrm>
            <a:off x="9845013" y="1842928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DLI(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UQuery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48" name="Freeform 33"/>
          <p:cNvSpPr>
            <a:spLocks noEditPoints="1"/>
          </p:cNvSpPr>
          <p:nvPr/>
        </p:nvSpPr>
        <p:spPr bwMode="auto">
          <a:xfrm>
            <a:off x="10172892" y="1520690"/>
            <a:ext cx="285525" cy="313634"/>
          </a:xfrm>
          <a:custGeom>
            <a:avLst/>
            <a:gdLst>
              <a:gd name="T0" fmla="*/ 95 w 160"/>
              <a:gd name="T1" fmla="*/ 79 h 177"/>
              <a:gd name="T2" fmla="*/ 64 w 160"/>
              <a:gd name="T3" fmla="*/ 79 h 177"/>
              <a:gd name="T4" fmla="*/ 89 w 160"/>
              <a:gd name="T5" fmla="*/ 92 h 177"/>
              <a:gd name="T6" fmla="*/ 97 w 160"/>
              <a:gd name="T7" fmla="*/ 98 h 177"/>
              <a:gd name="T8" fmla="*/ 98 w 160"/>
              <a:gd name="T9" fmla="*/ 95 h 177"/>
              <a:gd name="T10" fmla="*/ 80 w 160"/>
              <a:gd name="T11" fmla="*/ 91 h 177"/>
              <a:gd name="T12" fmla="*/ 80 w 160"/>
              <a:gd name="T13" fmla="*/ 68 h 177"/>
              <a:gd name="T14" fmla="*/ 80 w 160"/>
              <a:gd name="T15" fmla="*/ 91 h 177"/>
              <a:gd name="T16" fmla="*/ 80 w 160"/>
              <a:gd name="T17" fmla="*/ 48 h 177"/>
              <a:gd name="T18" fmla="*/ 27 w 160"/>
              <a:gd name="T19" fmla="*/ 96 h 177"/>
              <a:gd name="T20" fmla="*/ 107 w 160"/>
              <a:gd name="T21" fmla="*/ 126 h 177"/>
              <a:gd name="T22" fmla="*/ 133 w 160"/>
              <a:gd name="T23" fmla="*/ 96 h 177"/>
              <a:gd name="T24" fmla="*/ 109 w 160"/>
              <a:gd name="T25" fmla="*/ 121 h 177"/>
              <a:gd name="T26" fmla="*/ 107 w 160"/>
              <a:gd name="T27" fmla="*/ 101 h 177"/>
              <a:gd name="T28" fmla="*/ 105 w 160"/>
              <a:gd name="T29" fmla="*/ 121 h 177"/>
              <a:gd name="T30" fmla="*/ 93 w 160"/>
              <a:gd name="T31" fmla="*/ 111 h 177"/>
              <a:gd name="T32" fmla="*/ 88 w 160"/>
              <a:gd name="T33" fmla="*/ 111 h 177"/>
              <a:gd name="T34" fmla="*/ 76 w 160"/>
              <a:gd name="T35" fmla="*/ 121 h 177"/>
              <a:gd name="T36" fmla="*/ 74 w 160"/>
              <a:gd name="T37" fmla="*/ 103 h 177"/>
              <a:gd name="T38" fmla="*/ 72 w 160"/>
              <a:gd name="T39" fmla="*/ 121 h 177"/>
              <a:gd name="T40" fmla="*/ 60 w 160"/>
              <a:gd name="T41" fmla="*/ 110 h 177"/>
              <a:gd name="T42" fmla="*/ 55 w 160"/>
              <a:gd name="T43" fmla="*/ 110 h 177"/>
              <a:gd name="T44" fmla="*/ 31 w 160"/>
              <a:gd name="T45" fmla="*/ 95 h 177"/>
              <a:gd name="T46" fmla="*/ 55 w 160"/>
              <a:gd name="T47" fmla="*/ 69 h 177"/>
              <a:gd name="T48" fmla="*/ 105 w 160"/>
              <a:gd name="T49" fmla="*/ 69 h 177"/>
              <a:gd name="T50" fmla="*/ 130 w 160"/>
              <a:gd name="T51" fmla="*/ 95 h 177"/>
              <a:gd name="T52" fmla="*/ 151 w 160"/>
              <a:gd name="T53" fmla="*/ 37 h 177"/>
              <a:gd name="T54" fmla="*/ 71 w 160"/>
              <a:gd name="T55" fmla="*/ 3 h 177"/>
              <a:gd name="T56" fmla="*/ 0 w 160"/>
              <a:gd name="T57" fmla="*/ 53 h 177"/>
              <a:gd name="T58" fmla="*/ 9 w 160"/>
              <a:gd name="T59" fmla="*/ 140 h 177"/>
              <a:gd name="T60" fmla="*/ 80 w 160"/>
              <a:gd name="T61" fmla="*/ 177 h 177"/>
              <a:gd name="T62" fmla="*/ 151 w 160"/>
              <a:gd name="T63" fmla="*/ 140 h 177"/>
              <a:gd name="T64" fmla="*/ 160 w 160"/>
              <a:gd name="T65" fmla="*/ 53 h 177"/>
              <a:gd name="T66" fmla="*/ 152 w 160"/>
              <a:gd name="T67" fmla="*/ 124 h 177"/>
              <a:gd name="T68" fmla="*/ 85 w 160"/>
              <a:gd name="T69" fmla="*/ 167 h 177"/>
              <a:gd name="T70" fmla="*/ 14 w 160"/>
              <a:gd name="T71" fmla="*/ 133 h 177"/>
              <a:gd name="T72" fmla="*/ 8 w 160"/>
              <a:gd name="T73" fmla="*/ 53 h 177"/>
              <a:gd name="T74" fmla="*/ 75 w 160"/>
              <a:gd name="T75" fmla="*/ 10 h 177"/>
              <a:gd name="T76" fmla="*/ 85 w 160"/>
              <a:gd name="T77" fmla="*/ 10 h 177"/>
              <a:gd name="T78" fmla="*/ 152 w 160"/>
              <a:gd name="T79" fmla="*/ 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0" h="177">
                <a:moveTo>
                  <a:pt x="92" y="89"/>
                </a:moveTo>
                <a:cubicBezTo>
                  <a:pt x="94" y="86"/>
                  <a:pt x="95" y="83"/>
                  <a:pt x="95" y="79"/>
                </a:cubicBezTo>
                <a:cubicBezTo>
                  <a:pt x="95" y="71"/>
                  <a:pt x="88" y="64"/>
                  <a:pt x="79" y="64"/>
                </a:cubicBezTo>
                <a:cubicBezTo>
                  <a:pt x="70" y="64"/>
                  <a:pt x="64" y="71"/>
                  <a:pt x="64" y="79"/>
                </a:cubicBezTo>
                <a:cubicBezTo>
                  <a:pt x="64" y="88"/>
                  <a:pt x="71" y="95"/>
                  <a:pt x="80" y="95"/>
                </a:cubicBezTo>
                <a:cubicBezTo>
                  <a:pt x="83" y="95"/>
                  <a:pt x="87" y="94"/>
                  <a:pt x="89" y="92"/>
                </a:cubicBezTo>
                <a:cubicBezTo>
                  <a:pt x="95" y="98"/>
                  <a:pt x="95" y="98"/>
                  <a:pt x="95" y="98"/>
                </a:cubicBezTo>
                <a:cubicBezTo>
                  <a:pt x="96" y="98"/>
                  <a:pt x="96" y="98"/>
                  <a:pt x="97" y="98"/>
                </a:cubicBezTo>
                <a:cubicBezTo>
                  <a:pt x="97" y="98"/>
                  <a:pt x="98" y="98"/>
                  <a:pt x="98" y="97"/>
                </a:cubicBezTo>
                <a:cubicBezTo>
                  <a:pt x="99" y="97"/>
                  <a:pt x="99" y="95"/>
                  <a:pt x="98" y="95"/>
                </a:cubicBezTo>
                <a:lnTo>
                  <a:pt x="92" y="89"/>
                </a:lnTo>
                <a:close/>
                <a:moveTo>
                  <a:pt x="80" y="91"/>
                </a:moveTo>
                <a:cubicBezTo>
                  <a:pt x="73" y="91"/>
                  <a:pt x="68" y="86"/>
                  <a:pt x="68" y="79"/>
                </a:cubicBezTo>
                <a:cubicBezTo>
                  <a:pt x="68" y="73"/>
                  <a:pt x="73" y="68"/>
                  <a:pt x="80" y="68"/>
                </a:cubicBezTo>
                <a:cubicBezTo>
                  <a:pt x="86" y="68"/>
                  <a:pt x="92" y="73"/>
                  <a:pt x="92" y="79"/>
                </a:cubicBezTo>
                <a:cubicBezTo>
                  <a:pt x="91" y="86"/>
                  <a:pt x="86" y="91"/>
                  <a:pt x="80" y="91"/>
                </a:cubicBezTo>
                <a:close/>
                <a:moveTo>
                  <a:pt x="108" y="66"/>
                </a:moveTo>
                <a:cubicBezTo>
                  <a:pt x="104" y="55"/>
                  <a:pt x="93" y="48"/>
                  <a:pt x="80" y="48"/>
                </a:cubicBezTo>
                <a:cubicBezTo>
                  <a:pt x="68" y="48"/>
                  <a:pt x="57" y="55"/>
                  <a:pt x="52" y="66"/>
                </a:cubicBezTo>
                <a:cubicBezTo>
                  <a:pt x="37" y="68"/>
                  <a:pt x="27" y="81"/>
                  <a:pt x="27" y="96"/>
                </a:cubicBezTo>
                <a:cubicBezTo>
                  <a:pt x="27" y="112"/>
                  <a:pt x="40" y="126"/>
                  <a:pt x="57" y="126"/>
                </a:cubicBezTo>
                <a:cubicBezTo>
                  <a:pt x="107" y="126"/>
                  <a:pt x="107" y="126"/>
                  <a:pt x="107" y="126"/>
                </a:cubicBezTo>
                <a:cubicBezTo>
                  <a:pt x="107" y="126"/>
                  <a:pt x="108" y="126"/>
                  <a:pt x="108" y="125"/>
                </a:cubicBezTo>
                <a:cubicBezTo>
                  <a:pt x="122" y="123"/>
                  <a:pt x="133" y="111"/>
                  <a:pt x="133" y="96"/>
                </a:cubicBezTo>
                <a:cubicBezTo>
                  <a:pt x="134" y="81"/>
                  <a:pt x="123" y="68"/>
                  <a:pt x="108" y="66"/>
                </a:cubicBezTo>
                <a:close/>
                <a:moveTo>
                  <a:pt x="109" y="121"/>
                </a:moveTo>
                <a:cubicBezTo>
                  <a:pt x="109" y="103"/>
                  <a:pt x="109" y="103"/>
                  <a:pt x="109" y="103"/>
                </a:cubicBezTo>
                <a:cubicBezTo>
                  <a:pt x="109" y="102"/>
                  <a:pt x="108" y="101"/>
                  <a:pt x="107" y="101"/>
                </a:cubicBezTo>
                <a:cubicBezTo>
                  <a:pt x="106" y="101"/>
                  <a:pt x="105" y="102"/>
                  <a:pt x="105" y="103"/>
                </a:cubicBezTo>
                <a:cubicBezTo>
                  <a:pt x="105" y="121"/>
                  <a:pt x="105" y="121"/>
                  <a:pt x="105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0"/>
                  <a:pt x="92" y="109"/>
                  <a:pt x="90" y="109"/>
                </a:cubicBezTo>
                <a:cubicBezTo>
                  <a:pt x="89" y="109"/>
                  <a:pt x="88" y="110"/>
                  <a:pt x="88" y="111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76" y="105"/>
                  <a:pt x="76" y="105"/>
                  <a:pt x="76" y="105"/>
                </a:cubicBezTo>
                <a:cubicBezTo>
                  <a:pt x="76" y="104"/>
                  <a:pt x="75" y="103"/>
                  <a:pt x="74" y="103"/>
                </a:cubicBezTo>
                <a:cubicBezTo>
                  <a:pt x="73" y="103"/>
                  <a:pt x="72" y="104"/>
                  <a:pt x="72" y="105"/>
                </a:cubicBezTo>
                <a:cubicBezTo>
                  <a:pt x="72" y="121"/>
                  <a:pt x="72" y="121"/>
                  <a:pt x="72" y="121"/>
                </a:cubicBezTo>
                <a:cubicBezTo>
                  <a:pt x="60" y="121"/>
                  <a:pt x="60" y="121"/>
                  <a:pt x="60" y="121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60" y="109"/>
                  <a:pt x="59" y="108"/>
                  <a:pt x="58" y="108"/>
                </a:cubicBezTo>
                <a:cubicBezTo>
                  <a:pt x="56" y="108"/>
                  <a:pt x="55" y="109"/>
                  <a:pt x="55" y="110"/>
                </a:cubicBezTo>
                <a:cubicBezTo>
                  <a:pt x="55" y="121"/>
                  <a:pt x="55" y="121"/>
                  <a:pt x="55" y="121"/>
                </a:cubicBezTo>
                <a:cubicBezTo>
                  <a:pt x="42" y="120"/>
                  <a:pt x="31" y="109"/>
                  <a:pt x="31" y="95"/>
                </a:cubicBezTo>
                <a:cubicBezTo>
                  <a:pt x="31" y="82"/>
                  <a:pt x="41" y="71"/>
                  <a:pt x="54" y="70"/>
                </a:cubicBezTo>
                <a:cubicBezTo>
                  <a:pt x="55" y="70"/>
                  <a:pt x="55" y="69"/>
                  <a:pt x="55" y="69"/>
                </a:cubicBezTo>
                <a:cubicBezTo>
                  <a:pt x="59" y="59"/>
                  <a:pt x="69" y="52"/>
                  <a:pt x="80" y="52"/>
                </a:cubicBezTo>
                <a:cubicBezTo>
                  <a:pt x="91" y="52"/>
                  <a:pt x="101" y="59"/>
                  <a:pt x="105" y="69"/>
                </a:cubicBezTo>
                <a:cubicBezTo>
                  <a:pt x="105" y="70"/>
                  <a:pt x="106" y="70"/>
                  <a:pt x="107" y="70"/>
                </a:cubicBezTo>
                <a:cubicBezTo>
                  <a:pt x="120" y="72"/>
                  <a:pt x="130" y="82"/>
                  <a:pt x="130" y="95"/>
                </a:cubicBezTo>
                <a:cubicBezTo>
                  <a:pt x="130" y="108"/>
                  <a:pt x="121" y="118"/>
                  <a:pt x="109" y="121"/>
                </a:cubicBezTo>
                <a:close/>
                <a:moveTo>
                  <a:pt x="151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4" y="137"/>
                  <a:pt x="9" y="140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4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6" y="137"/>
                  <a:pt x="160" y="130"/>
                  <a:pt x="160" y="124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152" y="124"/>
                </a:moveTo>
                <a:cubicBezTo>
                  <a:pt x="152" y="127"/>
                  <a:pt x="149" y="132"/>
                  <a:pt x="146" y="133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3" y="169"/>
                  <a:pt x="77" y="169"/>
                  <a:pt x="75" y="167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11" y="132"/>
                  <a:pt x="8" y="127"/>
                  <a:pt x="8" y="124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49"/>
                  <a:pt x="11" y="45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9"/>
                  <a:pt x="78" y="9"/>
                  <a:pt x="80" y="9"/>
                </a:cubicBezTo>
                <a:cubicBezTo>
                  <a:pt x="82" y="9"/>
                  <a:pt x="84" y="9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5"/>
                  <a:pt x="152" y="49"/>
                  <a:pt x="152" y="53"/>
                </a:cubicBezTo>
                <a:lnTo>
                  <a:pt x="152" y="12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9" name="Freeform 37"/>
          <p:cNvSpPr>
            <a:spLocks noEditPoints="1"/>
          </p:cNvSpPr>
          <p:nvPr/>
        </p:nvSpPr>
        <p:spPr bwMode="auto">
          <a:xfrm>
            <a:off x="11208068" y="1520690"/>
            <a:ext cx="284786" cy="313634"/>
          </a:xfrm>
          <a:custGeom>
            <a:avLst/>
            <a:gdLst>
              <a:gd name="T0" fmla="*/ 47 w 160"/>
              <a:gd name="T1" fmla="*/ 70 h 177"/>
              <a:gd name="T2" fmla="*/ 92 w 160"/>
              <a:gd name="T3" fmla="*/ 57 h 177"/>
              <a:gd name="T4" fmla="*/ 119 w 160"/>
              <a:gd name="T5" fmla="*/ 61 h 177"/>
              <a:gd name="T6" fmla="*/ 119 w 160"/>
              <a:gd name="T7" fmla="*/ 49 h 177"/>
              <a:gd name="T8" fmla="*/ 90 w 160"/>
              <a:gd name="T9" fmla="*/ 53 h 177"/>
              <a:gd name="T10" fmla="*/ 47 w 160"/>
              <a:gd name="T11" fmla="*/ 65 h 177"/>
              <a:gd name="T12" fmla="*/ 34 w 160"/>
              <a:gd name="T13" fmla="*/ 67 h 177"/>
              <a:gd name="T14" fmla="*/ 119 w 160"/>
              <a:gd name="T15" fmla="*/ 116 h 177"/>
              <a:gd name="T16" fmla="*/ 89 w 160"/>
              <a:gd name="T17" fmla="*/ 120 h 177"/>
              <a:gd name="T18" fmla="*/ 47 w 160"/>
              <a:gd name="T19" fmla="*/ 107 h 177"/>
              <a:gd name="T20" fmla="*/ 34 w 160"/>
              <a:gd name="T21" fmla="*/ 110 h 177"/>
              <a:gd name="T22" fmla="*/ 47 w 160"/>
              <a:gd name="T23" fmla="*/ 112 h 177"/>
              <a:gd name="T24" fmla="*/ 88 w 160"/>
              <a:gd name="T25" fmla="*/ 124 h 177"/>
              <a:gd name="T26" fmla="*/ 119 w 160"/>
              <a:gd name="T27" fmla="*/ 129 h 177"/>
              <a:gd name="T28" fmla="*/ 119 w 160"/>
              <a:gd name="T29" fmla="*/ 116 h 177"/>
              <a:gd name="T30" fmla="*/ 113 w 160"/>
              <a:gd name="T31" fmla="*/ 86 h 177"/>
              <a:gd name="T32" fmla="*/ 41 w 160"/>
              <a:gd name="T33" fmla="*/ 82 h 177"/>
              <a:gd name="T34" fmla="*/ 41 w 160"/>
              <a:gd name="T35" fmla="*/ 95 h 177"/>
              <a:gd name="T36" fmla="*/ 113 w 160"/>
              <a:gd name="T37" fmla="*/ 91 h 177"/>
              <a:gd name="T38" fmla="*/ 126 w 160"/>
              <a:gd name="T39" fmla="*/ 89 h 177"/>
              <a:gd name="T40" fmla="*/ 151 w 160"/>
              <a:gd name="T41" fmla="*/ 37 h 177"/>
              <a:gd name="T42" fmla="*/ 71 w 160"/>
              <a:gd name="T43" fmla="*/ 3 h 177"/>
              <a:gd name="T44" fmla="*/ 0 w 160"/>
              <a:gd name="T45" fmla="*/ 53 h 177"/>
              <a:gd name="T46" fmla="*/ 9 w 160"/>
              <a:gd name="T47" fmla="*/ 140 h 177"/>
              <a:gd name="T48" fmla="*/ 80 w 160"/>
              <a:gd name="T49" fmla="*/ 177 h 177"/>
              <a:gd name="T50" fmla="*/ 151 w 160"/>
              <a:gd name="T51" fmla="*/ 140 h 177"/>
              <a:gd name="T52" fmla="*/ 160 w 160"/>
              <a:gd name="T53" fmla="*/ 53 h 177"/>
              <a:gd name="T54" fmla="*/ 152 w 160"/>
              <a:gd name="T55" fmla="*/ 124 h 177"/>
              <a:gd name="T56" fmla="*/ 85 w 160"/>
              <a:gd name="T57" fmla="*/ 167 h 177"/>
              <a:gd name="T58" fmla="*/ 14 w 160"/>
              <a:gd name="T59" fmla="*/ 133 h 177"/>
              <a:gd name="T60" fmla="*/ 8 w 160"/>
              <a:gd name="T61" fmla="*/ 53 h 177"/>
              <a:gd name="T62" fmla="*/ 75 w 160"/>
              <a:gd name="T63" fmla="*/ 10 h 177"/>
              <a:gd name="T64" fmla="*/ 85 w 160"/>
              <a:gd name="T65" fmla="*/ 10 h 177"/>
              <a:gd name="T66" fmla="*/ 152 w 160"/>
              <a:gd name="T67" fmla="*/ 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77">
                <a:moveTo>
                  <a:pt x="41" y="74"/>
                </a:moveTo>
                <a:cubicBezTo>
                  <a:pt x="44" y="74"/>
                  <a:pt x="46" y="72"/>
                  <a:pt x="47" y="70"/>
                </a:cubicBezTo>
                <a:cubicBezTo>
                  <a:pt x="72" y="70"/>
                  <a:pt x="72" y="70"/>
                  <a:pt x="72" y="70"/>
                </a:cubicBezTo>
                <a:cubicBezTo>
                  <a:pt x="92" y="57"/>
                  <a:pt x="92" y="57"/>
                  <a:pt x="92" y="57"/>
                </a:cubicBezTo>
                <a:cubicBezTo>
                  <a:pt x="113" y="57"/>
                  <a:pt x="113" y="57"/>
                  <a:pt x="113" y="57"/>
                </a:cubicBezTo>
                <a:cubicBezTo>
                  <a:pt x="114" y="59"/>
                  <a:pt x="116" y="61"/>
                  <a:pt x="119" y="61"/>
                </a:cubicBezTo>
                <a:cubicBezTo>
                  <a:pt x="123" y="61"/>
                  <a:pt x="126" y="58"/>
                  <a:pt x="126" y="55"/>
                </a:cubicBezTo>
                <a:cubicBezTo>
                  <a:pt x="126" y="51"/>
                  <a:pt x="123" y="49"/>
                  <a:pt x="119" y="49"/>
                </a:cubicBezTo>
                <a:cubicBezTo>
                  <a:pt x="116" y="49"/>
                  <a:pt x="114" y="50"/>
                  <a:pt x="113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71" y="65"/>
                  <a:pt x="71" y="65"/>
                  <a:pt x="71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6" y="63"/>
                  <a:pt x="44" y="61"/>
                  <a:pt x="41" y="61"/>
                </a:cubicBezTo>
                <a:cubicBezTo>
                  <a:pt x="37" y="61"/>
                  <a:pt x="34" y="64"/>
                  <a:pt x="34" y="67"/>
                </a:cubicBezTo>
                <a:cubicBezTo>
                  <a:pt x="34" y="71"/>
                  <a:pt x="37" y="74"/>
                  <a:pt x="41" y="74"/>
                </a:cubicBezTo>
                <a:close/>
                <a:moveTo>
                  <a:pt x="119" y="116"/>
                </a:moveTo>
                <a:cubicBezTo>
                  <a:pt x="116" y="116"/>
                  <a:pt x="114" y="118"/>
                  <a:pt x="113" y="120"/>
                </a:cubicBezTo>
                <a:cubicBezTo>
                  <a:pt x="89" y="120"/>
                  <a:pt x="89" y="120"/>
                  <a:pt x="89" y="120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46" y="105"/>
                  <a:pt x="43" y="103"/>
                  <a:pt x="41" y="103"/>
                </a:cubicBezTo>
                <a:cubicBezTo>
                  <a:pt x="37" y="103"/>
                  <a:pt x="34" y="106"/>
                  <a:pt x="34" y="110"/>
                </a:cubicBezTo>
                <a:cubicBezTo>
                  <a:pt x="34" y="113"/>
                  <a:pt x="37" y="116"/>
                  <a:pt x="41" y="116"/>
                </a:cubicBezTo>
                <a:cubicBezTo>
                  <a:pt x="44" y="116"/>
                  <a:pt x="46" y="114"/>
                  <a:pt x="47" y="112"/>
                </a:cubicBezTo>
                <a:cubicBezTo>
                  <a:pt x="71" y="112"/>
                  <a:pt x="71" y="112"/>
                  <a:pt x="71" y="112"/>
                </a:cubicBezTo>
                <a:cubicBezTo>
                  <a:pt x="88" y="124"/>
                  <a:pt x="88" y="124"/>
                  <a:pt x="88" y="124"/>
                </a:cubicBezTo>
                <a:cubicBezTo>
                  <a:pt x="113" y="124"/>
                  <a:pt x="113" y="124"/>
                  <a:pt x="113" y="124"/>
                </a:cubicBezTo>
                <a:cubicBezTo>
                  <a:pt x="114" y="127"/>
                  <a:pt x="117" y="129"/>
                  <a:pt x="119" y="129"/>
                </a:cubicBezTo>
                <a:cubicBezTo>
                  <a:pt x="123" y="129"/>
                  <a:pt x="126" y="126"/>
                  <a:pt x="126" y="122"/>
                </a:cubicBezTo>
                <a:cubicBezTo>
                  <a:pt x="126" y="119"/>
                  <a:pt x="123" y="116"/>
                  <a:pt x="119" y="116"/>
                </a:cubicBezTo>
                <a:close/>
                <a:moveTo>
                  <a:pt x="119" y="82"/>
                </a:moveTo>
                <a:cubicBezTo>
                  <a:pt x="116" y="82"/>
                  <a:pt x="114" y="84"/>
                  <a:pt x="113" y="86"/>
                </a:cubicBezTo>
                <a:cubicBezTo>
                  <a:pt x="47" y="86"/>
                  <a:pt x="47" y="86"/>
                  <a:pt x="47" y="86"/>
                </a:cubicBezTo>
                <a:cubicBezTo>
                  <a:pt x="46" y="84"/>
                  <a:pt x="44" y="82"/>
                  <a:pt x="41" y="82"/>
                </a:cubicBezTo>
                <a:cubicBezTo>
                  <a:pt x="37" y="82"/>
                  <a:pt x="34" y="85"/>
                  <a:pt x="34" y="89"/>
                </a:cubicBezTo>
                <a:cubicBezTo>
                  <a:pt x="34" y="92"/>
                  <a:pt x="37" y="95"/>
                  <a:pt x="41" y="95"/>
                </a:cubicBezTo>
                <a:cubicBezTo>
                  <a:pt x="44" y="95"/>
                  <a:pt x="46" y="93"/>
                  <a:pt x="47" y="91"/>
                </a:cubicBezTo>
                <a:cubicBezTo>
                  <a:pt x="113" y="91"/>
                  <a:pt x="113" y="91"/>
                  <a:pt x="113" y="91"/>
                </a:cubicBezTo>
                <a:cubicBezTo>
                  <a:pt x="114" y="93"/>
                  <a:pt x="117" y="95"/>
                  <a:pt x="119" y="95"/>
                </a:cubicBezTo>
                <a:cubicBezTo>
                  <a:pt x="123" y="95"/>
                  <a:pt x="126" y="92"/>
                  <a:pt x="126" y="89"/>
                </a:cubicBezTo>
                <a:cubicBezTo>
                  <a:pt x="126" y="85"/>
                  <a:pt x="123" y="82"/>
                  <a:pt x="119" y="82"/>
                </a:cubicBezTo>
                <a:close/>
                <a:moveTo>
                  <a:pt x="151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0"/>
                  <a:pt x="4" y="137"/>
                  <a:pt x="9" y="140"/>
                </a:cubicBezTo>
                <a:cubicBezTo>
                  <a:pt x="71" y="174"/>
                  <a:pt x="71" y="174"/>
                  <a:pt x="71" y="174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4"/>
                </a:cubicBezTo>
                <a:cubicBezTo>
                  <a:pt x="151" y="140"/>
                  <a:pt x="151" y="140"/>
                  <a:pt x="151" y="140"/>
                </a:cubicBezTo>
                <a:cubicBezTo>
                  <a:pt x="156" y="137"/>
                  <a:pt x="160" y="130"/>
                  <a:pt x="160" y="124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152" y="124"/>
                </a:moveTo>
                <a:cubicBezTo>
                  <a:pt x="152" y="127"/>
                  <a:pt x="149" y="132"/>
                  <a:pt x="146" y="133"/>
                </a:cubicBezTo>
                <a:cubicBezTo>
                  <a:pt x="85" y="167"/>
                  <a:pt x="85" y="167"/>
                  <a:pt x="85" y="167"/>
                </a:cubicBezTo>
                <a:cubicBezTo>
                  <a:pt x="83" y="169"/>
                  <a:pt x="77" y="169"/>
                  <a:pt x="75" y="167"/>
                </a:cubicBezTo>
                <a:cubicBezTo>
                  <a:pt x="14" y="133"/>
                  <a:pt x="14" y="133"/>
                  <a:pt x="14" y="133"/>
                </a:cubicBezTo>
                <a:cubicBezTo>
                  <a:pt x="11" y="132"/>
                  <a:pt x="8" y="127"/>
                  <a:pt x="8" y="124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49"/>
                  <a:pt x="11" y="45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9"/>
                  <a:pt x="78" y="9"/>
                  <a:pt x="80" y="9"/>
                </a:cubicBezTo>
                <a:cubicBezTo>
                  <a:pt x="82" y="9"/>
                  <a:pt x="84" y="9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5"/>
                  <a:pt x="152" y="49"/>
                  <a:pt x="152" y="53"/>
                </a:cubicBezTo>
                <a:lnTo>
                  <a:pt x="152" y="12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0" name="Freeform 41"/>
          <p:cNvSpPr>
            <a:spLocks noEditPoints="1"/>
          </p:cNvSpPr>
          <p:nvPr/>
        </p:nvSpPr>
        <p:spPr bwMode="auto">
          <a:xfrm>
            <a:off x="1820236" y="2554673"/>
            <a:ext cx="306364" cy="337318"/>
          </a:xfrm>
          <a:custGeom>
            <a:avLst/>
            <a:gdLst>
              <a:gd name="T0" fmla="*/ 89 w 160"/>
              <a:gd name="T1" fmla="*/ 3 h 177"/>
              <a:gd name="T2" fmla="*/ 9 w 160"/>
              <a:gd name="T3" fmla="*/ 37 h 177"/>
              <a:gd name="T4" fmla="*/ 0 w 160"/>
              <a:gd name="T5" fmla="*/ 125 h 177"/>
              <a:gd name="T6" fmla="*/ 71 w 160"/>
              <a:gd name="T7" fmla="*/ 175 h 177"/>
              <a:gd name="T8" fmla="*/ 89 w 160"/>
              <a:gd name="T9" fmla="*/ 175 h 177"/>
              <a:gd name="T10" fmla="*/ 160 w 160"/>
              <a:gd name="T11" fmla="*/ 125 h 177"/>
              <a:gd name="T12" fmla="*/ 151 w 160"/>
              <a:gd name="T13" fmla="*/ 37 h 177"/>
              <a:gd name="T14" fmla="*/ 146 w 160"/>
              <a:gd name="T15" fmla="*/ 134 h 177"/>
              <a:gd name="T16" fmla="*/ 75 w 160"/>
              <a:gd name="T17" fmla="*/ 168 h 177"/>
              <a:gd name="T18" fmla="*/ 8 w 160"/>
              <a:gd name="T19" fmla="*/ 125 h 177"/>
              <a:gd name="T20" fmla="*/ 14 w 160"/>
              <a:gd name="T21" fmla="*/ 44 h 177"/>
              <a:gd name="T22" fmla="*/ 80 w 160"/>
              <a:gd name="T23" fmla="*/ 9 h 177"/>
              <a:gd name="T24" fmla="*/ 146 w 160"/>
              <a:gd name="T25" fmla="*/ 44 h 177"/>
              <a:gd name="T26" fmla="*/ 152 w 160"/>
              <a:gd name="T27" fmla="*/ 125 h 177"/>
              <a:gd name="T28" fmla="*/ 37 w 160"/>
              <a:gd name="T29" fmla="*/ 114 h 177"/>
              <a:gd name="T30" fmla="*/ 34 w 160"/>
              <a:gd name="T31" fmla="*/ 114 h 177"/>
              <a:gd name="T32" fmla="*/ 55 w 160"/>
              <a:gd name="T33" fmla="*/ 91 h 177"/>
              <a:gd name="T34" fmla="*/ 55 w 160"/>
              <a:gd name="T35" fmla="*/ 88 h 177"/>
              <a:gd name="T36" fmla="*/ 34 w 160"/>
              <a:gd name="T37" fmla="*/ 64 h 177"/>
              <a:gd name="T38" fmla="*/ 58 w 160"/>
              <a:gd name="T39" fmla="*/ 85 h 177"/>
              <a:gd name="T40" fmla="*/ 58 w 160"/>
              <a:gd name="T41" fmla="*/ 93 h 177"/>
              <a:gd name="T42" fmla="*/ 105 w 160"/>
              <a:gd name="T43" fmla="*/ 134 h 177"/>
              <a:gd name="T44" fmla="*/ 102 w 160"/>
              <a:gd name="T45" fmla="*/ 134 h 177"/>
              <a:gd name="T46" fmla="*/ 79 w 160"/>
              <a:gd name="T47" fmla="*/ 114 h 177"/>
              <a:gd name="T48" fmla="*/ 55 w 160"/>
              <a:gd name="T49" fmla="*/ 134 h 177"/>
              <a:gd name="T50" fmla="*/ 76 w 160"/>
              <a:gd name="T51" fmla="*/ 111 h 177"/>
              <a:gd name="T52" fmla="*/ 105 w 160"/>
              <a:gd name="T53" fmla="*/ 131 h 177"/>
              <a:gd name="T54" fmla="*/ 105 w 160"/>
              <a:gd name="T55" fmla="*/ 91 h 177"/>
              <a:gd name="T56" fmla="*/ 126 w 160"/>
              <a:gd name="T57" fmla="*/ 114 h 177"/>
              <a:gd name="T58" fmla="*/ 123 w 160"/>
              <a:gd name="T59" fmla="*/ 114 h 177"/>
              <a:gd name="T60" fmla="*/ 102 w 160"/>
              <a:gd name="T61" fmla="*/ 85 h 177"/>
              <a:gd name="T62" fmla="*/ 126 w 160"/>
              <a:gd name="T63" fmla="*/ 64 h 177"/>
              <a:gd name="T64" fmla="*/ 105 w 160"/>
              <a:gd name="T65" fmla="*/ 88 h 177"/>
              <a:gd name="T66" fmla="*/ 55 w 160"/>
              <a:gd name="T67" fmla="*/ 44 h 177"/>
              <a:gd name="T68" fmla="*/ 79 w 160"/>
              <a:gd name="T69" fmla="*/ 64 h 177"/>
              <a:gd name="T70" fmla="*/ 102 w 160"/>
              <a:gd name="T71" fmla="*/ 44 h 177"/>
              <a:gd name="T72" fmla="*/ 105 w 160"/>
              <a:gd name="T73" fmla="*/ 47 h 177"/>
              <a:gd name="T74" fmla="*/ 80 w 160"/>
              <a:gd name="T75" fmla="*/ 69 h 177"/>
              <a:gd name="T76" fmla="*/ 55 w 160"/>
              <a:gd name="T77" fmla="*/ 4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60" h="177">
                <a:moveTo>
                  <a:pt x="151" y="37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1" y="3"/>
                </a:cubicBezTo>
                <a:cubicBezTo>
                  <a:pt x="9" y="37"/>
                  <a:pt x="9" y="37"/>
                  <a:pt x="9" y="37"/>
                </a:cubicBezTo>
                <a:cubicBezTo>
                  <a:pt x="4" y="40"/>
                  <a:pt x="0" y="47"/>
                  <a:pt x="0" y="53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1"/>
                  <a:pt x="4" y="138"/>
                  <a:pt x="9" y="141"/>
                </a:cubicBezTo>
                <a:cubicBezTo>
                  <a:pt x="71" y="175"/>
                  <a:pt x="71" y="175"/>
                  <a:pt x="71" y="175"/>
                </a:cubicBezTo>
                <a:cubicBezTo>
                  <a:pt x="73" y="176"/>
                  <a:pt x="77" y="177"/>
                  <a:pt x="80" y="177"/>
                </a:cubicBezTo>
                <a:cubicBezTo>
                  <a:pt x="83" y="177"/>
                  <a:pt x="87" y="176"/>
                  <a:pt x="89" y="175"/>
                </a:cubicBezTo>
                <a:cubicBezTo>
                  <a:pt x="151" y="141"/>
                  <a:pt x="151" y="141"/>
                  <a:pt x="151" y="141"/>
                </a:cubicBezTo>
                <a:cubicBezTo>
                  <a:pt x="156" y="138"/>
                  <a:pt x="160" y="131"/>
                  <a:pt x="160" y="125"/>
                </a:cubicBezTo>
                <a:cubicBezTo>
                  <a:pt x="160" y="53"/>
                  <a:pt x="160" y="53"/>
                  <a:pt x="160" y="53"/>
                </a:cubicBezTo>
                <a:cubicBezTo>
                  <a:pt x="160" y="47"/>
                  <a:pt x="156" y="40"/>
                  <a:pt x="151" y="37"/>
                </a:cubicBezTo>
                <a:close/>
                <a:moveTo>
                  <a:pt x="152" y="125"/>
                </a:moveTo>
                <a:cubicBezTo>
                  <a:pt x="152" y="128"/>
                  <a:pt x="149" y="132"/>
                  <a:pt x="146" y="134"/>
                </a:cubicBezTo>
                <a:cubicBezTo>
                  <a:pt x="85" y="168"/>
                  <a:pt x="85" y="168"/>
                  <a:pt x="85" y="168"/>
                </a:cubicBezTo>
                <a:cubicBezTo>
                  <a:pt x="83" y="169"/>
                  <a:pt x="77" y="169"/>
                  <a:pt x="75" y="168"/>
                </a:cubicBezTo>
                <a:cubicBezTo>
                  <a:pt x="14" y="134"/>
                  <a:pt x="14" y="134"/>
                  <a:pt x="14" y="134"/>
                </a:cubicBezTo>
                <a:cubicBezTo>
                  <a:pt x="11" y="132"/>
                  <a:pt x="8" y="128"/>
                  <a:pt x="8" y="12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0"/>
                  <a:pt x="11" y="46"/>
                  <a:pt x="14" y="44"/>
                </a:cubicBezTo>
                <a:cubicBezTo>
                  <a:pt x="75" y="10"/>
                  <a:pt x="75" y="10"/>
                  <a:pt x="75" y="10"/>
                </a:cubicBezTo>
                <a:cubicBezTo>
                  <a:pt x="76" y="10"/>
                  <a:pt x="78" y="9"/>
                  <a:pt x="80" y="9"/>
                </a:cubicBezTo>
                <a:cubicBezTo>
                  <a:pt x="82" y="9"/>
                  <a:pt x="84" y="10"/>
                  <a:pt x="85" y="10"/>
                </a:cubicBezTo>
                <a:cubicBezTo>
                  <a:pt x="146" y="44"/>
                  <a:pt x="146" y="44"/>
                  <a:pt x="146" y="44"/>
                </a:cubicBezTo>
                <a:cubicBezTo>
                  <a:pt x="149" y="46"/>
                  <a:pt x="152" y="50"/>
                  <a:pt x="152" y="53"/>
                </a:cubicBezTo>
                <a:lnTo>
                  <a:pt x="152" y="125"/>
                </a:lnTo>
                <a:close/>
                <a:moveTo>
                  <a:pt x="58" y="93"/>
                </a:moveTo>
                <a:cubicBezTo>
                  <a:pt x="37" y="114"/>
                  <a:pt x="37" y="114"/>
                  <a:pt x="37" y="114"/>
                </a:cubicBezTo>
                <a:cubicBezTo>
                  <a:pt x="36" y="114"/>
                  <a:pt x="36" y="114"/>
                  <a:pt x="35" y="114"/>
                </a:cubicBezTo>
                <a:cubicBezTo>
                  <a:pt x="35" y="114"/>
                  <a:pt x="34" y="114"/>
                  <a:pt x="34" y="114"/>
                </a:cubicBezTo>
                <a:cubicBezTo>
                  <a:pt x="33" y="113"/>
                  <a:pt x="33" y="112"/>
                  <a:pt x="34" y="111"/>
                </a:cubicBezTo>
                <a:cubicBezTo>
                  <a:pt x="55" y="91"/>
                  <a:pt x="55" y="91"/>
                  <a:pt x="55" y="91"/>
                </a:cubicBezTo>
                <a:cubicBezTo>
                  <a:pt x="55" y="90"/>
                  <a:pt x="55" y="90"/>
                  <a:pt x="55" y="89"/>
                </a:cubicBezTo>
                <a:cubicBezTo>
                  <a:pt x="55" y="89"/>
                  <a:pt x="55" y="88"/>
                  <a:pt x="55" y="88"/>
                </a:cubicBezTo>
                <a:cubicBezTo>
                  <a:pt x="34" y="67"/>
                  <a:pt x="34" y="67"/>
                  <a:pt x="34" y="67"/>
                </a:cubicBezTo>
                <a:cubicBezTo>
                  <a:pt x="33" y="67"/>
                  <a:pt x="33" y="65"/>
                  <a:pt x="34" y="64"/>
                </a:cubicBezTo>
                <a:cubicBezTo>
                  <a:pt x="35" y="64"/>
                  <a:pt x="36" y="64"/>
                  <a:pt x="37" y="64"/>
                </a:cubicBezTo>
                <a:cubicBezTo>
                  <a:pt x="58" y="85"/>
                  <a:pt x="58" y="85"/>
                  <a:pt x="58" y="85"/>
                </a:cubicBezTo>
                <a:cubicBezTo>
                  <a:pt x="59" y="86"/>
                  <a:pt x="60" y="88"/>
                  <a:pt x="60" y="89"/>
                </a:cubicBezTo>
                <a:cubicBezTo>
                  <a:pt x="60" y="91"/>
                  <a:pt x="59" y="92"/>
                  <a:pt x="58" y="93"/>
                </a:cubicBezTo>
                <a:close/>
                <a:moveTo>
                  <a:pt x="105" y="131"/>
                </a:moveTo>
                <a:cubicBezTo>
                  <a:pt x="106" y="132"/>
                  <a:pt x="106" y="133"/>
                  <a:pt x="105" y="134"/>
                </a:cubicBezTo>
                <a:cubicBezTo>
                  <a:pt x="105" y="135"/>
                  <a:pt x="104" y="135"/>
                  <a:pt x="104" y="135"/>
                </a:cubicBezTo>
                <a:cubicBezTo>
                  <a:pt x="103" y="135"/>
                  <a:pt x="103" y="135"/>
                  <a:pt x="102" y="134"/>
                </a:cubicBezTo>
                <a:cubicBezTo>
                  <a:pt x="81" y="114"/>
                  <a:pt x="81" y="114"/>
                  <a:pt x="81" y="114"/>
                </a:cubicBezTo>
                <a:cubicBezTo>
                  <a:pt x="81" y="113"/>
                  <a:pt x="79" y="113"/>
                  <a:pt x="79" y="114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57" y="135"/>
                  <a:pt x="56" y="135"/>
                  <a:pt x="55" y="134"/>
                </a:cubicBezTo>
                <a:cubicBezTo>
                  <a:pt x="54" y="133"/>
                  <a:pt x="54" y="132"/>
                  <a:pt x="55" y="131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78" y="109"/>
                  <a:pt x="82" y="109"/>
                  <a:pt x="84" y="111"/>
                </a:cubicBezTo>
                <a:lnTo>
                  <a:pt x="105" y="131"/>
                </a:lnTo>
                <a:close/>
                <a:moveTo>
                  <a:pt x="105" y="88"/>
                </a:moveTo>
                <a:cubicBezTo>
                  <a:pt x="104" y="89"/>
                  <a:pt x="104" y="90"/>
                  <a:pt x="105" y="91"/>
                </a:cubicBezTo>
                <a:cubicBezTo>
                  <a:pt x="126" y="111"/>
                  <a:pt x="126" y="111"/>
                  <a:pt x="126" y="111"/>
                </a:cubicBezTo>
                <a:cubicBezTo>
                  <a:pt x="127" y="112"/>
                  <a:pt x="127" y="113"/>
                  <a:pt x="126" y="114"/>
                </a:cubicBezTo>
                <a:cubicBezTo>
                  <a:pt x="126" y="114"/>
                  <a:pt x="125" y="114"/>
                  <a:pt x="125" y="114"/>
                </a:cubicBezTo>
                <a:cubicBezTo>
                  <a:pt x="124" y="114"/>
                  <a:pt x="124" y="114"/>
                  <a:pt x="123" y="114"/>
                </a:cubicBezTo>
                <a:cubicBezTo>
                  <a:pt x="102" y="93"/>
                  <a:pt x="102" y="93"/>
                  <a:pt x="102" y="93"/>
                </a:cubicBezTo>
                <a:cubicBezTo>
                  <a:pt x="100" y="91"/>
                  <a:pt x="100" y="87"/>
                  <a:pt x="102" y="8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4" y="64"/>
                  <a:pt x="125" y="64"/>
                  <a:pt x="126" y="64"/>
                </a:cubicBezTo>
                <a:cubicBezTo>
                  <a:pt x="127" y="65"/>
                  <a:pt x="127" y="67"/>
                  <a:pt x="126" y="67"/>
                </a:cubicBezTo>
                <a:lnTo>
                  <a:pt x="105" y="88"/>
                </a:lnTo>
                <a:close/>
                <a:moveTo>
                  <a:pt x="55" y="47"/>
                </a:moveTo>
                <a:cubicBezTo>
                  <a:pt x="54" y="46"/>
                  <a:pt x="54" y="45"/>
                  <a:pt x="55" y="44"/>
                </a:cubicBezTo>
                <a:cubicBezTo>
                  <a:pt x="56" y="43"/>
                  <a:pt x="57" y="43"/>
                  <a:pt x="58" y="44"/>
                </a:cubicBezTo>
                <a:cubicBezTo>
                  <a:pt x="79" y="64"/>
                  <a:pt x="79" y="64"/>
                  <a:pt x="79" y="64"/>
                </a:cubicBezTo>
                <a:cubicBezTo>
                  <a:pt x="79" y="65"/>
                  <a:pt x="81" y="65"/>
                  <a:pt x="81" y="64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3" y="43"/>
                  <a:pt x="104" y="43"/>
                  <a:pt x="105" y="44"/>
                </a:cubicBezTo>
                <a:cubicBezTo>
                  <a:pt x="106" y="45"/>
                  <a:pt x="106" y="46"/>
                  <a:pt x="105" y="47"/>
                </a:cubicBezTo>
                <a:cubicBezTo>
                  <a:pt x="84" y="67"/>
                  <a:pt x="84" y="67"/>
                  <a:pt x="84" y="67"/>
                </a:cubicBezTo>
                <a:cubicBezTo>
                  <a:pt x="83" y="69"/>
                  <a:pt x="82" y="69"/>
                  <a:pt x="80" y="69"/>
                </a:cubicBezTo>
                <a:cubicBezTo>
                  <a:pt x="78" y="69"/>
                  <a:pt x="77" y="69"/>
                  <a:pt x="76" y="67"/>
                </a:cubicBezTo>
                <a:lnTo>
                  <a:pt x="55" y="47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1" name="Freeform 45"/>
          <p:cNvSpPr>
            <a:spLocks noEditPoints="1"/>
          </p:cNvSpPr>
          <p:nvPr/>
        </p:nvSpPr>
        <p:spPr bwMode="auto">
          <a:xfrm>
            <a:off x="2800057" y="2555467"/>
            <a:ext cx="335731" cy="335731"/>
          </a:xfrm>
          <a:custGeom>
            <a:avLst/>
            <a:gdLst>
              <a:gd name="T0" fmla="*/ 115 w 176"/>
              <a:gd name="T1" fmla="*/ 62 h 176"/>
              <a:gd name="T2" fmla="*/ 86 w 176"/>
              <a:gd name="T3" fmla="*/ 41 h 176"/>
              <a:gd name="T4" fmla="*/ 57 w 176"/>
              <a:gd name="T5" fmla="*/ 62 h 176"/>
              <a:gd name="T6" fmla="*/ 33 w 176"/>
              <a:gd name="T7" fmla="*/ 90 h 176"/>
              <a:gd name="T8" fmla="*/ 61 w 176"/>
              <a:gd name="T9" fmla="*/ 119 h 176"/>
              <a:gd name="T10" fmla="*/ 111 w 176"/>
              <a:gd name="T11" fmla="*/ 119 h 176"/>
              <a:gd name="T12" fmla="*/ 139 w 176"/>
              <a:gd name="T13" fmla="*/ 90 h 176"/>
              <a:gd name="T14" fmla="*/ 115 w 176"/>
              <a:gd name="T15" fmla="*/ 62 h 176"/>
              <a:gd name="T16" fmla="*/ 111 w 176"/>
              <a:gd name="T17" fmla="*/ 115 h 176"/>
              <a:gd name="T18" fmla="*/ 61 w 176"/>
              <a:gd name="T19" fmla="*/ 115 h 176"/>
              <a:gd name="T20" fmla="*/ 37 w 176"/>
              <a:gd name="T21" fmla="*/ 90 h 176"/>
              <a:gd name="T22" fmla="*/ 58 w 176"/>
              <a:gd name="T23" fmla="*/ 66 h 176"/>
              <a:gd name="T24" fmla="*/ 61 w 176"/>
              <a:gd name="T25" fmla="*/ 63 h 176"/>
              <a:gd name="T26" fmla="*/ 86 w 176"/>
              <a:gd name="T27" fmla="*/ 45 h 176"/>
              <a:gd name="T28" fmla="*/ 112 w 176"/>
              <a:gd name="T29" fmla="*/ 63 h 176"/>
              <a:gd name="T30" fmla="*/ 115 w 176"/>
              <a:gd name="T31" fmla="*/ 66 h 176"/>
              <a:gd name="T32" fmla="*/ 136 w 176"/>
              <a:gd name="T33" fmla="*/ 90 h 176"/>
              <a:gd name="T34" fmla="*/ 111 w 176"/>
              <a:gd name="T35" fmla="*/ 115 h 176"/>
              <a:gd name="T36" fmla="*/ 175 w 176"/>
              <a:gd name="T37" fmla="*/ 169 h 176"/>
              <a:gd name="T38" fmla="*/ 149 w 176"/>
              <a:gd name="T39" fmla="*/ 144 h 176"/>
              <a:gd name="T40" fmla="*/ 172 w 176"/>
              <a:gd name="T41" fmla="*/ 86 h 176"/>
              <a:gd name="T42" fmla="*/ 86 w 176"/>
              <a:gd name="T43" fmla="*/ 0 h 176"/>
              <a:gd name="T44" fmla="*/ 0 w 176"/>
              <a:gd name="T45" fmla="*/ 86 h 176"/>
              <a:gd name="T46" fmla="*/ 86 w 176"/>
              <a:gd name="T47" fmla="*/ 172 h 176"/>
              <a:gd name="T48" fmla="*/ 144 w 176"/>
              <a:gd name="T49" fmla="*/ 150 h 176"/>
              <a:gd name="T50" fmla="*/ 169 w 176"/>
              <a:gd name="T51" fmla="*/ 175 h 176"/>
              <a:gd name="T52" fmla="*/ 172 w 176"/>
              <a:gd name="T53" fmla="*/ 176 h 176"/>
              <a:gd name="T54" fmla="*/ 175 w 176"/>
              <a:gd name="T55" fmla="*/ 175 h 176"/>
              <a:gd name="T56" fmla="*/ 175 w 176"/>
              <a:gd name="T57" fmla="*/ 169 h 176"/>
              <a:gd name="T58" fmla="*/ 86 w 176"/>
              <a:gd name="T59" fmla="*/ 164 h 176"/>
              <a:gd name="T60" fmla="*/ 8 w 176"/>
              <a:gd name="T61" fmla="*/ 86 h 176"/>
              <a:gd name="T62" fmla="*/ 86 w 176"/>
              <a:gd name="T63" fmla="*/ 8 h 176"/>
              <a:gd name="T64" fmla="*/ 164 w 176"/>
              <a:gd name="T65" fmla="*/ 86 h 176"/>
              <a:gd name="T66" fmla="*/ 86 w 176"/>
              <a:gd name="T67" fmla="*/ 16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76">
                <a:moveTo>
                  <a:pt x="115" y="62"/>
                </a:moveTo>
                <a:cubicBezTo>
                  <a:pt x="111" y="50"/>
                  <a:pt x="99" y="41"/>
                  <a:pt x="86" y="41"/>
                </a:cubicBezTo>
                <a:cubicBezTo>
                  <a:pt x="72" y="41"/>
                  <a:pt x="61" y="50"/>
                  <a:pt x="57" y="62"/>
                </a:cubicBezTo>
                <a:cubicBezTo>
                  <a:pt x="43" y="64"/>
                  <a:pt x="33" y="76"/>
                  <a:pt x="33" y="90"/>
                </a:cubicBezTo>
                <a:cubicBezTo>
                  <a:pt x="33" y="106"/>
                  <a:pt x="46" y="119"/>
                  <a:pt x="61" y="119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126" y="119"/>
                  <a:pt x="139" y="106"/>
                  <a:pt x="139" y="90"/>
                </a:cubicBezTo>
                <a:cubicBezTo>
                  <a:pt x="139" y="76"/>
                  <a:pt x="129" y="64"/>
                  <a:pt x="115" y="62"/>
                </a:cubicBezTo>
                <a:close/>
                <a:moveTo>
                  <a:pt x="111" y="115"/>
                </a:moveTo>
                <a:cubicBezTo>
                  <a:pt x="61" y="115"/>
                  <a:pt x="61" y="115"/>
                  <a:pt x="61" y="115"/>
                </a:cubicBezTo>
                <a:cubicBezTo>
                  <a:pt x="48" y="115"/>
                  <a:pt x="37" y="104"/>
                  <a:pt x="37" y="90"/>
                </a:cubicBezTo>
                <a:cubicBezTo>
                  <a:pt x="37" y="78"/>
                  <a:pt x="46" y="68"/>
                  <a:pt x="58" y="66"/>
                </a:cubicBezTo>
                <a:cubicBezTo>
                  <a:pt x="59" y="66"/>
                  <a:pt x="61" y="65"/>
                  <a:pt x="61" y="63"/>
                </a:cubicBezTo>
                <a:cubicBezTo>
                  <a:pt x="65" y="53"/>
                  <a:pt x="75" y="45"/>
                  <a:pt x="86" y="45"/>
                </a:cubicBezTo>
                <a:cubicBezTo>
                  <a:pt x="98" y="45"/>
                  <a:pt x="108" y="53"/>
                  <a:pt x="112" y="63"/>
                </a:cubicBezTo>
                <a:cubicBezTo>
                  <a:pt x="112" y="65"/>
                  <a:pt x="113" y="66"/>
                  <a:pt x="115" y="66"/>
                </a:cubicBezTo>
                <a:cubicBezTo>
                  <a:pt x="127" y="68"/>
                  <a:pt x="136" y="78"/>
                  <a:pt x="136" y="90"/>
                </a:cubicBezTo>
                <a:cubicBezTo>
                  <a:pt x="135" y="104"/>
                  <a:pt x="124" y="115"/>
                  <a:pt x="111" y="115"/>
                </a:cubicBezTo>
                <a:close/>
                <a:moveTo>
                  <a:pt x="175" y="169"/>
                </a:moveTo>
                <a:cubicBezTo>
                  <a:pt x="149" y="144"/>
                  <a:pt x="149" y="144"/>
                  <a:pt x="149" y="144"/>
                </a:cubicBezTo>
                <a:cubicBezTo>
                  <a:pt x="163" y="129"/>
                  <a:pt x="172" y="108"/>
                  <a:pt x="172" y="86"/>
                </a:cubicBezTo>
                <a:cubicBezTo>
                  <a:pt x="172" y="39"/>
                  <a:pt x="133" y="0"/>
                  <a:pt x="86" y="0"/>
                </a:cubicBezTo>
                <a:cubicBezTo>
                  <a:pt x="38" y="0"/>
                  <a:pt x="0" y="39"/>
                  <a:pt x="0" y="86"/>
                </a:cubicBezTo>
                <a:cubicBezTo>
                  <a:pt x="0" y="134"/>
                  <a:pt x="38" y="172"/>
                  <a:pt x="86" y="172"/>
                </a:cubicBezTo>
                <a:cubicBezTo>
                  <a:pt x="108" y="172"/>
                  <a:pt x="129" y="163"/>
                  <a:pt x="144" y="150"/>
                </a:cubicBezTo>
                <a:cubicBezTo>
                  <a:pt x="169" y="175"/>
                  <a:pt x="169" y="175"/>
                  <a:pt x="169" y="175"/>
                </a:cubicBezTo>
                <a:cubicBezTo>
                  <a:pt x="170" y="176"/>
                  <a:pt x="171" y="176"/>
                  <a:pt x="172" y="176"/>
                </a:cubicBezTo>
                <a:cubicBezTo>
                  <a:pt x="173" y="176"/>
                  <a:pt x="174" y="176"/>
                  <a:pt x="175" y="175"/>
                </a:cubicBezTo>
                <a:cubicBezTo>
                  <a:pt x="176" y="173"/>
                  <a:pt x="176" y="171"/>
                  <a:pt x="175" y="169"/>
                </a:cubicBezTo>
                <a:close/>
                <a:moveTo>
                  <a:pt x="86" y="164"/>
                </a:moveTo>
                <a:cubicBezTo>
                  <a:pt x="43" y="164"/>
                  <a:pt x="8" y="129"/>
                  <a:pt x="8" y="86"/>
                </a:cubicBezTo>
                <a:cubicBezTo>
                  <a:pt x="8" y="43"/>
                  <a:pt x="43" y="8"/>
                  <a:pt x="86" y="8"/>
                </a:cubicBezTo>
                <a:cubicBezTo>
                  <a:pt x="129" y="8"/>
                  <a:pt x="164" y="43"/>
                  <a:pt x="164" y="86"/>
                </a:cubicBezTo>
                <a:cubicBezTo>
                  <a:pt x="164" y="129"/>
                  <a:pt x="129" y="164"/>
                  <a:pt x="86" y="16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2" name="Freeform 49"/>
          <p:cNvSpPr>
            <a:spLocks noEditPoints="1"/>
          </p:cNvSpPr>
          <p:nvPr/>
        </p:nvSpPr>
        <p:spPr bwMode="auto">
          <a:xfrm>
            <a:off x="3760385" y="2563007"/>
            <a:ext cx="335731" cy="320650"/>
          </a:xfrm>
          <a:custGeom>
            <a:avLst/>
            <a:gdLst>
              <a:gd name="T0" fmla="*/ 146 w 176"/>
              <a:gd name="T1" fmla="*/ 68 h 168"/>
              <a:gd name="T2" fmla="*/ 108 w 176"/>
              <a:gd name="T3" fmla="*/ 20 h 168"/>
              <a:gd name="T4" fmla="*/ 68 w 176"/>
              <a:gd name="T5" fmla="*/ 20 h 168"/>
              <a:gd name="T6" fmla="*/ 29 w 176"/>
              <a:gd name="T7" fmla="*/ 67 h 168"/>
              <a:gd name="T8" fmla="*/ 0 w 176"/>
              <a:gd name="T9" fmla="*/ 140 h 168"/>
              <a:gd name="T10" fmla="*/ 32 w 176"/>
              <a:gd name="T11" fmla="*/ 157 h 168"/>
              <a:gd name="T12" fmla="*/ 144 w 176"/>
              <a:gd name="T13" fmla="*/ 157 h 168"/>
              <a:gd name="T14" fmla="*/ 176 w 176"/>
              <a:gd name="T15" fmla="*/ 140 h 168"/>
              <a:gd name="T16" fmla="*/ 139 w 176"/>
              <a:gd name="T17" fmla="*/ 72 h 168"/>
              <a:gd name="T18" fmla="*/ 148 w 176"/>
              <a:gd name="T19" fmla="*/ 122 h 168"/>
              <a:gd name="T20" fmla="*/ 99 w 176"/>
              <a:gd name="T21" fmla="*/ 37 h 168"/>
              <a:gd name="T22" fmla="*/ 139 w 176"/>
              <a:gd name="T23" fmla="*/ 72 h 168"/>
              <a:gd name="T24" fmla="*/ 91 w 176"/>
              <a:gd name="T25" fmla="*/ 119 h 168"/>
              <a:gd name="T26" fmla="*/ 106 w 176"/>
              <a:gd name="T27" fmla="*/ 93 h 168"/>
              <a:gd name="T28" fmla="*/ 136 w 176"/>
              <a:gd name="T29" fmla="*/ 138 h 168"/>
              <a:gd name="T30" fmla="*/ 31 w 176"/>
              <a:gd name="T31" fmla="*/ 124 h 168"/>
              <a:gd name="T32" fmla="*/ 77 w 176"/>
              <a:gd name="T33" fmla="*/ 108 h 168"/>
              <a:gd name="T34" fmla="*/ 40 w 176"/>
              <a:gd name="T35" fmla="*/ 139 h 168"/>
              <a:gd name="T36" fmla="*/ 75 w 176"/>
              <a:gd name="T37" fmla="*/ 92 h 168"/>
              <a:gd name="T38" fmla="*/ 102 w 176"/>
              <a:gd name="T39" fmla="*/ 92 h 168"/>
              <a:gd name="T40" fmla="*/ 88 w 176"/>
              <a:gd name="T41" fmla="*/ 116 h 168"/>
              <a:gd name="T42" fmla="*/ 81 w 176"/>
              <a:gd name="T43" fmla="*/ 39 h 168"/>
              <a:gd name="T44" fmla="*/ 96 w 176"/>
              <a:gd name="T45" fmla="*/ 39 h 168"/>
              <a:gd name="T46" fmla="*/ 88 w 176"/>
              <a:gd name="T47" fmla="*/ 86 h 168"/>
              <a:gd name="T48" fmla="*/ 81 w 176"/>
              <a:gd name="T49" fmla="*/ 39 h 168"/>
              <a:gd name="T50" fmla="*/ 100 w 176"/>
              <a:gd name="T51" fmla="*/ 20 h 168"/>
              <a:gd name="T52" fmla="*/ 76 w 176"/>
              <a:gd name="T53" fmla="*/ 20 h 168"/>
              <a:gd name="T54" fmla="*/ 36 w 176"/>
              <a:gd name="T55" fmla="*/ 72 h 168"/>
              <a:gd name="T56" fmla="*/ 77 w 176"/>
              <a:gd name="T57" fmla="*/ 37 h 168"/>
              <a:gd name="T58" fmla="*/ 27 w 176"/>
              <a:gd name="T59" fmla="*/ 122 h 168"/>
              <a:gd name="T60" fmla="*/ 19 w 176"/>
              <a:gd name="T61" fmla="*/ 120 h 168"/>
              <a:gd name="T62" fmla="*/ 8 w 176"/>
              <a:gd name="T63" fmla="*/ 140 h 168"/>
              <a:gd name="T64" fmla="*/ 32 w 176"/>
              <a:gd name="T65" fmla="*/ 140 h 168"/>
              <a:gd name="T66" fmla="*/ 8 w 176"/>
              <a:gd name="T67" fmla="*/ 140 h 168"/>
              <a:gd name="T68" fmla="*/ 40 w 176"/>
              <a:gd name="T69" fmla="*/ 142 h 168"/>
              <a:gd name="T70" fmla="*/ 136 w 176"/>
              <a:gd name="T71" fmla="*/ 142 h 168"/>
              <a:gd name="T72" fmla="*/ 88 w 176"/>
              <a:gd name="T73" fmla="*/ 160 h 168"/>
              <a:gd name="T74" fmla="*/ 156 w 176"/>
              <a:gd name="T75" fmla="*/ 152 h 168"/>
              <a:gd name="T76" fmla="*/ 156 w 176"/>
              <a:gd name="T77" fmla="*/ 128 h 168"/>
              <a:gd name="T78" fmla="*/ 156 w 176"/>
              <a:gd name="T79" fmla="*/ 15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68">
                <a:moveTo>
                  <a:pt x="164" y="122"/>
                </a:moveTo>
                <a:cubicBezTo>
                  <a:pt x="162" y="103"/>
                  <a:pt x="152" y="79"/>
                  <a:pt x="146" y="68"/>
                </a:cubicBezTo>
                <a:cubicBezTo>
                  <a:pt x="139" y="56"/>
                  <a:pt x="123" y="35"/>
                  <a:pt x="108" y="25"/>
                </a:cubicBezTo>
                <a:cubicBezTo>
                  <a:pt x="108" y="23"/>
                  <a:pt x="108" y="22"/>
                  <a:pt x="108" y="20"/>
                </a:cubicBezTo>
                <a:cubicBezTo>
                  <a:pt x="108" y="9"/>
                  <a:pt x="99" y="0"/>
                  <a:pt x="88" y="0"/>
                </a:cubicBezTo>
                <a:cubicBezTo>
                  <a:pt x="77" y="0"/>
                  <a:pt x="68" y="9"/>
                  <a:pt x="68" y="20"/>
                </a:cubicBezTo>
                <a:cubicBezTo>
                  <a:pt x="68" y="21"/>
                  <a:pt x="68" y="23"/>
                  <a:pt x="68" y="24"/>
                </a:cubicBezTo>
                <a:cubicBezTo>
                  <a:pt x="53" y="35"/>
                  <a:pt x="36" y="56"/>
                  <a:pt x="29" y="67"/>
                </a:cubicBezTo>
                <a:cubicBezTo>
                  <a:pt x="22" y="79"/>
                  <a:pt x="13" y="103"/>
                  <a:pt x="11" y="122"/>
                </a:cubicBezTo>
                <a:cubicBezTo>
                  <a:pt x="4" y="126"/>
                  <a:pt x="0" y="132"/>
                  <a:pt x="0" y="140"/>
                </a:cubicBezTo>
                <a:cubicBezTo>
                  <a:pt x="0" y="151"/>
                  <a:pt x="9" y="160"/>
                  <a:pt x="20" y="160"/>
                </a:cubicBezTo>
                <a:cubicBezTo>
                  <a:pt x="24" y="160"/>
                  <a:pt x="28" y="159"/>
                  <a:pt x="32" y="157"/>
                </a:cubicBezTo>
                <a:cubicBezTo>
                  <a:pt x="49" y="165"/>
                  <a:pt x="75" y="168"/>
                  <a:pt x="88" y="168"/>
                </a:cubicBezTo>
                <a:cubicBezTo>
                  <a:pt x="101" y="168"/>
                  <a:pt x="127" y="165"/>
                  <a:pt x="144" y="157"/>
                </a:cubicBezTo>
                <a:cubicBezTo>
                  <a:pt x="148" y="159"/>
                  <a:pt x="152" y="160"/>
                  <a:pt x="156" y="160"/>
                </a:cubicBezTo>
                <a:cubicBezTo>
                  <a:pt x="167" y="160"/>
                  <a:pt x="176" y="151"/>
                  <a:pt x="176" y="140"/>
                </a:cubicBezTo>
                <a:cubicBezTo>
                  <a:pt x="176" y="132"/>
                  <a:pt x="171" y="125"/>
                  <a:pt x="164" y="122"/>
                </a:cubicBezTo>
                <a:close/>
                <a:moveTo>
                  <a:pt x="139" y="72"/>
                </a:moveTo>
                <a:cubicBezTo>
                  <a:pt x="144" y="81"/>
                  <a:pt x="154" y="103"/>
                  <a:pt x="156" y="120"/>
                </a:cubicBezTo>
                <a:cubicBezTo>
                  <a:pt x="153" y="120"/>
                  <a:pt x="151" y="121"/>
                  <a:pt x="148" y="122"/>
                </a:cubicBezTo>
                <a:cubicBezTo>
                  <a:pt x="138" y="109"/>
                  <a:pt x="123" y="96"/>
                  <a:pt x="106" y="90"/>
                </a:cubicBezTo>
                <a:cubicBezTo>
                  <a:pt x="110" y="72"/>
                  <a:pt x="106" y="52"/>
                  <a:pt x="99" y="37"/>
                </a:cubicBezTo>
                <a:cubicBezTo>
                  <a:pt x="101" y="36"/>
                  <a:pt x="103" y="34"/>
                  <a:pt x="104" y="32"/>
                </a:cubicBezTo>
                <a:cubicBezTo>
                  <a:pt x="119" y="43"/>
                  <a:pt x="134" y="63"/>
                  <a:pt x="139" y="72"/>
                </a:cubicBezTo>
                <a:close/>
                <a:moveTo>
                  <a:pt x="136" y="138"/>
                </a:moveTo>
                <a:cubicBezTo>
                  <a:pt x="120" y="136"/>
                  <a:pt x="103" y="129"/>
                  <a:pt x="91" y="119"/>
                </a:cubicBezTo>
                <a:cubicBezTo>
                  <a:pt x="95" y="115"/>
                  <a:pt x="98" y="111"/>
                  <a:pt x="100" y="108"/>
                </a:cubicBezTo>
                <a:cubicBezTo>
                  <a:pt x="102" y="103"/>
                  <a:pt x="104" y="99"/>
                  <a:pt x="106" y="93"/>
                </a:cubicBezTo>
                <a:cubicBezTo>
                  <a:pt x="121" y="99"/>
                  <a:pt x="135" y="111"/>
                  <a:pt x="145" y="123"/>
                </a:cubicBezTo>
                <a:cubicBezTo>
                  <a:pt x="140" y="127"/>
                  <a:pt x="137" y="132"/>
                  <a:pt x="136" y="138"/>
                </a:cubicBezTo>
                <a:close/>
                <a:moveTo>
                  <a:pt x="40" y="139"/>
                </a:moveTo>
                <a:cubicBezTo>
                  <a:pt x="40" y="132"/>
                  <a:pt x="36" y="127"/>
                  <a:pt x="31" y="124"/>
                </a:cubicBezTo>
                <a:cubicBezTo>
                  <a:pt x="41" y="111"/>
                  <a:pt x="56" y="99"/>
                  <a:pt x="71" y="93"/>
                </a:cubicBezTo>
                <a:cubicBezTo>
                  <a:pt x="72" y="99"/>
                  <a:pt x="74" y="104"/>
                  <a:pt x="77" y="108"/>
                </a:cubicBezTo>
                <a:cubicBezTo>
                  <a:pt x="79" y="112"/>
                  <a:pt x="82" y="116"/>
                  <a:pt x="86" y="119"/>
                </a:cubicBezTo>
                <a:cubicBezTo>
                  <a:pt x="73" y="129"/>
                  <a:pt x="56" y="136"/>
                  <a:pt x="40" y="139"/>
                </a:cubicBezTo>
                <a:close/>
                <a:moveTo>
                  <a:pt x="80" y="106"/>
                </a:moveTo>
                <a:cubicBezTo>
                  <a:pt x="78" y="101"/>
                  <a:pt x="76" y="97"/>
                  <a:pt x="75" y="92"/>
                </a:cubicBezTo>
                <a:cubicBezTo>
                  <a:pt x="80" y="91"/>
                  <a:pt x="84" y="90"/>
                  <a:pt x="88" y="90"/>
                </a:cubicBezTo>
                <a:cubicBezTo>
                  <a:pt x="92" y="90"/>
                  <a:pt x="97" y="91"/>
                  <a:pt x="102" y="92"/>
                </a:cubicBezTo>
                <a:cubicBezTo>
                  <a:pt x="100" y="97"/>
                  <a:pt x="99" y="101"/>
                  <a:pt x="96" y="105"/>
                </a:cubicBezTo>
                <a:cubicBezTo>
                  <a:pt x="94" y="109"/>
                  <a:pt x="92" y="113"/>
                  <a:pt x="88" y="116"/>
                </a:cubicBezTo>
                <a:cubicBezTo>
                  <a:pt x="85" y="113"/>
                  <a:pt x="82" y="110"/>
                  <a:pt x="80" y="106"/>
                </a:cubicBezTo>
                <a:close/>
                <a:moveTo>
                  <a:pt x="81" y="39"/>
                </a:moveTo>
                <a:cubicBezTo>
                  <a:pt x="83" y="40"/>
                  <a:pt x="86" y="40"/>
                  <a:pt x="88" y="40"/>
                </a:cubicBezTo>
                <a:cubicBezTo>
                  <a:pt x="91" y="40"/>
                  <a:pt x="93" y="40"/>
                  <a:pt x="96" y="39"/>
                </a:cubicBezTo>
                <a:cubicBezTo>
                  <a:pt x="102" y="53"/>
                  <a:pt x="105" y="72"/>
                  <a:pt x="102" y="88"/>
                </a:cubicBezTo>
                <a:cubicBezTo>
                  <a:pt x="98" y="87"/>
                  <a:pt x="93" y="86"/>
                  <a:pt x="88" y="86"/>
                </a:cubicBezTo>
                <a:cubicBezTo>
                  <a:pt x="84" y="86"/>
                  <a:pt x="79" y="87"/>
                  <a:pt x="74" y="88"/>
                </a:cubicBezTo>
                <a:cubicBezTo>
                  <a:pt x="72" y="71"/>
                  <a:pt x="75" y="53"/>
                  <a:pt x="81" y="39"/>
                </a:cubicBezTo>
                <a:close/>
                <a:moveTo>
                  <a:pt x="88" y="8"/>
                </a:moveTo>
                <a:cubicBezTo>
                  <a:pt x="95" y="8"/>
                  <a:pt x="100" y="13"/>
                  <a:pt x="100" y="20"/>
                </a:cubicBezTo>
                <a:cubicBezTo>
                  <a:pt x="100" y="27"/>
                  <a:pt x="95" y="32"/>
                  <a:pt x="88" y="32"/>
                </a:cubicBezTo>
                <a:cubicBezTo>
                  <a:pt x="81" y="32"/>
                  <a:pt x="76" y="27"/>
                  <a:pt x="76" y="20"/>
                </a:cubicBezTo>
                <a:cubicBezTo>
                  <a:pt x="76" y="13"/>
                  <a:pt x="81" y="8"/>
                  <a:pt x="88" y="8"/>
                </a:cubicBezTo>
                <a:close/>
                <a:moveTo>
                  <a:pt x="36" y="72"/>
                </a:moveTo>
                <a:cubicBezTo>
                  <a:pt x="42" y="62"/>
                  <a:pt x="57" y="42"/>
                  <a:pt x="71" y="32"/>
                </a:cubicBezTo>
                <a:cubicBezTo>
                  <a:pt x="73" y="34"/>
                  <a:pt x="75" y="36"/>
                  <a:pt x="77" y="37"/>
                </a:cubicBezTo>
                <a:cubicBezTo>
                  <a:pt x="71" y="52"/>
                  <a:pt x="67" y="72"/>
                  <a:pt x="70" y="89"/>
                </a:cubicBezTo>
                <a:cubicBezTo>
                  <a:pt x="53" y="95"/>
                  <a:pt x="37" y="108"/>
                  <a:pt x="27" y="122"/>
                </a:cubicBezTo>
                <a:cubicBezTo>
                  <a:pt x="25" y="121"/>
                  <a:pt x="23" y="120"/>
                  <a:pt x="20" y="120"/>
                </a:cubicBezTo>
                <a:cubicBezTo>
                  <a:pt x="20" y="120"/>
                  <a:pt x="20" y="120"/>
                  <a:pt x="19" y="120"/>
                </a:cubicBezTo>
                <a:cubicBezTo>
                  <a:pt x="22" y="103"/>
                  <a:pt x="31" y="81"/>
                  <a:pt x="36" y="72"/>
                </a:cubicBezTo>
                <a:close/>
                <a:moveTo>
                  <a:pt x="8" y="140"/>
                </a:moveTo>
                <a:cubicBezTo>
                  <a:pt x="8" y="133"/>
                  <a:pt x="13" y="128"/>
                  <a:pt x="20" y="128"/>
                </a:cubicBezTo>
                <a:cubicBezTo>
                  <a:pt x="27" y="128"/>
                  <a:pt x="32" y="133"/>
                  <a:pt x="32" y="140"/>
                </a:cubicBezTo>
                <a:cubicBezTo>
                  <a:pt x="32" y="147"/>
                  <a:pt x="27" y="152"/>
                  <a:pt x="20" y="152"/>
                </a:cubicBezTo>
                <a:cubicBezTo>
                  <a:pt x="13" y="152"/>
                  <a:pt x="8" y="147"/>
                  <a:pt x="8" y="140"/>
                </a:cubicBezTo>
                <a:close/>
                <a:moveTo>
                  <a:pt x="37" y="150"/>
                </a:moveTo>
                <a:cubicBezTo>
                  <a:pt x="38" y="148"/>
                  <a:pt x="40" y="145"/>
                  <a:pt x="40" y="142"/>
                </a:cubicBezTo>
                <a:cubicBezTo>
                  <a:pt x="57" y="140"/>
                  <a:pt x="76" y="133"/>
                  <a:pt x="89" y="121"/>
                </a:cubicBezTo>
                <a:cubicBezTo>
                  <a:pt x="102" y="133"/>
                  <a:pt x="120" y="140"/>
                  <a:pt x="136" y="142"/>
                </a:cubicBezTo>
                <a:cubicBezTo>
                  <a:pt x="137" y="145"/>
                  <a:pt x="138" y="148"/>
                  <a:pt x="139" y="150"/>
                </a:cubicBezTo>
                <a:cubicBezTo>
                  <a:pt x="122" y="157"/>
                  <a:pt x="98" y="160"/>
                  <a:pt x="88" y="160"/>
                </a:cubicBezTo>
                <a:cubicBezTo>
                  <a:pt x="78" y="160"/>
                  <a:pt x="54" y="157"/>
                  <a:pt x="37" y="150"/>
                </a:cubicBezTo>
                <a:close/>
                <a:moveTo>
                  <a:pt x="156" y="152"/>
                </a:moveTo>
                <a:cubicBezTo>
                  <a:pt x="149" y="152"/>
                  <a:pt x="144" y="147"/>
                  <a:pt x="144" y="140"/>
                </a:cubicBezTo>
                <a:cubicBezTo>
                  <a:pt x="144" y="133"/>
                  <a:pt x="149" y="128"/>
                  <a:pt x="156" y="128"/>
                </a:cubicBezTo>
                <a:cubicBezTo>
                  <a:pt x="163" y="128"/>
                  <a:pt x="168" y="133"/>
                  <a:pt x="168" y="140"/>
                </a:cubicBezTo>
                <a:cubicBezTo>
                  <a:pt x="168" y="147"/>
                  <a:pt x="163" y="152"/>
                  <a:pt x="156" y="15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3" name="Freeform 53"/>
          <p:cNvSpPr>
            <a:spLocks noEditPoints="1"/>
          </p:cNvSpPr>
          <p:nvPr/>
        </p:nvSpPr>
        <p:spPr bwMode="auto">
          <a:xfrm>
            <a:off x="4829581" y="2545943"/>
            <a:ext cx="309539" cy="354779"/>
          </a:xfrm>
          <a:custGeom>
            <a:avLst/>
            <a:gdLst>
              <a:gd name="T0" fmla="*/ 4 w 162"/>
              <a:gd name="T1" fmla="*/ 110 h 186"/>
              <a:gd name="T2" fmla="*/ 4 w 162"/>
              <a:gd name="T3" fmla="*/ 118 h 186"/>
              <a:gd name="T4" fmla="*/ 20 w 162"/>
              <a:gd name="T5" fmla="*/ 114 h 186"/>
              <a:gd name="T6" fmla="*/ 54 w 162"/>
              <a:gd name="T7" fmla="*/ 50 h 186"/>
              <a:gd name="T8" fmla="*/ 60 w 162"/>
              <a:gd name="T9" fmla="*/ 51 h 186"/>
              <a:gd name="T10" fmla="*/ 48 w 162"/>
              <a:gd name="T11" fmla="*/ 22 h 186"/>
              <a:gd name="T12" fmla="*/ 41 w 162"/>
              <a:gd name="T13" fmla="*/ 26 h 186"/>
              <a:gd name="T14" fmla="*/ 102 w 162"/>
              <a:gd name="T15" fmla="*/ 40 h 186"/>
              <a:gd name="T16" fmla="*/ 106 w 162"/>
              <a:gd name="T17" fmla="*/ 4 h 186"/>
              <a:gd name="T18" fmla="*/ 98 w 162"/>
              <a:gd name="T19" fmla="*/ 4 h 186"/>
              <a:gd name="T20" fmla="*/ 102 w 162"/>
              <a:gd name="T21" fmla="*/ 40 h 186"/>
              <a:gd name="T22" fmla="*/ 101 w 162"/>
              <a:gd name="T23" fmla="*/ 52 h 186"/>
              <a:gd name="T24" fmla="*/ 101 w 162"/>
              <a:gd name="T25" fmla="*/ 186 h 186"/>
              <a:gd name="T26" fmla="*/ 157 w 162"/>
              <a:gd name="T27" fmla="*/ 151 h 186"/>
              <a:gd name="T28" fmla="*/ 101 w 162"/>
              <a:gd name="T29" fmla="*/ 178 h 186"/>
              <a:gd name="T30" fmla="*/ 101 w 162"/>
              <a:gd name="T31" fmla="*/ 60 h 186"/>
              <a:gd name="T32" fmla="*/ 160 w 162"/>
              <a:gd name="T33" fmla="*/ 93 h 186"/>
              <a:gd name="T34" fmla="*/ 121 w 162"/>
              <a:gd name="T35" fmla="*/ 119 h 186"/>
              <a:gd name="T36" fmla="*/ 81 w 162"/>
              <a:gd name="T37" fmla="*/ 119 h 186"/>
              <a:gd name="T38" fmla="*/ 121 w 162"/>
              <a:gd name="T39" fmla="*/ 119 h 186"/>
              <a:gd name="T40" fmla="*/ 101 w 162"/>
              <a:gd name="T41" fmla="*/ 107 h 186"/>
              <a:gd name="T42" fmla="*/ 101 w 162"/>
              <a:gd name="T43" fmla="*/ 130 h 186"/>
              <a:gd name="T44" fmla="*/ 66 w 162"/>
              <a:gd name="T45" fmla="*/ 119 h 186"/>
              <a:gd name="T46" fmla="*/ 62 w 162"/>
              <a:gd name="T47" fmla="*/ 119 h 186"/>
              <a:gd name="T48" fmla="*/ 140 w 162"/>
              <a:gd name="T49" fmla="*/ 119 h 186"/>
              <a:gd name="T50" fmla="*/ 82 w 162"/>
              <a:gd name="T51" fmla="*/ 85 h 186"/>
              <a:gd name="T52" fmla="*/ 84 w 162"/>
              <a:gd name="T53" fmla="*/ 89 h 186"/>
              <a:gd name="T54" fmla="*/ 136 w 162"/>
              <a:gd name="T55" fmla="*/ 119 h 186"/>
              <a:gd name="T56" fmla="*/ 66 w 162"/>
              <a:gd name="T57" fmla="*/ 119 h 186"/>
              <a:gd name="T58" fmla="*/ 13 w 162"/>
              <a:gd name="T59" fmla="*/ 62 h 186"/>
              <a:gd name="T60" fmla="*/ 9 w 162"/>
              <a:gd name="T61" fmla="*/ 69 h 186"/>
              <a:gd name="T62" fmla="*/ 28 w 162"/>
              <a:gd name="T63" fmla="*/ 80 h 186"/>
              <a:gd name="T64" fmla="*/ 30 w 162"/>
              <a:gd name="T65" fmla="*/ 72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2" h="186">
                <a:moveTo>
                  <a:pt x="16" y="110"/>
                </a:moveTo>
                <a:cubicBezTo>
                  <a:pt x="4" y="110"/>
                  <a:pt x="4" y="110"/>
                  <a:pt x="4" y="110"/>
                </a:cubicBezTo>
                <a:cubicBezTo>
                  <a:pt x="2" y="110"/>
                  <a:pt x="0" y="112"/>
                  <a:pt x="0" y="114"/>
                </a:cubicBezTo>
                <a:cubicBezTo>
                  <a:pt x="0" y="116"/>
                  <a:pt x="2" y="118"/>
                  <a:pt x="4" y="118"/>
                </a:cubicBezTo>
                <a:cubicBezTo>
                  <a:pt x="16" y="118"/>
                  <a:pt x="16" y="118"/>
                  <a:pt x="16" y="118"/>
                </a:cubicBezTo>
                <a:cubicBezTo>
                  <a:pt x="18" y="118"/>
                  <a:pt x="20" y="116"/>
                  <a:pt x="20" y="114"/>
                </a:cubicBezTo>
                <a:cubicBezTo>
                  <a:pt x="20" y="112"/>
                  <a:pt x="18" y="110"/>
                  <a:pt x="16" y="110"/>
                </a:cubicBezTo>
                <a:close/>
                <a:moveTo>
                  <a:pt x="54" y="50"/>
                </a:moveTo>
                <a:cubicBezTo>
                  <a:pt x="55" y="51"/>
                  <a:pt x="56" y="52"/>
                  <a:pt x="58" y="52"/>
                </a:cubicBezTo>
                <a:cubicBezTo>
                  <a:pt x="59" y="52"/>
                  <a:pt x="59" y="52"/>
                  <a:pt x="60" y="51"/>
                </a:cubicBezTo>
                <a:cubicBezTo>
                  <a:pt x="62" y="50"/>
                  <a:pt x="62" y="48"/>
                  <a:pt x="62" y="46"/>
                </a:cubicBezTo>
                <a:cubicBezTo>
                  <a:pt x="48" y="22"/>
                  <a:pt x="48" y="22"/>
                  <a:pt x="48" y="22"/>
                </a:cubicBezTo>
                <a:cubicBezTo>
                  <a:pt x="47" y="20"/>
                  <a:pt x="44" y="20"/>
                  <a:pt x="42" y="21"/>
                </a:cubicBezTo>
                <a:cubicBezTo>
                  <a:pt x="40" y="22"/>
                  <a:pt x="40" y="24"/>
                  <a:pt x="41" y="26"/>
                </a:cubicBezTo>
                <a:lnTo>
                  <a:pt x="54" y="50"/>
                </a:lnTo>
                <a:close/>
                <a:moveTo>
                  <a:pt x="102" y="40"/>
                </a:moveTo>
                <a:cubicBezTo>
                  <a:pt x="104" y="40"/>
                  <a:pt x="106" y="38"/>
                  <a:pt x="106" y="36"/>
                </a:cubicBezTo>
                <a:cubicBezTo>
                  <a:pt x="106" y="4"/>
                  <a:pt x="106" y="4"/>
                  <a:pt x="106" y="4"/>
                </a:cubicBezTo>
                <a:cubicBezTo>
                  <a:pt x="106" y="2"/>
                  <a:pt x="104" y="0"/>
                  <a:pt x="102" y="0"/>
                </a:cubicBezTo>
                <a:cubicBezTo>
                  <a:pt x="100" y="0"/>
                  <a:pt x="98" y="2"/>
                  <a:pt x="98" y="4"/>
                </a:cubicBezTo>
                <a:cubicBezTo>
                  <a:pt x="98" y="36"/>
                  <a:pt x="98" y="36"/>
                  <a:pt x="98" y="36"/>
                </a:cubicBezTo>
                <a:cubicBezTo>
                  <a:pt x="98" y="38"/>
                  <a:pt x="100" y="40"/>
                  <a:pt x="102" y="40"/>
                </a:cubicBezTo>
                <a:close/>
                <a:moveTo>
                  <a:pt x="161" y="88"/>
                </a:moveTo>
                <a:cubicBezTo>
                  <a:pt x="149" y="66"/>
                  <a:pt x="126" y="52"/>
                  <a:pt x="101" y="52"/>
                </a:cubicBezTo>
                <a:cubicBezTo>
                  <a:pt x="64" y="52"/>
                  <a:pt x="33" y="82"/>
                  <a:pt x="33" y="119"/>
                </a:cubicBezTo>
                <a:cubicBezTo>
                  <a:pt x="33" y="156"/>
                  <a:pt x="64" y="186"/>
                  <a:pt x="101" y="186"/>
                </a:cubicBezTo>
                <a:cubicBezTo>
                  <a:pt x="124" y="186"/>
                  <a:pt x="145" y="175"/>
                  <a:pt x="158" y="156"/>
                </a:cubicBezTo>
                <a:cubicBezTo>
                  <a:pt x="159" y="154"/>
                  <a:pt x="159" y="152"/>
                  <a:pt x="157" y="151"/>
                </a:cubicBezTo>
                <a:cubicBezTo>
                  <a:pt x="155" y="150"/>
                  <a:pt x="152" y="150"/>
                  <a:pt x="151" y="152"/>
                </a:cubicBezTo>
                <a:cubicBezTo>
                  <a:pt x="140" y="168"/>
                  <a:pt x="121" y="178"/>
                  <a:pt x="101" y="178"/>
                </a:cubicBezTo>
                <a:cubicBezTo>
                  <a:pt x="68" y="178"/>
                  <a:pt x="41" y="152"/>
                  <a:pt x="41" y="119"/>
                </a:cubicBezTo>
                <a:cubicBezTo>
                  <a:pt x="41" y="86"/>
                  <a:pt x="68" y="60"/>
                  <a:pt x="101" y="60"/>
                </a:cubicBezTo>
                <a:cubicBezTo>
                  <a:pt x="124" y="60"/>
                  <a:pt x="144" y="72"/>
                  <a:pt x="154" y="92"/>
                </a:cubicBezTo>
                <a:cubicBezTo>
                  <a:pt x="156" y="94"/>
                  <a:pt x="158" y="94"/>
                  <a:pt x="160" y="93"/>
                </a:cubicBezTo>
                <a:cubicBezTo>
                  <a:pt x="162" y="92"/>
                  <a:pt x="162" y="90"/>
                  <a:pt x="161" y="88"/>
                </a:cubicBezTo>
                <a:close/>
                <a:moveTo>
                  <a:pt x="121" y="119"/>
                </a:moveTo>
                <a:cubicBezTo>
                  <a:pt x="121" y="108"/>
                  <a:pt x="112" y="99"/>
                  <a:pt x="101" y="99"/>
                </a:cubicBezTo>
                <a:cubicBezTo>
                  <a:pt x="90" y="99"/>
                  <a:pt x="81" y="108"/>
                  <a:pt x="81" y="119"/>
                </a:cubicBezTo>
                <a:cubicBezTo>
                  <a:pt x="81" y="130"/>
                  <a:pt x="90" y="138"/>
                  <a:pt x="101" y="138"/>
                </a:cubicBezTo>
                <a:cubicBezTo>
                  <a:pt x="112" y="138"/>
                  <a:pt x="121" y="130"/>
                  <a:pt x="121" y="119"/>
                </a:cubicBezTo>
                <a:close/>
                <a:moveTo>
                  <a:pt x="89" y="119"/>
                </a:moveTo>
                <a:cubicBezTo>
                  <a:pt x="89" y="112"/>
                  <a:pt x="94" y="107"/>
                  <a:pt x="101" y="107"/>
                </a:cubicBezTo>
                <a:cubicBezTo>
                  <a:pt x="108" y="107"/>
                  <a:pt x="113" y="112"/>
                  <a:pt x="113" y="119"/>
                </a:cubicBezTo>
                <a:cubicBezTo>
                  <a:pt x="113" y="125"/>
                  <a:pt x="108" y="130"/>
                  <a:pt x="101" y="130"/>
                </a:cubicBezTo>
                <a:cubicBezTo>
                  <a:pt x="94" y="130"/>
                  <a:pt x="89" y="125"/>
                  <a:pt x="89" y="119"/>
                </a:cubicBezTo>
                <a:close/>
                <a:moveTo>
                  <a:pt x="66" y="119"/>
                </a:moveTo>
                <a:cubicBezTo>
                  <a:pt x="66" y="118"/>
                  <a:pt x="65" y="117"/>
                  <a:pt x="64" y="117"/>
                </a:cubicBezTo>
                <a:cubicBezTo>
                  <a:pt x="63" y="117"/>
                  <a:pt x="62" y="118"/>
                  <a:pt x="62" y="119"/>
                </a:cubicBezTo>
                <a:cubicBezTo>
                  <a:pt x="62" y="140"/>
                  <a:pt x="80" y="158"/>
                  <a:pt x="101" y="158"/>
                </a:cubicBezTo>
                <a:cubicBezTo>
                  <a:pt x="123" y="158"/>
                  <a:pt x="140" y="140"/>
                  <a:pt x="140" y="119"/>
                </a:cubicBezTo>
                <a:cubicBezTo>
                  <a:pt x="140" y="98"/>
                  <a:pt x="123" y="80"/>
                  <a:pt x="101" y="80"/>
                </a:cubicBezTo>
                <a:cubicBezTo>
                  <a:pt x="94" y="80"/>
                  <a:pt x="88" y="82"/>
                  <a:pt x="82" y="85"/>
                </a:cubicBezTo>
                <a:cubicBezTo>
                  <a:pt x="81" y="86"/>
                  <a:pt x="80" y="87"/>
                  <a:pt x="81" y="88"/>
                </a:cubicBezTo>
                <a:cubicBezTo>
                  <a:pt x="81" y="89"/>
                  <a:pt x="82" y="89"/>
                  <a:pt x="84" y="89"/>
                </a:cubicBezTo>
                <a:cubicBezTo>
                  <a:pt x="89" y="86"/>
                  <a:pt x="95" y="84"/>
                  <a:pt x="101" y="84"/>
                </a:cubicBezTo>
                <a:cubicBezTo>
                  <a:pt x="121" y="84"/>
                  <a:pt x="136" y="100"/>
                  <a:pt x="136" y="119"/>
                </a:cubicBezTo>
                <a:cubicBezTo>
                  <a:pt x="136" y="138"/>
                  <a:pt x="120" y="154"/>
                  <a:pt x="101" y="154"/>
                </a:cubicBezTo>
                <a:cubicBezTo>
                  <a:pt x="82" y="154"/>
                  <a:pt x="66" y="138"/>
                  <a:pt x="66" y="119"/>
                </a:cubicBezTo>
                <a:close/>
                <a:moveTo>
                  <a:pt x="30" y="72"/>
                </a:moveTo>
                <a:cubicBezTo>
                  <a:pt x="13" y="62"/>
                  <a:pt x="13" y="62"/>
                  <a:pt x="13" y="62"/>
                </a:cubicBezTo>
                <a:cubicBezTo>
                  <a:pt x="11" y="61"/>
                  <a:pt x="8" y="62"/>
                  <a:pt x="7" y="64"/>
                </a:cubicBezTo>
                <a:cubicBezTo>
                  <a:pt x="6" y="66"/>
                  <a:pt x="7" y="68"/>
                  <a:pt x="9" y="69"/>
                </a:cubicBezTo>
                <a:cubicBezTo>
                  <a:pt x="26" y="80"/>
                  <a:pt x="26" y="80"/>
                  <a:pt x="26" y="80"/>
                </a:cubicBezTo>
                <a:cubicBezTo>
                  <a:pt x="27" y="80"/>
                  <a:pt x="28" y="80"/>
                  <a:pt x="28" y="80"/>
                </a:cubicBezTo>
                <a:cubicBezTo>
                  <a:pt x="30" y="80"/>
                  <a:pt x="31" y="79"/>
                  <a:pt x="32" y="78"/>
                </a:cubicBezTo>
                <a:cubicBezTo>
                  <a:pt x="33" y="76"/>
                  <a:pt x="32" y="74"/>
                  <a:pt x="30" y="7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4" name="Freeform 57"/>
          <p:cNvSpPr>
            <a:spLocks noEditPoints="1"/>
          </p:cNvSpPr>
          <p:nvPr/>
        </p:nvSpPr>
        <p:spPr bwMode="auto">
          <a:xfrm>
            <a:off x="5965098" y="2583644"/>
            <a:ext cx="320650" cy="279378"/>
          </a:xfrm>
          <a:custGeom>
            <a:avLst/>
            <a:gdLst>
              <a:gd name="T0" fmla="*/ 168 w 168"/>
              <a:gd name="T1" fmla="*/ 48 h 146"/>
              <a:gd name="T2" fmla="*/ 156 w 168"/>
              <a:gd name="T3" fmla="*/ 44 h 146"/>
              <a:gd name="T4" fmla="*/ 129 w 168"/>
              <a:gd name="T5" fmla="*/ 6 h 146"/>
              <a:gd name="T6" fmla="*/ 49 w 168"/>
              <a:gd name="T7" fmla="*/ 0 h 146"/>
              <a:gd name="T8" fmla="*/ 14 w 168"/>
              <a:gd name="T9" fmla="*/ 45 h 146"/>
              <a:gd name="T10" fmla="*/ 4 w 168"/>
              <a:gd name="T11" fmla="*/ 44 h 146"/>
              <a:gd name="T12" fmla="*/ 0 w 168"/>
              <a:gd name="T13" fmla="*/ 48 h 146"/>
              <a:gd name="T14" fmla="*/ 9 w 168"/>
              <a:gd name="T15" fmla="*/ 52 h 146"/>
              <a:gd name="T16" fmla="*/ 0 w 168"/>
              <a:gd name="T17" fmla="*/ 68 h 146"/>
              <a:gd name="T18" fmla="*/ 11 w 168"/>
              <a:gd name="T19" fmla="*/ 143 h 146"/>
              <a:gd name="T20" fmla="*/ 32 w 168"/>
              <a:gd name="T21" fmla="*/ 128 h 146"/>
              <a:gd name="T22" fmla="*/ 136 w 168"/>
              <a:gd name="T23" fmla="*/ 131 h 146"/>
              <a:gd name="T24" fmla="*/ 137 w 168"/>
              <a:gd name="T25" fmla="*/ 135 h 146"/>
              <a:gd name="T26" fmla="*/ 157 w 168"/>
              <a:gd name="T27" fmla="*/ 143 h 146"/>
              <a:gd name="T28" fmla="*/ 168 w 168"/>
              <a:gd name="T29" fmla="*/ 67 h 146"/>
              <a:gd name="T30" fmla="*/ 159 w 168"/>
              <a:gd name="T31" fmla="*/ 52 h 146"/>
              <a:gd name="T32" fmla="*/ 168 w 168"/>
              <a:gd name="T33" fmla="*/ 48 h 146"/>
              <a:gd name="T34" fmla="*/ 154 w 168"/>
              <a:gd name="T35" fmla="*/ 136 h 146"/>
              <a:gd name="T36" fmla="*/ 144 w 168"/>
              <a:gd name="T37" fmla="*/ 130 h 146"/>
              <a:gd name="T38" fmla="*/ 142 w 168"/>
              <a:gd name="T39" fmla="*/ 122 h 146"/>
              <a:gd name="T40" fmla="*/ 32 w 168"/>
              <a:gd name="T41" fmla="*/ 120 h 146"/>
              <a:gd name="T42" fmla="*/ 24 w 168"/>
              <a:gd name="T43" fmla="*/ 128 h 146"/>
              <a:gd name="T44" fmla="*/ 14 w 168"/>
              <a:gd name="T45" fmla="*/ 136 h 146"/>
              <a:gd name="T46" fmla="*/ 8 w 168"/>
              <a:gd name="T47" fmla="*/ 69 h 146"/>
              <a:gd name="T48" fmla="*/ 49 w 168"/>
              <a:gd name="T49" fmla="*/ 8 h 146"/>
              <a:gd name="T50" fmla="*/ 122 w 168"/>
              <a:gd name="T51" fmla="*/ 10 h 146"/>
              <a:gd name="T52" fmla="*/ 160 w 168"/>
              <a:gd name="T53" fmla="*/ 128 h 146"/>
              <a:gd name="T54" fmla="*/ 138 w 168"/>
              <a:gd name="T55" fmla="*/ 52 h 146"/>
              <a:gd name="T56" fmla="*/ 138 w 168"/>
              <a:gd name="T57" fmla="*/ 56 h 146"/>
              <a:gd name="T58" fmla="*/ 92 w 168"/>
              <a:gd name="T59" fmla="*/ 65 h 146"/>
              <a:gd name="T60" fmla="*/ 91 w 168"/>
              <a:gd name="T61" fmla="*/ 66 h 146"/>
              <a:gd name="T62" fmla="*/ 77 w 168"/>
              <a:gd name="T63" fmla="*/ 38 h 146"/>
              <a:gd name="T64" fmla="*/ 64 w 168"/>
              <a:gd name="T65" fmla="*/ 56 h 146"/>
              <a:gd name="T66" fmla="*/ 28 w 168"/>
              <a:gd name="T67" fmla="*/ 54 h 146"/>
              <a:gd name="T68" fmla="*/ 63 w 168"/>
              <a:gd name="T69" fmla="*/ 52 h 146"/>
              <a:gd name="T70" fmla="*/ 76 w 168"/>
              <a:gd name="T71" fmla="*/ 33 h 146"/>
              <a:gd name="T72" fmla="*/ 91 w 168"/>
              <a:gd name="T73" fmla="*/ 60 h 146"/>
              <a:gd name="T74" fmla="*/ 98 w 168"/>
              <a:gd name="T75" fmla="*/ 52 h 146"/>
              <a:gd name="T76" fmla="*/ 20 w 168"/>
              <a:gd name="T77" fmla="*/ 76 h 146"/>
              <a:gd name="T78" fmla="*/ 12 w 168"/>
              <a:gd name="T79" fmla="*/ 92 h 146"/>
              <a:gd name="T80" fmla="*/ 40 w 168"/>
              <a:gd name="T81" fmla="*/ 100 h 146"/>
              <a:gd name="T82" fmla="*/ 48 w 168"/>
              <a:gd name="T83" fmla="*/ 84 h 146"/>
              <a:gd name="T84" fmla="*/ 44 w 168"/>
              <a:gd name="T85" fmla="*/ 92 h 146"/>
              <a:gd name="T86" fmla="*/ 20 w 168"/>
              <a:gd name="T87" fmla="*/ 96 h 146"/>
              <a:gd name="T88" fmla="*/ 16 w 168"/>
              <a:gd name="T89" fmla="*/ 84 h 146"/>
              <a:gd name="T90" fmla="*/ 40 w 168"/>
              <a:gd name="T91" fmla="*/ 80 h 146"/>
              <a:gd name="T92" fmla="*/ 44 w 168"/>
              <a:gd name="T93" fmla="*/ 92 h 146"/>
              <a:gd name="T94" fmla="*/ 120 w 168"/>
              <a:gd name="T95" fmla="*/ 92 h 146"/>
              <a:gd name="T96" fmla="*/ 148 w 168"/>
              <a:gd name="T97" fmla="*/ 100 h 146"/>
              <a:gd name="T98" fmla="*/ 156 w 168"/>
              <a:gd name="T99" fmla="*/ 84 h 146"/>
              <a:gd name="T100" fmla="*/ 128 w 168"/>
              <a:gd name="T101" fmla="*/ 76 h 146"/>
              <a:gd name="T102" fmla="*/ 152 w 168"/>
              <a:gd name="T103" fmla="*/ 84 h 146"/>
              <a:gd name="T104" fmla="*/ 148 w 168"/>
              <a:gd name="T105" fmla="*/ 96 h 146"/>
              <a:gd name="T106" fmla="*/ 124 w 168"/>
              <a:gd name="T107" fmla="*/ 92 h 146"/>
              <a:gd name="T108" fmla="*/ 128 w 168"/>
              <a:gd name="T109" fmla="*/ 80 h 146"/>
              <a:gd name="T110" fmla="*/ 152 w 168"/>
              <a:gd name="T111" fmla="*/ 84 h 146"/>
              <a:gd name="T112" fmla="*/ 106 w 168"/>
              <a:gd name="T113" fmla="*/ 84 h 146"/>
              <a:gd name="T114" fmla="*/ 60 w 168"/>
              <a:gd name="T115" fmla="*/ 82 h 146"/>
              <a:gd name="T116" fmla="*/ 106 w 168"/>
              <a:gd name="T117" fmla="*/ 80 h 146"/>
              <a:gd name="T118" fmla="*/ 108 w 168"/>
              <a:gd name="T119" fmla="*/ 94 h 146"/>
              <a:gd name="T120" fmla="*/ 62 w 168"/>
              <a:gd name="T121" fmla="*/ 96 h 146"/>
              <a:gd name="T122" fmla="*/ 62 w 168"/>
              <a:gd name="T123" fmla="*/ 92 h 146"/>
              <a:gd name="T124" fmla="*/ 108 w 168"/>
              <a:gd name="T125" fmla="*/ 9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8" h="146">
                <a:moveTo>
                  <a:pt x="168" y="48"/>
                </a:moveTo>
                <a:cubicBezTo>
                  <a:pt x="168" y="48"/>
                  <a:pt x="168" y="48"/>
                  <a:pt x="168" y="48"/>
                </a:cubicBezTo>
                <a:cubicBezTo>
                  <a:pt x="168" y="46"/>
                  <a:pt x="166" y="44"/>
                  <a:pt x="164" y="44"/>
                </a:cubicBezTo>
                <a:cubicBezTo>
                  <a:pt x="156" y="44"/>
                  <a:pt x="156" y="44"/>
                  <a:pt x="156" y="44"/>
                </a:cubicBezTo>
                <a:cubicBezTo>
                  <a:pt x="155" y="44"/>
                  <a:pt x="155" y="44"/>
                  <a:pt x="154" y="45"/>
                </a:cubicBezTo>
                <a:cubicBezTo>
                  <a:pt x="129" y="6"/>
                  <a:pt x="129" y="6"/>
                  <a:pt x="129" y="6"/>
                </a:cubicBezTo>
                <a:cubicBezTo>
                  <a:pt x="127" y="2"/>
                  <a:pt x="123" y="0"/>
                  <a:pt x="119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5" y="0"/>
                  <a:pt x="41" y="2"/>
                  <a:pt x="39" y="6"/>
                </a:cubicBezTo>
                <a:cubicBezTo>
                  <a:pt x="14" y="45"/>
                  <a:pt x="14" y="45"/>
                  <a:pt x="14" y="45"/>
                </a:cubicBezTo>
                <a:cubicBezTo>
                  <a:pt x="13" y="44"/>
                  <a:pt x="13" y="44"/>
                  <a:pt x="12" y="44"/>
                </a:cubicBezTo>
                <a:cubicBezTo>
                  <a:pt x="4" y="44"/>
                  <a:pt x="4" y="44"/>
                  <a:pt x="4" y="44"/>
                </a:cubicBezTo>
                <a:cubicBezTo>
                  <a:pt x="2" y="44"/>
                  <a:pt x="0" y="46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0"/>
                  <a:pt x="2" y="52"/>
                  <a:pt x="4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1" y="66"/>
                  <a:pt x="1" y="66"/>
                  <a:pt x="1" y="66"/>
                </a:cubicBezTo>
                <a:cubicBezTo>
                  <a:pt x="0" y="66"/>
                  <a:pt x="0" y="67"/>
                  <a:pt x="0" y="68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5"/>
                  <a:pt x="4" y="141"/>
                  <a:pt x="11" y="143"/>
                </a:cubicBezTo>
                <a:cubicBezTo>
                  <a:pt x="19" y="146"/>
                  <a:pt x="27" y="142"/>
                  <a:pt x="30" y="135"/>
                </a:cubicBezTo>
                <a:cubicBezTo>
                  <a:pt x="32" y="133"/>
                  <a:pt x="32" y="131"/>
                  <a:pt x="32" y="128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36" y="131"/>
                  <a:pt x="136" y="131"/>
                  <a:pt x="136" y="131"/>
                </a:cubicBezTo>
                <a:cubicBezTo>
                  <a:pt x="136" y="131"/>
                  <a:pt x="136" y="131"/>
                  <a:pt x="136" y="132"/>
                </a:cubicBezTo>
                <a:cubicBezTo>
                  <a:pt x="136" y="133"/>
                  <a:pt x="137" y="134"/>
                  <a:pt x="137" y="135"/>
                </a:cubicBezTo>
                <a:cubicBezTo>
                  <a:pt x="140" y="141"/>
                  <a:pt x="146" y="144"/>
                  <a:pt x="152" y="144"/>
                </a:cubicBezTo>
                <a:cubicBezTo>
                  <a:pt x="153" y="144"/>
                  <a:pt x="155" y="144"/>
                  <a:pt x="157" y="143"/>
                </a:cubicBezTo>
                <a:cubicBezTo>
                  <a:pt x="163" y="141"/>
                  <a:pt x="168" y="135"/>
                  <a:pt x="168" y="128"/>
                </a:cubicBezTo>
                <a:cubicBezTo>
                  <a:pt x="168" y="67"/>
                  <a:pt x="168" y="67"/>
                  <a:pt x="168" y="67"/>
                </a:cubicBezTo>
                <a:cubicBezTo>
                  <a:pt x="168" y="67"/>
                  <a:pt x="168" y="66"/>
                  <a:pt x="167" y="65"/>
                </a:cubicBezTo>
                <a:cubicBezTo>
                  <a:pt x="159" y="52"/>
                  <a:pt x="159" y="52"/>
                  <a:pt x="159" y="52"/>
                </a:cubicBezTo>
                <a:cubicBezTo>
                  <a:pt x="164" y="52"/>
                  <a:pt x="164" y="52"/>
                  <a:pt x="164" y="52"/>
                </a:cubicBezTo>
                <a:cubicBezTo>
                  <a:pt x="166" y="52"/>
                  <a:pt x="168" y="50"/>
                  <a:pt x="168" y="48"/>
                </a:cubicBezTo>
                <a:close/>
                <a:moveTo>
                  <a:pt x="160" y="128"/>
                </a:moveTo>
                <a:cubicBezTo>
                  <a:pt x="160" y="131"/>
                  <a:pt x="158" y="135"/>
                  <a:pt x="154" y="136"/>
                </a:cubicBezTo>
                <a:cubicBezTo>
                  <a:pt x="151" y="137"/>
                  <a:pt x="146" y="135"/>
                  <a:pt x="145" y="132"/>
                </a:cubicBezTo>
                <a:cubicBezTo>
                  <a:pt x="144" y="131"/>
                  <a:pt x="144" y="131"/>
                  <a:pt x="144" y="130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4" y="126"/>
                  <a:pt x="143" y="124"/>
                  <a:pt x="142" y="122"/>
                </a:cubicBezTo>
                <a:cubicBezTo>
                  <a:pt x="140" y="121"/>
                  <a:pt x="138" y="120"/>
                  <a:pt x="136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30" y="120"/>
                  <a:pt x="28" y="121"/>
                  <a:pt x="27" y="123"/>
                </a:cubicBezTo>
                <a:cubicBezTo>
                  <a:pt x="25" y="124"/>
                  <a:pt x="24" y="126"/>
                  <a:pt x="24" y="128"/>
                </a:cubicBezTo>
                <a:cubicBezTo>
                  <a:pt x="24" y="129"/>
                  <a:pt x="24" y="131"/>
                  <a:pt x="23" y="132"/>
                </a:cubicBezTo>
                <a:cubicBezTo>
                  <a:pt x="22" y="136"/>
                  <a:pt x="17" y="137"/>
                  <a:pt x="14" y="136"/>
                </a:cubicBezTo>
                <a:cubicBezTo>
                  <a:pt x="10" y="135"/>
                  <a:pt x="8" y="131"/>
                  <a:pt x="8" y="128"/>
                </a:cubicBezTo>
                <a:cubicBezTo>
                  <a:pt x="8" y="69"/>
                  <a:pt x="8" y="69"/>
                  <a:pt x="8" y="69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9"/>
                  <a:pt x="48" y="8"/>
                  <a:pt x="49" y="8"/>
                </a:cubicBezTo>
                <a:cubicBezTo>
                  <a:pt x="119" y="8"/>
                  <a:pt x="119" y="8"/>
                  <a:pt x="119" y="8"/>
                </a:cubicBezTo>
                <a:cubicBezTo>
                  <a:pt x="120" y="8"/>
                  <a:pt x="122" y="9"/>
                  <a:pt x="122" y="10"/>
                </a:cubicBezTo>
                <a:cubicBezTo>
                  <a:pt x="160" y="69"/>
                  <a:pt x="160" y="69"/>
                  <a:pt x="160" y="69"/>
                </a:cubicBezTo>
                <a:lnTo>
                  <a:pt x="160" y="128"/>
                </a:lnTo>
                <a:close/>
                <a:moveTo>
                  <a:pt x="98" y="52"/>
                </a:moveTo>
                <a:cubicBezTo>
                  <a:pt x="138" y="52"/>
                  <a:pt x="138" y="52"/>
                  <a:pt x="138" y="52"/>
                </a:cubicBezTo>
                <a:cubicBezTo>
                  <a:pt x="139" y="52"/>
                  <a:pt x="140" y="53"/>
                  <a:pt x="140" y="54"/>
                </a:cubicBezTo>
                <a:cubicBezTo>
                  <a:pt x="140" y="55"/>
                  <a:pt x="139" y="56"/>
                  <a:pt x="138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2" y="65"/>
                  <a:pt x="92" y="65"/>
                  <a:pt x="92" y="65"/>
                </a:cubicBezTo>
                <a:cubicBezTo>
                  <a:pt x="92" y="66"/>
                  <a:pt x="91" y="66"/>
                  <a:pt x="91" y="66"/>
                </a:cubicBezTo>
                <a:cubicBezTo>
                  <a:pt x="91" y="66"/>
                  <a:pt x="91" y="66"/>
                  <a:pt x="91" y="66"/>
                </a:cubicBezTo>
                <a:cubicBezTo>
                  <a:pt x="90" y="66"/>
                  <a:pt x="89" y="65"/>
                  <a:pt x="89" y="65"/>
                </a:cubicBezTo>
                <a:cubicBezTo>
                  <a:pt x="77" y="38"/>
                  <a:pt x="77" y="38"/>
                  <a:pt x="77" y="38"/>
                </a:cubicBezTo>
                <a:cubicBezTo>
                  <a:pt x="66" y="55"/>
                  <a:pt x="66" y="55"/>
                  <a:pt x="66" y="55"/>
                </a:cubicBezTo>
                <a:cubicBezTo>
                  <a:pt x="66" y="56"/>
                  <a:pt x="65" y="56"/>
                  <a:pt x="64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8" y="55"/>
                  <a:pt x="28" y="54"/>
                </a:cubicBezTo>
                <a:cubicBezTo>
                  <a:pt x="28" y="53"/>
                  <a:pt x="29" y="52"/>
                  <a:pt x="30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76" y="33"/>
                  <a:pt x="76" y="33"/>
                  <a:pt x="76" y="33"/>
                </a:cubicBezTo>
                <a:cubicBezTo>
                  <a:pt x="76" y="33"/>
                  <a:pt x="76" y="33"/>
                  <a:pt x="76" y="33"/>
                </a:cubicBezTo>
                <a:cubicBezTo>
                  <a:pt x="77" y="32"/>
                  <a:pt x="79" y="33"/>
                  <a:pt x="79" y="34"/>
                </a:cubicBezTo>
                <a:cubicBezTo>
                  <a:pt x="91" y="60"/>
                  <a:pt x="91" y="60"/>
                  <a:pt x="91" y="60"/>
                </a:cubicBezTo>
                <a:cubicBezTo>
                  <a:pt x="96" y="53"/>
                  <a:pt x="96" y="53"/>
                  <a:pt x="96" y="53"/>
                </a:cubicBezTo>
                <a:cubicBezTo>
                  <a:pt x="97" y="52"/>
                  <a:pt x="97" y="52"/>
                  <a:pt x="98" y="52"/>
                </a:cubicBezTo>
                <a:close/>
                <a:moveTo>
                  <a:pt x="40" y="76"/>
                </a:moveTo>
                <a:cubicBezTo>
                  <a:pt x="20" y="76"/>
                  <a:pt x="20" y="76"/>
                  <a:pt x="20" y="76"/>
                </a:cubicBezTo>
                <a:cubicBezTo>
                  <a:pt x="16" y="76"/>
                  <a:pt x="12" y="80"/>
                  <a:pt x="12" y="84"/>
                </a:cubicBezTo>
                <a:cubicBezTo>
                  <a:pt x="12" y="92"/>
                  <a:pt x="12" y="92"/>
                  <a:pt x="12" y="92"/>
                </a:cubicBezTo>
                <a:cubicBezTo>
                  <a:pt x="12" y="97"/>
                  <a:pt x="16" y="100"/>
                  <a:pt x="20" y="100"/>
                </a:cubicBezTo>
                <a:cubicBezTo>
                  <a:pt x="40" y="100"/>
                  <a:pt x="40" y="100"/>
                  <a:pt x="40" y="100"/>
                </a:cubicBezTo>
                <a:cubicBezTo>
                  <a:pt x="44" y="100"/>
                  <a:pt x="48" y="97"/>
                  <a:pt x="48" y="92"/>
                </a:cubicBezTo>
                <a:cubicBezTo>
                  <a:pt x="48" y="84"/>
                  <a:pt x="48" y="84"/>
                  <a:pt x="48" y="84"/>
                </a:cubicBezTo>
                <a:cubicBezTo>
                  <a:pt x="48" y="80"/>
                  <a:pt x="44" y="76"/>
                  <a:pt x="40" y="76"/>
                </a:cubicBezTo>
                <a:close/>
                <a:moveTo>
                  <a:pt x="44" y="92"/>
                </a:moveTo>
                <a:cubicBezTo>
                  <a:pt x="44" y="94"/>
                  <a:pt x="42" y="96"/>
                  <a:pt x="40" y="96"/>
                </a:cubicBezTo>
                <a:cubicBezTo>
                  <a:pt x="20" y="96"/>
                  <a:pt x="20" y="96"/>
                  <a:pt x="20" y="96"/>
                </a:cubicBezTo>
                <a:cubicBezTo>
                  <a:pt x="18" y="96"/>
                  <a:pt x="16" y="94"/>
                  <a:pt x="16" y="92"/>
                </a:cubicBezTo>
                <a:cubicBezTo>
                  <a:pt x="16" y="84"/>
                  <a:pt x="16" y="84"/>
                  <a:pt x="16" y="84"/>
                </a:cubicBezTo>
                <a:cubicBezTo>
                  <a:pt x="16" y="82"/>
                  <a:pt x="18" y="80"/>
                  <a:pt x="20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42" y="80"/>
                  <a:pt x="44" y="82"/>
                  <a:pt x="44" y="84"/>
                </a:cubicBezTo>
                <a:lnTo>
                  <a:pt x="44" y="92"/>
                </a:lnTo>
                <a:close/>
                <a:moveTo>
                  <a:pt x="120" y="84"/>
                </a:moveTo>
                <a:cubicBezTo>
                  <a:pt x="120" y="92"/>
                  <a:pt x="120" y="92"/>
                  <a:pt x="120" y="92"/>
                </a:cubicBezTo>
                <a:cubicBezTo>
                  <a:pt x="120" y="97"/>
                  <a:pt x="124" y="100"/>
                  <a:pt x="128" y="100"/>
                </a:cubicBezTo>
                <a:cubicBezTo>
                  <a:pt x="148" y="100"/>
                  <a:pt x="148" y="100"/>
                  <a:pt x="148" y="100"/>
                </a:cubicBezTo>
                <a:cubicBezTo>
                  <a:pt x="152" y="100"/>
                  <a:pt x="156" y="97"/>
                  <a:pt x="156" y="92"/>
                </a:cubicBezTo>
                <a:cubicBezTo>
                  <a:pt x="156" y="84"/>
                  <a:pt x="156" y="84"/>
                  <a:pt x="156" y="84"/>
                </a:cubicBezTo>
                <a:cubicBezTo>
                  <a:pt x="156" y="80"/>
                  <a:pt x="152" y="76"/>
                  <a:pt x="148" y="76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4" y="76"/>
                  <a:pt x="120" y="80"/>
                  <a:pt x="120" y="84"/>
                </a:cubicBezTo>
                <a:close/>
                <a:moveTo>
                  <a:pt x="152" y="84"/>
                </a:moveTo>
                <a:cubicBezTo>
                  <a:pt x="152" y="92"/>
                  <a:pt x="152" y="92"/>
                  <a:pt x="152" y="92"/>
                </a:cubicBezTo>
                <a:cubicBezTo>
                  <a:pt x="152" y="94"/>
                  <a:pt x="150" y="96"/>
                  <a:pt x="148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6" y="96"/>
                  <a:pt x="124" y="94"/>
                  <a:pt x="124" y="92"/>
                </a:cubicBezTo>
                <a:cubicBezTo>
                  <a:pt x="124" y="84"/>
                  <a:pt x="124" y="84"/>
                  <a:pt x="124" y="84"/>
                </a:cubicBezTo>
                <a:cubicBezTo>
                  <a:pt x="124" y="82"/>
                  <a:pt x="126" y="80"/>
                  <a:pt x="128" y="80"/>
                </a:cubicBezTo>
                <a:cubicBezTo>
                  <a:pt x="148" y="80"/>
                  <a:pt x="148" y="80"/>
                  <a:pt x="148" y="80"/>
                </a:cubicBezTo>
                <a:cubicBezTo>
                  <a:pt x="150" y="80"/>
                  <a:pt x="152" y="82"/>
                  <a:pt x="152" y="84"/>
                </a:cubicBezTo>
                <a:close/>
                <a:moveTo>
                  <a:pt x="108" y="82"/>
                </a:moveTo>
                <a:cubicBezTo>
                  <a:pt x="108" y="83"/>
                  <a:pt x="107" y="84"/>
                  <a:pt x="106" y="84"/>
                </a:cubicBezTo>
                <a:cubicBezTo>
                  <a:pt x="62" y="84"/>
                  <a:pt x="62" y="84"/>
                  <a:pt x="62" y="84"/>
                </a:cubicBezTo>
                <a:cubicBezTo>
                  <a:pt x="61" y="84"/>
                  <a:pt x="60" y="83"/>
                  <a:pt x="60" y="82"/>
                </a:cubicBezTo>
                <a:cubicBezTo>
                  <a:pt x="60" y="81"/>
                  <a:pt x="61" y="80"/>
                  <a:pt x="62" y="80"/>
                </a:cubicBezTo>
                <a:cubicBezTo>
                  <a:pt x="106" y="80"/>
                  <a:pt x="106" y="80"/>
                  <a:pt x="106" y="80"/>
                </a:cubicBezTo>
                <a:cubicBezTo>
                  <a:pt x="107" y="80"/>
                  <a:pt x="108" y="81"/>
                  <a:pt x="108" y="82"/>
                </a:cubicBezTo>
                <a:close/>
                <a:moveTo>
                  <a:pt x="108" y="94"/>
                </a:moveTo>
                <a:cubicBezTo>
                  <a:pt x="108" y="95"/>
                  <a:pt x="107" y="96"/>
                  <a:pt x="106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61" y="96"/>
                  <a:pt x="60" y="95"/>
                  <a:pt x="60" y="94"/>
                </a:cubicBezTo>
                <a:cubicBezTo>
                  <a:pt x="60" y="93"/>
                  <a:pt x="61" y="92"/>
                  <a:pt x="62" y="92"/>
                </a:cubicBezTo>
                <a:cubicBezTo>
                  <a:pt x="106" y="92"/>
                  <a:pt x="106" y="92"/>
                  <a:pt x="106" y="92"/>
                </a:cubicBezTo>
                <a:cubicBezTo>
                  <a:pt x="107" y="92"/>
                  <a:pt x="108" y="93"/>
                  <a:pt x="108" y="9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5" name="Freeform 61"/>
          <p:cNvSpPr>
            <a:spLocks noEditPoints="1"/>
          </p:cNvSpPr>
          <p:nvPr/>
        </p:nvSpPr>
        <p:spPr bwMode="auto">
          <a:xfrm>
            <a:off x="7018370" y="2570151"/>
            <a:ext cx="306364" cy="306364"/>
          </a:xfrm>
          <a:custGeom>
            <a:avLst/>
            <a:gdLst>
              <a:gd name="T0" fmla="*/ 44 w 160"/>
              <a:gd name="T1" fmla="*/ 70 h 160"/>
              <a:gd name="T2" fmla="*/ 52 w 160"/>
              <a:gd name="T3" fmla="*/ 70 h 160"/>
              <a:gd name="T4" fmla="*/ 48 w 160"/>
              <a:gd name="T5" fmla="*/ 54 h 160"/>
              <a:gd name="T6" fmla="*/ 86 w 160"/>
              <a:gd name="T7" fmla="*/ 100 h 160"/>
              <a:gd name="T8" fmla="*/ 86 w 160"/>
              <a:gd name="T9" fmla="*/ 96 h 160"/>
              <a:gd name="T10" fmla="*/ 76 w 160"/>
              <a:gd name="T11" fmla="*/ 78 h 160"/>
              <a:gd name="T12" fmla="*/ 72 w 160"/>
              <a:gd name="T13" fmla="*/ 78 h 160"/>
              <a:gd name="T14" fmla="*/ 86 w 160"/>
              <a:gd name="T15" fmla="*/ 100 h 160"/>
              <a:gd name="T16" fmla="*/ 116 w 160"/>
              <a:gd name="T17" fmla="*/ 70 h 160"/>
              <a:gd name="T18" fmla="*/ 112 w 160"/>
              <a:gd name="T19" fmla="*/ 54 h 160"/>
              <a:gd name="T20" fmla="*/ 108 w 160"/>
              <a:gd name="T21" fmla="*/ 70 h 160"/>
              <a:gd name="T22" fmla="*/ 4 w 160"/>
              <a:gd name="T23" fmla="*/ 48 h 160"/>
              <a:gd name="T24" fmla="*/ 8 w 160"/>
              <a:gd name="T25" fmla="*/ 16 h 160"/>
              <a:gd name="T26" fmla="*/ 44 w 160"/>
              <a:gd name="T27" fmla="*/ 8 h 160"/>
              <a:gd name="T28" fmla="*/ 44 w 160"/>
              <a:gd name="T29" fmla="*/ 0 h 160"/>
              <a:gd name="T30" fmla="*/ 0 w 160"/>
              <a:gd name="T31" fmla="*/ 16 h 160"/>
              <a:gd name="T32" fmla="*/ 4 w 160"/>
              <a:gd name="T33" fmla="*/ 48 h 160"/>
              <a:gd name="T34" fmla="*/ 116 w 160"/>
              <a:gd name="T35" fmla="*/ 0 h 160"/>
              <a:gd name="T36" fmla="*/ 116 w 160"/>
              <a:gd name="T37" fmla="*/ 8 h 160"/>
              <a:gd name="T38" fmla="*/ 152 w 160"/>
              <a:gd name="T39" fmla="*/ 16 h 160"/>
              <a:gd name="T40" fmla="*/ 156 w 160"/>
              <a:gd name="T41" fmla="*/ 52 h 160"/>
              <a:gd name="T42" fmla="*/ 160 w 160"/>
              <a:gd name="T43" fmla="*/ 16 h 160"/>
              <a:gd name="T44" fmla="*/ 44 w 160"/>
              <a:gd name="T45" fmla="*/ 152 h 160"/>
              <a:gd name="T46" fmla="*/ 8 w 160"/>
              <a:gd name="T47" fmla="*/ 144 h 160"/>
              <a:gd name="T48" fmla="*/ 4 w 160"/>
              <a:gd name="T49" fmla="*/ 112 h 160"/>
              <a:gd name="T50" fmla="*/ 0 w 160"/>
              <a:gd name="T51" fmla="*/ 144 h 160"/>
              <a:gd name="T52" fmla="*/ 44 w 160"/>
              <a:gd name="T53" fmla="*/ 160 h 160"/>
              <a:gd name="T54" fmla="*/ 44 w 160"/>
              <a:gd name="T55" fmla="*/ 152 h 160"/>
              <a:gd name="T56" fmla="*/ 152 w 160"/>
              <a:gd name="T57" fmla="*/ 116 h 160"/>
              <a:gd name="T58" fmla="*/ 144 w 160"/>
              <a:gd name="T59" fmla="*/ 152 h 160"/>
              <a:gd name="T60" fmla="*/ 112 w 160"/>
              <a:gd name="T61" fmla="*/ 156 h 160"/>
              <a:gd name="T62" fmla="*/ 144 w 160"/>
              <a:gd name="T63" fmla="*/ 160 h 160"/>
              <a:gd name="T64" fmla="*/ 160 w 160"/>
              <a:gd name="T65" fmla="*/ 116 h 160"/>
              <a:gd name="T66" fmla="*/ 117 w 160"/>
              <a:gd name="T67" fmla="*/ 103 h 160"/>
              <a:gd name="T68" fmla="*/ 80 w 160"/>
              <a:gd name="T69" fmla="*/ 122 h 160"/>
              <a:gd name="T70" fmla="*/ 43 w 160"/>
              <a:gd name="T71" fmla="*/ 103 h 160"/>
              <a:gd name="T72" fmla="*/ 80 w 160"/>
              <a:gd name="T73" fmla="*/ 126 h 160"/>
              <a:gd name="T74" fmla="*/ 117 w 160"/>
              <a:gd name="T75" fmla="*/ 10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60">
                <a:moveTo>
                  <a:pt x="44" y="58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73"/>
                  <a:pt x="46" y="74"/>
                  <a:pt x="48" y="74"/>
                </a:cubicBezTo>
                <a:cubicBezTo>
                  <a:pt x="50" y="74"/>
                  <a:pt x="52" y="73"/>
                  <a:pt x="52" y="70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6"/>
                  <a:pt x="50" y="54"/>
                  <a:pt x="48" y="54"/>
                </a:cubicBezTo>
                <a:cubicBezTo>
                  <a:pt x="46" y="54"/>
                  <a:pt x="44" y="56"/>
                  <a:pt x="44" y="58"/>
                </a:cubicBezTo>
                <a:close/>
                <a:moveTo>
                  <a:pt x="86" y="100"/>
                </a:moveTo>
                <a:cubicBezTo>
                  <a:pt x="87" y="100"/>
                  <a:pt x="88" y="99"/>
                  <a:pt x="88" y="98"/>
                </a:cubicBezTo>
                <a:cubicBezTo>
                  <a:pt x="88" y="97"/>
                  <a:pt x="87" y="96"/>
                  <a:pt x="86" y="96"/>
                </a:cubicBezTo>
                <a:cubicBezTo>
                  <a:pt x="80" y="96"/>
                  <a:pt x="76" y="92"/>
                  <a:pt x="76" y="86"/>
                </a:cubicBezTo>
                <a:cubicBezTo>
                  <a:pt x="76" y="78"/>
                  <a:pt x="76" y="78"/>
                  <a:pt x="76" y="78"/>
                </a:cubicBezTo>
                <a:cubicBezTo>
                  <a:pt x="76" y="77"/>
                  <a:pt x="75" y="76"/>
                  <a:pt x="74" y="76"/>
                </a:cubicBezTo>
                <a:cubicBezTo>
                  <a:pt x="73" y="76"/>
                  <a:pt x="72" y="77"/>
                  <a:pt x="72" y="78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94"/>
                  <a:pt x="78" y="100"/>
                  <a:pt x="86" y="100"/>
                </a:cubicBezTo>
                <a:close/>
                <a:moveTo>
                  <a:pt x="112" y="74"/>
                </a:moveTo>
                <a:cubicBezTo>
                  <a:pt x="114" y="74"/>
                  <a:pt x="116" y="73"/>
                  <a:pt x="116" y="70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56"/>
                  <a:pt x="114" y="54"/>
                  <a:pt x="112" y="54"/>
                </a:cubicBezTo>
                <a:cubicBezTo>
                  <a:pt x="110" y="54"/>
                  <a:pt x="108" y="56"/>
                  <a:pt x="108" y="58"/>
                </a:cubicBezTo>
                <a:cubicBezTo>
                  <a:pt x="108" y="70"/>
                  <a:pt x="108" y="70"/>
                  <a:pt x="108" y="70"/>
                </a:cubicBezTo>
                <a:cubicBezTo>
                  <a:pt x="108" y="73"/>
                  <a:pt x="110" y="74"/>
                  <a:pt x="112" y="74"/>
                </a:cubicBezTo>
                <a:close/>
                <a:moveTo>
                  <a:pt x="4" y="48"/>
                </a:moveTo>
                <a:cubicBezTo>
                  <a:pt x="6" y="48"/>
                  <a:pt x="8" y="47"/>
                  <a:pt x="8" y="4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8"/>
                  <a:pt x="48" y="7"/>
                  <a:pt x="48" y="4"/>
                </a:cubicBezTo>
                <a:cubicBezTo>
                  <a:pt x="48" y="2"/>
                  <a:pt x="46" y="0"/>
                  <a:pt x="4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7"/>
                  <a:pt x="2" y="48"/>
                  <a:pt x="4" y="48"/>
                </a:cubicBezTo>
                <a:close/>
                <a:moveTo>
                  <a:pt x="144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2"/>
                  <a:pt x="112" y="4"/>
                </a:cubicBezTo>
                <a:cubicBezTo>
                  <a:pt x="112" y="7"/>
                  <a:pt x="114" y="8"/>
                  <a:pt x="11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8" y="8"/>
                  <a:pt x="152" y="12"/>
                  <a:pt x="152" y="16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51"/>
                  <a:pt x="154" y="52"/>
                  <a:pt x="156" y="52"/>
                </a:cubicBezTo>
                <a:cubicBezTo>
                  <a:pt x="158" y="52"/>
                  <a:pt x="160" y="51"/>
                  <a:pt x="160" y="48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lose/>
                <a:moveTo>
                  <a:pt x="4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9"/>
                  <a:pt x="8" y="144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4"/>
                  <a:pt x="6" y="112"/>
                  <a:pt x="4" y="112"/>
                </a:cubicBezTo>
                <a:cubicBezTo>
                  <a:pt x="2" y="112"/>
                  <a:pt x="0" y="114"/>
                  <a:pt x="0" y="1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3"/>
                  <a:pt x="7" y="160"/>
                  <a:pt x="16" y="160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46" y="160"/>
                  <a:pt x="48" y="159"/>
                  <a:pt x="48" y="156"/>
                </a:cubicBezTo>
                <a:cubicBezTo>
                  <a:pt x="48" y="154"/>
                  <a:pt x="46" y="152"/>
                  <a:pt x="44" y="152"/>
                </a:cubicBezTo>
                <a:close/>
                <a:moveTo>
                  <a:pt x="156" y="112"/>
                </a:moveTo>
                <a:cubicBezTo>
                  <a:pt x="154" y="112"/>
                  <a:pt x="152" y="114"/>
                  <a:pt x="152" y="11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49"/>
                  <a:pt x="148" y="152"/>
                  <a:pt x="144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4" y="152"/>
                  <a:pt x="112" y="154"/>
                  <a:pt x="112" y="156"/>
                </a:cubicBezTo>
                <a:cubicBezTo>
                  <a:pt x="112" y="159"/>
                  <a:pt x="114" y="160"/>
                  <a:pt x="116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53" y="160"/>
                  <a:pt x="160" y="153"/>
                  <a:pt x="160" y="144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60" y="114"/>
                  <a:pt x="158" y="112"/>
                  <a:pt x="156" y="112"/>
                </a:cubicBezTo>
                <a:close/>
                <a:moveTo>
                  <a:pt x="117" y="103"/>
                </a:moveTo>
                <a:cubicBezTo>
                  <a:pt x="116" y="103"/>
                  <a:pt x="115" y="103"/>
                  <a:pt x="114" y="103"/>
                </a:cubicBezTo>
                <a:cubicBezTo>
                  <a:pt x="107" y="115"/>
                  <a:pt x="94" y="122"/>
                  <a:pt x="80" y="122"/>
                </a:cubicBezTo>
                <a:cubicBezTo>
                  <a:pt x="66" y="122"/>
                  <a:pt x="53" y="115"/>
                  <a:pt x="46" y="103"/>
                </a:cubicBezTo>
                <a:cubicBezTo>
                  <a:pt x="45" y="103"/>
                  <a:pt x="44" y="102"/>
                  <a:pt x="43" y="103"/>
                </a:cubicBezTo>
                <a:cubicBezTo>
                  <a:pt x="42" y="104"/>
                  <a:pt x="42" y="105"/>
                  <a:pt x="42" y="106"/>
                </a:cubicBezTo>
                <a:cubicBezTo>
                  <a:pt x="51" y="118"/>
                  <a:pt x="65" y="126"/>
                  <a:pt x="80" y="126"/>
                </a:cubicBezTo>
                <a:cubicBezTo>
                  <a:pt x="95" y="126"/>
                  <a:pt x="110" y="118"/>
                  <a:pt x="118" y="106"/>
                </a:cubicBezTo>
                <a:cubicBezTo>
                  <a:pt x="118" y="105"/>
                  <a:pt x="118" y="103"/>
                  <a:pt x="117" y="10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6" name="TextBox 266"/>
          <p:cNvSpPr txBox="1"/>
          <p:nvPr/>
        </p:nvSpPr>
        <p:spPr>
          <a:xfrm>
            <a:off x="1776089" y="2900721"/>
            <a:ext cx="394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TextBox 266"/>
          <p:cNvSpPr txBox="1"/>
          <p:nvPr/>
        </p:nvSpPr>
        <p:spPr>
          <a:xfrm>
            <a:off x="2623117" y="2900722"/>
            <a:ext cx="689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USearch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TextBox 266"/>
          <p:cNvSpPr txBox="1"/>
          <p:nvPr/>
        </p:nvSpPr>
        <p:spPr>
          <a:xfrm>
            <a:off x="3716493" y="2900722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TextBox 266"/>
          <p:cNvSpPr txBox="1"/>
          <p:nvPr/>
        </p:nvSpPr>
        <p:spPr>
          <a:xfrm>
            <a:off x="4800646" y="2900722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dlv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TextBox 266"/>
          <p:cNvSpPr txBox="1"/>
          <p:nvPr/>
        </p:nvSpPr>
        <p:spPr>
          <a:xfrm>
            <a:off x="5805464" y="2900721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ivehicle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TextBox 266"/>
          <p:cNvSpPr txBox="1"/>
          <p:nvPr/>
        </p:nvSpPr>
        <p:spPr>
          <a:xfrm>
            <a:off x="6953384" y="2900722"/>
            <a:ext cx="436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Freeform 65"/>
          <p:cNvSpPr>
            <a:spLocks noEditPoints="1"/>
          </p:cNvSpPr>
          <p:nvPr/>
        </p:nvSpPr>
        <p:spPr bwMode="auto">
          <a:xfrm>
            <a:off x="8072048" y="2570151"/>
            <a:ext cx="330174" cy="306364"/>
          </a:xfrm>
          <a:custGeom>
            <a:avLst/>
            <a:gdLst>
              <a:gd name="T0" fmla="*/ 162 w 173"/>
              <a:gd name="T1" fmla="*/ 119 h 160"/>
              <a:gd name="T2" fmla="*/ 100 w 173"/>
              <a:gd name="T3" fmla="*/ 119 h 160"/>
              <a:gd name="T4" fmla="*/ 150 w 173"/>
              <a:gd name="T5" fmla="*/ 144 h 160"/>
              <a:gd name="T6" fmla="*/ 168 w 173"/>
              <a:gd name="T7" fmla="*/ 160 h 160"/>
              <a:gd name="T8" fmla="*/ 171 w 173"/>
              <a:gd name="T9" fmla="*/ 152 h 160"/>
              <a:gd name="T10" fmla="*/ 145 w 173"/>
              <a:gd name="T11" fmla="*/ 136 h 160"/>
              <a:gd name="T12" fmla="*/ 109 w 173"/>
              <a:gd name="T13" fmla="*/ 119 h 160"/>
              <a:gd name="T14" fmla="*/ 153 w 173"/>
              <a:gd name="T15" fmla="*/ 119 h 160"/>
              <a:gd name="T16" fmla="*/ 61 w 173"/>
              <a:gd name="T17" fmla="*/ 41 h 160"/>
              <a:gd name="T18" fmla="*/ 30 w 173"/>
              <a:gd name="T19" fmla="*/ 41 h 160"/>
              <a:gd name="T20" fmla="*/ 61 w 173"/>
              <a:gd name="T21" fmla="*/ 41 h 160"/>
              <a:gd name="T22" fmla="*/ 45 w 173"/>
              <a:gd name="T23" fmla="*/ 29 h 160"/>
              <a:gd name="T24" fmla="*/ 45 w 173"/>
              <a:gd name="T25" fmla="*/ 52 h 160"/>
              <a:gd name="T26" fmla="*/ 159 w 173"/>
              <a:gd name="T27" fmla="*/ 0 h 160"/>
              <a:gd name="T28" fmla="*/ 0 w 173"/>
              <a:gd name="T29" fmla="*/ 13 h 160"/>
              <a:gd name="T30" fmla="*/ 13 w 173"/>
              <a:gd name="T31" fmla="*/ 156 h 160"/>
              <a:gd name="T32" fmla="*/ 100 w 173"/>
              <a:gd name="T33" fmla="*/ 151 h 160"/>
              <a:gd name="T34" fmla="*/ 13 w 173"/>
              <a:gd name="T35" fmla="*/ 146 h 160"/>
              <a:gd name="T36" fmla="*/ 9 w 173"/>
              <a:gd name="T37" fmla="*/ 13 h 160"/>
              <a:gd name="T38" fmla="*/ 159 w 173"/>
              <a:gd name="T39" fmla="*/ 9 h 160"/>
              <a:gd name="T40" fmla="*/ 163 w 173"/>
              <a:gd name="T41" fmla="*/ 92 h 160"/>
              <a:gd name="T42" fmla="*/ 172 w 173"/>
              <a:gd name="T43" fmla="*/ 92 h 160"/>
              <a:gd name="T44" fmla="*/ 159 w 173"/>
              <a:gd name="T45" fmla="*/ 0 h 160"/>
              <a:gd name="T46" fmla="*/ 25 w 173"/>
              <a:gd name="T47" fmla="*/ 123 h 160"/>
              <a:gd name="T48" fmla="*/ 45 w 173"/>
              <a:gd name="T49" fmla="*/ 88 h 160"/>
              <a:gd name="T50" fmla="*/ 76 w 173"/>
              <a:gd name="T51" fmla="*/ 86 h 160"/>
              <a:gd name="T52" fmla="*/ 119 w 173"/>
              <a:gd name="T53" fmla="*/ 63 h 160"/>
              <a:gd name="T54" fmla="*/ 145 w 173"/>
              <a:gd name="T55" fmla="*/ 67 h 160"/>
              <a:gd name="T56" fmla="*/ 149 w 173"/>
              <a:gd name="T57" fmla="*/ 65 h 160"/>
              <a:gd name="T58" fmla="*/ 116 w 173"/>
              <a:gd name="T59" fmla="*/ 61 h 160"/>
              <a:gd name="T60" fmla="*/ 78 w 173"/>
              <a:gd name="T61" fmla="*/ 82 h 160"/>
              <a:gd name="T62" fmla="*/ 41 w 173"/>
              <a:gd name="T63" fmla="*/ 86 h 160"/>
              <a:gd name="T64" fmla="*/ 24 w 173"/>
              <a:gd name="T65" fmla="*/ 12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3" h="160">
                <a:moveTo>
                  <a:pt x="156" y="137"/>
                </a:moveTo>
                <a:cubicBezTo>
                  <a:pt x="160" y="132"/>
                  <a:pt x="162" y="125"/>
                  <a:pt x="162" y="119"/>
                </a:cubicBezTo>
                <a:cubicBezTo>
                  <a:pt x="162" y="101"/>
                  <a:pt x="148" y="87"/>
                  <a:pt x="131" y="87"/>
                </a:cubicBezTo>
                <a:cubicBezTo>
                  <a:pt x="114" y="87"/>
                  <a:pt x="100" y="101"/>
                  <a:pt x="100" y="119"/>
                </a:cubicBezTo>
                <a:cubicBezTo>
                  <a:pt x="100" y="136"/>
                  <a:pt x="114" y="150"/>
                  <a:pt x="131" y="150"/>
                </a:cubicBezTo>
                <a:cubicBezTo>
                  <a:pt x="138" y="150"/>
                  <a:pt x="144" y="148"/>
                  <a:pt x="150" y="144"/>
                </a:cubicBezTo>
                <a:cubicBezTo>
                  <a:pt x="164" y="159"/>
                  <a:pt x="164" y="159"/>
                  <a:pt x="164" y="159"/>
                </a:cubicBezTo>
                <a:cubicBezTo>
                  <a:pt x="165" y="160"/>
                  <a:pt x="167" y="160"/>
                  <a:pt x="168" y="160"/>
                </a:cubicBezTo>
                <a:cubicBezTo>
                  <a:pt x="169" y="160"/>
                  <a:pt x="170" y="160"/>
                  <a:pt x="171" y="159"/>
                </a:cubicBezTo>
                <a:cubicBezTo>
                  <a:pt x="173" y="157"/>
                  <a:pt x="173" y="154"/>
                  <a:pt x="171" y="152"/>
                </a:cubicBezTo>
                <a:lnTo>
                  <a:pt x="156" y="137"/>
                </a:lnTo>
                <a:close/>
                <a:moveTo>
                  <a:pt x="145" y="136"/>
                </a:moveTo>
                <a:cubicBezTo>
                  <a:pt x="141" y="139"/>
                  <a:pt x="136" y="141"/>
                  <a:pt x="131" y="141"/>
                </a:cubicBezTo>
                <a:cubicBezTo>
                  <a:pt x="119" y="141"/>
                  <a:pt x="109" y="131"/>
                  <a:pt x="109" y="119"/>
                </a:cubicBezTo>
                <a:cubicBezTo>
                  <a:pt x="109" y="106"/>
                  <a:pt x="119" y="96"/>
                  <a:pt x="131" y="96"/>
                </a:cubicBezTo>
                <a:cubicBezTo>
                  <a:pt x="143" y="96"/>
                  <a:pt x="153" y="106"/>
                  <a:pt x="153" y="119"/>
                </a:cubicBezTo>
                <a:cubicBezTo>
                  <a:pt x="153" y="125"/>
                  <a:pt x="150" y="131"/>
                  <a:pt x="145" y="136"/>
                </a:cubicBezTo>
                <a:close/>
                <a:moveTo>
                  <a:pt x="61" y="41"/>
                </a:moveTo>
                <a:cubicBezTo>
                  <a:pt x="61" y="32"/>
                  <a:pt x="54" y="25"/>
                  <a:pt x="45" y="25"/>
                </a:cubicBezTo>
                <a:cubicBezTo>
                  <a:pt x="37" y="25"/>
                  <a:pt x="30" y="32"/>
                  <a:pt x="30" y="41"/>
                </a:cubicBezTo>
                <a:cubicBezTo>
                  <a:pt x="30" y="50"/>
                  <a:pt x="37" y="57"/>
                  <a:pt x="45" y="57"/>
                </a:cubicBezTo>
                <a:cubicBezTo>
                  <a:pt x="54" y="57"/>
                  <a:pt x="61" y="50"/>
                  <a:pt x="61" y="41"/>
                </a:cubicBezTo>
                <a:close/>
                <a:moveTo>
                  <a:pt x="34" y="41"/>
                </a:moveTo>
                <a:cubicBezTo>
                  <a:pt x="34" y="34"/>
                  <a:pt x="39" y="29"/>
                  <a:pt x="45" y="29"/>
                </a:cubicBezTo>
                <a:cubicBezTo>
                  <a:pt x="52" y="29"/>
                  <a:pt x="57" y="34"/>
                  <a:pt x="57" y="41"/>
                </a:cubicBezTo>
                <a:cubicBezTo>
                  <a:pt x="57" y="47"/>
                  <a:pt x="52" y="52"/>
                  <a:pt x="45" y="52"/>
                </a:cubicBezTo>
                <a:cubicBezTo>
                  <a:pt x="39" y="52"/>
                  <a:pt x="34" y="47"/>
                  <a:pt x="34" y="41"/>
                </a:cubicBezTo>
                <a:close/>
                <a:moveTo>
                  <a:pt x="159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50"/>
                  <a:pt x="6" y="156"/>
                  <a:pt x="13" y="156"/>
                </a:cubicBezTo>
                <a:cubicBezTo>
                  <a:pt x="95" y="156"/>
                  <a:pt x="95" y="156"/>
                  <a:pt x="95" y="156"/>
                </a:cubicBezTo>
                <a:cubicBezTo>
                  <a:pt x="98" y="156"/>
                  <a:pt x="100" y="154"/>
                  <a:pt x="100" y="151"/>
                </a:cubicBezTo>
                <a:cubicBezTo>
                  <a:pt x="100" y="148"/>
                  <a:pt x="98" y="146"/>
                  <a:pt x="95" y="146"/>
                </a:cubicBezTo>
                <a:cubicBezTo>
                  <a:pt x="13" y="146"/>
                  <a:pt x="13" y="146"/>
                  <a:pt x="13" y="146"/>
                </a:cubicBezTo>
                <a:cubicBezTo>
                  <a:pt x="11" y="146"/>
                  <a:pt x="9" y="145"/>
                  <a:pt x="9" y="142"/>
                </a:cubicBezTo>
                <a:cubicBezTo>
                  <a:pt x="9" y="13"/>
                  <a:pt x="9" y="13"/>
                  <a:pt x="9" y="13"/>
                </a:cubicBezTo>
                <a:cubicBezTo>
                  <a:pt x="9" y="11"/>
                  <a:pt x="11" y="9"/>
                  <a:pt x="1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1" y="9"/>
                  <a:pt x="163" y="11"/>
                  <a:pt x="163" y="1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4"/>
                  <a:pt x="165" y="96"/>
                  <a:pt x="168" y="96"/>
                </a:cubicBezTo>
                <a:cubicBezTo>
                  <a:pt x="170" y="96"/>
                  <a:pt x="172" y="94"/>
                  <a:pt x="172" y="92"/>
                </a:cubicBezTo>
                <a:cubicBezTo>
                  <a:pt x="172" y="13"/>
                  <a:pt x="172" y="13"/>
                  <a:pt x="172" y="13"/>
                </a:cubicBezTo>
                <a:cubicBezTo>
                  <a:pt x="172" y="6"/>
                  <a:pt x="166" y="0"/>
                  <a:pt x="159" y="0"/>
                </a:cubicBezTo>
                <a:close/>
                <a:moveTo>
                  <a:pt x="24" y="122"/>
                </a:moveTo>
                <a:cubicBezTo>
                  <a:pt x="24" y="122"/>
                  <a:pt x="25" y="123"/>
                  <a:pt x="25" y="123"/>
                </a:cubicBezTo>
                <a:cubicBezTo>
                  <a:pt x="25" y="123"/>
                  <a:pt x="26" y="122"/>
                  <a:pt x="26" y="121"/>
                </a:cubicBezTo>
                <a:cubicBezTo>
                  <a:pt x="45" y="88"/>
                  <a:pt x="45" y="88"/>
                  <a:pt x="45" y="88"/>
                </a:cubicBezTo>
                <a:cubicBezTo>
                  <a:pt x="49" y="80"/>
                  <a:pt x="59" y="77"/>
                  <a:pt x="67" y="81"/>
                </a:cubicBezTo>
                <a:cubicBezTo>
                  <a:pt x="76" y="86"/>
                  <a:pt x="76" y="86"/>
                  <a:pt x="76" y="86"/>
                </a:cubicBezTo>
                <a:cubicBezTo>
                  <a:pt x="85" y="92"/>
                  <a:pt x="99" y="89"/>
                  <a:pt x="106" y="80"/>
                </a:cubicBezTo>
                <a:cubicBezTo>
                  <a:pt x="119" y="63"/>
                  <a:pt x="119" y="63"/>
                  <a:pt x="119" y="63"/>
                </a:cubicBezTo>
                <a:cubicBezTo>
                  <a:pt x="122" y="59"/>
                  <a:pt x="129" y="53"/>
                  <a:pt x="137" y="59"/>
                </a:cubicBezTo>
                <a:cubicBezTo>
                  <a:pt x="141" y="62"/>
                  <a:pt x="145" y="67"/>
                  <a:pt x="145" y="67"/>
                </a:cubicBezTo>
                <a:cubicBezTo>
                  <a:pt x="146" y="68"/>
                  <a:pt x="148" y="69"/>
                  <a:pt x="149" y="68"/>
                </a:cubicBezTo>
                <a:cubicBezTo>
                  <a:pt x="150" y="67"/>
                  <a:pt x="150" y="66"/>
                  <a:pt x="149" y="65"/>
                </a:cubicBezTo>
                <a:cubicBezTo>
                  <a:pt x="149" y="64"/>
                  <a:pt x="145" y="58"/>
                  <a:pt x="140" y="55"/>
                </a:cubicBezTo>
                <a:cubicBezTo>
                  <a:pt x="132" y="50"/>
                  <a:pt x="123" y="52"/>
                  <a:pt x="116" y="61"/>
                </a:cubicBezTo>
                <a:cubicBezTo>
                  <a:pt x="102" y="77"/>
                  <a:pt x="102" y="77"/>
                  <a:pt x="102" y="77"/>
                </a:cubicBezTo>
                <a:cubicBezTo>
                  <a:pt x="97" y="84"/>
                  <a:pt x="86" y="87"/>
                  <a:pt x="78" y="82"/>
                </a:cubicBezTo>
                <a:cubicBezTo>
                  <a:pt x="69" y="77"/>
                  <a:pt x="69" y="77"/>
                  <a:pt x="69" y="77"/>
                </a:cubicBezTo>
                <a:cubicBezTo>
                  <a:pt x="59" y="72"/>
                  <a:pt x="47" y="76"/>
                  <a:pt x="41" y="86"/>
                </a:cubicBezTo>
                <a:cubicBezTo>
                  <a:pt x="23" y="120"/>
                  <a:pt x="23" y="120"/>
                  <a:pt x="23" y="120"/>
                </a:cubicBezTo>
                <a:cubicBezTo>
                  <a:pt x="22" y="120"/>
                  <a:pt x="23" y="122"/>
                  <a:pt x="24" y="12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" name="Freeform 69"/>
          <p:cNvSpPr>
            <a:spLocks noEditPoints="1"/>
          </p:cNvSpPr>
          <p:nvPr/>
        </p:nvSpPr>
        <p:spPr bwMode="auto">
          <a:xfrm>
            <a:off x="9082202" y="2555467"/>
            <a:ext cx="276204" cy="335731"/>
          </a:xfrm>
          <a:custGeom>
            <a:avLst/>
            <a:gdLst>
              <a:gd name="T0" fmla="*/ 50 w 144"/>
              <a:gd name="T1" fmla="*/ 68 h 176"/>
              <a:gd name="T2" fmla="*/ 50 w 144"/>
              <a:gd name="T3" fmla="*/ 64 h 176"/>
              <a:gd name="T4" fmla="*/ 44 w 144"/>
              <a:gd name="T5" fmla="*/ 66 h 176"/>
              <a:gd name="T6" fmla="*/ 46 w 144"/>
              <a:gd name="T7" fmla="*/ 84 h 176"/>
              <a:gd name="T8" fmla="*/ 52 w 144"/>
              <a:gd name="T9" fmla="*/ 82 h 176"/>
              <a:gd name="T10" fmla="*/ 46 w 144"/>
              <a:gd name="T11" fmla="*/ 80 h 176"/>
              <a:gd name="T12" fmla="*/ 46 w 144"/>
              <a:gd name="T13" fmla="*/ 84 h 176"/>
              <a:gd name="T14" fmla="*/ 98 w 144"/>
              <a:gd name="T15" fmla="*/ 68 h 176"/>
              <a:gd name="T16" fmla="*/ 98 w 144"/>
              <a:gd name="T17" fmla="*/ 64 h 176"/>
              <a:gd name="T18" fmla="*/ 60 w 144"/>
              <a:gd name="T19" fmla="*/ 66 h 176"/>
              <a:gd name="T20" fmla="*/ 54 w 144"/>
              <a:gd name="T21" fmla="*/ 112 h 176"/>
              <a:gd name="T22" fmla="*/ 36 w 144"/>
              <a:gd name="T23" fmla="*/ 108 h 176"/>
              <a:gd name="T24" fmla="*/ 34 w 144"/>
              <a:gd name="T25" fmla="*/ 92 h 176"/>
              <a:gd name="T26" fmla="*/ 32 w 144"/>
              <a:gd name="T27" fmla="*/ 108 h 176"/>
              <a:gd name="T28" fmla="*/ 54 w 144"/>
              <a:gd name="T29" fmla="*/ 116 h 176"/>
              <a:gd name="T30" fmla="*/ 54 w 144"/>
              <a:gd name="T31" fmla="*/ 112 h 176"/>
              <a:gd name="T32" fmla="*/ 98 w 144"/>
              <a:gd name="T33" fmla="*/ 80 h 176"/>
              <a:gd name="T34" fmla="*/ 60 w 144"/>
              <a:gd name="T35" fmla="*/ 82 h 176"/>
              <a:gd name="T36" fmla="*/ 98 w 144"/>
              <a:gd name="T37" fmla="*/ 84 h 176"/>
              <a:gd name="T38" fmla="*/ 54 w 144"/>
              <a:gd name="T39" fmla="*/ 32 h 176"/>
              <a:gd name="T40" fmla="*/ 32 w 144"/>
              <a:gd name="T41" fmla="*/ 41 h 176"/>
              <a:gd name="T42" fmla="*/ 34 w 144"/>
              <a:gd name="T43" fmla="*/ 56 h 176"/>
              <a:gd name="T44" fmla="*/ 36 w 144"/>
              <a:gd name="T45" fmla="*/ 41 h 176"/>
              <a:gd name="T46" fmla="*/ 54 w 144"/>
              <a:gd name="T47" fmla="*/ 36 h 176"/>
              <a:gd name="T48" fmla="*/ 54 w 144"/>
              <a:gd name="T49" fmla="*/ 32 h 176"/>
              <a:gd name="T50" fmla="*/ 90 w 144"/>
              <a:gd name="T51" fmla="*/ 32 h 176"/>
              <a:gd name="T52" fmla="*/ 90 w 144"/>
              <a:gd name="T53" fmla="*/ 36 h 176"/>
              <a:gd name="T54" fmla="*/ 108 w 144"/>
              <a:gd name="T55" fmla="*/ 41 h 176"/>
              <a:gd name="T56" fmla="*/ 110 w 144"/>
              <a:gd name="T57" fmla="*/ 56 h 176"/>
              <a:gd name="T58" fmla="*/ 112 w 144"/>
              <a:gd name="T59" fmla="*/ 41 h 176"/>
              <a:gd name="T60" fmla="*/ 128 w 144"/>
              <a:gd name="T61" fmla="*/ 0 h 176"/>
              <a:gd name="T62" fmla="*/ 0 w 144"/>
              <a:gd name="T63" fmla="*/ 16 h 176"/>
              <a:gd name="T64" fmla="*/ 48 w 144"/>
              <a:gd name="T65" fmla="*/ 176 h 176"/>
              <a:gd name="T66" fmla="*/ 144 w 144"/>
              <a:gd name="T67" fmla="*/ 160 h 176"/>
              <a:gd name="T68" fmla="*/ 128 w 144"/>
              <a:gd name="T69" fmla="*/ 0 h 176"/>
              <a:gd name="T70" fmla="*/ 30 w 144"/>
              <a:gd name="T71" fmla="*/ 147 h 176"/>
              <a:gd name="T72" fmla="*/ 38 w 144"/>
              <a:gd name="T73" fmla="*/ 128 h 176"/>
              <a:gd name="T74" fmla="*/ 48 w 144"/>
              <a:gd name="T75" fmla="*/ 165 h 176"/>
              <a:gd name="T76" fmla="*/ 128 w 144"/>
              <a:gd name="T77" fmla="*/ 168 h 176"/>
              <a:gd name="T78" fmla="*/ 52 w 144"/>
              <a:gd name="T79" fmla="*/ 138 h 176"/>
              <a:gd name="T80" fmla="*/ 8 w 144"/>
              <a:gd name="T81" fmla="*/ 124 h 176"/>
              <a:gd name="T82" fmla="*/ 16 w 144"/>
              <a:gd name="T83" fmla="*/ 8 h 176"/>
              <a:gd name="T84" fmla="*/ 136 w 144"/>
              <a:gd name="T85" fmla="*/ 16 h 176"/>
              <a:gd name="T86" fmla="*/ 110 w 144"/>
              <a:gd name="T87" fmla="*/ 92 h 176"/>
              <a:gd name="T88" fmla="*/ 108 w 144"/>
              <a:gd name="T89" fmla="*/ 108 h 176"/>
              <a:gd name="T90" fmla="*/ 90 w 144"/>
              <a:gd name="T91" fmla="*/ 112 h 176"/>
              <a:gd name="T92" fmla="*/ 90 w 144"/>
              <a:gd name="T93" fmla="*/ 116 h 176"/>
              <a:gd name="T94" fmla="*/ 112 w 144"/>
              <a:gd name="T95" fmla="*/ 108 h 176"/>
              <a:gd name="T96" fmla="*/ 110 w 144"/>
              <a:gd name="T97" fmla="*/ 92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4" h="176">
                <a:moveTo>
                  <a:pt x="46" y="68"/>
                </a:moveTo>
                <a:cubicBezTo>
                  <a:pt x="50" y="68"/>
                  <a:pt x="50" y="68"/>
                  <a:pt x="50" y="68"/>
                </a:cubicBezTo>
                <a:cubicBezTo>
                  <a:pt x="51" y="68"/>
                  <a:pt x="52" y="67"/>
                  <a:pt x="52" y="66"/>
                </a:cubicBezTo>
                <a:cubicBezTo>
                  <a:pt x="52" y="65"/>
                  <a:pt x="51" y="64"/>
                  <a:pt x="50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5"/>
                  <a:pt x="44" y="66"/>
                </a:cubicBezTo>
                <a:cubicBezTo>
                  <a:pt x="44" y="67"/>
                  <a:pt x="45" y="68"/>
                  <a:pt x="46" y="68"/>
                </a:cubicBezTo>
                <a:close/>
                <a:moveTo>
                  <a:pt x="46" y="84"/>
                </a:moveTo>
                <a:cubicBezTo>
                  <a:pt x="50" y="84"/>
                  <a:pt x="50" y="84"/>
                  <a:pt x="50" y="84"/>
                </a:cubicBezTo>
                <a:cubicBezTo>
                  <a:pt x="51" y="84"/>
                  <a:pt x="52" y="83"/>
                  <a:pt x="52" y="82"/>
                </a:cubicBezTo>
                <a:cubicBezTo>
                  <a:pt x="52" y="81"/>
                  <a:pt x="51" y="80"/>
                  <a:pt x="50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45" y="80"/>
                  <a:pt x="44" y="81"/>
                  <a:pt x="44" y="82"/>
                </a:cubicBezTo>
                <a:cubicBezTo>
                  <a:pt x="44" y="83"/>
                  <a:pt x="45" y="84"/>
                  <a:pt x="46" y="84"/>
                </a:cubicBezTo>
                <a:close/>
                <a:moveTo>
                  <a:pt x="62" y="68"/>
                </a:moveTo>
                <a:cubicBezTo>
                  <a:pt x="98" y="68"/>
                  <a:pt x="98" y="68"/>
                  <a:pt x="98" y="68"/>
                </a:cubicBezTo>
                <a:cubicBezTo>
                  <a:pt x="99" y="68"/>
                  <a:pt x="100" y="67"/>
                  <a:pt x="100" y="66"/>
                </a:cubicBezTo>
                <a:cubicBezTo>
                  <a:pt x="100" y="65"/>
                  <a:pt x="99" y="64"/>
                  <a:pt x="98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61" y="64"/>
                  <a:pt x="60" y="65"/>
                  <a:pt x="60" y="66"/>
                </a:cubicBezTo>
                <a:cubicBezTo>
                  <a:pt x="60" y="67"/>
                  <a:pt x="61" y="68"/>
                  <a:pt x="62" y="68"/>
                </a:cubicBezTo>
                <a:close/>
                <a:moveTo>
                  <a:pt x="54" y="112"/>
                </a:moveTo>
                <a:cubicBezTo>
                  <a:pt x="41" y="112"/>
                  <a:pt x="41" y="112"/>
                  <a:pt x="41" y="112"/>
                </a:cubicBezTo>
                <a:cubicBezTo>
                  <a:pt x="38" y="112"/>
                  <a:pt x="36" y="110"/>
                  <a:pt x="36" y="108"/>
                </a:cubicBezTo>
                <a:cubicBezTo>
                  <a:pt x="36" y="94"/>
                  <a:pt x="36" y="94"/>
                  <a:pt x="36" y="94"/>
                </a:cubicBezTo>
                <a:cubicBezTo>
                  <a:pt x="36" y="93"/>
                  <a:pt x="35" y="92"/>
                  <a:pt x="34" y="92"/>
                </a:cubicBezTo>
                <a:cubicBezTo>
                  <a:pt x="33" y="92"/>
                  <a:pt x="32" y="93"/>
                  <a:pt x="32" y="94"/>
                </a:cubicBezTo>
                <a:cubicBezTo>
                  <a:pt x="32" y="108"/>
                  <a:pt x="32" y="108"/>
                  <a:pt x="32" y="108"/>
                </a:cubicBezTo>
                <a:cubicBezTo>
                  <a:pt x="32" y="113"/>
                  <a:pt x="36" y="116"/>
                  <a:pt x="41" y="116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55" y="116"/>
                  <a:pt x="56" y="115"/>
                  <a:pt x="56" y="114"/>
                </a:cubicBezTo>
                <a:cubicBezTo>
                  <a:pt x="56" y="113"/>
                  <a:pt x="55" y="112"/>
                  <a:pt x="54" y="112"/>
                </a:cubicBezTo>
                <a:close/>
                <a:moveTo>
                  <a:pt x="100" y="82"/>
                </a:moveTo>
                <a:cubicBezTo>
                  <a:pt x="100" y="81"/>
                  <a:pt x="99" y="80"/>
                  <a:pt x="98" y="80"/>
                </a:cubicBezTo>
                <a:cubicBezTo>
                  <a:pt x="62" y="80"/>
                  <a:pt x="62" y="80"/>
                  <a:pt x="62" y="80"/>
                </a:cubicBezTo>
                <a:cubicBezTo>
                  <a:pt x="61" y="80"/>
                  <a:pt x="60" y="81"/>
                  <a:pt x="60" y="82"/>
                </a:cubicBezTo>
                <a:cubicBezTo>
                  <a:pt x="60" y="83"/>
                  <a:pt x="61" y="84"/>
                  <a:pt x="62" y="84"/>
                </a:cubicBezTo>
                <a:cubicBezTo>
                  <a:pt x="98" y="84"/>
                  <a:pt x="98" y="84"/>
                  <a:pt x="98" y="84"/>
                </a:cubicBezTo>
                <a:cubicBezTo>
                  <a:pt x="99" y="84"/>
                  <a:pt x="100" y="83"/>
                  <a:pt x="100" y="82"/>
                </a:cubicBezTo>
                <a:close/>
                <a:moveTo>
                  <a:pt x="54" y="32"/>
                </a:moveTo>
                <a:cubicBezTo>
                  <a:pt x="41" y="32"/>
                  <a:pt x="41" y="32"/>
                  <a:pt x="41" y="32"/>
                </a:cubicBezTo>
                <a:cubicBezTo>
                  <a:pt x="36" y="32"/>
                  <a:pt x="32" y="36"/>
                  <a:pt x="32" y="41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5"/>
                  <a:pt x="33" y="56"/>
                  <a:pt x="34" y="56"/>
                </a:cubicBezTo>
                <a:cubicBezTo>
                  <a:pt x="35" y="56"/>
                  <a:pt x="36" y="55"/>
                  <a:pt x="36" y="54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38"/>
                  <a:pt x="38" y="36"/>
                  <a:pt x="41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5" y="36"/>
                  <a:pt x="56" y="35"/>
                  <a:pt x="56" y="34"/>
                </a:cubicBezTo>
                <a:cubicBezTo>
                  <a:pt x="56" y="33"/>
                  <a:pt x="55" y="32"/>
                  <a:pt x="54" y="32"/>
                </a:cubicBezTo>
                <a:close/>
                <a:moveTo>
                  <a:pt x="104" y="32"/>
                </a:moveTo>
                <a:cubicBezTo>
                  <a:pt x="90" y="32"/>
                  <a:pt x="90" y="32"/>
                  <a:pt x="90" y="32"/>
                </a:cubicBezTo>
                <a:cubicBezTo>
                  <a:pt x="89" y="32"/>
                  <a:pt x="88" y="33"/>
                  <a:pt x="88" y="34"/>
                </a:cubicBezTo>
                <a:cubicBezTo>
                  <a:pt x="88" y="35"/>
                  <a:pt x="89" y="36"/>
                  <a:pt x="90" y="36"/>
                </a:cubicBezTo>
                <a:cubicBezTo>
                  <a:pt x="104" y="36"/>
                  <a:pt x="104" y="36"/>
                  <a:pt x="104" y="36"/>
                </a:cubicBezTo>
                <a:cubicBezTo>
                  <a:pt x="106" y="36"/>
                  <a:pt x="108" y="38"/>
                  <a:pt x="108" y="41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55"/>
                  <a:pt x="109" y="56"/>
                  <a:pt x="110" y="56"/>
                </a:cubicBezTo>
                <a:cubicBezTo>
                  <a:pt x="111" y="56"/>
                  <a:pt x="112" y="55"/>
                  <a:pt x="112" y="54"/>
                </a:cubicBezTo>
                <a:cubicBezTo>
                  <a:pt x="112" y="41"/>
                  <a:pt x="112" y="41"/>
                  <a:pt x="112" y="41"/>
                </a:cubicBezTo>
                <a:cubicBezTo>
                  <a:pt x="112" y="36"/>
                  <a:pt x="109" y="32"/>
                  <a:pt x="104" y="32"/>
                </a:cubicBezTo>
                <a:close/>
                <a:moveTo>
                  <a:pt x="128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8"/>
                  <a:pt x="0" y="128"/>
                  <a:pt x="0" y="128"/>
                </a:cubicBezTo>
                <a:cubicBezTo>
                  <a:pt x="19" y="147"/>
                  <a:pt x="29" y="157"/>
                  <a:pt x="48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37" y="176"/>
                  <a:pt x="144" y="169"/>
                  <a:pt x="144" y="16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7"/>
                  <a:pt x="137" y="0"/>
                  <a:pt x="128" y="0"/>
                </a:cubicBezTo>
                <a:close/>
                <a:moveTo>
                  <a:pt x="48" y="165"/>
                </a:moveTo>
                <a:cubicBezTo>
                  <a:pt x="30" y="147"/>
                  <a:pt x="30" y="147"/>
                  <a:pt x="30" y="147"/>
                </a:cubicBezTo>
                <a:cubicBezTo>
                  <a:pt x="11" y="128"/>
                  <a:pt x="11" y="128"/>
                  <a:pt x="11" y="128"/>
                </a:cubicBezTo>
                <a:cubicBezTo>
                  <a:pt x="38" y="128"/>
                  <a:pt x="38" y="128"/>
                  <a:pt x="38" y="128"/>
                </a:cubicBezTo>
                <a:cubicBezTo>
                  <a:pt x="44" y="128"/>
                  <a:pt x="48" y="133"/>
                  <a:pt x="48" y="138"/>
                </a:cubicBezTo>
                <a:lnTo>
                  <a:pt x="48" y="165"/>
                </a:lnTo>
                <a:close/>
                <a:moveTo>
                  <a:pt x="136" y="160"/>
                </a:moveTo>
                <a:cubicBezTo>
                  <a:pt x="136" y="165"/>
                  <a:pt x="133" y="168"/>
                  <a:pt x="128" y="168"/>
                </a:cubicBezTo>
                <a:cubicBezTo>
                  <a:pt x="52" y="168"/>
                  <a:pt x="52" y="168"/>
                  <a:pt x="52" y="168"/>
                </a:cubicBezTo>
                <a:cubicBezTo>
                  <a:pt x="52" y="138"/>
                  <a:pt x="52" y="138"/>
                  <a:pt x="52" y="138"/>
                </a:cubicBezTo>
                <a:cubicBezTo>
                  <a:pt x="52" y="131"/>
                  <a:pt x="46" y="124"/>
                  <a:pt x="38" y="124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2"/>
                  <a:pt x="12" y="8"/>
                  <a:pt x="16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33" y="8"/>
                  <a:pt x="136" y="12"/>
                  <a:pt x="136" y="16"/>
                </a:cubicBezTo>
                <a:lnTo>
                  <a:pt x="136" y="160"/>
                </a:lnTo>
                <a:close/>
                <a:moveTo>
                  <a:pt x="110" y="92"/>
                </a:moveTo>
                <a:cubicBezTo>
                  <a:pt x="109" y="92"/>
                  <a:pt x="108" y="93"/>
                  <a:pt x="108" y="94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110"/>
                  <a:pt x="106" y="112"/>
                  <a:pt x="104" y="112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89" y="112"/>
                  <a:pt x="88" y="113"/>
                  <a:pt x="88" y="114"/>
                </a:cubicBezTo>
                <a:cubicBezTo>
                  <a:pt x="88" y="115"/>
                  <a:pt x="89" y="116"/>
                  <a:pt x="90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9" y="116"/>
                  <a:pt x="112" y="113"/>
                  <a:pt x="112" y="108"/>
                </a:cubicBezTo>
                <a:cubicBezTo>
                  <a:pt x="112" y="94"/>
                  <a:pt x="112" y="94"/>
                  <a:pt x="112" y="94"/>
                </a:cubicBezTo>
                <a:cubicBezTo>
                  <a:pt x="112" y="93"/>
                  <a:pt x="111" y="92"/>
                  <a:pt x="110" y="9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4" name="Freeform 73"/>
          <p:cNvSpPr>
            <a:spLocks noEditPoints="1"/>
          </p:cNvSpPr>
          <p:nvPr/>
        </p:nvSpPr>
        <p:spPr bwMode="auto">
          <a:xfrm>
            <a:off x="10147789" y="2555467"/>
            <a:ext cx="335731" cy="335731"/>
          </a:xfrm>
          <a:custGeom>
            <a:avLst/>
            <a:gdLst>
              <a:gd name="T0" fmla="*/ 176 w 176"/>
              <a:gd name="T1" fmla="*/ 128 h 176"/>
              <a:gd name="T2" fmla="*/ 128 w 176"/>
              <a:gd name="T3" fmla="*/ 176 h 176"/>
              <a:gd name="T4" fmla="*/ 158 w 176"/>
              <a:gd name="T5" fmla="*/ 167 h 176"/>
              <a:gd name="T6" fmla="*/ 169 w 176"/>
              <a:gd name="T7" fmla="*/ 125 h 176"/>
              <a:gd name="T8" fmla="*/ 176 w 176"/>
              <a:gd name="T9" fmla="*/ 18 h 176"/>
              <a:gd name="T10" fmla="*/ 167 w 176"/>
              <a:gd name="T11" fmla="*/ 53 h 176"/>
              <a:gd name="T12" fmla="*/ 128 w 176"/>
              <a:gd name="T13" fmla="*/ 9 h 176"/>
              <a:gd name="T14" fmla="*/ 158 w 176"/>
              <a:gd name="T15" fmla="*/ 0 h 176"/>
              <a:gd name="T16" fmla="*/ 0 w 176"/>
              <a:gd name="T17" fmla="*/ 49 h 176"/>
              <a:gd name="T18" fmla="*/ 48 w 176"/>
              <a:gd name="T19" fmla="*/ 0 h 176"/>
              <a:gd name="T20" fmla="*/ 18 w 176"/>
              <a:gd name="T21" fmla="*/ 9 h 176"/>
              <a:gd name="T22" fmla="*/ 7 w 176"/>
              <a:gd name="T23" fmla="*/ 52 h 176"/>
              <a:gd name="T24" fmla="*/ 53 w 176"/>
              <a:gd name="T25" fmla="*/ 172 h 176"/>
              <a:gd name="T26" fmla="*/ 0 w 176"/>
              <a:gd name="T27" fmla="*/ 159 h 176"/>
              <a:gd name="T28" fmla="*/ 9 w 176"/>
              <a:gd name="T29" fmla="*/ 128 h 176"/>
              <a:gd name="T30" fmla="*/ 48 w 176"/>
              <a:gd name="T31" fmla="*/ 167 h 176"/>
              <a:gd name="T32" fmla="*/ 95 w 176"/>
              <a:gd name="T33" fmla="*/ 71 h 176"/>
              <a:gd name="T34" fmla="*/ 126 w 176"/>
              <a:gd name="T35" fmla="*/ 45 h 176"/>
              <a:gd name="T36" fmla="*/ 141 w 176"/>
              <a:gd name="T37" fmla="*/ 51 h 176"/>
              <a:gd name="T38" fmla="*/ 103 w 176"/>
              <a:gd name="T39" fmla="*/ 40 h 176"/>
              <a:gd name="T40" fmla="*/ 145 w 176"/>
              <a:gd name="T41" fmla="*/ 86 h 176"/>
              <a:gd name="T42" fmla="*/ 141 w 176"/>
              <a:gd name="T43" fmla="*/ 75 h 176"/>
              <a:gd name="T44" fmla="*/ 42 w 176"/>
              <a:gd name="T45" fmla="*/ 141 h 176"/>
              <a:gd name="T46" fmla="*/ 97 w 176"/>
              <a:gd name="T47" fmla="*/ 145 h 176"/>
              <a:gd name="T48" fmla="*/ 31 w 176"/>
              <a:gd name="T49" fmla="*/ 73 h 176"/>
              <a:gd name="T50" fmla="*/ 31 w 176"/>
              <a:gd name="T51" fmla="*/ 72 h 176"/>
              <a:gd name="T52" fmla="*/ 59 w 176"/>
              <a:gd name="T53" fmla="*/ 40 h 176"/>
              <a:gd name="T54" fmla="*/ 81 w 176"/>
              <a:gd name="T55" fmla="*/ 40 h 176"/>
              <a:gd name="T56" fmla="*/ 99 w 176"/>
              <a:gd name="T57" fmla="*/ 45 h 176"/>
              <a:gd name="T58" fmla="*/ 90 w 176"/>
              <a:gd name="T59" fmla="*/ 71 h 176"/>
              <a:gd name="T60" fmla="*/ 61 w 176"/>
              <a:gd name="T61" fmla="*/ 45 h 176"/>
              <a:gd name="T62" fmla="*/ 78 w 176"/>
              <a:gd name="T63" fmla="*/ 45 h 176"/>
              <a:gd name="T64" fmla="*/ 35 w 176"/>
              <a:gd name="T65" fmla="*/ 51 h 176"/>
              <a:gd name="T66" fmla="*/ 56 w 176"/>
              <a:gd name="T67" fmla="*/ 45 h 176"/>
              <a:gd name="T68" fmla="*/ 92 w 176"/>
              <a:gd name="T69" fmla="*/ 123 h 176"/>
              <a:gd name="T70" fmla="*/ 111 w 176"/>
              <a:gd name="T71" fmla="*/ 99 h 176"/>
              <a:gd name="T72" fmla="*/ 122 w 176"/>
              <a:gd name="T73" fmla="*/ 94 h 176"/>
              <a:gd name="T74" fmla="*/ 106 w 176"/>
              <a:gd name="T75" fmla="*/ 116 h 176"/>
              <a:gd name="T76" fmla="*/ 128 w 176"/>
              <a:gd name="T77" fmla="*/ 123 h 176"/>
              <a:gd name="T78" fmla="*/ 136 w 176"/>
              <a:gd name="T79" fmla="*/ 132 h 176"/>
              <a:gd name="T80" fmla="*/ 103 w 176"/>
              <a:gd name="T81" fmla="*/ 119 h 176"/>
              <a:gd name="T82" fmla="*/ 101 w 176"/>
              <a:gd name="T83" fmla="*/ 128 h 176"/>
              <a:gd name="T84" fmla="*/ 103 w 176"/>
              <a:gd name="T85" fmla="*/ 119 h 176"/>
              <a:gd name="T86" fmla="*/ 141 w 176"/>
              <a:gd name="T87" fmla="*/ 123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76">
                <a:moveTo>
                  <a:pt x="172" y="123"/>
                </a:moveTo>
                <a:cubicBezTo>
                  <a:pt x="173" y="123"/>
                  <a:pt x="174" y="124"/>
                  <a:pt x="175" y="125"/>
                </a:cubicBezTo>
                <a:cubicBezTo>
                  <a:pt x="176" y="126"/>
                  <a:pt x="176" y="126"/>
                  <a:pt x="176" y="128"/>
                </a:cubicBezTo>
                <a:cubicBezTo>
                  <a:pt x="176" y="159"/>
                  <a:pt x="176" y="159"/>
                  <a:pt x="176" y="159"/>
                </a:cubicBezTo>
                <a:cubicBezTo>
                  <a:pt x="176" y="168"/>
                  <a:pt x="168" y="176"/>
                  <a:pt x="158" y="176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25" y="176"/>
                  <a:pt x="123" y="174"/>
                  <a:pt x="123" y="172"/>
                </a:cubicBezTo>
                <a:cubicBezTo>
                  <a:pt x="123" y="169"/>
                  <a:pt x="125" y="167"/>
                  <a:pt x="128" y="167"/>
                </a:cubicBezTo>
                <a:cubicBezTo>
                  <a:pt x="158" y="167"/>
                  <a:pt x="158" y="167"/>
                  <a:pt x="158" y="167"/>
                </a:cubicBezTo>
                <a:cubicBezTo>
                  <a:pt x="163" y="167"/>
                  <a:pt x="167" y="163"/>
                  <a:pt x="167" y="159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7" y="126"/>
                  <a:pt x="168" y="126"/>
                  <a:pt x="169" y="125"/>
                </a:cubicBezTo>
                <a:cubicBezTo>
                  <a:pt x="169" y="124"/>
                  <a:pt x="170" y="123"/>
                  <a:pt x="172" y="123"/>
                </a:cubicBezTo>
                <a:close/>
                <a:moveTo>
                  <a:pt x="158" y="0"/>
                </a:moveTo>
                <a:cubicBezTo>
                  <a:pt x="168" y="0"/>
                  <a:pt x="176" y="8"/>
                  <a:pt x="176" y="18"/>
                </a:cubicBezTo>
                <a:cubicBezTo>
                  <a:pt x="176" y="53"/>
                  <a:pt x="176" y="53"/>
                  <a:pt x="176" y="53"/>
                </a:cubicBezTo>
                <a:cubicBezTo>
                  <a:pt x="176" y="56"/>
                  <a:pt x="174" y="57"/>
                  <a:pt x="172" y="57"/>
                </a:cubicBezTo>
                <a:cubicBezTo>
                  <a:pt x="169" y="57"/>
                  <a:pt x="167" y="56"/>
                  <a:pt x="167" y="53"/>
                </a:cubicBezTo>
                <a:cubicBezTo>
                  <a:pt x="167" y="18"/>
                  <a:pt x="167" y="18"/>
                  <a:pt x="167" y="18"/>
                </a:cubicBezTo>
                <a:cubicBezTo>
                  <a:pt x="167" y="13"/>
                  <a:pt x="163" y="9"/>
                  <a:pt x="158" y="9"/>
                </a:cubicBezTo>
                <a:cubicBezTo>
                  <a:pt x="128" y="9"/>
                  <a:pt x="128" y="9"/>
                  <a:pt x="128" y="9"/>
                </a:cubicBezTo>
                <a:cubicBezTo>
                  <a:pt x="125" y="9"/>
                  <a:pt x="123" y="7"/>
                  <a:pt x="123" y="5"/>
                </a:cubicBezTo>
                <a:cubicBezTo>
                  <a:pt x="123" y="2"/>
                  <a:pt x="125" y="0"/>
                  <a:pt x="128" y="0"/>
                </a:cubicBezTo>
                <a:lnTo>
                  <a:pt x="158" y="0"/>
                </a:lnTo>
                <a:close/>
                <a:moveTo>
                  <a:pt x="4" y="53"/>
                </a:moveTo>
                <a:cubicBezTo>
                  <a:pt x="3" y="53"/>
                  <a:pt x="2" y="53"/>
                  <a:pt x="1" y="52"/>
                </a:cubicBezTo>
                <a:cubicBezTo>
                  <a:pt x="0" y="51"/>
                  <a:pt x="0" y="50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1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3" y="2"/>
                  <a:pt x="53" y="5"/>
                </a:cubicBezTo>
                <a:cubicBezTo>
                  <a:pt x="53" y="7"/>
                  <a:pt x="51" y="9"/>
                  <a:pt x="4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3" y="9"/>
                  <a:pt x="9" y="13"/>
                  <a:pt x="9" y="18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0"/>
                  <a:pt x="8" y="51"/>
                  <a:pt x="7" y="52"/>
                </a:cubicBezTo>
                <a:cubicBezTo>
                  <a:pt x="7" y="53"/>
                  <a:pt x="6" y="53"/>
                  <a:pt x="4" y="53"/>
                </a:cubicBezTo>
                <a:close/>
                <a:moveTo>
                  <a:pt x="48" y="167"/>
                </a:moveTo>
                <a:cubicBezTo>
                  <a:pt x="51" y="167"/>
                  <a:pt x="53" y="169"/>
                  <a:pt x="53" y="172"/>
                </a:cubicBezTo>
                <a:cubicBezTo>
                  <a:pt x="53" y="174"/>
                  <a:pt x="51" y="176"/>
                  <a:pt x="48" y="176"/>
                </a:cubicBezTo>
                <a:cubicBezTo>
                  <a:pt x="18" y="176"/>
                  <a:pt x="18" y="176"/>
                  <a:pt x="18" y="176"/>
                </a:cubicBezTo>
                <a:cubicBezTo>
                  <a:pt x="8" y="176"/>
                  <a:pt x="0" y="168"/>
                  <a:pt x="0" y="159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25"/>
                  <a:pt x="2" y="123"/>
                  <a:pt x="4" y="123"/>
                </a:cubicBezTo>
                <a:cubicBezTo>
                  <a:pt x="7" y="123"/>
                  <a:pt x="9" y="125"/>
                  <a:pt x="9" y="128"/>
                </a:cubicBezTo>
                <a:cubicBezTo>
                  <a:pt x="9" y="159"/>
                  <a:pt x="9" y="159"/>
                  <a:pt x="9" y="159"/>
                </a:cubicBezTo>
                <a:cubicBezTo>
                  <a:pt x="9" y="163"/>
                  <a:pt x="13" y="167"/>
                  <a:pt x="18" y="167"/>
                </a:cubicBezTo>
                <a:lnTo>
                  <a:pt x="48" y="167"/>
                </a:lnTo>
                <a:close/>
                <a:moveTo>
                  <a:pt x="121" y="45"/>
                </a:moveTo>
                <a:cubicBezTo>
                  <a:pt x="104" y="45"/>
                  <a:pt x="104" y="45"/>
                  <a:pt x="104" y="45"/>
                </a:cubicBezTo>
                <a:cubicBezTo>
                  <a:pt x="95" y="71"/>
                  <a:pt x="95" y="71"/>
                  <a:pt x="95" y="71"/>
                </a:cubicBezTo>
                <a:cubicBezTo>
                  <a:pt x="112" y="71"/>
                  <a:pt x="112" y="71"/>
                  <a:pt x="112" y="71"/>
                </a:cubicBezTo>
                <a:lnTo>
                  <a:pt x="121" y="45"/>
                </a:lnTo>
                <a:close/>
                <a:moveTo>
                  <a:pt x="126" y="45"/>
                </a:moveTo>
                <a:cubicBezTo>
                  <a:pt x="117" y="71"/>
                  <a:pt x="117" y="71"/>
                  <a:pt x="117" y="71"/>
                </a:cubicBezTo>
                <a:cubicBezTo>
                  <a:pt x="141" y="71"/>
                  <a:pt x="141" y="71"/>
                  <a:pt x="141" y="71"/>
                </a:cubicBezTo>
                <a:cubicBezTo>
                  <a:pt x="141" y="51"/>
                  <a:pt x="141" y="51"/>
                  <a:pt x="141" y="51"/>
                </a:cubicBezTo>
                <a:cubicBezTo>
                  <a:pt x="141" y="48"/>
                  <a:pt x="138" y="45"/>
                  <a:pt x="134" y="45"/>
                </a:cubicBezTo>
                <a:lnTo>
                  <a:pt x="126" y="45"/>
                </a:lnTo>
                <a:close/>
                <a:moveTo>
                  <a:pt x="103" y="40"/>
                </a:moveTo>
                <a:cubicBezTo>
                  <a:pt x="134" y="40"/>
                  <a:pt x="134" y="40"/>
                  <a:pt x="134" y="40"/>
                </a:cubicBezTo>
                <a:cubicBezTo>
                  <a:pt x="140" y="40"/>
                  <a:pt x="145" y="45"/>
                  <a:pt x="145" y="51"/>
                </a:cubicBezTo>
                <a:cubicBezTo>
                  <a:pt x="145" y="86"/>
                  <a:pt x="145" y="86"/>
                  <a:pt x="145" y="86"/>
                </a:cubicBezTo>
                <a:cubicBezTo>
                  <a:pt x="145" y="88"/>
                  <a:pt x="144" y="89"/>
                  <a:pt x="143" y="89"/>
                </a:cubicBezTo>
                <a:cubicBezTo>
                  <a:pt x="142" y="89"/>
                  <a:pt x="141" y="87"/>
                  <a:pt x="141" y="86"/>
                </a:cubicBezTo>
                <a:cubicBezTo>
                  <a:pt x="141" y="75"/>
                  <a:pt x="141" y="75"/>
                  <a:pt x="141" y="75"/>
                </a:cubicBezTo>
                <a:cubicBezTo>
                  <a:pt x="35" y="75"/>
                  <a:pt x="35" y="75"/>
                  <a:pt x="35" y="75"/>
                </a:cubicBezTo>
                <a:cubicBezTo>
                  <a:pt x="35" y="134"/>
                  <a:pt x="35" y="134"/>
                  <a:pt x="35" y="134"/>
                </a:cubicBezTo>
                <a:cubicBezTo>
                  <a:pt x="35" y="138"/>
                  <a:pt x="38" y="141"/>
                  <a:pt x="42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8" y="141"/>
                  <a:pt x="99" y="142"/>
                  <a:pt x="99" y="143"/>
                </a:cubicBezTo>
                <a:cubicBezTo>
                  <a:pt x="99" y="145"/>
                  <a:pt x="98" y="145"/>
                  <a:pt x="97" y="145"/>
                </a:cubicBezTo>
                <a:cubicBezTo>
                  <a:pt x="42" y="145"/>
                  <a:pt x="42" y="145"/>
                  <a:pt x="42" y="145"/>
                </a:cubicBezTo>
                <a:cubicBezTo>
                  <a:pt x="36" y="145"/>
                  <a:pt x="31" y="141"/>
                  <a:pt x="31" y="134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45"/>
                  <a:pt x="36" y="40"/>
                  <a:pt x="42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81" y="40"/>
                  <a:pt x="81" y="40"/>
                  <a:pt x="81" y="40"/>
                </a:cubicBezTo>
                <a:cubicBezTo>
                  <a:pt x="103" y="40"/>
                  <a:pt x="103" y="40"/>
                  <a:pt x="103" y="40"/>
                </a:cubicBezTo>
                <a:cubicBezTo>
                  <a:pt x="103" y="40"/>
                  <a:pt x="103" y="40"/>
                  <a:pt x="103" y="40"/>
                </a:cubicBezTo>
                <a:close/>
                <a:moveTo>
                  <a:pt x="99" y="45"/>
                </a:moveTo>
                <a:cubicBezTo>
                  <a:pt x="83" y="45"/>
                  <a:pt x="83" y="45"/>
                  <a:pt x="83" y="45"/>
                </a:cubicBezTo>
                <a:cubicBezTo>
                  <a:pt x="73" y="71"/>
                  <a:pt x="73" y="71"/>
                  <a:pt x="73" y="71"/>
                </a:cubicBezTo>
                <a:cubicBezTo>
                  <a:pt x="90" y="71"/>
                  <a:pt x="90" y="71"/>
                  <a:pt x="90" y="71"/>
                </a:cubicBezTo>
                <a:lnTo>
                  <a:pt x="99" y="45"/>
                </a:lnTo>
                <a:close/>
                <a:moveTo>
                  <a:pt x="78" y="45"/>
                </a:moveTo>
                <a:cubicBezTo>
                  <a:pt x="61" y="45"/>
                  <a:pt x="61" y="45"/>
                  <a:pt x="61" y="45"/>
                </a:cubicBezTo>
                <a:cubicBezTo>
                  <a:pt x="51" y="71"/>
                  <a:pt x="51" y="71"/>
                  <a:pt x="51" y="71"/>
                </a:cubicBezTo>
                <a:cubicBezTo>
                  <a:pt x="69" y="71"/>
                  <a:pt x="69" y="71"/>
                  <a:pt x="69" y="71"/>
                </a:cubicBezTo>
                <a:lnTo>
                  <a:pt x="78" y="45"/>
                </a:lnTo>
                <a:close/>
                <a:moveTo>
                  <a:pt x="56" y="45"/>
                </a:moveTo>
                <a:cubicBezTo>
                  <a:pt x="42" y="45"/>
                  <a:pt x="42" y="45"/>
                  <a:pt x="42" y="45"/>
                </a:cubicBezTo>
                <a:cubicBezTo>
                  <a:pt x="38" y="45"/>
                  <a:pt x="35" y="48"/>
                  <a:pt x="35" y="51"/>
                </a:cubicBezTo>
                <a:cubicBezTo>
                  <a:pt x="35" y="71"/>
                  <a:pt x="35" y="71"/>
                  <a:pt x="35" y="71"/>
                </a:cubicBezTo>
                <a:cubicBezTo>
                  <a:pt x="46" y="71"/>
                  <a:pt x="46" y="71"/>
                  <a:pt x="46" y="71"/>
                </a:cubicBezTo>
                <a:lnTo>
                  <a:pt x="56" y="45"/>
                </a:lnTo>
                <a:close/>
                <a:moveTo>
                  <a:pt x="109" y="128"/>
                </a:moveTo>
                <a:cubicBezTo>
                  <a:pt x="107" y="130"/>
                  <a:pt x="104" y="132"/>
                  <a:pt x="101" y="132"/>
                </a:cubicBezTo>
                <a:cubicBezTo>
                  <a:pt x="96" y="132"/>
                  <a:pt x="92" y="128"/>
                  <a:pt x="92" y="123"/>
                </a:cubicBezTo>
                <a:cubicBezTo>
                  <a:pt x="92" y="119"/>
                  <a:pt x="96" y="115"/>
                  <a:pt x="101" y="115"/>
                </a:cubicBezTo>
                <a:cubicBezTo>
                  <a:pt x="101" y="115"/>
                  <a:pt x="101" y="115"/>
                  <a:pt x="102" y="115"/>
                </a:cubicBezTo>
                <a:cubicBezTo>
                  <a:pt x="111" y="99"/>
                  <a:pt x="111" y="99"/>
                  <a:pt x="111" y="99"/>
                </a:cubicBezTo>
                <a:cubicBezTo>
                  <a:pt x="110" y="97"/>
                  <a:pt x="109" y="96"/>
                  <a:pt x="109" y="94"/>
                </a:cubicBezTo>
                <a:cubicBezTo>
                  <a:pt x="109" y="91"/>
                  <a:pt x="112" y="88"/>
                  <a:pt x="116" y="88"/>
                </a:cubicBezTo>
                <a:cubicBezTo>
                  <a:pt x="119" y="88"/>
                  <a:pt x="122" y="91"/>
                  <a:pt x="122" y="94"/>
                </a:cubicBezTo>
                <a:cubicBezTo>
                  <a:pt x="122" y="98"/>
                  <a:pt x="120" y="101"/>
                  <a:pt x="117" y="101"/>
                </a:cubicBezTo>
                <a:cubicBezTo>
                  <a:pt x="116" y="101"/>
                  <a:pt x="116" y="101"/>
                  <a:pt x="115" y="101"/>
                </a:cubicBezTo>
                <a:cubicBezTo>
                  <a:pt x="106" y="116"/>
                  <a:pt x="106" y="116"/>
                  <a:pt x="106" y="116"/>
                </a:cubicBezTo>
                <a:cubicBezTo>
                  <a:pt x="109" y="118"/>
                  <a:pt x="110" y="120"/>
                  <a:pt x="110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8" y="123"/>
                  <a:pt x="128" y="123"/>
                  <a:pt x="128" y="123"/>
                </a:cubicBezTo>
                <a:cubicBezTo>
                  <a:pt x="128" y="119"/>
                  <a:pt x="132" y="115"/>
                  <a:pt x="136" y="115"/>
                </a:cubicBezTo>
                <a:cubicBezTo>
                  <a:pt x="141" y="115"/>
                  <a:pt x="145" y="119"/>
                  <a:pt x="145" y="123"/>
                </a:cubicBezTo>
                <a:cubicBezTo>
                  <a:pt x="145" y="128"/>
                  <a:pt x="141" y="132"/>
                  <a:pt x="136" y="132"/>
                </a:cubicBezTo>
                <a:cubicBezTo>
                  <a:pt x="133" y="132"/>
                  <a:pt x="130" y="130"/>
                  <a:pt x="129" y="128"/>
                </a:cubicBezTo>
                <a:lnTo>
                  <a:pt x="109" y="128"/>
                </a:lnTo>
                <a:close/>
                <a:moveTo>
                  <a:pt x="103" y="119"/>
                </a:moveTo>
                <a:cubicBezTo>
                  <a:pt x="102" y="119"/>
                  <a:pt x="102" y="119"/>
                  <a:pt x="101" y="119"/>
                </a:cubicBezTo>
                <a:cubicBezTo>
                  <a:pt x="99" y="119"/>
                  <a:pt x="97" y="121"/>
                  <a:pt x="97" y="124"/>
                </a:cubicBezTo>
                <a:cubicBezTo>
                  <a:pt x="97" y="126"/>
                  <a:pt x="99" y="128"/>
                  <a:pt x="101" y="128"/>
                </a:cubicBezTo>
                <a:cubicBezTo>
                  <a:pt x="104" y="128"/>
                  <a:pt x="106" y="126"/>
                  <a:pt x="106" y="124"/>
                </a:cubicBezTo>
                <a:cubicBezTo>
                  <a:pt x="106" y="122"/>
                  <a:pt x="104" y="120"/>
                  <a:pt x="103" y="120"/>
                </a:cubicBezTo>
                <a:cubicBezTo>
                  <a:pt x="103" y="119"/>
                  <a:pt x="103" y="119"/>
                  <a:pt x="103" y="119"/>
                </a:cubicBezTo>
                <a:close/>
                <a:moveTo>
                  <a:pt x="132" y="123"/>
                </a:moveTo>
                <a:cubicBezTo>
                  <a:pt x="132" y="126"/>
                  <a:pt x="134" y="128"/>
                  <a:pt x="136" y="128"/>
                </a:cubicBezTo>
                <a:cubicBezTo>
                  <a:pt x="139" y="128"/>
                  <a:pt x="141" y="126"/>
                  <a:pt x="141" y="123"/>
                </a:cubicBezTo>
                <a:cubicBezTo>
                  <a:pt x="141" y="121"/>
                  <a:pt x="139" y="119"/>
                  <a:pt x="136" y="119"/>
                </a:cubicBezTo>
                <a:cubicBezTo>
                  <a:pt x="134" y="119"/>
                  <a:pt x="132" y="121"/>
                  <a:pt x="132" y="12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5" name="Freeform 77"/>
          <p:cNvSpPr>
            <a:spLocks noEditPoints="1"/>
          </p:cNvSpPr>
          <p:nvPr/>
        </p:nvSpPr>
        <p:spPr bwMode="auto">
          <a:xfrm>
            <a:off x="11181802" y="2578088"/>
            <a:ext cx="337318" cy="290490"/>
          </a:xfrm>
          <a:custGeom>
            <a:avLst/>
            <a:gdLst>
              <a:gd name="T0" fmla="*/ 78 w 177"/>
              <a:gd name="T1" fmla="*/ 50 h 152"/>
              <a:gd name="T2" fmla="*/ 70 w 177"/>
              <a:gd name="T3" fmla="*/ 87 h 152"/>
              <a:gd name="T4" fmla="*/ 82 w 177"/>
              <a:gd name="T5" fmla="*/ 94 h 152"/>
              <a:gd name="T6" fmla="*/ 110 w 177"/>
              <a:gd name="T7" fmla="*/ 76 h 152"/>
              <a:gd name="T8" fmla="*/ 82 w 177"/>
              <a:gd name="T9" fmla="*/ 51 h 152"/>
              <a:gd name="T10" fmla="*/ 105 w 177"/>
              <a:gd name="T11" fmla="*/ 76 h 152"/>
              <a:gd name="T12" fmla="*/ 74 w 177"/>
              <a:gd name="T13" fmla="*/ 89 h 152"/>
              <a:gd name="T14" fmla="*/ 74 w 177"/>
              <a:gd name="T15" fmla="*/ 58 h 152"/>
              <a:gd name="T16" fmla="*/ 80 w 177"/>
              <a:gd name="T17" fmla="*/ 54 h 152"/>
              <a:gd name="T18" fmla="*/ 106 w 177"/>
              <a:gd name="T19" fmla="*/ 74 h 152"/>
              <a:gd name="T20" fmla="*/ 29 w 177"/>
              <a:gd name="T21" fmla="*/ 136 h 152"/>
              <a:gd name="T22" fmla="*/ 144 w 177"/>
              <a:gd name="T23" fmla="*/ 9 h 152"/>
              <a:gd name="T24" fmla="*/ 146 w 177"/>
              <a:gd name="T25" fmla="*/ 74 h 152"/>
              <a:gd name="T26" fmla="*/ 148 w 177"/>
              <a:gd name="T27" fmla="*/ 41 h 152"/>
              <a:gd name="T28" fmla="*/ 164 w 177"/>
              <a:gd name="T29" fmla="*/ 70 h 152"/>
              <a:gd name="T30" fmla="*/ 172 w 177"/>
              <a:gd name="T31" fmla="*/ 70 h 152"/>
              <a:gd name="T32" fmla="*/ 172 w 177"/>
              <a:gd name="T33" fmla="*/ 37 h 152"/>
              <a:gd name="T34" fmla="*/ 156 w 177"/>
              <a:gd name="T35" fmla="*/ 0 h 152"/>
              <a:gd name="T36" fmla="*/ 144 w 177"/>
              <a:gd name="T37" fmla="*/ 0 h 152"/>
              <a:gd name="T38" fmla="*/ 25 w 177"/>
              <a:gd name="T39" fmla="*/ 0 h 152"/>
              <a:gd name="T40" fmla="*/ 0 w 177"/>
              <a:gd name="T41" fmla="*/ 17 h 152"/>
              <a:gd name="T42" fmla="*/ 16 w 177"/>
              <a:gd name="T43" fmla="*/ 144 h 152"/>
              <a:gd name="T44" fmla="*/ 98 w 177"/>
              <a:gd name="T45" fmla="*/ 140 h 152"/>
              <a:gd name="T46" fmla="*/ 156 w 177"/>
              <a:gd name="T47" fmla="*/ 9 h 152"/>
              <a:gd name="T48" fmla="*/ 164 w 177"/>
              <a:gd name="T49" fmla="*/ 37 h 152"/>
              <a:gd name="T50" fmla="*/ 148 w 177"/>
              <a:gd name="T51" fmla="*/ 9 h 152"/>
              <a:gd name="T52" fmla="*/ 25 w 177"/>
              <a:gd name="T53" fmla="*/ 74 h 152"/>
              <a:gd name="T54" fmla="*/ 8 w 177"/>
              <a:gd name="T55" fmla="*/ 103 h 152"/>
              <a:gd name="T56" fmla="*/ 25 w 177"/>
              <a:gd name="T57" fmla="*/ 74 h 152"/>
              <a:gd name="T58" fmla="*/ 8 w 177"/>
              <a:gd name="T59" fmla="*/ 41 h 152"/>
              <a:gd name="T60" fmla="*/ 25 w 177"/>
              <a:gd name="T61" fmla="*/ 70 h 152"/>
              <a:gd name="T62" fmla="*/ 16 w 177"/>
              <a:gd name="T63" fmla="*/ 9 h 152"/>
              <a:gd name="T64" fmla="*/ 25 w 177"/>
              <a:gd name="T65" fmla="*/ 37 h 152"/>
              <a:gd name="T66" fmla="*/ 8 w 177"/>
              <a:gd name="T67" fmla="*/ 17 h 152"/>
              <a:gd name="T68" fmla="*/ 8 w 177"/>
              <a:gd name="T69" fmla="*/ 128 h 152"/>
              <a:gd name="T70" fmla="*/ 25 w 177"/>
              <a:gd name="T71" fmla="*/ 107 h 152"/>
              <a:gd name="T72" fmla="*/ 16 w 177"/>
              <a:gd name="T73" fmla="*/ 136 h 152"/>
              <a:gd name="T74" fmla="*/ 174 w 177"/>
              <a:gd name="T75" fmla="*/ 91 h 152"/>
              <a:gd name="T76" fmla="*/ 156 w 177"/>
              <a:gd name="T77" fmla="*/ 85 h 152"/>
              <a:gd name="T78" fmla="*/ 110 w 177"/>
              <a:gd name="T79" fmla="*/ 131 h 152"/>
              <a:gd name="T80" fmla="*/ 107 w 177"/>
              <a:gd name="T81" fmla="*/ 149 h 152"/>
              <a:gd name="T82" fmla="*/ 127 w 177"/>
              <a:gd name="T83" fmla="*/ 148 h 152"/>
              <a:gd name="T84" fmla="*/ 174 w 177"/>
              <a:gd name="T85" fmla="*/ 102 h 152"/>
              <a:gd name="T86" fmla="*/ 117 w 177"/>
              <a:gd name="T87" fmla="*/ 142 h 152"/>
              <a:gd name="T88" fmla="*/ 124 w 177"/>
              <a:gd name="T89" fmla="*/ 140 h 152"/>
              <a:gd name="T90" fmla="*/ 127 w 177"/>
              <a:gd name="T91" fmla="*/ 137 h 152"/>
              <a:gd name="T92" fmla="*/ 153 w 177"/>
              <a:gd name="T93" fmla="*/ 99 h 152"/>
              <a:gd name="T94" fmla="*/ 127 w 177"/>
              <a:gd name="T95" fmla="*/ 137 h 152"/>
              <a:gd name="T96" fmla="*/ 156 w 177"/>
              <a:gd name="T97" fmla="*/ 96 h 152"/>
              <a:gd name="T98" fmla="*/ 168 w 177"/>
              <a:gd name="T99" fmla="*/ 9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77" h="152">
                <a:moveTo>
                  <a:pt x="82" y="51"/>
                </a:moveTo>
                <a:cubicBezTo>
                  <a:pt x="81" y="50"/>
                  <a:pt x="80" y="50"/>
                  <a:pt x="78" y="50"/>
                </a:cubicBezTo>
                <a:cubicBezTo>
                  <a:pt x="73" y="50"/>
                  <a:pt x="70" y="53"/>
                  <a:pt x="70" y="58"/>
                </a:cubicBezTo>
                <a:cubicBezTo>
                  <a:pt x="70" y="87"/>
                  <a:pt x="70" y="87"/>
                  <a:pt x="70" y="87"/>
                </a:cubicBezTo>
                <a:cubicBezTo>
                  <a:pt x="70" y="88"/>
                  <a:pt x="70" y="89"/>
                  <a:pt x="71" y="91"/>
                </a:cubicBezTo>
                <a:cubicBezTo>
                  <a:pt x="73" y="94"/>
                  <a:pt x="78" y="96"/>
                  <a:pt x="82" y="94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8" y="78"/>
                  <a:pt x="109" y="78"/>
                  <a:pt x="110" y="76"/>
                </a:cubicBezTo>
                <a:cubicBezTo>
                  <a:pt x="112" y="73"/>
                  <a:pt x="111" y="68"/>
                  <a:pt x="107" y="65"/>
                </a:cubicBezTo>
                <a:lnTo>
                  <a:pt x="82" y="51"/>
                </a:lnTo>
                <a:close/>
                <a:moveTo>
                  <a:pt x="106" y="74"/>
                </a:moveTo>
                <a:cubicBezTo>
                  <a:pt x="106" y="75"/>
                  <a:pt x="105" y="76"/>
                  <a:pt x="105" y="76"/>
                </a:cubicBezTo>
                <a:cubicBezTo>
                  <a:pt x="80" y="90"/>
                  <a:pt x="80" y="90"/>
                  <a:pt x="80" y="90"/>
                </a:cubicBezTo>
                <a:cubicBezTo>
                  <a:pt x="78" y="91"/>
                  <a:pt x="75" y="91"/>
                  <a:pt x="74" y="89"/>
                </a:cubicBezTo>
                <a:cubicBezTo>
                  <a:pt x="74" y="88"/>
                  <a:pt x="74" y="87"/>
                  <a:pt x="74" y="87"/>
                </a:cubicBezTo>
                <a:cubicBezTo>
                  <a:pt x="74" y="58"/>
                  <a:pt x="74" y="58"/>
                  <a:pt x="74" y="58"/>
                </a:cubicBezTo>
                <a:cubicBezTo>
                  <a:pt x="74" y="55"/>
                  <a:pt x="75" y="54"/>
                  <a:pt x="78" y="54"/>
                </a:cubicBezTo>
                <a:cubicBezTo>
                  <a:pt x="79" y="54"/>
                  <a:pt x="79" y="54"/>
                  <a:pt x="80" y="54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7" y="70"/>
                  <a:pt x="107" y="72"/>
                  <a:pt x="106" y="74"/>
                </a:cubicBezTo>
                <a:close/>
                <a:moveTo>
                  <a:pt x="94" y="136"/>
                </a:moveTo>
                <a:cubicBezTo>
                  <a:pt x="29" y="136"/>
                  <a:pt x="29" y="136"/>
                  <a:pt x="29" y="136"/>
                </a:cubicBezTo>
                <a:cubicBezTo>
                  <a:pt x="29" y="9"/>
                  <a:pt x="29" y="9"/>
                  <a:pt x="29" y="9"/>
                </a:cubicBezTo>
                <a:cubicBezTo>
                  <a:pt x="144" y="9"/>
                  <a:pt x="144" y="9"/>
                  <a:pt x="144" y="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73"/>
                  <a:pt x="144" y="74"/>
                  <a:pt x="146" y="74"/>
                </a:cubicBezTo>
                <a:cubicBezTo>
                  <a:pt x="147" y="74"/>
                  <a:pt x="148" y="73"/>
                  <a:pt x="148" y="72"/>
                </a:cubicBezTo>
                <a:cubicBezTo>
                  <a:pt x="148" y="41"/>
                  <a:pt x="148" y="41"/>
                  <a:pt x="148" y="41"/>
                </a:cubicBezTo>
                <a:cubicBezTo>
                  <a:pt x="164" y="41"/>
                  <a:pt x="164" y="41"/>
                  <a:pt x="164" y="41"/>
                </a:cubicBezTo>
                <a:cubicBezTo>
                  <a:pt x="164" y="70"/>
                  <a:pt x="164" y="70"/>
                  <a:pt x="164" y="70"/>
                </a:cubicBezTo>
                <a:cubicBezTo>
                  <a:pt x="164" y="73"/>
                  <a:pt x="166" y="74"/>
                  <a:pt x="168" y="74"/>
                </a:cubicBezTo>
                <a:cubicBezTo>
                  <a:pt x="171" y="74"/>
                  <a:pt x="172" y="73"/>
                  <a:pt x="172" y="70"/>
                </a:cubicBezTo>
                <a:cubicBezTo>
                  <a:pt x="172" y="41"/>
                  <a:pt x="172" y="41"/>
                  <a:pt x="172" y="41"/>
                </a:cubicBezTo>
                <a:cubicBezTo>
                  <a:pt x="172" y="37"/>
                  <a:pt x="172" y="37"/>
                  <a:pt x="172" y="37"/>
                </a:cubicBezTo>
                <a:cubicBezTo>
                  <a:pt x="172" y="17"/>
                  <a:pt x="172" y="17"/>
                  <a:pt x="172" y="17"/>
                </a:cubicBezTo>
                <a:cubicBezTo>
                  <a:pt x="172" y="8"/>
                  <a:pt x="165" y="0"/>
                  <a:pt x="156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128"/>
                  <a:pt x="0" y="128"/>
                  <a:pt x="0" y="128"/>
                </a:cubicBezTo>
                <a:cubicBezTo>
                  <a:pt x="0" y="137"/>
                  <a:pt x="7" y="144"/>
                  <a:pt x="16" y="144"/>
                </a:cubicBezTo>
                <a:cubicBezTo>
                  <a:pt x="94" y="144"/>
                  <a:pt x="94" y="144"/>
                  <a:pt x="94" y="144"/>
                </a:cubicBezTo>
                <a:cubicBezTo>
                  <a:pt x="97" y="144"/>
                  <a:pt x="98" y="142"/>
                  <a:pt x="98" y="140"/>
                </a:cubicBezTo>
                <a:cubicBezTo>
                  <a:pt x="98" y="137"/>
                  <a:pt x="97" y="136"/>
                  <a:pt x="94" y="136"/>
                </a:cubicBezTo>
                <a:close/>
                <a:moveTo>
                  <a:pt x="156" y="9"/>
                </a:moveTo>
                <a:cubicBezTo>
                  <a:pt x="160" y="9"/>
                  <a:pt x="164" y="12"/>
                  <a:pt x="164" y="17"/>
                </a:cubicBezTo>
                <a:cubicBezTo>
                  <a:pt x="164" y="37"/>
                  <a:pt x="164" y="37"/>
                  <a:pt x="164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9"/>
                  <a:pt x="148" y="9"/>
                  <a:pt x="148" y="9"/>
                </a:cubicBezTo>
                <a:lnTo>
                  <a:pt x="156" y="9"/>
                </a:lnTo>
                <a:close/>
                <a:moveTo>
                  <a:pt x="25" y="74"/>
                </a:moveTo>
                <a:cubicBezTo>
                  <a:pt x="25" y="103"/>
                  <a:pt x="25" y="103"/>
                  <a:pt x="25" y="103"/>
                </a:cubicBezTo>
                <a:cubicBezTo>
                  <a:pt x="8" y="103"/>
                  <a:pt x="8" y="103"/>
                  <a:pt x="8" y="103"/>
                </a:cubicBezTo>
                <a:cubicBezTo>
                  <a:pt x="8" y="74"/>
                  <a:pt x="8" y="74"/>
                  <a:pt x="8" y="74"/>
                </a:cubicBezTo>
                <a:lnTo>
                  <a:pt x="25" y="74"/>
                </a:lnTo>
                <a:close/>
                <a:moveTo>
                  <a:pt x="8" y="70"/>
                </a:moveTo>
                <a:cubicBezTo>
                  <a:pt x="8" y="41"/>
                  <a:pt x="8" y="41"/>
                  <a:pt x="8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70"/>
                  <a:pt x="25" y="70"/>
                  <a:pt x="25" y="70"/>
                </a:cubicBezTo>
                <a:lnTo>
                  <a:pt x="8" y="70"/>
                </a:lnTo>
                <a:close/>
                <a:moveTo>
                  <a:pt x="16" y="9"/>
                </a:moveTo>
                <a:cubicBezTo>
                  <a:pt x="25" y="9"/>
                  <a:pt x="25" y="9"/>
                  <a:pt x="25" y="9"/>
                </a:cubicBezTo>
                <a:cubicBezTo>
                  <a:pt x="25" y="37"/>
                  <a:pt x="25" y="37"/>
                  <a:pt x="25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2"/>
                  <a:pt x="12" y="9"/>
                  <a:pt x="16" y="9"/>
                </a:cubicBezTo>
                <a:close/>
                <a:moveTo>
                  <a:pt x="8" y="128"/>
                </a:moveTo>
                <a:cubicBezTo>
                  <a:pt x="8" y="107"/>
                  <a:pt x="8" y="107"/>
                  <a:pt x="8" y="107"/>
                </a:cubicBezTo>
                <a:cubicBezTo>
                  <a:pt x="25" y="107"/>
                  <a:pt x="25" y="107"/>
                  <a:pt x="25" y="107"/>
                </a:cubicBezTo>
                <a:cubicBezTo>
                  <a:pt x="25" y="136"/>
                  <a:pt x="25" y="136"/>
                  <a:pt x="25" y="136"/>
                </a:cubicBezTo>
                <a:cubicBezTo>
                  <a:pt x="16" y="136"/>
                  <a:pt x="16" y="136"/>
                  <a:pt x="16" y="136"/>
                </a:cubicBezTo>
                <a:cubicBezTo>
                  <a:pt x="12" y="136"/>
                  <a:pt x="8" y="132"/>
                  <a:pt x="8" y="128"/>
                </a:cubicBezTo>
                <a:close/>
                <a:moveTo>
                  <a:pt x="174" y="91"/>
                </a:moveTo>
                <a:cubicBezTo>
                  <a:pt x="168" y="85"/>
                  <a:pt x="168" y="85"/>
                  <a:pt x="168" y="85"/>
                </a:cubicBezTo>
                <a:cubicBezTo>
                  <a:pt x="165" y="82"/>
                  <a:pt x="159" y="82"/>
                  <a:pt x="156" y="85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111" y="130"/>
                  <a:pt x="110" y="131"/>
                  <a:pt x="110" y="131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07" y="148"/>
                  <a:pt x="107" y="148"/>
                  <a:pt x="107" y="149"/>
                </a:cubicBezTo>
                <a:cubicBezTo>
                  <a:pt x="107" y="151"/>
                  <a:pt x="110" y="152"/>
                  <a:pt x="112" y="152"/>
                </a:cubicBezTo>
                <a:cubicBezTo>
                  <a:pt x="127" y="148"/>
                  <a:pt x="127" y="148"/>
                  <a:pt x="127" y="148"/>
                </a:cubicBezTo>
                <a:cubicBezTo>
                  <a:pt x="128" y="148"/>
                  <a:pt x="129" y="147"/>
                  <a:pt x="129" y="147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7" y="99"/>
                  <a:pt x="177" y="94"/>
                  <a:pt x="174" y="91"/>
                </a:cubicBezTo>
                <a:close/>
                <a:moveTo>
                  <a:pt x="117" y="142"/>
                </a:moveTo>
                <a:cubicBezTo>
                  <a:pt x="119" y="134"/>
                  <a:pt x="119" y="134"/>
                  <a:pt x="119" y="134"/>
                </a:cubicBezTo>
                <a:cubicBezTo>
                  <a:pt x="124" y="140"/>
                  <a:pt x="124" y="140"/>
                  <a:pt x="124" y="140"/>
                </a:cubicBezTo>
                <a:lnTo>
                  <a:pt x="117" y="142"/>
                </a:lnTo>
                <a:close/>
                <a:moveTo>
                  <a:pt x="127" y="137"/>
                </a:moveTo>
                <a:cubicBezTo>
                  <a:pt x="121" y="131"/>
                  <a:pt x="121" y="131"/>
                  <a:pt x="121" y="131"/>
                </a:cubicBezTo>
                <a:cubicBezTo>
                  <a:pt x="153" y="99"/>
                  <a:pt x="153" y="99"/>
                  <a:pt x="153" y="99"/>
                </a:cubicBezTo>
                <a:cubicBezTo>
                  <a:pt x="159" y="105"/>
                  <a:pt x="159" y="105"/>
                  <a:pt x="159" y="105"/>
                </a:cubicBezTo>
                <a:lnTo>
                  <a:pt x="127" y="137"/>
                </a:lnTo>
                <a:close/>
                <a:moveTo>
                  <a:pt x="162" y="102"/>
                </a:moveTo>
                <a:cubicBezTo>
                  <a:pt x="156" y="96"/>
                  <a:pt x="156" y="96"/>
                  <a:pt x="156" y="96"/>
                </a:cubicBezTo>
                <a:cubicBezTo>
                  <a:pt x="162" y="91"/>
                  <a:pt x="162" y="91"/>
                  <a:pt x="162" y="91"/>
                </a:cubicBezTo>
                <a:cubicBezTo>
                  <a:pt x="168" y="96"/>
                  <a:pt x="168" y="96"/>
                  <a:pt x="168" y="96"/>
                </a:cubicBezTo>
                <a:lnTo>
                  <a:pt x="162" y="10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6" name="TextBox 266"/>
          <p:cNvSpPr txBox="1"/>
          <p:nvPr/>
        </p:nvSpPr>
        <p:spPr>
          <a:xfrm>
            <a:off x="8601385" y="2914327"/>
            <a:ext cx="12378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OCR(OCR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Forms)</a:t>
            </a:r>
          </a:p>
        </p:txBody>
      </p:sp>
      <p:sp>
        <p:nvSpPr>
          <p:cNvPr id="167" name="TextBox 266"/>
          <p:cNvSpPr txBox="1"/>
          <p:nvPr/>
        </p:nvSpPr>
        <p:spPr>
          <a:xfrm>
            <a:off x="8088697" y="2949931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TextBox 266"/>
          <p:cNvSpPr txBox="1"/>
          <p:nvPr/>
        </p:nvSpPr>
        <p:spPr>
          <a:xfrm>
            <a:off x="10095081" y="294993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TextBox 266"/>
          <p:cNvSpPr txBox="1"/>
          <p:nvPr/>
        </p:nvSpPr>
        <p:spPr>
          <a:xfrm>
            <a:off x="11132293" y="2949931"/>
            <a:ext cx="436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VCP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Freeform 81"/>
          <p:cNvSpPr>
            <a:spLocks noEditPoints="1"/>
          </p:cNvSpPr>
          <p:nvPr/>
        </p:nvSpPr>
        <p:spPr bwMode="auto">
          <a:xfrm>
            <a:off x="1801837" y="3732504"/>
            <a:ext cx="343163" cy="313147"/>
          </a:xfrm>
          <a:custGeom>
            <a:avLst/>
            <a:gdLst>
              <a:gd name="T0" fmla="*/ 96 w 176"/>
              <a:gd name="T1" fmla="*/ 61 h 160"/>
              <a:gd name="T2" fmla="*/ 100 w 176"/>
              <a:gd name="T3" fmla="*/ 61 h 160"/>
              <a:gd name="T4" fmla="*/ 124 w 176"/>
              <a:gd name="T5" fmla="*/ 95 h 160"/>
              <a:gd name="T6" fmla="*/ 136 w 176"/>
              <a:gd name="T7" fmla="*/ 93 h 160"/>
              <a:gd name="T8" fmla="*/ 124 w 176"/>
              <a:gd name="T9" fmla="*/ 92 h 160"/>
              <a:gd name="T10" fmla="*/ 104 w 176"/>
              <a:gd name="T11" fmla="*/ 59 h 160"/>
              <a:gd name="T12" fmla="*/ 93 w 176"/>
              <a:gd name="T13" fmla="*/ 59 h 160"/>
              <a:gd name="T14" fmla="*/ 77 w 176"/>
              <a:gd name="T15" fmla="*/ 90 h 160"/>
              <a:gd name="T16" fmla="*/ 70 w 176"/>
              <a:gd name="T17" fmla="*/ 83 h 160"/>
              <a:gd name="T18" fmla="*/ 61 w 176"/>
              <a:gd name="T19" fmla="*/ 83 h 160"/>
              <a:gd name="T20" fmla="*/ 54 w 176"/>
              <a:gd name="T21" fmla="*/ 92 h 160"/>
              <a:gd name="T22" fmla="*/ 40 w 176"/>
              <a:gd name="T23" fmla="*/ 94 h 160"/>
              <a:gd name="T24" fmla="*/ 54 w 176"/>
              <a:gd name="T25" fmla="*/ 96 h 160"/>
              <a:gd name="T26" fmla="*/ 64 w 176"/>
              <a:gd name="T27" fmla="*/ 85 h 160"/>
              <a:gd name="T28" fmla="*/ 67 w 176"/>
              <a:gd name="T29" fmla="*/ 85 h 160"/>
              <a:gd name="T30" fmla="*/ 77 w 176"/>
              <a:gd name="T31" fmla="*/ 94 h 160"/>
              <a:gd name="T32" fmla="*/ 166 w 176"/>
              <a:gd name="T33" fmla="*/ 68 h 160"/>
              <a:gd name="T34" fmla="*/ 10 w 176"/>
              <a:gd name="T35" fmla="*/ 68 h 160"/>
              <a:gd name="T36" fmla="*/ 0 w 176"/>
              <a:gd name="T37" fmla="*/ 102 h 160"/>
              <a:gd name="T38" fmla="*/ 28 w 176"/>
              <a:gd name="T39" fmla="*/ 102 h 160"/>
              <a:gd name="T40" fmla="*/ 18 w 176"/>
              <a:gd name="T41" fmla="*/ 68 h 160"/>
              <a:gd name="T42" fmla="*/ 158 w 176"/>
              <a:gd name="T43" fmla="*/ 68 h 160"/>
              <a:gd name="T44" fmla="*/ 148 w 176"/>
              <a:gd name="T45" fmla="*/ 102 h 160"/>
              <a:gd name="T46" fmla="*/ 98 w 176"/>
              <a:gd name="T47" fmla="*/ 156 h 160"/>
              <a:gd name="T48" fmla="*/ 82 w 176"/>
              <a:gd name="T49" fmla="*/ 152 h 160"/>
              <a:gd name="T50" fmla="*/ 82 w 176"/>
              <a:gd name="T51" fmla="*/ 160 h 160"/>
              <a:gd name="T52" fmla="*/ 159 w 176"/>
              <a:gd name="T53" fmla="*/ 115 h 160"/>
              <a:gd name="T54" fmla="*/ 176 w 176"/>
              <a:gd name="T55" fmla="*/ 102 h 160"/>
              <a:gd name="T56" fmla="*/ 166 w 176"/>
              <a:gd name="T57" fmla="*/ 68 h 160"/>
              <a:gd name="T58" fmla="*/ 20 w 176"/>
              <a:gd name="T59" fmla="*/ 102 h 160"/>
              <a:gd name="T60" fmla="*/ 8 w 176"/>
              <a:gd name="T61" fmla="*/ 102 h 160"/>
              <a:gd name="T62" fmla="*/ 14 w 176"/>
              <a:gd name="T63" fmla="*/ 76 h 160"/>
              <a:gd name="T64" fmla="*/ 168 w 176"/>
              <a:gd name="T65" fmla="*/ 102 h 160"/>
              <a:gd name="T66" fmla="*/ 156 w 176"/>
              <a:gd name="T67" fmla="*/ 102 h 160"/>
              <a:gd name="T68" fmla="*/ 162 w 176"/>
              <a:gd name="T69" fmla="*/ 76 h 160"/>
              <a:gd name="T70" fmla="*/ 168 w 176"/>
              <a:gd name="T71" fmla="*/ 10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6" h="160">
                <a:moveTo>
                  <a:pt x="82" y="91"/>
                </a:moveTo>
                <a:cubicBezTo>
                  <a:pt x="96" y="61"/>
                  <a:pt x="96" y="61"/>
                  <a:pt x="96" y="61"/>
                </a:cubicBezTo>
                <a:cubicBezTo>
                  <a:pt x="97" y="60"/>
                  <a:pt x="98" y="60"/>
                  <a:pt x="98" y="60"/>
                </a:cubicBezTo>
                <a:cubicBezTo>
                  <a:pt x="98" y="60"/>
                  <a:pt x="99" y="60"/>
                  <a:pt x="100" y="61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94"/>
                  <a:pt x="122" y="95"/>
                  <a:pt x="124" y="95"/>
                </a:cubicBezTo>
                <a:cubicBezTo>
                  <a:pt x="134" y="95"/>
                  <a:pt x="134" y="95"/>
                  <a:pt x="134" y="95"/>
                </a:cubicBezTo>
                <a:cubicBezTo>
                  <a:pt x="135" y="95"/>
                  <a:pt x="136" y="94"/>
                  <a:pt x="136" y="93"/>
                </a:cubicBezTo>
                <a:cubicBezTo>
                  <a:pt x="136" y="92"/>
                  <a:pt x="135" y="92"/>
                  <a:pt x="134" y="92"/>
                </a:cubicBezTo>
                <a:cubicBezTo>
                  <a:pt x="124" y="92"/>
                  <a:pt x="124" y="92"/>
                  <a:pt x="124" y="92"/>
                </a:cubicBezTo>
                <a:cubicBezTo>
                  <a:pt x="123" y="92"/>
                  <a:pt x="122" y="91"/>
                  <a:pt x="122" y="9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102" y="57"/>
                  <a:pt x="100" y="56"/>
                  <a:pt x="98" y="56"/>
                </a:cubicBezTo>
                <a:cubicBezTo>
                  <a:pt x="96" y="56"/>
                  <a:pt x="94" y="57"/>
                  <a:pt x="93" y="59"/>
                </a:cubicBezTo>
                <a:cubicBezTo>
                  <a:pt x="78" y="89"/>
                  <a:pt x="78" y="89"/>
                  <a:pt x="78" y="89"/>
                </a:cubicBezTo>
                <a:cubicBezTo>
                  <a:pt x="78" y="90"/>
                  <a:pt x="77" y="90"/>
                  <a:pt x="77" y="90"/>
                </a:cubicBezTo>
                <a:cubicBezTo>
                  <a:pt x="76" y="90"/>
                  <a:pt x="76" y="90"/>
                  <a:pt x="75" y="89"/>
                </a:cubicBezTo>
                <a:cubicBezTo>
                  <a:pt x="70" y="83"/>
                  <a:pt x="70" y="83"/>
                  <a:pt x="70" y="83"/>
                </a:cubicBezTo>
                <a:cubicBezTo>
                  <a:pt x="69" y="81"/>
                  <a:pt x="67" y="80"/>
                  <a:pt x="66" y="80"/>
                </a:cubicBezTo>
                <a:cubicBezTo>
                  <a:pt x="64" y="80"/>
                  <a:pt x="62" y="81"/>
                  <a:pt x="61" y="83"/>
                </a:cubicBezTo>
                <a:cubicBezTo>
                  <a:pt x="56" y="91"/>
                  <a:pt x="56" y="91"/>
                  <a:pt x="56" y="91"/>
                </a:cubicBezTo>
                <a:cubicBezTo>
                  <a:pt x="55" y="91"/>
                  <a:pt x="55" y="92"/>
                  <a:pt x="54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1" y="92"/>
                  <a:pt x="40" y="93"/>
                  <a:pt x="40" y="94"/>
                </a:cubicBezTo>
                <a:cubicBezTo>
                  <a:pt x="40" y="95"/>
                  <a:pt x="41" y="96"/>
                  <a:pt x="42" y="96"/>
                </a:cubicBezTo>
                <a:cubicBezTo>
                  <a:pt x="54" y="96"/>
                  <a:pt x="54" y="96"/>
                  <a:pt x="54" y="96"/>
                </a:cubicBezTo>
                <a:cubicBezTo>
                  <a:pt x="56" y="96"/>
                  <a:pt x="58" y="95"/>
                  <a:pt x="59" y="93"/>
                </a:cubicBezTo>
                <a:cubicBezTo>
                  <a:pt x="64" y="85"/>
                  <a:pt x="64" y="85"/>
                  <a:pt x="64" y="85"/>
                </a:cubicBezTo>
                <a:cubicBezTo>
                  <a:pt x="64" y="85"/>
                  <a:pt x="65" y="84"/>
                  <a:pt x="66" y="84"/>
                </a:cubicBezTo>
                <a:cubicBezTo>
                  <a:pt x="66" y="84"/>
                  <a:pt x="67" y="85"/>
                  <a:pt x="67" y="85"/>
                </a:cubicBezTo>
                <a:cubicBezTo>
                  <a:pt x="72" y="92"/>
                  <a:pt x="72" y="92"/>
                  <a:pt x="72" y="92"/>
                </a:cubicBezTo>
                <a:cubicBezTo>
                  <a:pt x="73" y="93"/>
                  <a:pt x="75" y="94"/>
                  <a:pt x="77" y="94"/>
                </a:cubicBezTo>
                <a:cubicBezTo>
                  <a:pt x="79" y="94"/>
                  <a:pt x="81" y="93"/>
                  <a:pt x="82" y="91"/>
                </a:cubicBezTo>
                <a:close/>
                <a:moveTo>
                  <a:pt x="166" y="68"/>
                </a:moveTo>
                <a:cubicBezTo>
                  <a:pt x="162" y="30"/>
                  <a:pt x="128" y="0"/>
                  <a:pt x="88" y="0"/>
                </a:cubicBezTo>
                <a:cubicBezTo>
                  <a:pt x="48" y="0"/>
                  <a:pt x="14" y="30"/>
                  <a:pt x="10" y="68"/>
                </a:cubicBezTo>
                <a:cubicBezTo>
                  <a:pt x="4" y="70"/>
                  <a:pt x="0" y="75"/>
                  <a:pt x="0" y="82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9"/>
                  <a:pt x="6" y="116"/>
                  <a:pt x="14" y="116"/>
                </a:cubicBezTo>
                <a:cubicBezTo>
                  <a:pt x="22" y="116"/>
                  <a:pt x="28" y="109"/>
                  <a:pt x="28" y="10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76"/>
                  <a:pt x="24" y="70"/>
                  <a:pt x="18" y="68"/>
                </a:cubicBezTo>
                <a:cubicBezTo>
                  <a:pt x="22" y="34"/>
                  <a:pt x="52" y="8"/>
                  <a:pt x="88" y="8"/>
                </a:cubicBezTo>
                <a:cubicBezTo>
                  <a:pt x="124" y="8"/>
                  <a:pt x="154" y="34"/>
                  <a:pt x="158" y="68"/>
                </a:cubicBezTo>
                <a:cubicBezTo>
                  <a:pt x="152" y="70"/>
                  <a:pt x="148" y="76"/>
                  <a:pt x="148" y="82"/>
                </a:cubicBezTo>
                <a:cubicBezTo>
                  <a:pt x="148" y="102"/>
                  <a:pt x="148" y="102"/>
                  <a:pt x="148" y="102"/>
                </a:cubicBezTo>
                <a:cubicBezTo>
                  <a:pt x="148" y="107"/>
                  <a:pt x="151" y="112"/>
                  <a:pt x="155" y="114"/>
                </a:cubicBezTo>
                <a:cubicBezTo>
                  <a:pt x="146" y="138"/>
                  <a:pt x="124" y="154"/>
                  <a:pt x="98" y="156"/>
                </a:cubicBezTo>
                <a:cubicBezTo>
                  <a:pt x="98" y="154"/>
                  <a:pt x="96" y="152"/>
                  <a:pt x="94" y="152"/>
                </a:cubicBezTo>
                <a:cubicBezTo>
                  <a:pt x="82" y="152"/>
                  <a:pt x="82" y="152"/>
                  <a:pt x="82" y="152"/>
                </a:cubicBezTo>
                <a:cubicBezTo>
                  <a:pt x="80" y="152"/>
                  <a:pt x="78" y="153"/>
                  <a:pt x="78" y="156"/>
                </a:cubicBezTo>
                <a:cubicBezTo>
                  <a:pt x="78" y="158"/>
                  <a:pt x="80" y="160"/>
                  <a:pt x="82" y="160"/>
                </a:cubicBezTo>
                <a:cubicBezTo>
                  <a:pt x="94" y="160"/>
                  <a:pt x="94" y="160"/>
                  <a:pt x="94" y="160"/>
                </a:cubicBezTo>
                <a:cubicBezTo>
                  <a:pt x="123" y="160"/>
                  <a:pt x="149" y="142"/>
                  <a:pt x="159" y="115"/>
                </a:cubicBezTo>
                <a:cubicBezTo>
                  <a:pt x="160" y="116"/>
                  <a:pt x="161" y="116"/>
                  <a:pt x="162" y="116"/>
                </a:cubicBezTo>
                <a:cubicBezTo>
                  <a:pt x="170" y="116"/>
                  <a:pt x="176" y="109"/>
                  <a:pt x="176" y="102"/>
                </a:cubicBezTo>
                <a:cubicBezTo>
                  <a:pt x="176" y="82"/>
                  <a:pt x="176" y="82"/>
                  <a:pt x="176" y="82"/>
                </a:cubicBezTo>
                <a:cubicBezTo>
                  <a:pt x="176" y="75"/>
                  <a:pt x="172" y="70"/>
                  <a:pt x="166" y="68"/>
                </a:cubicBezTo>
                <a:close/>
                <a:moveTo>
                  <a:pt x="20" y="82"/>
                </a:moveTo>
                <a:cubicBezTo>
                  <a:pt x="20" y="102"/>
                  <a:pt x="20" y="102"/>
                  <a:pt x="20" y="102"/>
                </a:cubicBezTo>
                <a:cubicBezTo>
                  <a:pt x="20" y="105"/>
                  <a:pt x="17" y="108"/>
                  <a:pt x="14" y="108"/>
                </a:cubicBezTo>
                <a:cubicBezTo>
                  <a:pt x="11" y="108"/>
                  <a:pt x="8" y="105"/>
                  <a:pt x="8" y="102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78"/>
                  <a:pt x="11" y="76"/>
                  <a:pt x="14" y="76"/>
                </a:cubicBezTo>
                <a:cubicBezTo>
                  <a:pt x="17" y="76"/>
                  <a:pt x="20" y="78"/>
                  <a:pt x="20" y="82"/>
                </a:cubicBezTo>
                <a:close/>
                <a:moveTo>
                  <a:pt x="168" y="102"/>
                </a:moveTo>
                <a:cubicBezTo>
                  <a:pt x="168" y="105"/>
                  <a:pt x="165" y="108"/>
                  <a:pt x="162" y="108"/>
                </a:cubicBezTo>
                <a:cubicBezTo>
                  <a:pt x="159" y="108"/>
                  <a:pt x="156" y="105"/>
                  <a:pt x="156" y="102"/>
                </a:cubicBezTo>
                <a:cubicBezTo>
                  <a:pt x="156" y="82"/>
                  <a:pt x="156" y="82"/>
                  <a:pt x="156" y="82"/>
                </a:cubicBezTo>
                <a:cubicBezTo>
                  <a:pt x="156" y="78"/>
                  <a:pt x="159" y="76"/>
                  <a:pt x="162" y="76"/>
                </a:cubicBezTo>
                <a:cubicBezTo>
                  <a:pt x="165" y="76"/>
                  <a:pt x="168" y="78"/>
                  <a:pt x="168" y="82"/>
                </a:cubicBezTo>
                <a:lnTo>
                  <a:pt x="168" y="10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1" name="Freeform 85"/>
          <p:cNvSpPr>
            <a:spLocks noEditPoints="1"/>
          </p:cNvSpPr>
          <p:nvPr/>
        </p:nvSpPr>
        <p:spPr bwMode="auto">
          <a:xfrm>
            <a:off x="2811349" y="3732503"/>
            <a:ext cx="313147" cy="313146"/>
          </a:xfrm>
          <a:custGeom>
            <a:avLst/>
            <a:gdLst>
              <a:gd name="T0" fmla="*/ 8 w 160"/>
              <a:gd name="T1" fmla="*/ 44 h 160"/>
              <a:gd name="T2" fmla="*/ 16 w 160"/>
              <a:gd name="T3" fmla="*/ 8 h 160"/>
              <a:gd name="T4" fmla="*/ 48 w 160"/>
              <a:gd name="T5" fmla="*/ 4 h 160"/>
              <a:gd name="T6" fmla="*/ 16 w 160"/>
              <a:gd name="T7" fmla="*/ 0 h 160"/>
              <a:gd name="T8" fmla="*/ 0 w 160"/>
              <a:gd name="T9" fmla="*/ 44 h 160"/>
              <a:gd name="T10" fmla="*/ 144 w 160"/>
              <a:gd name="T11" fmla="*/ 0 h 160"/>
              <a:gd name="T12" fmla="*/ 112 w 160"/>
              <a:gd name="T13" fmla="*/ 4 h 160"/>
              <a:gd name="T14" fmla="*/ 144 w 160"/>
              <a:gd name="T15" fmla="*/ 8 h 160"/>
              <a:gd name="T16" fmla="*/ 152 w 160"/>
              <a:gd name="T17" fmla="*/ 48 h 160"/>
              <a:gd name="T18" fmla="*/ 160 w 160"/>
              <a:gd name="T19" fmla="*/ 48 h 160"/>
              <a:gd name="T20" fmla="*/ 144 w 160"/>
              <a:gd name="T21" fmla="*/ 0 h 160"/>
              <a:gd name="T22" fmla="*/ 24 w 160"/>
              <a:gd name="T23" fmla="*/ 114 h 160"/>
              <a:gd name="T24" fmla="*/ 130 w 160"/>
              <a:gd name="T25" fmla="*/ 120 h 160"/>
              <a:gd name="T26" fmla="*/ 136 w 160"/>
              <a:gd name="T27" fmla="*/ 46 h 160"/>
              <a:gd name="T28" fmla="*/ 30 w 160"/>
              <a:gd name="T29" fmla="*/ 40 h 160"/>
              <a:gd name="T30" fmla="*/ 132 w 160"/>
              <a:gd name="T31" fmla="*/ 114 h 160"/>
              <a:gd name="T32" fmla="*/ 30 w 160"/>
              <a:gd name="T33" fmla="*/ 116 h 160"/>
              <a:gd name="T34" fmla="*/ 28 w 160"/>
              <a:gd name="T35" fmla="*/ 106 h 160"/>
              <a:gd name="T36" fmla="*/ 73 w 160"/>
              <a:gd name="T37" fmla="*/ 103 h 160"/>
              <a:gd name="T38" fmla="*/ 76 w 160"/>
              <a:gd name="T39" fmla="*/ 103 h 160"/>
              <a:gd name="T40" fmla="*/ 132 w 160"/>
              <a:gd name="T41" fmla="*/ 78 h 160"/>
              <a:gd name="T42" fmla="*/ 132 w 160"/>
              <a:gd name="T43" fmla="*/ 46 h 160"/>
              <a:gd name="T44" fmla="*/ 118 w 160"/>
              <a:gd name="T45" fmla="*/ 58 h 160"/>
              <a:gd name="T46" fmla="*/ 114 w 160"/>
              <a:gd name="T47" fmla="*/ 57 h 160"/>
              <a:gd name="T48" fmla="*/ 56 w 160"/>
              <a:gd name="T49" fmla="*/ 81 h 160"/>
              <a:gd name="T50" fmla="*/ 28 w 160"/>
              <a:gd name="T51" fmla="*/ 102 h 160"/>
              <a:gd name="T52" fmla="*/ 30 w 160"/>
              <a:gd name="T53" fmla="*/ 44 h 160"/>
              <a:gd name="T54" fmla="*/ 132 w 160"/>
              <a:gd name="T55" fmla="*/ 46 h 160"/>
              <a:gd name="T56" fmla="*/ 16 w 160"/>
              <a:gd name="T57" fmla="*/ 152 h 160"/>
              <a:gd name="T58" fmla="*/ 8 w 160"/>
              <a:gd name="T59" fmla="*/ 116 h 160"/>
              <a:gd name="T60" fmla="*/ 0 w 160"/>
              <a:gd name="T61" fmla="*/ 116 h 160"/>
              <a:gd name="T62" fmla="*/ 16 w 160"/>
              <a:gd name="T63" fmla="*/ 160 h 160"/>
              <a:gd name="T64" fmla="*/ 48 w 160"/>
              <a:gd name="T65" fmla="*/ 156 h 160"/>
              <a:gd name="T66" fmla="*/ 64 w 160"/>
              <a:gd name="T67" fmla="*/ 74 h 160"/>
              <a:gd name="T68" fmla="*/ 64 w 160"/>
              <a:gd name="T69" fmla="*/ 54 h 160"/>
              <a:gd name="T70" fmla="*/ 64 w 160"/>
              <a:gd name="T71" fmla="*/ 74 h 160"/>
              <a:gd name="T72" fmla="*/ 70 w 160"/>
              <a:gd name="T73" fmla="*/ 64 h 160"/>
              <a:gd name="T74" fmla="*/ 58 w 160"/>
              <a:gd name="T75" fmla="*/ 64 h 160"/>
              <a:gd name="T76" fmla="*/ 156 w 160"/>
              <a:gd name="T77" fmla="*/ 112 h 160"/>
              <a:gd name="T78" fmla="*/ 152 w 160"/>
              <a:gd name="T79" fmla="*/ 144 h 160"/>
              <a:gd name="T80" fmla="*/ 116 w 160"/>
              <a:gd name="T81" fmla="*/ 152 h 160"/>
              <a:gd name="T82" fmla="*/ 116 w 160"/>
              <a:gd name="T83" fmla="*/ 160 h 160"/>
              <a:gd name="T84" fmla="*/ 160 w 160"/>
              <a:gd name="T85" fmla="*/ 144 h 160"/>
              <a:gd name="T86" fmla="*/ 156 w 160"/>
              <a:gd name="T87" fmla="*/ 11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60">
                <a:moveTo>
                  <a:pt x="4" y="48"/>
                </a:moveTo>
                <a:cubicBezTo>
                  <a:pt x="6" y="48"/>
                  <a:pt x="8" y="46"/>
                  <a:pt x="8" y="4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8"/>
                  <a:pt x="48" y="6"/>
                  <a:pt x="48" y="4"/>
                </a:cubicBezTo>
                <a:cubicBezTo>
                  <a:pt x="48" y="1"/>
                  <a:pt x="46" y="0"/>
                  <a:pt x="4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lose/>
                <a:moveTo>
                  <a:pt x="144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8" y="8"/>
                  <a:pt x="152" y="11"/>
                  <a:pt x="152" y="16"/>
                </a:cubicBezTo>
                <a:cubicBezTo>
                  <a:pt x="152" y="48"/>
                  <a:pt x="152" y="48"/>
                  <a:pt x="152" y="48"/>
                </a:cubicBezTo>
                <a:cubicBezTo>
                  <a:pt x="152" y="50"/>
                  <a:pt x="154" y="52"/>
                  <a:pt x="156" y="52"/>
                </a:cubicBezTo>
                <a:cubicBezTo>
                  <a:pt x="158" y="52"/>
                  <a:pt x="160" y="50"/>
                  <a:pt x="160" y="48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lose/>
                <a:moveTo>
                  <a:pt x="24" y="46"/>
                </a:moveTo>
                <a:cubicBezTo>
                  <a:pt x="24" y="114"/>
                  <a:pt x="24" y="114"/>
                  <a:pt x="24" y="114"/>
                </a:cubicBezTo>
                <a:cubicBezTo>
                  <a:pt x="24" y="117"/>
                  <a:pt x="27" y="120"/>
                  <a:pt x="30" y="120"/>
                </a:cubicBezTo>
                <a:cubicBezTo>
                  <a:pt x="130" y="120"/>
                  <a:pt x="130" y="120"/>
                  <a:pt x="130" y="120"/>
                </a:cubicBezTo>
                <a:cubicBezTo>
                  <a:pt x="133" y="120"/>
                  <a:pt x="136" y="117"/>
                  <a:pt x="136" y="114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36" y="42"/>
                  <a:pt x="133" y="40"/>
                  <a:pt x="130" y="40"/>
                </a:cubicBezTo>
                <a:cubicBezTo>
                  <a:pt x="30" y="40"/>
                  <a:pt x="30" y="40"/>
                  <a:pt x="30" y="40"/>
                </a:cubicBezTo>
                <a:cubicBezTo>
                  <a:pt x="27" y="40"/>
                  <a:pt x="24" y="42"/>
                  <a:pt x="24" y="46"/>
                </a:cubicBezTo>
                <a:close/>
                <a:moveTo>
                  <a:pt x="132" y="114"/>
                </a:moveTo>
                <a:cubicBezTo>
                  <a:pt x="132" y="115"/>
                  <a:pt x="131" y="116"/>
                  <a:pt x="130" y="116"/>
                </a:cubicBezTo>
                <a:cubicBezTo>
                  <a:pt x="30" y="116"/>
                  <a:pt x="30" y="116"/>
                  <a:pt x="30" y="116"/>
                </a:cubicBezTo>
                <a:cubicBezTo>
                  <a:pt x="29" y="116"/>
                  <a:pt x="28" y="115"/>
                  <a:pt x="28" y="114"/>
                </a:cubicBezTo>
                <a:cubicBezTo>
                  <a:pt x="28" y="106"/>
                  <a:pt x="28" y="106"/>
                  <a:pt x="28" y="106"/>
                </a:cubicBezTo>
                <a:cubicBezTo>
                  <a:pt x="55" y="85"/>
                  <a:pt x="55" y="85"/>
                  <a:pt x="55" y="85"/>
                </a:cubicBezTo>
                <a:cubicBezTo>
                  <a:pt x="73" y="103"/>
                  <a:pt x="73" y="103"/>
                  <a:pt x="73" y="103"/>
                </a:cubicBezTo>
                <a:cubicBezTo>
                  <a:pt x="73" y="103"/>
                  <a:pt x="74" y="103"/>
                  <a:pt x="74" y="103"/>
                </a:cubicBezTo>
                <a:cubicBezTo>
                  <a:pt x="75" y="103"/>
                  <a:pt x="76" y="103"/>
                  <a:pt x="76" y="103"/>
                </a:cubicBezTo>
                <a:cubicBezTo>
                  <a:pt x="116" y="62"/>
                  <a:pt x="116" y="62"/>
                  <a:pt x="116" y="62"/>
                </a:cubicBezTo>
                <a:cubicBezTo>
                  <a:pt x="132" y="78"/>
                  <a:pt x="132" y="78"/>
                  <a:pt x="132" y="78"/>
                </a:cubicBezTo>
                <a:lnTo>
                  <a:pt x="132" y="114"/>
                </a:lnTo>
                <a:close/>
                <a:moveTo>
                  <a:pt x="132" y="46"/>
                </a:moveTo>
                <a:cubicBezTo>
                  <a:pt x="132" y="73"/>
                  <a:pt x="132" y="73"/>
                  <a:pt x="132" y="73"/>
                </a:cubicBezTo>
                <a:cubicBezTo>
                  <a:pt x="118" y="58"/>
                  <a:pt x="118" y="58"/>
                  <a:pt x="118" y="58"/>
                </a:cubicBezTo>
                <a:cubicBezTo>
                  <a:pt x="117" y="57"/>
                  <a:pt x="117" y="57"/>
                  <a:pt x="116" y="57"/>
                </a:cubicBezTo>
                <a:cubicBezTo>
                  <a:pt x="116" y="57"/>
                  <a:pt x="115" y="57"/>
                  <a:pt x="114" y="57"/>
                </a:cubicBezTo>
                <a:cubicBezTo>
                  <a:pt x="74" y="99"/>
                  <a:pt x="74" y="99"/>
                  <a:pt x="74" y="99"/>
                </a:cubicBezTo>
                <a:cubicBezTo>
                  <a:pt x="56" y="81"/>
                  <a:pt x="56" y="81"/>
                  <a:pt x="56" y="81"/>
                </a:cubicBezTo>
                <a:cubicBezTo>
                  <a:pt x="56" y="80"/>
                  <a:pt x="54" y="80"/>
                  <a:pt x="54" y="81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46"/>
                  <a:pt x="28" y="46"/>
                  <a:pt x="28" y="46"/>
                </a:cubicBezTo>
                <a:cubicBezTo>
                  <a:pt x="28" y="44"/>
                  <a:pt x="29" y="44"/>
                  <a:pt x="30" y="44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31" y="44"/>
                  <a:pt x="132" y="44"/>
                  <a:pt x="132" y="46"/>
                </a:cubicBezTo>
                <a:close/>
                <a:moveTo>
                  <a:pt x="44" y="152"/>
                </a:moveTo>
                <a:cubicBezTo>
                  <a:pt x="16" y="152"/>
                  <a:pt x="16" y="152"/>
                  <a:pt x="16" y="152"/>
                </a:cubicBezTo>
                <a:cubicBezTo>
                  <a:pt x="12" y="152"/>
                  <a:pt x="8" y="148"/>
                  <a:pt x="8" y="144"/>
                </a:cubicBezTo>
                <a:cubicBezTo>
                  <a:pt x="8" y="116"/>
                  <a:pt x="8" y="116"/>
                  <a:pt x="8" y="116"/>
                </a:cubicBezTo>
                <a:cubicBezTo>
                  <a:pt x="8" y="113"/>
                  <a:pt x="6" y="112"/>
                  <a:pt x="4" y="112"/>
                </a:cubicBezTo>
                <a:cubicBezTo>
                  <a:pt x="2" y="112"/>
                  <a:pt x="0" y="113"/>
                  <a:pt x="0" y="11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52"/>
                  <a:pt x="7" y="160"/>
                  <a:pt x="16" y="160"/>
                </a:cubicBezTo>
                <a:cubicBezTo>
                  <a:pt x="44" y="160"/>
                  <a:pt x="44" y="160"/>
                  <a:pt x="44" y="160"/>
                </a:cubicBezTo>
                <a:cubicBezTo>
                  <a:pt x="46" y="160"/>
                  <a:pt x="48" y="158"/>
                  <a:pt x="48" y="156"/>
                </a:cubicBezTo>
                <a:cubicBezTo>
                  <a:pt x="48" y="153"/>
                  <a:pt x="46" y="152"/>
                  <a:pt x="44" y="152"/>
                </a:cubicBezTo>
                <a:close/>
                <a:moveTo>
                  <a:pt x="64" y="74"/>
                </a:moveTo>
                <a:cubicBezTo>
                  <a:pt x="70" y="74"/>
                  <a:pt x="74" y="69"/>
                  <a:pt x="74" y="64"/>
                </a:cubicBezTo>
                <a:cubicBezTo>
                  <a:pt x="74" y="58"/>
                  <a:pt x="70" y="54"/>
                  <a:pt x="64" y="54"/>
                </a:cubicBezTo>
                <a:cubicBezTo>
                  <a:pt x="58" y="54"/>
                  <a:pt x="54" y="58"/>
                  <a:pt x="54" y="64"/>
                </a:cubicBezTo>
                <a:cubicBezTo>
                  <a:pt x="54" y="69"/>
                  <a:pt x="58" y="74"/>
                  <a:pt x="64" y="74"/>
                </a:cubicBezTo>
                <a:close/>
                <a:moveTo>
                  <a:pt x="64" y="58"/>
                </a:moveTo>
                <a:cubicBezTo>
                  <a:pt x="67" y="58"/>
                  <a:pt x="70" y="60"/>
                  <a:pt x="70" y="64"/>
                </a:cubicBezTo>
                <a:cubicBezTo>
                  <a:pt x="70" y="67"/>
                  <a:pt x="67" y="70"/>
                  <a:pt x="64" y="70"/>
                </a:cubicBezTo>
                <a:cubicBezTo>
                  <a:pt x="61" y="70"/>
                  <a:pt x="58" y="67"/>
                  <a:pt x="58" y="64"/>
                </a:cubicBezTo>
                <a:cubicBezTo>
                  <a:pt x="58" y="60"/>
                  <a:pt x="61" y="58"/>
                  <a:pt x="64" y="58"/>
                </a:cubicBezTo>
                <a:close/>
                <a:moveTo>
                  <a:pt x="156" y="112"/>
                </a:moveTo>
                <a:cubicBezTo>
                  <a:pt x="154" y="112"/>
                  <a:pt x="152" y="113"/>
                  <a:pt x="152" y="11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48"/>
                  <a:pt x="148" y="152"/>
                  <a:pt x="144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4" y="152"/>
                  <a:pt x="112" y="153"/>
                  <a:pt x="112" y="156"/>
                </a:cubicBezTo>
                <a:cubicBezTo>
                  <a:pt x="112" y="158"/>
                  <a:pt x="114" y="160"/>
                  <a:pt x="116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53" y="160"/>
                  <a:pt x="160" y="152"/>
                  <a:pt x="160" y="144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60" y="113"/>
                  <a:pt x="158" y="112"/>
                  <a:pt x="156" y="11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Freeform 89"/>
          <p:cNvSpPr>
            <a:spLocks noEditPoints="1"/>
          </p:cNvSpPr>
          <p:nvPr/>
        </p:nvSpPr>
        <p:spPr bwMode="auto">
          <a:xfrm>
            <a:off x="3756669" y="3717901"/>
            <a:ext cx="343163" cy="342352"/>
          </a:xfrm>
          <a:custGeom>
            <a:avLst/>
            <a:gdLst>
              <a:gd name="T0" fmla="*/ 176 w 176"/>
              <a:gd name="T1" fmla="*/ 61 h 176"/>
              <a:gd name="T2" fmla="*/ 169 w 176"/>
              <a:gd name="T3" fmla="*/ 61 h 176"/>
              <a:gd name="T4" fmla="*/ 165 w 176"/>
              <a:gd name="T5" fmla="*/ 7 h 176"/>
              <a:gd name="T6" fmla="*/ 7 w 176"/>
              <a:gd name="T7" fmla="*/ 10 h 176"/>
              <a:gd name="T8" fmla="*/ 10 w 176"/>
              <a:gd name="T9" fmla="*/ 168 h 176"/>
              <a:gd name="T10" fmla="*/ 134 w 176"/>
              <a:gd name="T11" fmla="*/ 147 h 176"/>
              <a:gd name="T12" fmla="*/ 106 w 176"/>
              <a:gd name="T13" fmla="*/ 108 h 176"/>
              <a:gd name="T14" fmla="*/ 110 w 176"/>
              <a:gd name="T15" fmla="*/ 108 h 176"/>
              <a:gd name="T16" fmla="*/ 136 w 176"/>
              <a:gd name="T17" fmla="*/ 143 h 176"/>
              <a:gd name="T18" fmla="*/ 162 w 176"/>
              <a:gd name="T19" fmla="*/ 108 h 176"/>
              <a:gd name="T20" fmla="*/ 166 w 176"/>
              <a:gd name="T21" fmla="*/ 108 h 176"/>
              <a:gd name="T22" fmla="*/ 138 w 176"/>
              <a:gd name="T23" fmla="*/ 147 h 176"/>
              <a:gd name="T24" fmla="*/ 164 w 176"/>
              <a:gd name="T25" fmla="*/ 168 h 176"/>
              <a:gd name="T26" fmla="*/ 164 w 176"/>
              <a:gd name="T27" fmla="*/ 176 h 176"/>
              <a:gd name="T28" fmla="*/ 0 w 176"/>
              <a:gd name="T29" fmla="*/ 165 h 176"/>
              <a:gd name="T30" fmla="*/ 10 w 176"/>
              <a:gd name="T31" fmla="*/ 0 h 176"/>
              <a:gd name="T32" fmla="*/ 176 w 176"/>
              <a:gd name="T33" fmla="*/ 10 h 176"/>
              <a:gd name="T34" fmla="*/ 36 w 176"/>
              <a:gd name="T35" fmla="*/ 70 h 176"/>
              <a:gd name="T36" fmla="*/ 23 w 176"/>
              <a:gd name="T37" fmla="*/ 94 h 176"/>
              <a:gd name="T38" fmla="*/ 21 w 176"/>
              <a:gd name="T39" fmla="*/ 95 h 176"/>
              <a:gd name="T40" fmla="*/ 52 w 176"/>
              <a:gd name="T41" fmla="*/ 32 h 176"/>
              <a:gd name="T42" fmla="*/ 57 w 176"/>
              <a:gd name="T43" fmla="*/ 31 h 176"/>
              <a:gd name="T44" fmla="*/ 91 w 176"/>
              <a:gd name="T45" fmla="*/ 93 h 176"/>
              <a:gd name="T46" fmla="*/ 87 w 176"/>
              <a:gd name="T47" fmla="*/ 94 h 176"/>
              <a:gd name="T48" fmla="*/ 73 w 176"/>
              <a:gd name="T49" fmla="*/ 67 h 176"/>
              <a:gd name="T50" fmla="*/ 38 w 176"/>
              <a:gd name="T51" fmla="*/ 67 h 176"/>
              <a:gd name="T52" fmla="*/ 56 w 176"/>
              <a:gd name="T53" fmla="*/ 140 h 176"/>
              <a:gd name="T54" fmla="*/ 96 w 176"/>
              <a:gd name="T55" fmla="*/ 138 h 176"/>
              <a:gd name="T56" fmla="*/ 56 w 176"/>
              <a:gd name="T57" fmla="*/ 137 h 176"/>
              <a:gd name="T58" fmla="*/ 46 w 176"/>
              <a:gd name="T59" fmla="*/ 102 h 176"/>
              <a:gd name="T60" fmla="*/ 42 w 176"/>
              <a:gd name="T61" fmla="*/ 102 h 176"/>
              <a:gd name="T62" fmla="*/ 56 w 176"/>
              <a:gd name="T63" fmla="*/ 140 h 176"/>
              <a:gd name="T64" fmla="*/ 156 w 176"/>
              <a:gd name="T65" fmla="*/ 90 h 176"/>
              <a:gd name="T66" fmla="*/ 136 w 176"/>
              <a:gd name="T67" fmla="*/ 134 h 176"/>
              <a:gd name="T68" fmla="*/ 116 w 176"/>
              <a:gd name="T69" fmla="*/ 90 h 176"/>
              <a:gd name="T70" fmla="*/ 136 w 176"/>
              <a:gd name="T71" fmla="*/ 74 h 176"/>
              <a:gd name="T72" fmla="*/ 120 w 176"/>
              <a:gd name="T73" fmla="*/ 114 h 176"/>
              <a:gd name="T74" fmla="*/ 153 w 176"/>
              <a:gd name="T75" fmla="*/ 114 h 176"/>
              <a:gd name="T76" fmla="*/ 136 w 176"/>
              <a:gd name="T77" fmla="*/ 74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6" h="176">
                <a:moveTo>
                  <a:pt x="176" y="10"/>
                </a:moveTo>
                <a:cubicBezTo>
                  <a:pt x="176" y="61"/>
                  <a:pt x="176" y="61"/>
                  <a:pt x="176" y="61"/>
                </a:cubicBezTo>
                <a:cubicBezTo>
                  <a:pt x="176" y="64"/>
                  <a:pt x="175" y="65"/>
                  <a:pt x="172" y="65"/>
                </a:cubicBezTo>
                <a:cubicBezTo>
                  <a:pt x="170" y="65"/>
                  <a:pt x="169" y="64"/>
                  <a:pt x="169" y="61"/>
                </a:cubicBezTo>
                <a:cubicBezTo>
                  <a:pt x="169" y="10"/>
                  <a:pt x="169" y="10"/>
                  <a:pt x="169" y="10"/>
                </a:cubicBezTo>
                <a:cubicBezTo>
                  <a:pt x="169" y="8"/>
                  <a:pt x="167" y="7"/>
                  <a:pt x="165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9" y="7"/>
                  <a:pt x="7" y="8"/>
                  <a:pt x="7" y="10"/>
                </a:cubicBezTo>
                <a:cubicBezTo>
                  <a:pt x="7" y="165"/>
                  <a:pt x="7" y="165"/>
                  <a:pt x="7" y="165"/>
                </a:cubicBezTo>
                <a:cubicBezTo>
                  <a:pt x="7" y="167"/>
                  <a:pt x="9" y="168"/>
                  <a:pt x="10" y="168"/>
                </a:cubicBezTo>
                <a:cubicBezTo>
                  <a:pt x="134" y="168"/>
                  <a:pt x="134" y="168"/>
                  <a:pt x="134" y="168"/>
                </a:cubicBezTo>
                <a:cubicBezTo>
                  <a:pt x="134" y="147"/>
                  <a:pt x="134" y="147"/>
                  <a:pt x="134" y="147"/>
                </a:cubicBezTo>
                <a:cubicBezTo>
                  <a:pt x="118" y="146"/>
                  <a:pt x="106" y="133"/>
                  <a:pt x="106" y="117"/>
                </a:cubicBezTo>
                <a:cubicBezTo>
                  <a:pt x="106" y="108"/>
                  <a:pt x="106" y="108"/>
                  <a:pt x="106" y="108"/>
                </a:cubicBezTo>
                <a:cubicBezTo>
                  <a:pt x="106" y="107"/>
                  <a:pt x="107" y="107"/>
                  <a:pt x="108" y="107"/>
                </a:cubicBezTo>
                <a:cubicBezTo>
                  <a:pt x="109" y="107"/>
                  <a:pt x="110" y="107"/>
                  <a:pt x="110" y="108"/>
                </a:cubicBezTo>
                <a:cubicBezTo>
                  <a:pt x="110" y="117"/>
                  <a:pt x="110" y="117"/>
                  <a:pt x="110" y="117"/>
                </a:cubicBezTo>
                <a:cubicBezTo>
                  <a:pt x="110" y="132"/>
                  <a:pt x="121" y="143"/>
                  <a:pt x="136" y="143"/>
                </a:cubicBezTo>
                <a:cubicBezTo>
                  <a:pt x="151" y="143"/>
                  <a:pt x="162" y="132"/>
                  <a:pt x="162" y="117"/>
                </a:cubicBezTo>
                <a:cubicBezTo>
                  <a:pt x="162" y="108"/>
                  <a:pt x="162" y="108"/>
                  <a:pt x="162" y="108"/>
                </a:cubicBezTo>
                <a:cubicBezTo>
                  <a:pt x="162" y="107"/>
                  <a:pt x="163" y="107"/>
                  <a:pt x="164" y="107"/>
                </a:cubicBezTo>
                <a:cubicBezTo>
                  <a:pt x="165" y="107"/>
                  <a:pt x="166" y="107"/>
                  <a:pt x="166" y="108"/>
                </a:cubicBezTo>
                <a:cubicBezTo>
                  <a:pt x="166" y="117"/>
                  <a:pt x="166" y="117"/>
                  <a:pt x="166" y="117"/>
                </a:cubicBezTo>
                <a:cubicBezTo>
                  <a:pt x="166" y="133"/>
                  <a:pt x="154" y="146"/>
                  <a:pt x="138" y="147"/>
                </a:cubicBezTo>
                <a:cubicBezTo>
                  <a:pt x="138" y="168"/>
                  <a:pt x="138" y="168"/>
                  <a:pt x="138" y="168"/>
                </a:cubicBezTo>
                <a:cubicBezTo>
                  <a:pt x="164" y="168"/>
                  <a:pt x="164" y="168"/>
                  <a:pt x="164" y="168"/>
                </a:cubicBezTo>
                <a:cubicBezTo>
                  <a:pt x="166" y="168"/>
                  <a:pt x="167" y="170"/>
                  <a:pt x="167" y="172"/>
                </a:cubicBezTo>
                <a:cubicBezTo>
                  <a:pt x="167" y="174"/>
                  <a:pt x="166" y="176"/>
                  <a:pt x="164" y="176"/>
                </a:cubicBezTo>
                <a:cubicBezTo>
                  <a:pt x="10" y="176"/>
                  <a:pt x="10" y="176"/>
                  <a:pt x="10" y="176"/>
                </a:cubicBezTo>
                <a:cubicBezTo>
                  <a:pt x="5" y="176"/>
                  <a:pt x="0" y="171"/>
                  <a:pt x="0" y="16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1" y="0"/>
                  <a:pt x="176" y="4"/>
                  <a:pt x="176" y="10"/>
                </a:cubicBezTo>
                <a:close/>
                <a:moveTo>
                  <a:pt x="74" y="70"/>
                </a:moveTo>
                <a:cubicBezTo>
                  <a:pt x="36" y="70"/>
                  <a:pt x="36" y="70"/>
                  <a:pt x="36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23" y="94"/>
                  <a:pt x="23" y="94"/>
                  <a:pt x="23" y="94"/>
                </a:cubicBezTo>
                <a:cubicBezTo>
                  <a:pt x="23" y="95"/>
                  <a:pt x="23" y="96"/>
                  <a:pt x="22" y="96"/>
                </a:cubicBezTo>
                <a:cubicBezTo>
                  <a:pt x="22" y="96"/>
                  <a:pt x="22" y="95"/>
                  <a:pt x="21" y="95"/>
                </a:cubicBezTo>
                <a:cubicBezTo>
                  <a:pt x="21" y="94"/>
                  <a:pt x="20" y="93"/>
                  <a:pt x="21" y="93"/>
                </a:cubicBezTo>
                <a:cubicBezTo>
                  <a:pt x="52" y="32"/>
                  <a:pt x="52" y="32"/>
                  <a:pt x="52" y="32"/>
                </a:cubicBezTo>
                <a:cubicBezTo>
                  <a:pt x="53" y="31"/>
                  <a:pt x="54" y="31"/>
                  <a:pt x="55" y="30"/>
                </a:cubicBezTo>
                <a:cubicBezTo>
                  <a:pt x="55" y="30"/>
                  <a:pt x="56" y="30"/>
                  <a:pt x="57" y="31"/>
                </a:cubicBezTo>
                <a:cubicBezTo>
                  <a:pt x="58" y="31"/>
                  <a:pt x="58" y="31"/>
                  <a:pt x="59" y="32"/>
                </a:cubicBezTo>
                <a:cubicBezTo>
                  <a:pt x="91" y="93"/>
                  <a:pt x="91" y="93"/>
                  <a:pt x="91" y="93"/>
                </a:cubicBezTo>
                <a:cubicBezTo>
                  <a:pt x="91" y="94"/>
                  <a:pt x="91" y="95"/>
                  <a:pt x="90" y="95"/>
                </a:cubicBezTo>
                <a:cubicBezTo>
                  <a:pt x="89" y="96"/>
                  <a:pt x="88" y="95"/>
                  <a:pt x="87" y="94"/>
                </a:cubicBezTo>
                <a:lnTo>
                  <a:pt x="74" y="70"/>
                </a:lnTo>
                <a:close/>
                <a:moveTo>
                  <a:pt x="73" y="67"/>
                </a:moveTo>
                <a:cubicBezTo>
                  <a:pt x="55" y="34"/>
                  <a:pt x="55" y="34"/>
                  <a:pt x="55" y="34"/>
                </a:cubicBezTo>
                <a:cubicBezTo>
                  <a:pt x="38" y="67"/>
                  <a:pt x="38" y="67"/>
                  <a:pt x="38" y="67"/>
                </a:cubicBezTo>
                <a:lnTo>
                  <a:pt x="73" y="67"/>
                </a:lnTo>
                <a:close/>
                <a:moveTo>
                  <a:pt x="56" y="140"/>
                </a:moveTo>
                <a:cubicBezTo>
                  <a:pt x="94" y="140"/>
                  <a:pt x="94" y="140"/>
                  <a:pt x="94" y="140"/>
                </a:cubicBezTo>
                <a:cubicBezTo>
                  <a:pt x="95" y="140"/>
                  <a:pt x="96" y="140"/>
                  <a:pt x="96" y="138"/>
                </a:cubicBezTo>
                <a:cubicBezTo>
                  <a:pt x="96" y="137"/>
                  <a:pt x="95" y="137"/>
                  <a:pt x="94" y="137"/>
                </a:cubicBezTo>
                <a:cubicBezTo>
                  <a:pt x="56" y="137"/>
                  <a:pt x="56" y="137"/>
                  <a:pt x="56" y="137"/>
                </a:cubicBezTo>
                <a:cubicBezTo>
                  <a:pt x="51" y="137"/>
                  <a:pt x="46" y="132"/>
                  <a:pt x="46" y="126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6" y="101"/>
                  <a:pt x="45" y="100"/>
                  <a:pt x="44" y="100"/>
                </a:cubicBezTo>
                <a:cubicBezTo>
                  <a:pt x="43" y="100"/>
                  <a:pt x="42" y="101"/>
                  <a:pt x="42" y="102"/>
                </a:cubicBezTo>
                <a:cubicBezTo>
                  <a:pt x="42" y="126"/>
                  <a:pt x="42" y="126"/>
                  <a:pt x="42" y="126"/>
                </a:cubicBezTo>
                <a:cubicBezTo>
                  <a:pt x="42" y="134"/>
                  <a:pt x="48" y="140"/>
                  <a:pt x="56" y="140"/>
                </a:cubicBezTo>
                <a:close/>
                <a:moveTo>
                  <a:pt x="136" y="70"/>
                </a:moveTo>
                <a:cubicBezTo>
                  <a:pt x="147" y="70"/>
                  <a:pt x="156" y="79"/>
                  <a:pt x="156" y="90"/>
                </a:cubicBezTo>
                <a:cubicBezTo>
                  <a:pt x="156" y="114"/>
                  <a:pt x="156" y="114"/>
                  <a:pt x="156" y="114"/>
                </a:cubicBezTo>
                <a:cubicBezTo>
                  <a:pt x="156" y="125"/>
                  <a:pt x="147" y="134"/>
                  <a:pt x="136" y="134"/>
                </a:cubicBezTo>
                <a:cubicBezTo>
                  <a:pt x="125" y="134"/>
                  <a:pt x="116" y="125"/>
                  <a:pt x="116" y="114"/>
                </a:cubicBezTo>
                <a:cubicBezTo>
                  <a:pt x="116" y="90"/>
                  <a:pt x="116" y="90"/>
                  <a:pt x="116" y="90"/>
                </a:cubicBezTo>
                <a:cubicBezTo>
                  <a:pt x="116" y="79"/>
                  <a:pt x="125" y="70"/>
                  <a:pt x="136" y="70"/>
                </a:cubicBezTo>
                <a:close/>
                <a:moveTo>
                  <a:pt x="136" y="74"/>
                </a:moveTo>
                <a:cubicBezTo>
                  <a:pt x="127" y="74"/>
                  <a:pt x="120" y="81"/>
                  <a:pt x="120" y="90"/>
                </a:cubicBezTo>
                <a:cubicBezTo>
                  <a:pt x="120" y="114"/>
                  <a:pt x="120" y="114"/>
                  <a:pt x="120" y="114"/>
                </a:cubicBezTo>
                <a:cubicBezTo>
                  <a:pt x="120" y="123"/>
                  <a:pt x="127" y="130"/>
                  <a:pt x="136" y="130"/>
                </a:cubicBezTo>
                <a:cubicBezTo>
                  <a:pt x="145" y="130"/>
                  <a:pt x="153" y="123"/>
                  <a:pt x="153" y="114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81"/>
                  <a:pt x="145" y="74"/>
                  <a:pt x="136" y="7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3" name="Freeform 93"/>
          <p:cNvSpPr>
            <a:spLocks noEditPoints="1"/>
          </p:cNvSpPr>
          <p:nvPr/>
        </p:nvSpPr>
        <p:spPr bwMode="auto">
          <a:xfrm>
            <a:off x="4809523" y="3757652"/>
            <a:ext cx="349654" cy="262849"/>
          </a:xfrm>
          <a:custGeom>
            <a:avLst/>
            <a:gdLst>
              <a:gd name="T0" fmla="*/ 117 w 179"/>
              <a:gd name="T1" fmla="*/ 55 h 134"/>
              <a:gd name="T2" fmla="*/ 98 w 179"/>
              <a:gd name="T3" fmla="*/ 44 h 134"/>
              <a:gd name="T4" fmla="*/ 84 w 179"/>
              <a:gd name="T5" fmla="*/ 44 h 134"/>
              <a:gd name="T6" fmla="*/ 65 w 179"/>
              <a:gd name="T7" fmla="*/ 55 h 134"/>
              <a:gd name="T8" fmla="*/ 57 w 179"/>
              <a:gd name="T9" fmla="*/ 67 h 134"/>
              <a:gd name="T10" fmla="*/ 57 w 179"/>
              <a:gd name="T11" fmla="*/ 89 h 134"/>
              <a:gd name="T12" fmla="*/ 65 w 179"/>
              <a:gd name="T13" fmla="*/ 102 h 134"/>
              <a:gd name="T14" fmla="*/ 84 w 179"/>
              <a:gd name="T15" fmla="*/ 112 h 134"/>
              <a:gd name="T16" fmla="*/ 98 w 179"/>
              <a:gd name="T17" fmla="*/ 112 h 134"/>
              <a:gd name="T18" fmla="*/ 117 w 179"/>
              <a:gd name="T19" fmla="*/ 102 h 134"/>
              <a:gd name="T20" fmla="*/ 125 w 179"/>
              <a:gd name="T21" fmla="*/ 89 h 134"/>
              <a:gd name="T22" fmla="*/ 125 w 179"/>
              <a:gd name="T23" fmla="*/ 67 h 134"/>
              <a:gd name="T24" fmla="*/ 117 w 179"/>
              <a:gd name="T25" fmla="*/ 55 h 134"/>
              <a:gd name="T26" fmla="*/ 96 w 179"/>
              <a:gd name="T27" fmla="*/ 109 h 134"/>
              <a:gd name="T28" fmla="*/ 86 w 179"/>
              <a:gd name="T29" fmla="*/ 109 h 134"/>
              <a:gd name="T30" fmla="*/ 73 w 179"/>
              <a:gd name="T31" fmla="*/ 102 h 134"/>
              <a:gd name="T32" fmla="*/ 91 w 179"/>
              <a:gd name="T33" fmla="*/ 85 h 134"/>
              <a:gd name="T34" fmla="*/ 108 w 179"/>
              <a:gd name="T35" fmla="*/ 102 h 134"/>
              <a:gd name="T36" fmla="*/ 96 w 179"/>
              <a:gd name="T37" fmla="*/ 109 h 134"/>
              <a:gd name="T38" fmla="*/ 82 w 179"/>
              <a:gd name="T39" fmla="*/ 72 h 134"/>
              <a:gd name="T40" fmla="*/ 91 w 179"/>
              <a:gd name="T41" fmla="*/ 62 h 134"/>
              <a:gd name="T42" fmla="*/ 100 w 179"/>
              <a:gd name="T43" fmla="*/ 72 h 134"/>
              <a:gd name="T44" fmla="*/ 91 w 179"/>
              <a:gd name="T45" fmla="*/ 81 h 134"/>
              <a:gd name="T46" fmla="*/ 82 w 179"/>
              <a:gd name="T47" fmla="*/ 72 h 134"/>
              <a:gd name="T48" fmla="*/ 120 w 179"/>
              <a:gd name="T49" fmla="*/ 89 h 134"/>
              <a:gd name="T50" fmla="*/ 115 w 179"/>
              <a:gd name="T51" fmla="*/ 98 h 134"/>
              <a:gd name="T52" fmla="*/ 113 w 179"/>
              <a:gd name="T53" fmla="*/ 100 h 134"/>
              <a:gd name="T54" fmla="*/ 99 w 179"/>
              <a:gd name="T55" fmla="*/ 82 h 134"/>
              <a:gd name="T56" fmla="*/ 102 w 179"/>
              <a:gd name="T57" fmla="*/ 64 h 134"/>
              <a:gd name="T58" fmla="*/ 83 w 179"/>
              <a:gd name="T59" fmla="*/ 61 h 134"/>
              <a:gd name="T60" fmla="*/ 80 w 179"/>
              <a:gd name="T61" fmla="*/ 80 h 134"/>
              <a:gd name="T62" fmla="*/ 83 w 179"/>
              <a:gd name="T63" fmla="*/ 82 h 134"/>
              <a:gd name="T64" fmla="*/ 70 w 179"/>
              <a:gd name="T65" fmla="*/ 100 h 134"/>
              <a:gd name="T66" fmla="*/ 67 w 179"/>
              <a:gd name="T67" fmla="*/ 98 h 134"/>
              <a:gd name="T68" fmla="*/ 62 w 179"/>
              <a:gd name="T69" fmla="*/ 89 h 134"/>
              <a:gd name="T70" fmla="*/ 62 w 179"/>
              <a:gd name="T71" fmla="*/ 67 h 134"/>
              <a:gd name="T72" fmla="*/ 67 w 179"/>
              <a:gd name="T73" fmla="*/ 58 h 134"/>
              <a:gd name="T74" fmla="*/ 86 w 179"/>
              <a:gd name="T75" fmla="*/ 47 h 134"/>
              <a:gd name="T76" fmla="*/ 96 w 179"/>
              <a:gd name="T77" fmla="*/ 47 h 134"/>
              <a:gd name="T78" fmla="*/ 115 w 179"/>
              <a:gd name="T79" fmla="*/ 58 h 134"/>
              <a:gd name="T80" fmla="*/ 120 w 179"/>
              <a:gd name="T81" fmla="*/ 67 h 134"/>
              <a:gd name="T82" fmla="*/ 120 w 179"/>
              <a:gd name="T83" fmla="*/ 89 h 134"/>
              <a:gd name="T84" fmla="*/ 136 w 179"/>
              <a:gd name="T85" fmla="*/ 38 h 134"/>
              <a:gd name="T86" fmla="*/ 75 w 179"/>
              <a:gd name="T87" fmla="*/ 8 h 134"/>
              <a:gd name="T88" fmla="*/ 46 w 179"/>
              <a:gd name="T89" fmla="*/ 38 h 134"/>
              <a:gd name="T90" fmla="*/ 3 w 179"/>
              <a:gd name="T91" fmla="*/ 91 h 134"/>
              <a:gd name="T92" fmla="*/ 51 w 179"/>
              <a:gd name="T93" fmla="*/ 134 h 134"/>
              <a:gd name="T94" fmla="*/ 131 w 179"/>
              <a:gd name="T95" fmla="*/ 134 h 134"/>
              <a:gd name="T96" fmla="*/ 179 w 179"/>
              <a:gd name="T97" fmla="*/ 85 h 134"/>
              <a:gd name="T98" fmla="*/ 136 w 179"/>
              <a:gd name="T99" fmla="*/ 38 h 134"/>
              <a:gd name="T100" fmla="*/ 131 w 179"/>
              <a:gd name="T101" fmla="*/ 125 h 134"/>
              <a:gd name="T102" fmla="*/ 51 w 179"/>
              <a:gd name="T103" fmla="*/ 125 h 134"/>
              <a:gd name="T104" fmla="*/ 11 w 179"/>
              <a:gd name="T105" fmla="*/ 85 h 134"/>
              <a:gd name="T106" fmla="*/ 46 w 179"/>
              <a:gd name="T107" fmla="*/ 46 h 134"/>
              <a:gd name="T108" fmla="*/ 53 w 179"/>
              <a:gd name="T109" fmla="*/ 40 h 134"/>
              <a:gd name="T110" fmla="*/ 104 w 179"/>
              <a:gd name="T111" fmla="*/ 16 h 134"/>
              <a:gd name="T112" fmla="*/ 129 w 179"/>
              <a:gd name="T113" fmla="*/ 40 h 134"/>
              <a:gd name="T114" fmla="*/ 136 w 179"/>
              <a:gd name="T115" fmla="*/ 46 h 134"/>
              <a:gd name="T116" fmla="*/ 171 w 179"/>
              <a:gd name="T117" fmla="*/ 90 h 134"/>
              <a:gd name="T118" fmla="*/ 131 w 179"/>
              <a:gd name="T119" fmla="*/ 125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9" h="134">
                <a:moveTo>
                  <a:pt x="117" y="55"/>
                </a:moveTo>
                <a:cubicBezTo>
                  <a:pt x="98" y="44"/>
                  <a:pt x="98" y="44"/>
                  <a:pt x="98" y="44"/>
                </a:cubicBezTo>
                <a:cubicBezTo>
                  <a:pt x="94" y="41"/>
                  <a:pt x="88" y="41"/>
                  <a:pt x="84" y="44"/>
                </a:cubicBezTo>
                <a:cubicBezTo>
                  <a:pt x="65" y="55"/>
                  <a:pt x="65" y="55"/>
                  <a:pt x="65" y="55"/>
                </a:cubicBezTo>
                <a:cubicBezTo>
                  <a:pt x="60" y="57"/>
                  <a:pt x="57" y="62"/>
                  <a:pt x="57" y="67"/>
                </a:cubicBezTo>
                <a:cubicBezTo>
                  <a:pt x="57" y="89"/>
                  <a:pt x="57" y="89"/>
                  <a:pt x="57" y="89"/>
                </a:cubicBezTo>
                <a:cubicBezTo>
                  <a:pt x="57" y="94"/>
                  <a:pt x="60" y="99"/>
                  <a:pt x="65" y="102"/>
                </a:cubicBezTo>
                <a:cubicBezTo>
                  <a:pt x="84" y="112"/>
                  <a:pt x="84" y="112"/>
                  <a:pt x="84" y="112"/>
                </a:cubicBezTo>
                <a:cubicBezTo>
                  <a:pt x="88" y="115"/>
                  <a:pt x="94" y="115"/>
                  <a:pt x="98" y="11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22" y="99"/>
                  <a:pt x="125" y="94"/>
                  <a:pt x="125" y="89"/>
                </a:cubicBezTo>
                <a:cubicBezTo>
                  <a:pt x="125" y="67"/>
                  <a:pt x="125" y="67"/>
                  <a:pt x="125" y="67"/>
                </a:cubicBezTo>
                <a:cubicBezTo>
                  <a:pt x="125" y="62"/>
                  <a:pt x="122" y="57"/>
                  <a:pt x="117" y="55"/>
                </a:cubicBezTo>
                <a:close/>
                <a:moveTo>
                  <a:pt x="96" y="109"/>
                </a:moveTo>
                <a:cubicBezTo>
                  <a:pt x="93" y="111"/>
                  <a:pt x="89" y="111"/>
                  <a:pt x="86" y="109"/>
                </a:cubicBezTo>
                <a:cubicBezTo>
                  <a:pt x="73" y="102"/>
                  <a:pt x="73" y="102"/>
                  <a:pt x="73" y="102"/>
                </a:cubicBezTo>
                <a:cubicBezTo>
                  <a:pt x="73" y="93"/>
                  <a:pt x="81" y="85"/>
                  <a:pt x="91" y="85"/>
                </a:cubicBezTo>
                <a:cubicBezTo>
                  <a:pt x="101" y="85"/>
                  <a:pt x="108" y="93"/>
                  <a:pt x="108" y="102"/>
                </a:cubicBezTo>
                <a:lnTo>
                  <a:pt x="96" y="109"/>
                </a:lnTo>
                <a:close/>
                <a:moveTo>
                  <a:pt x="82" y="72"/>
                </a:moveTo>
                <a:cubicBezTo>
                  <a:pt x="82" y="67"/>
                  <a:pt x="86" y="62"/>
                  <a:pt x="91" y="62"/>
                </a:cubicBezTo>
                <a:cubicBezTo>
                  <a:pt x="96" y="62"/>
                  <a:pt x="100" y="67"/>
                  <a:pt x="100" y="72"/>
                </a:cubicBezTo>
                <a:cubicBezTo>
                  <a:pt x="100" y="77"/>
                  <a:pt x="96" y="81"/>
                  <a:pt x="91" y="81"/>
                </a:cubicBezTo>
                <a:cubicBezTo>
                  <a:pt x="86" y="81"/>
                  <a:pt x="82" y="77"/>
                  <a:pt x="82" y="72"/>
                </a:cubicBezTo>
                <a:close/>
                <a:moveTo>
                  <a:pt x="120" y="89"/>
                </a:moveTo>
                <a:cubicBezTo>
                  <a:pt x="120" y="93"/>
                  <a:pt x="118" y="96"/>
                  <a:pt x="115" y="98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92"/>
                  <a:pt x="106" y="85"/>
                  <a:pt x="99" y="82"/>
                </a:cubicBezTo>
                <a:cubicBezTo>
                  <a:pt x="105" y="78"/>
                  <a:pt x="106" y="70"/>
                  <a:pt x="102" y="64"/>
                </a:cubicBezTo>
                <a:cubicBezTo>
                  <a:pt x="98" y="58"/>
                  <a:pt x="89" y="56"/>
                  <a:pt x="83" y="61"/>
                </a:cubicBezTo>
                <a:cubicBezTo>
                  <a:pt x="77" y="65"/>
                  <a:pt x="76" y="74"/>
                  <a:pt x="80" y="80"/>
                </a:cubicBezTo>
                <a:cubicBezTo>
                  <a:pt x="81" y="81"/>
                  <a:pt x="82" y="82"/>
                  <a:pt x="83" y="82"/>
                </a:cubicBezTo>
                <a:cubicBezTo>
                  <a:pt x="76" y="85"/>
                  <a:pt x="71" y="92"/>
                  <a:pt x="70" y="100"/>
                </a:cubicBezTo>
                <a:cubicBezTo>
                  <a:pt x="67" y="98"/>
                  <a:pt x="67" y="98"/>
                  <a:pt x="67" y="98"/>
                </a:cubicBezTo>
                <a:cubicBezTo>
                  <a:pt x="64" y="96"/>
                  <a:pt x="62" y="93"/>
                  <a:pt x="62" y="89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64"/>
                  <a:pt x="64" y="60"/>
                  <a:pt x="67" y="58"/>
                </a:cubicBezTo>
                <a:cubicBezTo>
                  <a:pt x="86" y="47"/>
                  <a:pt x="86" y="47"/>
                  <a:pt x="86" y="47"/>
                </a:cubicBezTo>
                <a:cubicBezTo>
                  <a:pt x="89" y="46"/>
                  <a:pt x="93" y="46"/>
                  <a:pt x="96" y="47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118" y="60"/>
                  <a:pt x="120" y="64"/>
                  <a:pt x="120" y="67"/>
                </a:cubicBezTo>
                <a:lnTo>
                  <a:pt x="120" y="89"/>
                </a:lnTo>
                <a:close/>
                <a:moveTo>
                  <a:pt x="136" y="38"/>
                </a:moveTo>
                <a:cubicBezTo>
                  <a:pt x="128" y="13"/>
                  <a:pt x="100" y="0"/>
                  <a:pt x="75" y="8"/>
                </a:cubicBezTo>
                <a:cubicBezTo>
                  <a:pt x="61" y="13"/>
                  <a:pt x="50" y="24"/>
                  <a:pt x="46" y="38"/>
                </a:cubicBezTo>
                <a:cubicBezTo>
                  <a:pt x="19" y="41"/>
                  <a:pt x="0" y="65"/>
                  <a:pt x="3" y="91"/>
                </a:cubicBezTo>
                <a:cubicBezTo>
                  <a:pt x="6" y="115"/>
                  <a:pt x="27" y="133"/>
                  <a:pt x="51" y="134"/>
                </a:cubicBezTo>
                <a:cubicBezTo>
                  <a:pt x="131" y="134"/>
                  <a:pt x="131" y="134"/>
                  <a:pt x="131" y="134"/>
                </a:cubicBezTo>
                <a:cubicBezTo>
                  <a:pt x="158" y="133"/>
                  <a:pt x="179" y="112"/>
                  <a:pt x="179" y="85"/>
                </a:cubicBezTo>
                <a:cubicBezTo>
                  <a:pt x="179" y="61"/>
                  <a:pt x="161" y="41"/>
                  <a:pt x="136" y="38"/>
                </a:cubicBezTo>
                <a:close/>
                <a:moveTo>
                  <a:pt x="131" y="125"/>
                </a:moveTo>
                <a:cubicBezTo>
                  <a:pt x="51" y="125"/>
                  <a:pt x="51" y="125"/>
                  <a:pt x="51" y="125"/>
                </a:cubicBezTo>
                <a:cubicBezTo>
                  <a:pt x="29" y="125"/>
                  <a:pt x="11" y="108"/>
                  <a:pt x="11" y="85"/>
                </a:cubicBezTo>
                <a:cubicBezTo>
                  <a:pt x="11" y="65"/>
                  <a:pt x="26" y="48"/>
                  <a:pt x="46" y="46"/>
                </a:cubicBezTo>
                <a:cubicBezTo>
                  <a:pt x="49" y="45"/>
                  <a:pt x="52" y="43"/>
                  <a:pt x="53" y="40"/>
                </a:cubicBezTo>
                <a:cubicBezTo>
                  <a:pt x="60" y="20"/>
                  <a:pt x="83" y="9"/>
                  <a:pt x="104" y="16"/>
                </a:cubicBezTo>
                <a:cubicBezTo>
                  <a:pt x="116" y="20"/>
                  <a:pt x="125" y="29"/>
                  <a:pt x="129" y="40"/>
                </a:cubicBezTo>
                <a:cubicBezTo>
                  <a:pt x="130" y="43"/>
                  <a:pt x="133" y="45"/>
                  <a:pt x="136" y="46"/>
                </a:cubicBezTo>
                <a:cubicBezTo>
                  <a:pt x="158" y="48"/>
                  <a:pt x="173" y="68"/>
                  <a:pt x="171" y="90"/>
                </a:cubicBezTo>
                <a:cubicBezTo>
                  <a:pt x="169" y="110"/>
                  <a:pt x="152" y="125"/>
                  <a:pt x="131" y="12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" name="TextBox 266"/>
          <p:cNvSpPr txBox="1"/>
          <p:nvPr/>
        </p:nvSpPr>
        <p:spPr>
          <a:xfrm>
            <a:off x="1788111" y="4119677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iqa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TextBox 266"/>
          <p:cNvSpPr txBox="1"/>
          <p:nvPr/>
        </p:nvSpPr>
        <p:spPr>
          <a:xfrm>
            <a:off x="2684030" y="411967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Box 266"/>
          <p:cNvSpPr txBox="1"/>
          <p:nvPr/>
        </p:nvSpPr>
        <p:spPr>
          <a:xfrm>
            <a:off x="3742943" y="4119677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TextBox 266"/>
          <p:cNvSpPr txBox="1"/>
          <p:nvPr/>
        </p:nvSpPr>
        <p:spPr>
          <a:xfrm>
            <a:off x="4758968" y="411967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TextBox 266"/>
          <p:cNvSpPr txBox="1"/>
          <p:nvPr/>
        </p:nvSpPr>
        <p:spPr>
          <a:xfrm>
            <a:off x="6975024" y="411967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TextBox 266"/>
          <p:cNvSpPr txBox="1"/>
          <p:nvPr/>
        </p:nvSpPr>
        <p:spPr>
          <a:xfrm>
            <a:off x="5671613" y="411967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Moderation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TextBox 266"/>
          <p:cNvSpPr txBox="1"/>
          <p:nvPr/>
        </p:nvSpPr>
        <p:spPr>
          <a:xfrm>
            <a:off x="8047019" y="4119677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TextBox 266"/>
          <p:cNvSpPr txBox="1"/>
          <p:nvPr/>
        </p:nvSpPr>
        <p:spPr>
          <a:xfrm>
            <a:off x="8974884" y="4119677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nlplu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Box 266"/>
          <p:cNvSpPr txBox="1"/>
          <p:nvPr/>
        </p:nvSpPr>
        <p:spPr>
          <a:xfrm>
            <a:off x="10068632" y="4119677"/>
            <a:ext cx="494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nlplg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TextBox 266"/>
          <p:cNvSpPr txBox="1"/>
          <p:nvPr/>
        </p:nvSpPr>
        <p:spPr>
          <a:xfrm>
            <a:off x="11138705" y="4119677"/>
            <a:ext cx="423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nlpf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Freeform 5"/>
          <p:cNvSpPr>
            <a:spLocks noEditPoints="1"/>
          </p:cNvSpPr>
          <p:nvPr/>
        </p:nvSpPr>
        <p:spPr bwMode="auto">
          <a:xfrm>
            <a:off x="5984669" y="3725201"/>
            <a:ext cx="281508" cy="327750"/>
          </a:xfrm>
          <a:custGeom>
            <a:avLst/>
            <a:gdLst>
              <a:gd name="T0" fmla="*/ 114 w 144"/>
              <a:gd name="T1" fmla="*/ 68 h 168"/>
              <a:gd name="T2" fmla="*/ 114 w 144"/>
              <a:gd name="T3" fmla="*/ 64 h 168"/>
              <a:gd name="T4" fmla="*/ 44 w 144"/>
              <a:gd name="T5" fmla="*/ 66 h 168"/>
              <a:gd name="T6" fmla="*/ 46 w 144"/>
              <a:gd name="T7" fmla="*/ 44 h 168"/>
              <a:gd name="T8" fmla="*/ 116 w 144"/>
              <a:gd name="T9" fmla="*/ 42 h 168"/>
              <a:gd name="T10" fmla="*/ 46 w 144"/>
              <a:gd name="T11" fmla="*/ 40 h 168"/>
              <a:gd name="T12" fmla="*/ 46 w 144"/>
              <a:gd name="T13" fmla="*/ 44 h 168"/>
              <a:gd name="T14" fmla="*/ 126 w 144"/>
              <a:gd name="T15" fmla="*/ 144 h 168"/>
              <a:gd name="T16" fmla="*/ 104 w 144"/>
              <a:gd name="T17" fmla="*/ 100 h 168"/>
              <a:gd name="T18" fmla="*/ 104 w 144"/>
              <a:gd name="T19" fmla="*/ 156 h 168"/>
              <a:gd name="T20" fmla="*/ 121 w 144"/>
              <a:gd name="T21" fmla="*/ 150 h 168"/>
              <a:gd name="T22" fmla="*/ 136 w 144"/>
              <a:gd name="T23" fmla="*/ 163 h 168"/>
              <a:gd name="T24" fmla="*/ 139 w 144"/>
              <a:gd name="T25" fmla="*/ 157 h 168"/>
              <a:gd name="T26" fmla="*/ 104 w 144"/>
              <a:gd name="T27" fmla="*/ 148 h 168"/>
              <a:gd name="T28" fmla="*/ 104 w 144"/>
              <a:gd name="T29" fmla="*/ 108 h 168"/>
              <a:gd name="T30" fmla="*/ 104 w 144"/>
              <a:gd name="T31" fmla="*/ 148 h 168"/>
              <a:gd name="T32" fmla="*/ 74 w 144"/>
              <a:gd name="T33" fmla="*/ 92 h 168"/>
              <a:gd name="T34" fmla="*/ 74 w 144"/>
              <a:gd name="T35" fmla="*/ 88 h 168"/>
              <a:gd name="T36" fmla="*/ 44 w 144"/>
              <a:gd name="T37" fmla="*/ 90 h 168"/>
              <a:gd name="T38" fmla="*/ 34 w 144"/>
              <a:gd name="T39" fmla="*/ 40 h 168"/>
              <a:gd name="T40" fmla="*/ 28 w 144"/>
              <a:gd name="T41" fmla="*/ 42 h 168"/>
              <a:gd name="T42" fmla="*/ 34 w 144"/>
              <a:gd name="T43" fmla="*/ 44 h 168"/>
              <a:gd name="T44" fmla="*/ 34 w 144"/>
              <a:gd name="T45" fmla="*/ 40 h 168"/>
              <a:gd name="T46" fmla="*/ 30 w 144"/>
              <a:gd name="T47" fmla="*/ 88 h 168"/>
              <a:gd name="T48" fmla="*/ 30 w 144"/>
              <a:gd name="T49" fmla="*/ 92 h 168"/>
              <a:gd name="T50" fmla="*/ 36 w 144"/>
              <a:gd name="T51" fmla="*/ 90 h 168"/>
              <a:gd name="T52" fmla="*/ 34 w 144"/>
              <a:gd name="T53" fmla="*/ 64 h 168"/>
              <a:gd name="T54" fmla="*/ 28 w 144"/>
              <a:gd name="T55" fmla="*/ 66 h 168"/>
              <a:gd name="T56" fmla="*/ 34 w 144"/>
              <a:gd name="T57" fmla="*/ 68 h 168"/>
              <a:gd name="T58" fmla="*/ 34 w 144"/>
              <a:gd name="T59" fmla="*/ 64 h 168"/>
              <a:gd name="T60" fmla="*/ 12 w 144"/>
              <a:gd name="T61" fmla="*/ 0 h 168"/>
              <a:gd name="T62" fmla="*/ 0 w 144"/>
              <a:gd name="T63" fmla="*/ 156 h 168"/>
              <a:gd name="T64" fmla="*/ 82 w 144"/>
              <a:gd name="T65" fmla="*/ 168 h 168"/>
              <a:gd name="T66" fmla="*/ 82 w 144"/>
              <a:gd name="T67" fmla="*/ 160 h 168"/>
              <a:gd name="T68" fmla="*/ 8 w 144"/>
              <a:gd name="T69" fmla="*/ 156 h 168"/>
              <a:gd name="T70" fmla="*/ 12 w 144"/>
              <a:gd name="T71" fmla="*/ 8 h 168"/>
              <a:gd name="T72" fmla="*/ 136 w 144"/>
              <a:gd name="T73" fmla="*/ 12 h 168"/>
              <a:gd name="T74" fmla="*/ 140 w 144"/>
              <a:gd name="T75" fmla="*/ 111 h 168"/>
              <a:gd name="T76" fmla="*/ 144 w 144"/>
              <a:gd name="T77" fmla="*/ 1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4" h="168">
                <a:moveTo>
                  <a:pt x="46" y="68"/>
                </a:moveTo>
                <a:cubicBezTo>
                  <a:pt x="114" y="68"/>
                  <a:pt x="114" y="68"/>
                  <a:pt x="114" y="68"/>
                </a:cubicBezTo>
                <a:cubicBezTo>
                  <a:pt x="115" y="68"/>
                  <a:pt x="116" y="67"/>
                  <a:pt x="116" y="66"/>
                </a:cubicBezTo>
                <a:cubicBezTo>
                  <a:pt x="116" y="64"/>
                  <a:pt x="115" y="64"/>
                  <a:pt x="114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5" y="64"/>
                  <a:pt x="44" y="64"/>
                  <a:pt x="44" y="66"/>
                </a:cubicBezTo>
                <a:cubicBezTo>
                  <a:pt x="44" y="67"/>
                  <a:pt x="45" y="68"/>
                  <a:pt x="46" y="68"/>
                </a:cubicBezTo>
                <a:close/>
                <a:moveTo>
                  <a:pt x="46" y="44"/>
                </a:moveTo>
                <a:cubicBezTo>
                  <a:pt x="114" y="44"/>
                  <a:pt x="114" y="44"/>
                  <a:pt x="114" y="44"/>
                </a:cubicBezTo>
                <a:cubicBezTo>
                  <a:pt x="115" y="44"/>
                  <a:pt x="116" y="43"/>
                  <a:pt x="116" y="42"/>
                </a:cubicBezTo>
                <a:cubicBezTo>
                  <a:pt x="116" y="40"/>
                  <a:pt x="115" y="40"/>
                  <a:pt x="114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5" y="40"/>
                  <a:pt x="44" y="40"/>
                  <a:pt x="44" y="42"/>
                </a:cubicBezTo>
                <a:cubicBezTo>
                  <a:pt x="44" y="43"/>
                  <a:pt x="45" y="44"/>
                  <a:pt x="46" y="44"/>
                </a:cubicBezTo>
                <a:close/>
                <a:moveTo>
                  <a:pt x="127" y="145"/>
                </a:moveTo>
                <a:cubicBezTo>
                  <a:pt x="126" y="144"/>
                  <a:pt x="126" y="144"/>
                  <a:pt x="126" y="144"/>
                </a:cubicBezTo>
                <a:cubicBezTo>
                  <a:pt x="130" y="140"/>
                  <a:pt x="132" y="134"/>
                  <a:pt x="132" y="128"/>
                </a:cubicBezTo>
                <a:cubicBezTo>
                  <a:pt x="132" y="112"/>
                  <a:pt x="120" y="100"/>
                  <a:pt x="104" y="100"/>
                </a:cubicBezTo>
                <a:cubicBezTo>
                  <a:pt x="88" y="100"/>
                  <a:pt x="76" y="112"/>
                  <a:pt x="76" y="128"/>
                </a:cubicBezTo>
                <a:cubicBezTo>
                  <a:pt x="76" y="143"/>
                  <a:pt x="88" y="156"/>
                  <a:pt x="104" y="156"/>
                </a:cubicBezTo>
                <a:cubicBezTo>
                  <a:pt x="110" y="156"/>
                  <a:pt x="116" y="154"/>
                  <a:pt x="121" y="150"/>
                </a:cubicBezTo>
                <a:cubicBezTo>
                  <a:pt x="121" y="150"/>
                  <a:pt x="121" y="150"/>
                  <a:pt x="121" y="150"/>
                </a:cubicBezTo>
                <a:cubicBezTo>
                  <a:pt x="133" y="162"/>
                  <a:pt x="133" y="162"/>
                  <a:pt x="133" y="162"/>
                </a:cubicBezTo>
                <a:cubicBezTo>
                  <a:pt x="134" y="163"/>
                  <a:pt x="135" y="163"/>
                  <a:pt x="136" y="163"/>
                </a:cubicBezTo>
                <a:cubicBezTo>
                  <a:pt x="137" y="163"/>
                  <a:pt x="138" y="163"/>
                  <a:pt x="139" y="162"/>
                </a:cubicBezTo>
                <a:cubicBezTo>
                  <a:pt x="140" y="161"/>
                  <a:pt x="140" y="158"/>
                  <a:pt x="139" y="157"/>
                </a:cubicBezTo>
                <a:lnTo>
                  <a:pt x="127" y="145"/>
                </a:lnTo>
                <a:close/>
                <a:moveTo>
                  <a:pt x="104" y="148"/>
                </a:moveTo>
                <a:cubicBezTo>
                  <a:pt x="93" y="148"/>
                  <a:pt x="84" y="139"/>
                  <a:pt x="84" y="128"/>
                </a:cubicBezTo>
                <a:cubicBezTo>
                  <a:pt x="84" y="116"/>
                  <a:pt x="93" y="108"/>
                  <a:pt x="104" y="108"/>
                </a:cubicBezTo>
                <a:cubicBezTo>
                  <a:pt x="115" y="108"/>
                  <a:pt x="124" y="116"/>
                  <a:pt x="124" y="128"/>
                </a:cubicBezTo>
                <a:cubicBezTo>
                  <a:pt x="124" y="139"/>
                  <a:pt x="115" y="148"/>
                  <a:pt x="104" y="148"/>
                </a:cubicBezTo>
                <a:close/>
                <a:moveTo>
                  <a:pt x="46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5" y="92"/>
                  <a:pt x="76" y="91"/>
                  <a:pt x="76" y="90"/>
                </a:cubicBezTo>
                <a:cubicBezTo>
                  <a:pt x="76" y="88"/>
                  <a:pt x="75" y="88"/>
                  <a:pt x="74" y="88"/>
                </a:cubicBezTo>
                <a:cubicBezTo>
                  <a:pt x="46" y="88"/>
                  <a:pt x="46" y="88"/>
                  <a:pt x="46" y="88"/>
                </a:cubicBezTo>
                <a:cubicBezTo>
                  <a:pt x="45" y="88"/>
                  <a:pt x="44" y="88"/>
                  <a:pt x="44" y="90"/>
                </a:cubicBezTo>
                <a:cubicBezTo>
                  <a:pt x="44" y="91"/>
                  <a:pt x="45" y="92"/>
                  <a:pt x="46" y="92"/>
                </a:cubicBezTo>
                <a:close/>
                <a:moveTo>
                  <a:pt x="34" y="40"/>
                </a:moveTo>
                <a:cubicBezTo>
                  <a:pt x="30" y="40"/>
                  <a:pt x="30" y="40"/>
                  <a:pt x="30" y="40"/>
                </a:cubicBezTo>
                <a:cubicBezTo>
                  <a:pt x="29" y="40"/>
                  <a:pt x="28" y="40"/>
                  <a:pt x="28" y="42"/>
                </a:cubicBezTo>
                <a:cubicBezTo>
                  <a:pt x="28" y="43"/>
                  <a:pt x="29" y="44"/>
                  <a:pt x="30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5" y="44"/>
                  <a:pt x="36" y="43"/>
                  <a:pt x="36" y="42"/>
                </a:cubicBezTo>
                <a:cubicBezTo>
                  <a:pt x="36" y="40"/>
                  <a:pt x="35" y="40"/>
                  <a:pt x="34" y="40"/>
                </a:cubicBezTo>
                <a:close/>
                <a:moveTo>
                  <a:pt x="34" y="88"/>
                </a:moveTo>
                <a:cubicBezTo>
                  <a:pt x="30" y="88"/>
                  <a:pt x="30" y="88"/>
                  <a:pt x="30" y="88"/>
                </a:cubicBezTo>
                <a:cubicBezTo>
                  <a:pt x="29" y="88"/>
                  <a:pt x="28" y="88"/>
                  <a:pt x="28" y="90"/>
                </a:cubicBezTo>
                <a:cubicBezTo>
                  <a:pt x="28" y="91"/>
                  <a:pt x="29" y="92"/>
                  <a:pt x="30" y="92"/>
                </a:cubicBezTo>
                <a:cubicBezTo>
                  <a:pt x="34" y="92"/>
                  <a:pt x="34" y="92"/>
                  <a:pt x="34" y="92"/>
                </a:cubicBezTo>
                <a:cubicBezTo>
                  <a:pt x="35" y="92"/>
                  <a:pt x="36" y="91"/>
                  <a:pt x="36" y="90"/>
                </a:cubicBezTo>
                <a:cubicBezTo>
                  <a:pt x="36" y="88"/>
                  <a:pt x="35" y="88"/>
                  <a:pt x="34" y="88"/>
                </a:cubicBezTo>
                <a:close/>
                <a:moveTo>
                  <a:pt x="34" y="64"/>
                </a:moveTo>
                <a:cubicBezTo>
                  <a:pt x="30" y="64"/>
                  <a:pt x="30" y="64"/>
                  <a:pt x="30" y="64"/>
                </a:cubicBezTo>
                <a:cubicBezTo>
                  <a:pt x="29" y="64"/>
                  <a:pt x="28" y="64"/>
                  <a:pt x="28" y="66"/>
                </a:cubicBezTo>
                <a:cubicBezTo>
                  <a:pt x="28" y="67"/>
                  <a:pt x="29" y="68"/>
                  <a:pt x="30" y="68"/>
                </a:cubicBezTo>
                <a:cubicBezTo>
                  <a:pt x="34" y="68"/>
                  <a:pt x="34" y="68"/>
                  <a:pt x="34" y="68"/>
                </a:cubicBezTo>
                <a:cubicBezTo>
                  <a:pt x="35" y="68"/>
                  <a:pt x="36" y="67"/>
                  <a:pt x="36" y="66"/>
                </a:cubicBezTo>
                <a:cubicBezTo>
                  <a:pt x="36" y="64"/>
                  <a:pt x="35" y="64"/>
                  <a:pt x="34" y="64"/>
                </a:cubicBezTo>
                <a:close/>
                <a:moveTo>
                  <a:pt x="132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2"/>
                  <a:pt x="5" y="168"/>
                  <a:pt x="12" y="168"/>
                </a:cubicBezTo>
                <a:cubicBezTo>
                  <a:pt x="82" y="168"/>
                  <a:pt x="82" y="168"/>
                  <a:pt x="82" y="168"/>
                </a:cubicBezTo>
                <a:cubicBezTo>
                  <a:pt x="85" y="168"/>
                  <a:pt x="86" y="166"/>
                  <a:pt x="86" y="164"/>
                </a:cubicBezTo>
                <a:cubicBezTo>
                  <a:pt x="86" y="161"/>
                  <a:pt x="85" y="160"/>
                  <a:pt x="82" y="160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10" y="160"/>
                  <a:pt x="8" y="158"/>
                  <a:pt x="8" y="156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4" y="8"/>
                  <a:pt x="136" y="9"/>
                  <a:pt x="136" y="12"/>
                </a:cubicBezTo>
                <a:cubicBezTo>
                  <a:pt x="136" y="107"/>
                  <a:pt x="136" y="107"/>
                  <a:pt x="136" y="107"/>
                </a:cubicBezTo>
                <a:cubicBezTo>
                  <a:pt x="136" y="109"/>
                  <a:pt x="138" y="111"/>
                  <a:pt x="140" y="111"/>
                </a:cubicBezTo>
                <a:cubicBezTo>
                  <a:pt x="142" y="111"/>
                  <a:pt x="144" y="109"/>
                  <a:pt x="144" y="107"/>
                </a:cubicBezTo>
                <a:cubicBezTo>
                  <a:pt x="144" y="12"/>
                  <a:pt x="144" y="12"/>
                  <a:pt x="144" y="12"/>
                </a:cubicBezTo>
                <a:cubicBezTo>
                  <a:pt x="144" y="5"/>
                  <a:pt x="139" y="0"/>
                  <a:pt x="132" y="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Freeform 9"/>
          <p:cNvSpPr>
            <a:spLocks noEditPoints="1"/>
          </p:cNvSpPr>
          <p:nvPr/>
        </p:nvSpPr>
        <p:spPr bwMode="auto">
          <a:xfrm>
            <a:off x="7015384" y="3733315"/>
            <a:ext cx="312336" cy="311525"/>
          </a:xfrm>
          <a:custGeom>
            <a:avLst/>
            <a:gdLst>
              <a:gd name="T0" fmla="*/ 160 w 160"/>
              <a:gd name="T1" fmla="*/ 116 h 160"/>
              <a:gd name="T2" fmla="*/ 116 w 160"/>
              <a:gd name="T3" fmla="*/ 160 h 160"/>
              <a:gd name="T4" fmla="*/ 144 w 160"/>
              <a:gd name="T5" fmla="*/ 152 h 160"/>
              <a:gd name="T6" fmla="*/ 153 w 160"/>
              <a:gd name="T7" fmla="*/ 113 h 160"/>
              <a:gd name="T8" fmla="*/ 160 w 160"/>
              <a:gd name="T9" fmla="*/ 16 h 160"/>
              <a:gd name="T10" fmla="*/ 152 w 160"/>
              <a:gd name="T11" fmla="*/ 48 h 160"/>
              <a:gd name="T12" fmla="*/ 116 w 160"/>
              <a:gd name="T13" fmla="*/ 8 h 160"/>
              <a:gd name="T14" fmla="*/ 144 w 160"/>
              <a:gd name="T15" fmla="*/ 0 h 160"/>
              <a:gd name="T16" fmla="*/ 0 w 160"/>
              <a:gd name="T17" fmla="*/ 44 h 160"/>
              <a:gd name="T18" fmla="*/ 44 w 160"/>
              <a:gd name="T19" fmla="*/ 0 h 160"/>
              <a:gd name="T20" fmla="*/ 16 w 160"/>
              <a:gd name="T21" fmla="*/ 8 h 160"/>
              <a:gd name="T22" fmla="*/ 7 w 160"/>
              <a:gd name="T23" fmla="*/ 46 h 160"/>
              <a:gd name="T24" fmla="*/ 48 w 160"/>
              <a:gd name="T25" fmla="*/ 156 h 160"/>
              <a:gd name="T26" fmla="*/ 0 w 160"/>
              <a:gd name="T27" fmla="*/ 144 h 160"/>
              <a:gd name="T28" fmla="*/ 8 w 160"/>
              <a:gd name="T29" fmla="*/ 116 h 160"/>
              <a:gd name="T30" fmla="*/ 44 w 160"/>
              <a:gd name="T31" fmla="*/ 152 h 160"/>
              <a:gd name="T32" fmla="*/ 68 w 160"/>
              <a:gd name="T33" fmla="*/ 56 h 160"/>
              <a:gd name="T34" fmla="*/ 96 w 160"/>
              <a:gd name="T35" fmla="*/ 56 h 160"/>
              <a:gd name="T36" fmla="*/ 80 w 160"/>
              <a:gd name="T37" fmla="*/ 40 h 160"/>
              <a:gd name="T38" fmla="*/ 104 w 160"/>
              <a:gd name="T39" fmla="*/ 98 h 160"/>
              <a:gd name="T40" fmla="*/ 65 w 160"/>
              <a:gd name="T41" fmla="*/ 120 h 160"/>
              <a:gd name="T42" fmla="*/ 80 w 160"/>
              <a:gd name="T43" fmla="*/ 76 h 160"/>
              <a:gd name="T44" fmla="*/ 60 w 160"/>
              <a:gd name="T45" fmla="*/ 110 h 160"/>
              <a:gd name="T46" fmla="*/ 100 w 160"/>
              <a:gd name="T47" fmla="*/ 110 h 160"/>
              <a:gd name="T48" fmla="*/ 55 w 160"/>
              <a:gd name="T49" fmla="*/ 57 h 160"/>
              <a:gd name="T50" fmla="*/ 50 w 160"/>
              <a:gd name="T51" fmla="*/ 76 h 160"/>
              <a:gd name="T52" fmla="*/ 60 w 160"/>
              <a:gd name="T53" fmla="*/ 73 h 160"/>
              <a:gd name="T54" fmla="*/ 50 w 160"/>
              <a:gd name="T55" fmla="*/ 80 h 160"/>
              <a:gd name="T56" fmla="*/ 56 w 160"/>
              <a:gd name="T57" fmla="*/ 53 h 160"/>
              <a:gd name="T58" fmla="*/ 48 w 160"/>
              <a:gd name="T59" fmla="*/ 116 h 160"/>
              <a:gd name="T60" fmla="*/ 28 w 160"/>
              <a:gd name="T61" fmla="*/ 102 h 160"/>
              <a:gd name="T62" fmla="*/ 51 w 160"/>
              <a:gd name="T63" fmla="*/ 88 h 160"/>
              <a:gd name="T64" fmla="*/ 36 w 160"/>
              <a:gd name="T65" fmla="*/ 112 h 160"/>
              <a:gd name="T66" fmla="*/ 48 w 160"/>
              <a:gd name="T67" fmla="*/ 116 h 160"/>
              <a:gd name="T68" fmla="*/ 103 w 160"/>
              <a:gd name="T69" fmla="*/ 53 h 160"/>
              <a:gd name="T70" fmla="*/ 110 w 160"/>
              <a:gd name="T71" fmla="*/ 80 h 160"/>
              <a:gd name="T72" fmla="*/ 100 w 160"/>
              <a:gd name="T73" fmla="*/ 73 h 160"/>
              <a:gd name="T74" fmla="*/ 110 w 160"/>
              <a:gd name="T75" fmla="*/ 76 h 160"/>
              <a:gd name="T76" fmla="*/ 105 w 160"/>
              <a:gd name="T77" fmla="*/ 57 h 160"/>
              <a:gd name="T78" fmla="*/ 112 w 160"/>
              <a:gd name="T79" fmla="*/ 112 h 160"/>
              <a:gd name="T80" fmla="*/ 128 w 160"/>
              <a:gd name="T81" fmla="*/ 102 h 160"/>
              <a:gd name="T82" fmla="*/ 109 w 160"/>
              <a:gd name="T83" fmla="*/ 84 h 160"/>
              <a:gd name="T84" fmla="*/ 124 w 160"/>
              <a:gd name="T85" fmla="*/ 116 h 160"/>
              <a:gd name="T86" fmla="*/ 150 w 160"/>
              <a:gd name="T87" fmla="*/ 84 h 160"/>
              <a:gd name="T88" fmla="*/ 134 w 160"/>
              <a:gd name="T89" fmla="*/ 80 h 160"/>
              <a:gd name="T90" fmla="*/ 28 w 160"/>
              <a:gd name="T91" fmla="*/ 82 h 160"/>
              <a:gd name="T92" fmla="*/ 8 w 160"/>
              <a:gd name="T93" fmla="*/ 82 h 160"/>
              <a:gd name="T94" fmla="*/ 28 w 160"/>
              <a:gd name="T95" fmla="*/ 8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0" h="160">
                <a:moveTo>
                  <a:pt x="156" y="112"/>
                </a:moveTo>
                <a:cubicBezTo>
                  <a:pt x="157" y="112"/>
                  <a:pt x="158" y="112"/>
                  <a:pt x="159" y="113"/>
                </a:cubicBezTo>
                <a:cubicBezTo>
                  <a:pt x="160" y="114"/>
                  <a:pt x="160" y="114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2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4" y="160"/>
                  <a:pt x="112" y="158"/>
                  <a:pt x="112" y="156"/>
                </a:cubicBezTo>
                <a:cubicBezTo>
                  <a:pt x="112" y="153"/>
                  <a:pt x="114" y="152"/>
                  <a:pt x="116" y="152"/>
                </a:cubicBez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2" y="114"/>
                  <a:pt x="153" y="113"/>
                </a:cubicBezTo>
                <a:cubicBezTo>
                  <a:pt x="154" y="112"/>
                  <a:pt x="155" y="112"/>
                  <a:pt x="156" y="112"/>
                </a:cubicBezTo>
                <a:close/>
                <a:moveTo>
                  <a:pt x="144" y="0"/>
                </a:moveTo>
                <a:cubicBezTo>
                  <a:pt x="153" y="0"/>
                  <a:pt x="160" y="7"/>
                  <a:pt x="160" y="16"/>
                </a:cubicBezTo>
                <a:cubicBezTo>
                  <a:pt x="160" y="48"/>
                  <a:pt x="160" y="48"/>
                  <a:pt x="160" y="48"/>
                </a:cubicBezTo>
                <a:cubicBezTo>
                  <a:pt x="160" y="50"/>
                  <a:pt x="158" y="52"/>
                  <a:pt x="156" y="52"/>
                </a:cubicBezTo>
                <a:cubicBezTo>
                  <a:pt x="154" y="52"/>
                  <a:pt x="152" y="50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1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6"/>
                  <a:pt x="112" y="4"/>
                </a:cubicBezTo>
                <a:cubicBezTo>
                  <a:pt x="112" y="1"/>
                  <a:pt x="114" y="0"/>
                  <a:pt x="116" y="0"/>
                </a:cubicBezTo>
                <a:lnTo>
                  <a:pt x="144" y="0"/>
                </a:lnTo>
                <a:close/>
                <a:moveTo>
                  <a:pt x="4" y="48"/>
                </a:moveTo>
                <a:cubicBezTo>
                  <a:pt x="3" y="48"/>
                  <a:pt x="2" y="47"/>
                  <a:pt x="1" y="46"/>
                </a:cubicBezTo>
                <a:cubicBezTo>
                  <a:pt x="0" y="46"/>
                  <a:pt x="0" y="45"/>
                  <a:pt x="0" y="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1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1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5"/>
                  <a:pt x="8" y="46"/>
                  <a:pt x="7" y="46"/>
                </a:cubicBezTo>
                <a:cubicBezTo>
                  <a:pt x="6" y="47"/>
                  <a:pt x="5" y="48"/>
                  <a:pt x="4" y="48"/>
                </a:cubicBezTo>
                <a:close/>
                <a:moveTo>
                  <a:pt x="44" y="152"/>
                </a:moveTo>
                <a:cubicBezTo>
                  <a:pt x="46" y="152"/>
                  <a:pt x="48" y="153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2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3"/>
                  <a:pt x="2" y="112"/>
                  <a:pt x="4" y="112"/>
                </a:cubicBezTo>
                <a:cubicBezTo>
                  <a:pt x="6" y="112"/>
                  <a:pt x="8" y="113"/>
                  <a:pt x="8" y="116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lnTo>
                  <a:pt x="44" y="152"/>
                </a:lnTo>
                <a:close/>
                <a:moveTo>
                  <a:pt x="92" y="56"/>
                </a:moveTo>
                <a:cubicBezTo>
                  <a:pt x="92" y="49"/>
                  <a:pt x="87" y="44"/>
                  <a:pt x="80" y="44"/>
                </a:cubicBezTo>
                <a:cubicBezTo>
                  <a:pt x="73" y="44"/>
                  <a:pt x="68" y="49"/>
                  <a:pt x="68" y="56"/>
                </a:cubicBezTo>
                <a:cubicBezTo>
                  <a:pt x="68" y="62"/>
                  <a:pt x="73" y="68"/>
                  <a:pt x="80" y="68"/>
                </a:cubicBezTo>
                <a:cubicBezTo>
                  <a:pt x="87" y="68"/>
                  <a:pt x="92" y="62"/>
                  <a:pt x="92" y="56"/>
                </a:cubicBezTo>
                <a:close/>
                <a:moveTo>
                  <a:pt x="96" y="56"/>
                </a:moveTo>
                <a:cubicBezTo>
                  <a:pt x="96" y="64"/>
                  <a:pt x="89" y="72"/>
                  <a:pt x="80" y="72"/>
                </a:cubicBezTo>
                <a:cubicBezTo>
                  <a:pt x="71" y="72"/>
                  <a:pt x="64" y="64"/>
                  <a:pt x="64" y="56"/>
                </a:cubicBezTo>
                <a:cubicBezTo>
                  <a:pt x="64" y="47"/>
                  <a:pt x="71" y="40"/>
                  <a:pt x="80" y="40"/>
                </a:cubicBezTo>
                <a:cubicBezTo>
                  <a:pt x="89" y="40"/>
                  <a:pt x="96" y="47"/>
                  <a:pt x="96" y="56"/>
                </a:cubicBezTo>
                <a:close/>
                <a:moveTo>
                  <a:pt x="80" y="76"/>
                </a:moveTo>
                <a:cubicBezTo>
                  <a:pt x="92" y="76"/>
                  <a:pt x="104" y="85"/>
                  <a:pt x="104" y="98"/>
                </a:cubicBezTo>
                <a:cubicBezTo>
                  <a:pt x="104" y="110"/>
                  <a:pt x="104" y="110"/>
                  <a:pt x="104" y="110"/>
                </a:cubicBezTo>
                <a:cubicBezTo>
                  <a:pt x="104" y="116"/>
                  <a:pt x="100" y="120"/>
                  <a:pt x="9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0" y="120"/>
                  <a:pt x="56" y="116"/>
                  <a:pt x="56" y="110"/>
                </a:cubicBezTo>
                <a:cubicBezTo>
                  <a:pt x="56" y="98"/>
                  <a:pt x="56" y="98"/>
                  <a:pt x="56" y="98"/>
                </a:cubicBezTo>
                <a:cubicBezTo>
                  <a:pt x="56" y="85"/>
                  <a:pt x="68" y="76"/>
                  <a:pt x="80" y="76"/>
                </a:cubicBezTo>
                <a:close/>
                <a:moveTo>
                  <a:pt x="80" y="80"/>
                </a:moveTo>
                <a:cubicBezTo>
                  <a:pt x="70" y="80"/>
                  <a:pt x="60" y="88"/>
                  <a:pt x="60" y="98"/>
                </a:cubicBezTo>
                <a:cubicBezTo>
                  <a:pt x="60" y="110"/>
                  <a:pt x="60" y="110"/>
                  <a:pt x="60" y="110"/>
                </a:cubicBezTo>
                <a:cubicBezTo>
                  <a:pt x="60" y="113"/>
                  <a:pt x="62" y="116"/>
                  <a:pt x="65" y="116"/>
                </a:cubicBezTo>
                <a:cubicBezTo>
                  <a:pt x="95" y="116"/>
                  <a:pt x="95" y="116"/>
                  <a:pt x="95" y="116"/>
                </a:cubicBezTo>
                <a:cubicBezTo>
                  <a:pt x="98" y="116"/>
                  <a:pt x="100" y="113"/>
                  <a:pt x="100" y="110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100" y="88"/>
                  <a:pt x="90" y="80"/>
                  <a:pt x="80" y="80"/>
                </a:cubicBezTo>
                <a:close/>
                <a:moveTo>
                  <a:pt x="55" y="57"/>
                </a:moveTo>
                <a:cubicBezTo>
                  <a:pt x="53" y="56"/>
                  <a:pt x="52" y="56"/>
                  <a:pt x="50" y="56"/>
                </a:cubicBezTo>
                <a:cubicBezTo>
                  <a:pt x="44" y="56"/>
                  <a:pt x="40" y="60"/>
                  <a:pt x="40" y="66"/>
                </a:cubicBezTo>
                <a:cubicBezTo>
                  <a:pt x="40" y="71"/>
                  <a:pt x="44" y="76"/>
                  <a:pt x="50" y="76"/>
                </a:cubicBezTo>
                <a:cubicBezTo>
                  <a:pt x="50" y="76"/>
                  <a:pt x="51" y="76"/>
                  <a:pt x="52" y="76"/>
                </a:cubicBezTo>
                <a:cubicBezTo>
                  <a:pt x="54" y="75"/>
                  <a:pt x="56" y="74"/>
                  <a:pt x="57" y="73"/>
                </a:cubicBezTo>
                <a:cubicBezTo>
                  <a:pt x="58" y="72"/>
                  <a:pt x="59" y="72"/>
                  <a:pt x="60" y="73"/>
                </a:cubicBezTo>
                <a:cubicBezTo>
                  <a:pt x="61" y="74"/>
                  <a:pt x="61" y="75"/>
                  <a:pt x="60" y="76"/>
                </a:cubicBezTo>
                <a:cubicBezTo>
                  <a:pt x="58" y="78"/>
                  <a:pt x="55" y="79"/>
                  <a:pt x="52" y="80"/>
                </a:cubicBezTo>
                <a:cubicBezTo>
                  <a:pt x="51" y="80"/>
                  <a:pt x="50" y="80"/>
                  <a:pt x="50" y="80"/>
                </a:cubicBezTo>
                <a:cubicBezTo>
                  <a:pt x="42" y="80"/>
                  <a:pt x="36" y="73"/>
                  <a:pt x="36" y="66"/>
                </a:cubicBezTo>
                <a:cubicBezTo>
                  <a:pt x="36" y="58"/>
                  <a:pt x="42" y="52"/>
                  <a:pt x="50" y="52"/>
                </a:cubicBezTo>
                <a:cubicBezTo>
                  <a:pt x="52" y="52"/>
                  <a:pt x="54" y="52"/>
                  <a:pt x="56" y="53"/>
                </a:cubicBezTo>
                <a:cubicBezTo>
                  <a:pt x="57" y="54"/>
                  <a:pt x="58" y="55"/>
                  <a:pt x="57" y="56"/>
                </a:cubicBezTo>
                <a:cubicBezTo>
                  <a:pt x="57" y="57"/>
                  <a:pt x="56" y="57"/>
                  <a:pt x="55" y="57"/>
                </a:cubicBezTo>
                <a:close/>
                <a:moveTo>
                  <a:pt x="48" y="116"/>
                </a:moveTo>
                <a:cubicBezTo>
                  <a:pt x="36" y="116"/>
                  <a:pt x="36" y="116"/>
                  <a:pt x="36" y="116"/>
                </a:cubicBezTo>
                <a:cubicBezTo>
                  <a:pt x="31" y="116"/>
                  <a:pt x="28" y="112"/>
                  <a:pt x="28" y="107"/>
                </a:cubicBezTo>
                <a:cubicBezTo>
                  <a:pt x="28" y="102"/>
                  <a:pt x="28" y="102"/>
                  <a:pt x="28" y="102"/>
                </a:cubicBezTo>
                <a:cubicBezTo>
                  <a:pt x="28" y="90"/>
                  <a:pt x="39" y="84"/>
                  <a:pt x="51" y="84"/>
                </a:cubicBezTo>
                <a:cubicBezTo>
                  <a:pt x="52" y="84"/>
                  <a:pt x="53" y="84"/>
                  <a:pt x="53" y="86"/>
                </a:cubicBezTo>
                <a:cubicBezTo>
                  <a:pt x="53" y="87"/>
                  <a:pt x="52" y="88"/>
                  <a:pt x="51" y="88"/>
                </a:cubicBezTo>
                <a:cubicBezTo>
                  <a:pt x="42" y="88"/>
                  <a:pt x="32" y="92"/>
                  <a:pt x="32" y="102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48" y="112"/>
                  <a:pt x="48" y="112"/>
                  <a:pt x="48" y="112"/>
                </a:cubicBezTo>
                <a:cubicBezTo>
                  <a:pt x="50" y="112"/>
                  <a:pt x="50" y="112"/>
                  <a:pt x="50" y="114"/>
                </a:cubicBezTo>
                <a:cubicBezTo>
                  <a:pt x="50" y="115"/>
                  <a:pt x="49" y="116"/>
                  <a:pt x="48" y="116"/>
                </a:cubicBezTo>
                <a:close/>
                <a:moveTo>
                  <a:pt x="105" y="57"/>
                </a:moveTo>
                <a:cubicBezTo>
                  <a:pt x="104" y="57"/>
                  <a:pt x="103" y="57"/>
                  <a:pt x="102" y="56"/>
                </a:cubicBezTo>
                <a:cubicBezTo>
                  <a:pt x="102" y="55"/>
                  <a:pt x="102" y="54"/>
                  <a:pt x="103" y="53"/>
                </a:cubicBezTo>
                <a:cubicBezTo>
                  <a:pt x="105" y="52"/>
                  <a:pt x="108" y="51"/>
                  <a:pt x="110" y="51"/>
                </a:cubicBezTo>
                <a:cubicBezTo>
                  <a:pt x="118" y="51"/>
                  <a:pt x="124" y="58"/>
                  <a:pt x="124" y="65"/>
                </a:cubicBezTo>
                <a:cubicBezTo>
                  <a:pt x="124" y="73"/>
                  <a:pt x="118" y="80"/>
                  <a:pt x="110" y="80"/>
                </a:cubicBezTo>
                <a:cubicBezTo>
                  <a:pt x="109" y="80"/>
                  <a:pt x="108" y="80"/>
                  <a:pt x="108" y="80"/>
                </a:cubicBezTo>
                <a:cubicBezTo>
                  <a:pt x="104" y="79"/>
                  <a:pt x="102" y="78"/>
                  <a:pt x="100" y="76"/>
                </a:cubicBezTo>
                <a:cubicBezTo>
                  <a:pt x="99" y="75"/>
                  <a:pt x="99" y="74"/>
                  <a:pt x="100" y="73"/>
                </a:cubicBezTo>
                <a:cubicBezTo>
                  <a:pt x="100" y="72"/>
                  <a:pt x="102" y="72"/>
                  <a:pt x="102" y="73"/>
                </a:cubicBezTo>
                <a:cubicBezTo>
                  <a:pt x="104" y="74"/>
                  <a:pt x="106" y="75"/>
                  <a:pt x="108" y="76"/>
                </a:cubicBezTo>
                <a:cubicBezTo>
                  <a:pt x="108" y="76"/>
                  <a:pt x="109" y="76"/>
                  <a:pt x="110" y="76"/>
                </a:cubicBezTo>
                <a:cubicBezTo>
                  <a:pt x="115" y="76"/>
                  <a:pt x="120" y="71"/>
                  <a:pt x="120" y="66"/>
                </a:cubicBezTo>
                <a:cubicBezTo>
                  <a:pt x="120" y="60"/>
                  <a:pt x="115" y="56"/>
                  <a:pt x="110" y="56"/>
                </a:cubicBezTo>
                <a:cubicBezTo>
                  <a:pt x="108" y="56"/>
                  <a:pt x="106" y="56"/>
                  <a:pt x="105" y="57"/>
                </a:cubicBezTo>
                <a:close/>
                <a:moveTo>
                  <a:pt x="112" y="116"/>
                </a:moveTo>
                <a:cubicBezTo>
                  <a:pt x="111" y="116"/>
                  <a:pt x="110" y="115"/>
                  <a:pt x="110" y="114"/>
                </a:cubicBezTo>
                <a:cubicBezTo>
                  <a:pt x="110" y="112"/>
                  <a:pt x="111" y="112"/>
                  <a:pt x="112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26" y="112"/>
                  <a:pt x="128" y="110"/>
                  <a:pt x="128" y="107"/>
                </a:cubicBezTo>
                <a:cubicBezTo>
                  <a:pt x="128" y="102"/>
                  <a:pt x="128" y="102"/>
                  <a:pt x="128" y="102"/>
                </a:cubicBezTo>
                <a:cubicBezTo>
                  <a:pt x="128" y="92"/>
                  <a:pt x="119" y="88"/>
                  <a:pt x="109" y="88"/>
                </a:cubicBezTo>
                <a:cubicBezTo>
                  <a:pt x="108" y="88"/>
                  <a:pt x="107" y="87"/>
                  <a:pt x="107" y="86"/>
                </a:cubicBezTo>
                <a:cubicBezTo>
                  <a:pt x="107" y="84"/>
                  <a:pt x="108" y="84"/>
                  <a:pt x="109" y="84"/>
                </a:cubicBezTo>
                <a:cubicBezTo>
                  <a:pt x="121" y="84"/>
                  <a:pt x="132" y="90"/>
                  <a:pt x="132" y="102"/>
                </a:cubicBezTo>
                <a:cubicBezTo>
                  <a:pt x="132" y="107"/>
                  <a:pt x="132" y="107"/>
                  <a:pt x="132" y="107"/>
                </a:cubicBezTo>
                <a:cubicBezTo>
                  <a:pt x="132" y="112"/>
                  <a:pt x="129" y="116"/>
                  <a:pt x="124" y="116"/>
                </a:cubicBezTo>
                <a:lnTo>
                  <a:pt x="112" y="116"/>
                </a:lnTo>
                <a:close/>
                <a:moveTo>
                  <a:pt x="152" y="82"/>
                </a:moveTo>
                <a:cubicBezTo>
                  <a:pt x="152" y="83"/>
                  <a:pt x="151" y="84"/>
                  <a:pt x="150" y="84"/>
                </a:cubicBezTo>
                <a:cubicBezTo>
                  <a:pt x="134" y="84"/>
                  <a:pt x="134" y="84"/>
                  <a:pt x="134" y="84"/>
                </a:cubicBezTo>
                <a:cubicBezTo>
                  <a:pt x="133" y="84"/>
                  <a:pt x="132" y="83"/>
                  <a:pt x="132" y="82"/>
                </a:cubicBezTo>
                <a:cubicBezTo>
                  <a:pt x="132" y="80"/>
                  <a:pt x="133" y="80"/>
                  <a:pt x="134" y="80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1" y="80"/>
                  <a:pt x="152" y="80"/>
                  <a:pt x="152" y="82"/>
                </a:cubicBezTo>
                <a:close/>
                <a:moveTo>
                  <a:pt x="28" y="82"/>
                </a:moveTo>
                <a:cubicBezTo>
                  <a:pt x="28" y="83"/>
                  <a:pt x="27" y="84"/>
                  <a:pt x="26" y="84"/>
                </a:cubicBezTo>
                <a:cubicBezTo>
                  <a:pt x="10" y="84"/>
                  <a:pt x="10" y="84"/>
                  <a:pt x="10" y="84"/>
                </a:cubicBezTo>
                <a:cubicBezTo>
                  <a:pt x="9" y="84"/>
                  <a:pt x="8" y="83"/>
                  <a:pt x="8" y="82"/>
                </a:cubicBezTo>
                <a:cubicBezTo>
                  <a:pt x="8" y="80"/>
                  <a:pt x="9" y="80"/>
                  <a:pt x="10" y="80"/>
                </a:cubicBezTo>
                <a:cubicBezTo>
                  <a:pt x="26" y="80"/>
                  <a:pt x="26" y="80"/>
                  <a:pt x="26" y="80"/>
                </a:cubicBezTo>
                <a:cubicBezTo>
                  <a:pt x="27" y="80"/>
                  <a:pt x="28" y="80"/>
                  <a:pt x="28" y="8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6" name="Freeform 13"/>
          <p:cNvSpPr>
            <a:spLocks noEditPoints="1"/>
          </p:cNvSpPr>
          <p:nvPr/>
        </p:nvSpPr>
        <p:spPr bwMode="auto">
          <a:xfrm>
            <a:off x="8080967" y="3733315"/>
            <a:ext cx="312336" cy="311525"/>
          </a:xfrm>
          <a:custGeom>
            <a:avLst/>
            <a:gdLst>
              <a:gd name="T0" fmla="*/ 16 w 160"/>
              <a:gd name="T1" fmla="*/ 160 h 160"/>
              <a:gd name="T2" fmla="*/ 4 w 160"/>
              <a:gd name="T3" fmla="*/ 112 h 160"/>
              <a:gd name="T4" fmla="*/ 16 w 160"/>
              <a:gd name="T5" fmla="*/ 152 h 160"/>
              <a:gd name="T6" fmla="*/ 4 w 160"/>
              <a:gd name="T7" fmla="*/ 48 h 160"/>
              <a:gd name="T8" fmla="*/ 16 w 160"/>
              <a:gd name="T9" fmla="*/ 8 h 160"/>
              <a:gd name="T10" fmla="*/ 44 w 160"/>
              <a:gd name="T11" fmla="*/ 0 h 160"/>
              <a:gd name="T12" fmla="*/ 0 w 160"/>
              <a:gd name="T13" fmla="*/ 44 h 160"/>
              <a:gd name="T14" fmla="*/ 55 w 160"/>
              <a:gd name="T15" fmla="*/ 74 h 160"/>
              <a:gd name="T16" fmla="*/ 80 w 160"/>
              <a:gd name="T17" fmla="*/ 28 h 160"/>
              <a:gd name="T18" fmla="*/ 106 w 160"/>
              <a:gd name="T19" fmla="*/ 74 h 160"/>
              <a:gd name="T20" fmla="*/ 80 w 160"/>
              <a:gd name="T21" fmla="*/ 68 h 160"/>
              <a:gd name="T22" fmla="*/ 80 w 160"/>
              <a:gd name="T23" fmla="*/ 64 h 160"/>
              <a:gd name="T24" fmla="*/ 64 w 160"/>
              <a:gd name="T25" fmla="*/ 48 h 160"/>
              <a:gd name="T26" fmla="*/ 152 w 160"/>
              <a:gd name="T27" fmla="*/ 116 h 160"/>
              <a:gd name="T28" fmla="*/ 116 w 160"/>
              <a:gd name="T29" fmla="*/ 152 h 160"/>
              <a:gd name="T30" fmla="*/ 144 w 160"/>
              <a:gd name="T31" fmla="*/ 160 h 160"/>
              <a:gd name="T32" fmla="*/ 156 w 160"/>
              <a:gd name="T33" fmla="*/ 112 h 160"/>
              <a:gd name="T34" fmla="*/ 126 w 160"/>
              <a:gd name="T35" fmla="*/ 115 h 160"/>
              <a:gd name="T36" fmla="*/ 131 w 160"/>
              <a:gd name="T37" fmla="*/ 93 h 160"/>
              <a:gd name="T38" fmla="*/ 115 w 160"/>
              <a:gd name="T39" fmla="*/ 81 h 160"/>
              <a:gd name="T40" fmla="*/ 105 w 160"/>
              <a:gd name="T41" fmla="*/ 91 h 160"/>
              <a:gd name="T42" fmla="*/ 106 w 160"/>
              <a:gd name="T43" fmla="*/ 95 h 160"/>
              <a:gd name="T44" fmla="*/ 116 w 160"/>
              <a:gd name="T45" fmla="*/ 92 h 160"/>
              <a:gd name="T46" fmla="*/ 121 w 160"/>
              <a:gd name="T47" fmla="*/ 102 h 160"/>
              <a:gd name="T48" fmla="*/ 114 w 160"/>
              <a:gd name="T49" fmla="*/ 111 h 160"/>
              <a:gd name="T50" fmla="*/ 101 w 160"/>
              <a:gd name="T51" fmla="*/ 116 h 160"/>
              <a:gd name="T52" fmla="*/ 104 w 160"/>
              <a:gd name="T53" fmla="*/ 119 h 160"/>
              <a:gd name="T54" fmla="*/ 144 w 160"/>
              <a:gd name="T55" fmla="*/ 0 h 160"/>
              <a:gd name="T56" fmla="*/ 116 w 160"/>
              <a:gd name="T57" fmla="*/ 8 h 160"/>
              <a:gd name="T58" fmla="*/ 152 w 160"/>
              <a:gd name="T59" fmla="*/ 44 h 160"/>
              <a:gd name="T60" fmla="*/ 160 w 160"/>
              <a:gd name="T61" fmla="*/ 16 h 160"/>
              <a:gd name="T62" fmla="*/ 96 w 160"/>
              <a:gd name="T63" fmla="*/ 127 h 160"/>
              <a:gd name="T64" fmla="*/ 80 w 160"/>
              <a:gd name="T65" fmla="*/ 125 h 160"/>
              <a:gd name="T66" fmla="*/ 64 w 160"/>
              <a:gd name="T67" fmla="*/ 127 h 160"/>
              <a:gd name="T68" fmla="*/ 57 w 160"/>
              <a:gd name="T69" fmla="*/ 100 h 160"/>
              <a:gd name="T70" fmla="*/ 77 w 160"/>
              <a:gd name="T71" fmla="*/ 86 h 160"/>
              <a:gd name="T72" fmla="*/ 89 w 160"/>
              <a:gd name="T73" fmla="*/ 97 h 160"/>
              <a:gd name="T74" fmla="*/ 103 w 160"/>
              <a:gd name="T75" fmla="*/ 106 h 160"/>
              <a:gd name="T76" fmla="*/ 100 w 160"/>
              <a:gd name="T77" fmla="*/ 103 h 160"/>
              <a:gd name="T78" fmla="*/ 88 w 160"/>
              <a:gd name="T79" fmla="*/ 101 h 160"/>
              <a:gd name="T80" fmla="*/ 75 w 160"/>
              <a:gd name="T81" fmla="*/ 99 h 160"/>
              <a:gd name="T82" fmla="*/ 60 w 160"/>
              <a:gd name="T83" fmla="*/ 103 h 160"/>
              <a:gd name="T84" fmla="*/ 68 w 160"/>
              <a:gd name="T85" fmla="*/ 127 h 160"/>
              <a:gd name="T86" fmla="*/ 82 w 160"/>
              <a:gd name="T87" fmla="*/ 122 h 160"/>
              <a:gd name="T88" fmla="*/ 90 w 160"/>
              <a:gd name="T89" fmla="*/ 115 h 160"/>
              <a:gd name="T90" fmla="*/ 58 w 160"/>
              <a:gd name="T91" fmla="*/ 115 h 160"/>
              <a:gd name="T92" fmla="*/ 39 w 160"/>
              <a:gd name="T93" fmla="*/ 115 h 160"/>
              <a:gd name="T94" fmla="*/ 33 w 160"/>
              <a:gd name="T95" fmla="*/ 96 h 160"/>
              <a:gd name="T96" fmla="*/ 48 w 160"/>
              <a:gd name="T97" fmla="*/ 84 h 160"/>
              <a:gd name="T98" fmla="*/ 58 w 160"/>
              <a:gd name="T99" fmla="*/ 95 h 160"/>
              <a:gd name="T100" fmla="*/ 51 w 160"/>
              <a:gd name="T101" fmla="*/ 81 h 160"/>
              <a:gd name="T102" fmla="*/ 41 w 160"/>
              <a:gd name="T103" fmla="*/ 91 h 160"/>
              <a:gd name="T104" fmla="*/ 29 w 160"/>
              <a:gd name="T105" fmla="*/ 98 h 160"/>
              <a:gd name="T106" fmla="*/ 35 w 160"/>
              <a:gd name="T107" fmla="*/ 118 h 160"/>
              <a:gd name="T108" fmla="*/ 57 w 160"/>
              <a:gd name="T109" fmla="*/ 119 h 160"/>
              <a:gd name="T110" fmla="*/ 59 w 160"/>
              <a:gd name="T111" fmla="*/ 1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0" h="160">
                <a:moveTo>
                  <a:pt x="48" y="156"/>
                </a:move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2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3"/>
                  <a:pt x="2" y="112"/>
                  <a:pt x="4" y="112"/>
                </a:cubicBezTo>
                <a:cubicBezTo>
                  <a:pt x="6" y="112"/>
                  <a:pt x="8" y="113"/>
                  <a:pt x="8" y="116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6" y="152"/>
                  <a:pt x="48" y="153"/>
                  <a:pt x="48" y="156"/>
                </a:cubicBezTo>
                <a:close/>
                <a:moveTo>
                  <a:pt x="4" y="48"/>
                </a:moveTo>
                <a:cubicBezTo>
                  <a:pt x="6" y="48"/>
                  <a:pt x="8" y="46"/>
                  <a:pt x="8" y="44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8"/>
                  <a:pt x="48" y="6"/>
                  <a:pt x="48" y="4"/>
                </a:cubicBezTo>
                <a:cubicBezTo>
                  <a:pt x="48" y="1"/>
                  <a:pt x="46" y="0"/>
                  <a:pt x="4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lose/>
                <a:moveTo>
                  <a:pt x="55" y="77"/>
                </a:moveTo>
                <a:cubicBezTo>
                  <a:pt x="54" y="76"/>
                  <a:pt x="54" y="75"/>
                  <a:pt x="55" y="74"/>
                </a:cubicBezTo>
                <a:cubicBezTo>
                  <a:pt x="59" y="70"/>
                  <a:pt x="64" y="67"/>
                  <a:pt x="70" y="65"/>
                </a:cubicBezTo>
                <a:cubicBezTo>
                  <a:pt x="64" y="61"/>
                  <a:pt x="60" y="55"/>
                  <a:pt x="60" y="48"/>
                </a:cubicBezTo>
                <a:cubicBezTo>
                  <a:pt x="60" y="36"/>
                  <a:pt x="69" y="28"/>
                  <a:pt x="80" y="28"/>
                </a:cubicBezTo>
                <a:cubicBezTo>
                  <a:pt x="91" y="28"/>
                  <a:pt x="100" y="36"/>
                  <a:pt x="100" y="48"/>
                </a:cubicBezTo>
                <a:cubicBezTo>
                  <a:pt x="100" y="55"/>
                  <a:pt x="96" y="61"/>
                  <a:pt x="90" y="65"/>
                </a:cubicBezTo>
                <a:cubicBezTo>
                  <a:pt x="96" y="67"/>
                  <a:pt x="101" y="70"/>
                  <a:pt x="106" y="74"/>
                </a:cubicBezTo>
                <a:cubicBezTo>
                  <a:pt x="107" y="75"/>
                  <a:pt x="107" y="76"/>
                  <a:pt x="106" y="77"/>
                </a:cubicBezTo>
                <a:cubicBezTo>
                  <a:pt x="105" y="78"/>
                  <a:pt x="104" y="78"/>
                  <a:pt x="103" y="77"/>
                </a:cubicBezTo>
                <a:cubicBezTo>
                  <a:pt x="97" y="71"/>
                  <a:pt x="89" y="68"/>
                  <a:pt x="80" y="68"/>
                </a:cubicBezTo>
                <a:cubicBezTo>
                  <a:pt x="72" y="68"/>
                  <a:pt x="63" y="71"/>
                  <a:pt x="57" y="77"/>
                </a:cubicBezTo>
                <a:cubicBezTo>
                  <a:pt x="57" y="78"/>
                  <a:pt x="55" y="78"/>
                  <a:pt x="55" y="77"/>
                </a:cubicBezTo>
                <a:close/>
                <a:moveTo>
                  <a:pt x="80" y="64"/>
                </a:moveTo>
                <a:cubicBezTo>
                  <a:pt x="89" y="64"/>
                  <a:pt x="96" y="56"/>
                  <a:pt x="96" y="48"/>
                </a:cubicBezTo>
                <a:cubicBezTo>
                  <a:pt x="96" y="39"/>
                  <a:pt x="89" y="32"/>
                  <a:pt x="80" y="32"/>
                </a:cubicBezTo>
                <a:cubicBezTo>
                  <a:pt x="71" y="32"/>
                  <a:pt x="64" y="39"/>
                  <a:pt x="64" y="48"/>
                </a:cubicBezTo>
                <a:cubicBezTo>
                  <a:pt x="64" y="56"/>
                  <a:pt x="71" y="64"/>
                  <a:pt x="80" y="64"/>
                </a:cubicBezTo>
                <a:close/>
                <a:moveTo>
                  <a:pt x="156" y="112"/>
                </a:moveTo>
                <a:cubicBezTo>
                  <a:pt x="154" y="112"/>
                  <a:pt x="152" y="113"/>
                  <a:pt x="152" y="116"/>
                </a:cubicBezTo>
                <a:cubicBezTo>
                  <a:pt x="152" y="144"/>
                  <a:pt x="152" y="144"/>
                  <a:pt x="152" y="144"/>
                </a:cubicBezTo>
                <a:cubicBezTo>
                  <a:pt x="152" y="148"/>
                  <a:pt x="149" y="152"/>
                  <a:pt x="144" y="152"/>
                </a:cubicBezTo>
                <a:cubicBezTo>
                  <a:pt x="116" y="152"/>
                  <a:pt x="116" y="152"/>
                  <a:pt x="116" y="152"/>
                </a:cubicBezTo>
                <a:cubicBezTo>
                  <a:pt x="114" y="152"/>
                  <a:pt x="112" y="153"/>
                  <a:pt x="112" y="156"/>
                </a:cubicBezTo>
                <a:cubicBezTo>
                  <a:pt x="112" y="158"/>
                  <a:pt x="114" y="160"/>
                  <a:pt x="116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53" y="160"/>
                  <a:pt x="160" y="152"/>
                  <a:pt x="160" y="144"/>
                </a:cubicBezTo>
                <a:cubicBezTo>
                  <a:pt x="160" y="116"/>
                  <a:pt x="160" y="116"/>
                  <a:pt x="160" y="116"/>
                </a:cubicBezTo>
                <a:cubicBezTo>
                  <a:pt x="160" y="113"/>
                  <a:pt x="158" y="112"/>
                  <a:pt x="156" y="112"/>
                </a:cubicBezTo>
                <a:close/>
                <a:moveTo>
                  <a:pt x="121" y="119"/>
                </a:moveTo>
                <a:cubicBezTo>
                  <a:pt x="123" y="120"/>
                  <a:pt x="125" y="119"/>
                  <a:pt x="125" y="118"/>
                </a:cubicBezTo>
                <a:cubicBezTo>
                  <a:pt x="126" y="117"/>
                  <a:pt x="126" y="116"/>
                  <a:pt x="126" y="115"/>
                </a:cubicBezTo>
                <a:cubicBezTo>
                  <a:pt x="124" y="105"/>
                  <a:pt x="124" y="105"/>
                  <a:pt x="124" y="105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3" y="97"/>
                  <a:pt x="133" y="95"/>
                  <a:pt x="131" y="93"/>
                </a:cubicBezTo>
                <a:cubicBezTo>
                  <a:pt x="131" y="93"/>
                  <a:pt x="130" y="92"/>
                  <a:pt x="129" y="92"/>
                </a:cubicBezTo>
                <a:cubicBezTo>
                  <a:pt x="120" y="91"/>
                  <a:pt x="120" y="91"/>
                  <a:pt x="120" y="91"/>
                </a:cubicBezTo>
                <a:cubicBezTo>
                  <a:pt x="115" y="81"/>
                  <a:pt x="115" y="81"/>
                  <a:pt x="115" y="81"/>
                </a:cubicBezTo>
                <a:cubicBezTo>
                  <a:pt x="114" y="80"/>
                  <a:pt x="112" y="79"/>
                  <a:pt x="111" y="80"/>
                </a:cubicBezTo>
                <a:cubicBezTo>
                  <a:pt x="110" y="80"/>
                  <a:pt x="110" y="81"/>
                  <a:pt x="109" y="81"/>
                </a:cubicBezTo>
                <a:cubicBezTo>
                  <a:pt x="105" y="91"/>
                  <a:pt x="105" y="91"/>
                  <a:pt x="105" y="91"/>
                </a:cubicBezTo>
                <a:cubicBezTo>
                  <a:pt x="101" y="92"/>
                  <a:pt x="101" y="92"/>
                  <a:pt x="101" y="92"/>
                </a:cubicBezTo>
                <a:cubicBezTo>
                  <a:pt x="99" y="92"/>
                  <a:pt x="100" y="96"/>
                  <a:pt x="103" y="95"/>
                </a:cubicBezTo>
                <a:cubicBezTo>
                  <a:pt x="106" y="95"/>
                  <a:pt x="106" y="95"/>
                  <a:pt x="106" y="95"/>
                </a:cubicBezTo>
                <a:cubicBezTo>
                  <a:pt x="107" y="94"/>
                  <a:pt x="108" y="94"/>
                  <a:pt x="109" y="92"/>
                </a:cubicBezTo>
                <a:cubicBezTo>
                  <a:pt x="112" y="84"/>
                  <a:pt x="112" y="84"/>
                  <a:pt x="112" y="84"/>
                </a:cubicBezTo>
                <a:cubicBezTo>
                  <a:pt x="116" y="92"/>
                  <a:pt x="116" y="92"/>
                  <a:pt x="116" y="92"/>
                </a:cubicBezTo>
                <a:cubicBezTo>
                  <a:pt x="117" y="94"/>
                  <a:pt x="118" y="94"/>
                  <a:pt x="119" y="95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0" y="103"/>
                  <a:pt x="120" y="105"/>
                  <a:pt x="120" y="106"/>
                </a:cubicBezTo>
                <a:cubicBezTo>
                  <a:pt x="122" y="115"/>
                  <a:pt x="122" y="115"/>
                  <a:pt x="122" y="115"/>
                </a:cubicBezTo>
                <a:cubicBezTo>
                  <a:pt x="114" y="111"/>
                  <a:pt x="114" y="111"/>
                  <a:pt x="114" y="111"/>
                </a:cubicBezTo>
                <a:cubicBezTo>
                  <a:pt x="113" y="110"/>
                  <a:pt x="112" y="110"/>
                  <a:pt x="110" y="111"/>
                </a:cubicBezTo>
                <a:cubicBezTo>
                  <a:pt x="103" y="115"/>
                  <a:pt x="103" y="115"/>
                  <a:pt x="103" y="115"/>
                </a:cubicBezTo>
                <a:cubicBezTo>
                  <a:pt x="101" y="116"/>
                  <a:pt x="101" y="116"/>
                  <a:pt x="101" y="116"/>
                </a:cubicBezTo>
                <a:cubicBezTo>
                  <a:pt x="100" y="116"/>
                  <a:pt x="100" y="118"/>
                  <a:pt x="100" y="119"/>
                </a:cubicBezTo>
                <a:cubicBezTo>
                  <a:pt x="100" y="119"/>
                  <a:pt x="100" y="119"/>
                  <a:pt x="101" y="119"/>
                </a:cubicBezTo>
                <a:cubicBezTo>
                  <a:pt x="101" y="120"/>
                  <a:pt x="103" y="119"/>
                  <a:pt x="104" y="119"/>
                </a:cubicBezTo>
                <a:cubicBezTo>
                  <a:pt x="112" y="114"/>
                  <a:pt x="112" y="114"/>
                  <a:pt x="112" y="114"/>
                </a:cubicBezTo>
                <a:lnTo>
                  <a:pt x="121" y="119"/>
                </a:lnTo>
                <a:close/>
                <a:moveTo>
                  <a:pt x="144" y="0"/>
                </a:move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2" y="4"/>
                </a:cubicBezTo>
                <a:cubicBezTo>
                  <a:pt x="112" y="6"/>
                  <a:pt x="114" y="8"/>
                  <a:pt x="11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9" y="8"/>
                  <a:pt x="152" y="11"/>
                  <a:pt x="152" y="16"/>
                </a:cubicBezTo>
                <a:cubicBezTo>
                  <a:pt x="152" y="44"/>
                  <a:pt x="152" y="44"/>
                  <a:pt x="152" y="44"/>
                </a:cubicBezTo>
                <a:cubicBezTo>
                  <a:pt x="152" y="46"/>
                  <a:pt x="154" y="48"/>
                  <a:pt x="156" y="48"/>
                </a:cubicBezTo>
                <a:cubicBezTo>
                  <a:pt x="158" y="48"/>
                  <a:pt x="160" y="46"/>
                  <a:pt x="160" y="44"/>
                </a:cubicBezTo>
                <a:cubicBezTo>
                  <a:pt x="160" y="16"/>
                  <a:pt x="160" y="16"/>
                  <a:pt x="160" y="16"/>
                </a:cubicBezTo>
                <a:cubicBezTo>
                  <a:pt x="160" y="7"/>
                  <a:pt x="153" y="0"/>
                  <a:pt x="144" y="0"/>
                </a:cubicBezTo>
                <a:close/>
                <a:moveTo>
                  <a:pt x="94" y="114"/>
                </a:moveTo>
                <a:cubicBezTo>
                  <a:pt x="96" y="127"/>
                  <a:pt x="96" y="127"/>
                  <a:pt x="96" y="127"/>
                </a:cubicBezTo>
                <a:cubicBezTo>
                  <a:pt x="97" y="129"/>
                  <a:pt x="95" y="131"/>
                  <a:pt x="93" y="131"/>
                </a:cubicBezTo>
                <a:cubicBezTo>
                  <a:pt x="92" y="132"/>
                  <a:pt x="91" y="131"/>
                  <a:pt x="91" y="131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0" y="131"/>
                  <a:pt x="70" y="131"/>
                  <a:pt x="70" y="131"/>
                </a:cubicBezTo>
                <a:cubicBezTo>
                  <a:pt x="68" y="132"/>
                  <a:pt x="65" y="131"/>
                  <a:pt x="64" y="129"/>
                </a:cubicBezTo>
                <a:cubicBezTo>
                  <a:pt x="64" y="128"/>
                  <a:pt x="64" y="128"/>
                  <a:pt x="64" y="127"/>
                </a:cubicBezTo>
                <a:cubicBezTo>
                  <a:pt x="66" y="114"/>
                  <a:pt x="66" y="114"/>
                  <a:pt x="66" y="114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56" y="104"/>
                  <a:pt x="56" y="102"/>
                  <a:pt x="57" y="100"/>
                </a:cubicBezTo>
                <a:cubicBezTo>
                  <a:pt x="58" y="99"/>
                  <a:pt x="59" y="99"/>
                  <a:pt x="60" y="99"/>
                </a:cubicBezTo>
                <a:cubicBezTo>
                  <a:pt x="71" y="97"/>
                  <a:pt x="71" y="97"/>
                  <a:pt x="71" y="97"/>
                </a:cubicBezTo>
                <a:cubicBezTo>
                  <a:pt x="77" y="86"/>
                  <a:pt x="77" y="86"/>
                  <a:pt x="77" y="86"/>
                </a:cubicBezTo>
                <a:cubicBezTo>
                  <a:pt x="78" y="84"/>
                  <a:pt x="80" y="83"/>
                  <a:pt x="82" y="84"/>
                </a:cubicBezTo>
                <a:cubicBezTo>
                  <a:pt x="83" y="84"/>
                  <a:pt x="83" y="85"/>
                  <a:pt x="84" y="86"/>
                </a:cubicBezTo>
                <a:cubicBezTo>
                  <a:pt x="89" y="97"/>
                  <a:pt x="89" y="97"/>
                  <a:pt x="89" y="97"/>
                </a:cubicBezTo>
                <a:cubicBezTo>
                  <a:pt x="101" y="99"/>
                  <a:pt x="101" y="99"/>
                  <a:pt x="101" y="99"/>
                </a:cubicBezTo>
                <a:cubicBezTo>
                  <a:pt x="103" y="99"/>
                  <a:pt x="104" y="101"/>
                  <a:pt x="104" y="103"/>
                </a:cubicBezTo>
                <a:cubicBezTo>
                  <a:pt x="104" y="104"/>
                  <a:pt x="104" y="105"/>
                  <a:pt x="103" y="106"/>
                </a:cubicBezTo>
                <a:lnTo>
                  <a:pt x="94" y="114"/>
                </a:lnTo>
                <a:close/>
                <a:moveTo>
                  <a:pt x="92" y="112"/>
                </a:moveTo>
                <a:cubicBezTo>
                  <a:pt x="100" y="103"/>
                  <a:pt x="100" y="103"/>
                  <a:pt x="100" y="103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100" y="103"/>
                  <a:pt x="100" y="103"/>
                  <a:pt x="100" y="103"/>
                </a:cubicBezTo>
                <a:cubicBezTo>
                  <a:pt x="88" y="101"/>
                  <a:pt x="88" y="101"/>
                  <a:pt x="88" y="101"/>
                </a:cubicBezTo>
                <a:cubicBezTo>
                  <a:pt x="87" y="101"/>
                  <a:pt x="86" y="100"/>
                  <a:pt x="85" y="99"/>
                </a:cubicBezTo>
                <a:cubicBezTo>
                  <a:pt x="80" y="88"/>
                  <a:pt x="80" y="88"/>
                  <a:pt x="80" y="88"/>
                </a:cubicBezTo>
                <a:cubicBezTo>
                  <a:pt x="75" y="99"/>
                  <a:pt x="75" y="99"/>
                  <a:pt x="75" y="99"/>
                </a:cubicBezTo>
                <a:cubicBezTo>
                  <a:pt x="74" y="100"/>
                  <a:pt x="73" y="101"/>
                  <a:pt x="72" y="101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0" y="103"/>
                  <a:pt x="60" y="103"/>
                  <a:pt x="60" y="103"/>
                </a:cubicBezTo>
                <a:cubicBezTo>
                  <a:pt x="69" y="112"/>
                  <a:pt x="69" y="112"/>
                  <a:pt x="69" y="112"/>
                </a:cubicBezTo>
                <a:cubicBezTo>
                  <a:pt x="70" y="113"/>
                  <a:pt x="70" y="114"/>
                  <a:pt x="70" y="115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9" y="121"/>
                  <a:pt x="81" y="121"/>
                  <a:pt x="82" y="122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2" y="127"/>
                  <a:pt x="92" y="127"/>
                  <a:pt x="92" y="127"/>
                </a:cubicBezTo>
                <a:cubicBezTo>
                  <a:pt x="90" y="115"/>
                  <a:pt x="90" y="115"/>
                  <a:pt x="90" y="115"/>
                </a:cubicBezTo>
                <a:cubicBezTo>
                  <a:pt x="90" y="114"/>
                  <a:pt x="91" y="113"/>
                  <a:pt x="92" y="112"/>
                </a:cubicBezTo>
                <a:close/>
                <a:moveTo>
                  <a:pt x="59" y="116"/>
                </a:moveTo>
                <a:cubicBezTo>
                  <a:pt x="58" y="115"/>
                  <a:pt x="58" y="115"/>
                  <a:pt x="58" y="115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9" y="110"/>
                  <a:pt x="47" y="110"/>
                  <a:pt x="46" y="111"/>
                </a:cubicBezTo>
                <a:cubicBezTo>
                  <a:pt x="39" y="115"/>
                  <a:pt x="39" y="115"/>
                  <a:pt x="39" y="115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40" y="105"/>
                  <a:pt x="40" y="103"/>
                  <a:pt x="39" y="102"/>
                </a:cubicBezTo>
                <a:cubicBezTo>
                  <a:pt x="33" y="96"/>
                  <a:pt x="33" y="96"/>
                  <a:pt x="33" y="96"/>
                </a:cubicBezTo>
                <a:cubicBezTo>
                  <a:pt x="41" y="95"/>
                  <a:pt x="41" y="95"/>
                  <a:pt x="41" y="95"/>
                </a:cubicBezTo>
                <a:cubicBezTo>
                  <a:pt x="43" y="94"/>
                  <a:pt x="44" y="94"/>
                  <a:pt x="44" y="92"/>
                </a:cubicBezTo>
                <a:cubicBezTo>
                  <a:pt x="48" y="84"/>
                  <a:pt x="48" y="84"/>
                  <a:pt x="48" y="84"/>
                </a:cubicBezTo>
                <a:cubicBezTo>
                  <a:pt x="52" y="92"/>
                  <a:pt x="52" y="92"/>
                  <a:pt x="52" y="92"/>
                </a:cubicBezTo>
                <a:cubicBezTo>
                  <a:pt x="52" y="94"/>
                  <a:pt x="54" y="94"/>
                  <a:pt x="55" y="95"/>
                </a:cubicBezTo>
                <a:cubicBezTo>
                  <a:pt x="58" y="95"/>
                  <a:pt x="58" y="95"/>
                  <a:pt x="58" y="95"/>
                </a:cubicBezTo>
                <a:cubicBezTo>
                  <a:pt x="61" y="96"/>
                  <a:pt x="61" y="92"/>
                  <a:pt x="59" y="92"/>
                </a:cubicBezTo>
                <a:cubicBezTo>
                  <a:pt x="55" y="91"/>
                  <a:pt x="55" y="91"/>
                  <a:pt x="55" y="91"/>
                </a:cubicBezTo>
                <a:cubicBezTo>
                  <a:pt x="51" y="81"/>
                  <a:pt x="51" y="81"/>
                  <a:pt x="51" y="81"/>
                </a:cubicBezTo>
                <a:cubicBezTo>
                  <a:pt x="51" y="81"/>
                  <a:pt x="50" y="80"/>
                  <a:pt x="50" y="80"/>
                </a:cubicBezTo>
                <a:cubicBezTo>
                  <a:pt x="48" y="79"/>
                  <a:pt x="46" y="80"/>
                  <a:pt x="45" y="81"/>
                </a:cubicBezTo>
                <a:cubicBezTo>
                  <a:pt x="41" y="91"/>
                  <a:pt x="41" y="91"/>
                  <a:pt x="4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0" y="92"/>
                  <a:pt x="30" y="93"/>
                  <a:pt x="29" y="93"/>
                </a:cubicBezTo>
                <a:cubicBezTo>
                  <a:pt x="28" y="95"/>
                  <a:pt x="28" y="97"/>
                  <a:pt x="29" y="98"/>
                </a:cubicBezTo>
                <a:cubicBezTo>
                  <a:pt x="36" y="105"/>
                  <a:pt x="36" y="105"/>
                  <a:pt x="36" y="105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34" y="116"/>
                  <a:pt x="35" y="117"/>
                  <a:pt x="35" y="118"/>
                </a:cubicBezTo>
                <a:cubicBezTo>
                  <a:pt x="36" y="119"/>
                  <a:pt x="38" y="120"/>
                  <a:pt x="39" y="119"/>
                </a:cubicBezTo>
                <a:cubicBezTo>
                  <a:pt x="48" y="114"/>
                  <a:pt x="48" y="114"/>
                  <a:pt x="48" y="114"/>
                </a:cubicBezTo>
                <a:cubicBezTo>
                  <a:pt x="57" y="119"/>
                  <a:pt x="57" y="119"/>
                  <a:pt x="57" y="119"/>
                </a:cubicBezTo>
                <a:cubicBezTo>
                  <a:pt x="58" y="119"/>
                  <a:pt x="59" y="120"/>
                  <a:pt x="60" y="119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61" y="118"/>
                  <a:pt x="60" y="116"/>
                  <a:pt x="59" y="11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17"/>
          <p:cNvSpPr>
            <a:spLocks noEditPoints="1"/>
          </p:cNvSpPr>
          <p:nvPr/>
        </p:nvSpPr>
        <p:spPr bwMode="auto">
          <a:xfrm>
            <a:off x="9052373" y="3721550"/>
            <a:ext cx="335863" cy="335052"/>
          </a:xfrm>
          <a:custGeom>
            <a:avLst/>
            <a:gdLst>
              <a:gd name="T0" fmla="*/ 74 w 172"/>
              <a:gd name="T1" fmla="*/ 52 h 172"/>
              <a:gd name="T2" fmla="*/ 113 w 172"/>
              <a:gd name="T3" fmla="*/ 50 h 172"/>
              <a:gd name="T4" fmla="*/ 77 w 172"/>
              <a:gd name="T5" fmla="*/ 56 h 172"/>
              <a:gd name="T6" fmla="*/ 74 w 172"/>
              <a:gd name="T7" fmla="*/ 83 h 172"/>
              <a:gd name="T8" fmla="*/ 113 w 172"/>
              <a:gd name="T9" fmla="*/ 61 h 172"/>
              <a:gd name="T10" fmla="*/ 134 w 172"/>
              <a:gd name="T11" fmla="*/ 92 h 172"/>
              <a:gd name="T12" fmla="*/ 111 w 172"/>
              <a:gd name="T13" fmla="*/ 64 h 172"/>
              <a:gd name="T14" fmla="*/ 86 w 172"/>
              <a:gd name="T15" fmla="*/ 75 h 172"/>
              <a:gd name="T16" fmla="*/ 98 w 172"/>
              <a:gd name="T17" fmla="*/ 126 h 172"/>
              <a:gd name="T18" fmla="*/ 57 w 172"/>
              <a:gd name="T19" fmla="*/ 127 h 172"/>
              <a:gd name="T20" fmla="*/ 95 w 172"/>
              <a:gd name="T21" fmla="*/ 123 h 172"/>
              <a:gd name="T22" fmla="*/ 99 w 172"/>
              <a:gd name="T23" fmla="*/ 95 h 172"/>
              <a:gd name="T24" fmla="*/ 60 w 172"/>
              <a:gd name="T25" fmla="*/ 118 h 172"/>
              <a:gd name="T26" fmla="*/ 39 w 172"/>
              <a:gd name="T27" fmla="*/ 81 h 172"/>
              <a:gd name="T28" fmla="*/ 61 w 172"/>
              <a:gd name="T29" fmla="*/ 114 h 172"/>
              <a:gd name="T30" fmla="*/ 86 w 172"/>
              <a:gd name="T31" fmla="*/ 104 h 172"/>
              <a:gd name="T32" fmla="*/ 77 w 172"/>
              <a:gd name="T33" fmla="*/ 94 h 172"/>
              <a:gd name="T34" fmla="*/ 78 w 172"/>
              <a:gd name="T35" fmla="*/ 95 h 172"/>
              <a:gd name="T36" fmla="*/ 97 w 172"/>
              <a:gd name="T37" fmla="*/ 90 h 172"/>
              <a:gd name="T38" fmla="*/ 95 w 172"/>
              <a:gd name="T39" fmla="*/ 85 h 172"/>
              <a:gd name="T40" fmla="*/ 86 w 172"/>
              <a:gd name="T41" fmla="*/ 80 h 172"/>
              <a:gd name="T42" fmla="*/ 77 w 172"/>
              <a:gd name="T43" fmla="*/ 94 h 172"/>
              <a:gd name="T44" fmla="*/ 86 w 172"/>
              <a:gd name="T45" fmla="*/ 164 h 172"/>
              <a:gd name="T46" fmla="*/ 131 w 172"/>
              <a:gd name="T47" fmla="*/ 153 h 172"/>
              <a:gd name="T48" fmla="*/ 86 w 172"/>
              <a:gd name="T49" fmla="*/ 172 h 172"/>
              <a:gd name="T50" fmla="*/ 4 w 172"/>
              <a:gd name="T51" fmla="*/ 136 h 172"/>
              <a:gd name="T52" fmla="*/ 32 w 172"/>
              <a:gd name="T53" fmla="*/ 120 h 172"/>
              <a:gd name="T54" fmla="*/ 157 w 172"/>
              <a:gd name="T55" fmla="*/ 120 h 172"/>
              <a:gd name="T56" fmla="*/ 156 w 172"/>
              <a:gd name="T57" fmla="*/ 119 h 172"/>
              <a:gd name="T58" fmla="*/ 150 w 172"/>
              <a:gd name="T59" fmla="*/ 134 h 172"/>
              <a:gd name="T60" fmla="*/ 158 w 172"/>
              <a:gd name="T61" fmla="*/ 120 h 172"/>
              <a:gd name="T62" fmla="*/ 155 w 172"/>
              <a:gd name="T63" fmla="*/ 112 h 172"/>
              <a:gd name="T64" fmla="*/ 121 w 172"/>
              <a:gd name="T65" fmla="*/ 28 h 172"/>
              <a:gd name="T66" fmla="*/ 125 w 172"/>
              <a:gd name="T67" fmla="*/ 21 h 172"/>
              <a:gd name="T68" fmla="*/ 163 w 172"/>
              <a:gd name="T69" fmla="*/ 114 h 172"/>
              <a:gd name="T70" fmla="*/ 146 w 172"/>
              <a:gd name="T71" fmla="*/ 142 h 172"/>
              <a:gd name="T72" fmla="*/ 155 w 172"/>
              <a:gd name="T73" fmla="*/ 112 h 172"/>
              <a:gd name="T74" fmla="*/ 14 w 172"/>
              <a:gd name="T75" fmla="*/ 92 h 172"/>
              <a:gd name="T76" fmla="*/ 6 w 172"/>
              <a:gd name="T77" fmla="*/ 92 h 172"/>
              <a:gd name="T78" fmla="*/ 86 w 172"/>
              <a:gd name="T79" fmla="*/ 0 h 172"/>
              <a:gd name="T80" fmla="*/ 86 w 172"/>
              <a:gd name="T81" fmla="*/ 32 h 172"/>
              <a:gd name="T82" fmla="*/ 86 w 172"/>
              <a:gd name="T83" fmla="*/ 24 h 172"/>
              <a:gd name="T84" fmla="*/ 86 w 172"/>
              <a:gd name="T85" fmla="*/ 8 h 172"/>
              <a:gd name="T86" fmla="*/ 86 w 172"/>
              <a:gd name="T87" fmla="*/ 24 h 172"/>
              <a:gd name="T88" fmla="*/ 14 w 172"/>
              <a:gd name="T89" fmla="*/ 121 h 172"/>
              <a:gd name="T90" fmla="*/ 22 w 172"/>
              <a:gd name="T91" fmla="*/ 13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2" h="172">
                <a:moveTo>
                  <a:pt x="74" y="96"/>
                </a:moveTo>
                <a:cubicBezTo>
                  <a:pt x="62" y="84"/>
                  <a:pt x="62" y="64"/>
                  <a:pt x="74" y="52"/>
                </a:cubicBezTo>
                <a:cubicBezTo>
                  <a:pt x="84" y="42"/>
                  <a:pt x="99" y="40"/>
                  <a:pt x="112" y="47"/>
                </a:cubicBezTo>
                <a:cubicBezTo>
                  <a:pt x="113" y="48"/>
                  <a:pt x="113" y="49"/>
                  <a:pt x="113" y="50"/>
                </a:cubicBezTo>
                <a:cubicBezTo>
                  <a:pt x="112" y="51"/>
                  <a:pt x="111" y="51"/>
                  <a:pt x="110" y="51"/>
                </a:cubicBezTo>
                <a:cubicBezTo>
                  <a:pt x="99" y="45"/>
                  <a:pt x="86" y="47"/>
                  <a:pt x="77" y="56"/>
                </a:cubicBezTo>
                <a:cubicBezTo>
                  <a:pt x="68" y="64"/>
                  <a:pt x="67" y="77"/>
                  <a:pt x="72" y="88"/>
                </a:cubicBezTo>
                <a:cubicBezTo>
                  <a:pt x="73" y="86"/>
                  <a:pt x="73" y="85"/>
                  <a:pt x="74" y="83"/>
                </a:cubicBezTo>
                <a:cubicBezTo>
                  <a:pt x="74" y="83"/>
                  <a:pt x="74" y="83"/>
                  <a:pt x="74" y="83"/>
                </a:cubicBezTo>
                <a:cubicBezTo>
                  <a:pt x="78" y="66"/>
                  <a:pt x="95" y="56"/>
                  <a:pt x="113" y="61"/>
                </a:cubicBezTo>
                <a:cubicBezTo>
                  <a:pt x="126" y="64"/>
                  <a:pt x="136" y="77"/>
                  <a:pt x="136" y="90"/>
                </a:cubicBezTo>
                <a:cubicBezTo>
                  <a:pt x="136" y="91"/>
                  <a:pt x="135" y="92"/>
                  <a:pt x="134" y="92"/>
                </a:cubicBezTo>
                <a:cubicBezTo>
                  <a:pt x="133" y="92"/>
                  <a:pt x="132" y="91"/>
                  <a:pt x="132" y="90"/>
                </a:cubicBezTo>
                <a:cubicBezTo>
                  <a:pt x="131" y="78"/>
                  <a:pt x="123" y="68"/>
                  <a:pt x="111" y="64"/>
                </a:cubicBezTo>
                <a:cubicBezTo>
                  <a:pt x="99" y="61"/>
                  <a:pt x="87" y="66"/>
                  <a:pt x="81" y="76"/>
                </a:cubicBezTo>
                <a:cubicBezTo>
                  <a:pt x="83" y="75"/>
                  <a:pt x="85" y="75"/>
                  <a:pt x="86" y="75"/>
                </a:cubicBezTo>
                <a:cubicBezTo>
                  <a:pt x="91" y="75"/>
                  <a:pt x="96" y="78"/>
                  <a:pt x="98" y="82"/>
                </a:cubicBezTo>
                <a:cubicBezTo>
                  <a:pt x="110" y="95"/>
                  <a:pt x="110" y="114"/>
                  <a:pt x="98" y="126"/>
                </a:cubicBezTo>
                <a:cubicBezTo>
                  <a:pt x="87" y="137"/>
                  <a:pt x="69" y="139"/>
                  <a:pt x="57" y="129"/>
                </a:cubicBezTo>
                <a:cubicBezTo>
                  <a:pt x="56" y="129"/>
                  <a:pt x="56" y="127"/>
                  <a:pt x="57" y="127"/>
                </a:cubicBezTo>
                <a:cubicBezTo>
                  <a:pt x="57" y="126"/>
                  <a:pt x="59" y="125"/>
                  <a:pt x="59" y="126"/>
                </a:cubicBezTo>
                <a:cubicBezTo>
                  <a:pt x="70" y="134"/>
                  <a:pt x="85" y="133"/>
                  <a:pt x="95" y="123"/>
                </a:cubicBezTo>
                <a:cubicBezTo>
                  <a:pt x="104" y="115"/>
                  <a:pt x="105" y="101"/>
                  <a:pt x="100" y="91"/>
                </a:cubicBezTo>
                <a:cubicBezTo>
                  <a:pt x="99" y="93"/>
                  <a:pt x="99" y="94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4" y="112"/>
                  <a:pt x="77" y="122"/>
                  <a:pt x="60" y="118"/>
                </a:cubicBezTo>
                <a:cubicBezTo>
                  <a:pt x="44" y="114"/>
                  <a:pt x="35" y="99"/>
                  <a:pt x="37" y="83"/>
                </a:cubicBezTo>
                <a:cubicBezTo>
                  <a:pt x="37" y="82"/>
                  <a:pt x="38" y="81"/>
                  <a:pt x="39" y="81"/>
                </a:cubicBezTo>
                <a:cubicBezTo>
                  <a:pt x="40" y="81"/>
                  <a:pt x="41" y="83"/>
                  <a:pt x="41" y="84"/>
                </a:cubicBezTo>
                <a:cubicBezTo>
                  <a:pt x="39" y="97"/>
                  <a:pt x="47" y="111"/>
                  <a:pt x="61" y="114"/>
                </a:cubicBezTo>
                <a:cubicBezTo>
                  <a:pt x="73" y="117"/>
                  <a:pt x="85" y="112"/>
                  <a:pt x="91" y="102"/>
                </a:cubicBezTo>
                <a:cubicBezTo>
                  <a:pt x="90" y="103"/>
                  <a:pt x="88" y="104"/>
                  <a:pt x="86" y="104"/>
                </a:cubicBezTo>
                <a:cubicBezTo>
                  <a:pt x="81" y="104"/>
                  <a:pt x="76" y="101"/>
                  <a:pt x="74" y="96"/>
                </a:cubicBezTo>
                <a:close/>
                <a:moveTo>
                  <a:pt x="77" y="94"/>
                </a:moveTo>
                <a:cubicBezTo>
                  <a:pt x="77" y="94"/>
                  <a:pt x="77" y="94"/>
                  <a:pt x="77" y="94"/>
                </a:cubicBezTo>
                <a:cubicBezTo>
                  <a:pt x="78" y="94"/>
                  <a:pt x="78" y="95"/>
                  <a:pt x="78" y="95"/>
                </a:cubicBezTo>
                <a:cubicBezTo>
                  <a:pt x="80" y="98"/>
                  <a:pt x="83" y="100"/>
                  <a:pt x="87" y="100"/>
                </a:cubicBezTo>
                <a:cubicBezTo>
                  <a:pt x="92" y="100"/>
                  <a:pt x="97" y="95"/>
                  <a:pt x="97" y="90"/>
                </a:cubicBezTo>
                <a:cubicBezTo>
                  <a:pt x="97" y="88"/>
                  <a:pt x="96" y="86"/>
                  <a:pt x="95" y="85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85"/>
                  <a:pt x="95" y="84"/>
                  <a:pt x="95" y="84"/>
                </a:cubicBezTo>
                <a:cubicBezTo>
                  <a:pt x="93" y="81"/>
                  <a:pt x="90" y="80"/>
                  <a:pt x="86" y="80"/>
                </a:cubicBezTo>
                <a:cubicBezTo>
                  <a:pt x="81" y="80"/>
                  <a:pt x="76" y="84"/>
                  <a:pt x="76" y="90"/>
                </a:cubicBezTo>
                <a:cubicBezTo>
                  <a:pt x="76" y="91"/>
                  <a:pt x="77" y="93"/>
                  <a:pt x="77" y="94"/>
                </a:cubicBezTo>
                <a:close/>
                <a:moveTo>
                  <a:pt x="31" y="138"/>
                </a:moveTo>
                <a:cubicBezTo>
                  <a:pt x="44" y="154"/>
                  <a:pt x="65" y="164"/>
                  <a:pt x="86" y="164"/>
                </a:cubicBezTo>
                <a:cubicBezTo>
                  <a:pt x="101" y="164"/>
                  <a:pt x="114" y="160"/>
                  <a:pt x="126" y="152"/>
                </a:cubicBezTo>
                <a:cubicBezTo>
                  <a:pt x="128" y="150"/>
                  <a:pt x="130" y="151"/>
                  <a:pt x="131" y="153"/>
                </a:cubicBezTo>
                <a:cubicBezTo>
                  <a:pt x="133" y="155"/>
                  <a:pt x="132" y="157"/>
                  <a:pt x="130" y="158"/>
                </a:cubicBezTo>
                <a:cubicBezTo>
                  <a:pt x="117" y="167"/>
                  <a:pt x="102" y="172"/>
                  <a:pt x="86" y="172"/>
                </a:cubicBezTo>
                <a:cubicBezTo>
                  <a:pt x="62" y="172"/>
                  <a:pt x="39" y="161"/>
                  <a:pt x="24" y="142"/>
                </a:cubicBezTo>
                <a:cubicBezTo>
                  <a:pt x="17" y="146"/>
                  <a:pt x="8" y="143"/>
                  <a:pt x="4" y="136"/>
                </a:cubicBezTo>
                <a:cubicBezTo>
                  <a:pt x="0" y="128"/>
                  <a:pt x="3" y="118"/>
                  <a:pt x="10" y="114"/>
                </a:cubicBezTo>
                <a:cubicBezTo>
                  <a:pt x="18" y="109"/>
                  <a:pt x="28" y="112"/>
                  <a:pt x="32" y="120"/>
                </a:cubicBezTo>
                <a:cubicBezTo>
                  <a:pt x="35" y="126"/>
                  <a:pt x="35" y="132"/>
                  <a:pt x="31" y="138"/>
                </a:cubicBezTo>
                <a:close/>
                <a:moveTo>
                  <a:pt x="157" y="120"/>
                </a:moveTo>
                <a:cubicBezTo>
                  <a:pt x="157" y="120"/>
                  <a:pt x="157" y="120"/>
                  <a:pt x="157" y="120"/>
                </a:cubicBezTo>
                <a:cubicBezTo>
                  <a:pt x="157" y="120"/>
                  <a:pt x="157" y="120"/>
                  <a:pt x="156" y="119"/>
                </a:cubicBezTo>
                <a:cubicBezTo>
                  <a:pt x="153" y="118"/>
                  <a:pt x="149" y="120"/>
                  <a:pt x="147" y="123"/>
                </a:cubicBezTo>
                <a:cubicBezTo>
                  <a:pt x="145" y="127"/>
                  <a:pt x="146" y="132"/>
                  <a:pt x="150" y="134"/>
                </a:cubicBezTo>
                <a:cubicBezTo>
                  <a:pt x="153" y="136"/>
                  <a:pt x="159" y="135"/>
                  <a:pt x="161" y="131"/>
                </a:cubicBezTo>
                <a:cubicBezTo>
                  <a:pt x="163" y="127"/>
                  <a:pt x="161" y="122"/>
                  <a:pt x="158" y="120"/>
                </a:cubicBezTo>
                <a:cubicBezTo>
                  <a:pt x="158" y="120"/>
                  <a:pt x="157" y="120"/>
                  <a:pt x="157" y="120"/>
                </a:cubicBezTo>
                <a:close/>
                <a:moveTo>
                  <a:pt x="155" y="112"/>
                </a:moveTo>
                <a:cubicBezTo>
                  <a:pt x="157" y="105"/>
                  <a:pt x="158" y="98"/>
                  <a:pt x="158" y="92"/>
                </a:cubicBezTo>
                <a:cubicBezTo>
                  <a:pt x="158" y="65"/>
                  <a:pt x="144" y="41"/>
                  <a:pt x="121" y="28"/>
                </a:cubicBezTo>
                <a:cubicBezTo>
                  <a:pt x="119" y="27"/>
                  <a:pt x="118" y="25"/>
                  <a:pt x="119" y="23"/>
                </a:cubicBezTo>
                <a:cubicBezTo>
                  <a:pt x="120" y="21"/>
                  <a:pt x="123" y="20"/>
                  <a:pt x="125" y="21"/>
                </a:cubicBezTo>
                <a:cubicBezTo>
                  <a:pt x="150" y="35"/>
                  <a:pt x="166" y="62"/>
                  <a:pt x="166" y="92"/>
                </a:cubicBezTo>
                <a:cubicBezTo>
                  <a:pt x="166" y="99"/>
                  <a:pt x="165" y="107"/>
                  <a:pt x="163" y="114"/>
                </a:cubicBezTo>
                <a:cubicBezTo>
                  <a:pt x="170" y="119"/>
                  <a:pt x="172" y="128"/>
                  <a:pt x="168" y="136"/>
                </a:cubicBezTo>
                <a:cubicBezTo>
                  <a:pt x="164" y="143"/>
                  <a:pt x="154" y="146"/>
                  <a:pt x="146" y="142"/>
                </a:cubicBezTo>
                <a:cubicBezTo>
                  <a:pt x="139" y="137"/>
                  <a:pt x="136" y="127"/>
                  <a:pt x="140" y="120"/>
                </a:cubicBezTo>
                <a:cubicBezTo>
                  <a:pt x="143" y="114"/>
                  <a:pt x="149" y="111"/>
                  <a:pt x="155" y="112"/>
                </a:cubicBezTo>
                <a:close/>
                <a:moveTo>
                  <a:pt x="71" y="21"/>
                </a:moveTo>
                <a:cubicBezTo>
                  <a:pt x="38" y="28"/>
                  <a:pt x="14" y="57"/>
                  <a:pt x="14" y="92"/>
                </a:cubicBezTo>
                <a:cubicBezTo>
                  <a:pt x="14" y="94"/>
                  <a:pt x="13" y="96"/>
                  <a:pt x="10" y="96"/>
                </a:cubicBezTo>
                <a:cubicBezTo>
                  <a:pt x="8" y="96"/>
                  <a:pt x="6" y="94"/>
                  <a:pt x="6" y="92"/>
                </a:cubicBezTo>
                <a:cubicBezTo>
                  <a:pt x="6" y="53"/>
                  <a:pt x="33" y="20"/>
                  <a:pt x="70" y="13"/>
                </a:cubicBezTo>
                <a:cubicBezTo>
                  <a:pt x="71" y="6"/>
                  <a:pt x="78" y="0"/>
                  <a:pt x="86" y="0"/>
                </a:cubicBezTo>
                <a:cubicBezTo>
                  <a:pt x="95" y="0"/>
                  <a:pt x="102" y="7"/>
                  <a:pt x="102" y="16"/>
                </a:cubicBezTo>
                <a:cubicBezTo>
                  <a:pt x="102" y="24"/>
                  <a:pt x="95" y="32"/>
                  <a:pt x="86" y="32"/>
                </a:cubicBezTo>
                <a:cubicBezTo>
                  <a:pt x="79" y="32"/>
                  <a:pt x="73" y="27"/>
                  <a:pt x="71" y="21"/>
                </a:cubicBezTo>
                <a:close/>
                <a:moveTo>
                  <a:pt x="86" y="24"/>
                </a:moveTo>
                <a:cubicBezTo>
                  <a:pt x="91" y="24"/>
                  <a:pt x="94" y="20"/>
                  <a:pt x="94" y="16"/>
                </a:cubicBezTo>
                <a:cubicBezTo>
                  <a:pt x="94" y="11"/>
                  <a:pt x="91" y="8"/>
                  <a:pt x="86" y="8"/>
                </a:cubicBezTo>
                <a:cubicBezTo>
                  <a:pt x="82" y="8"/>
                  <a:pt x="78" y="11"/>
                  <a:pt x="78" y="16"/>
                </a:cubicBezTo>
                <a:cubicBezTo>
                  <a:pt x="78" y="20"/>
                  <a:pt x="82" y="24"/>
                  <a:pt x="86" y="24"/>
                </a:cubicBezTo>
                <a:close/>
                <a:moveTo>
                  <a:pt x="25" y="124"/>
                </a:moveTo>
                <a:cubicBezTo>
                  <a:pt x="23" y="120"/>
                  <a:pt x="18" y="118"/>
                  <a:pt x="14" y="121"/>
                </a:cubicBezTo>
                <a:cubicBezTo>
                  <a:pt x="10" y="123"/>
                  <a:pt x="9" y="128"/>
                  <a:pt x="11" y="132"/>
                </a:cubicBezTo>
                <a:cubicBezTo>
                  <a:pt x="14" y="136"/>
                  <a:pt x="18" y="137"/>
                  <a:pt x="22" y="134"/>
                </a:cubicBezTo>
                <a:cubicBezTo>
                  <a:pt x="26" y="132"/>
                  <a:pt x="27" y="128"/>
                  <a:pt x="25" y="124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21"/>
          <p:cNvSpPr>
            <a:spLocks noEditPoints="1"/>
          </p:cNvSpPr>
          <p:nvPr/>
        </p:nvSpPr>
        <p:spPr bwMode="auto">
          <a:xfrm>
            <a:off x="10147723" y="3721550"/>
            <a:ext cx="335863" cy="335052"/>
          </a:xfrm>
          <a:custGeom>
            <a:avLst/>
            <a:gdLst>
              <a:gd name="T0" fmla="*/ 99 w 172"/>
              <a:gd name="T1" fmla="*/ 120 h 172"/>
              <a:gd name="T2" fmla="*/ 95 w 172"/>
              <a:gd name="T3" fmla="*/ 118 h 172"/>
              <a:gd name="T4" fmla="*/ 105 w 172"/>
              <a:gd name="T5" fmla="*/ 99 h 172"/>
              <a:gd name="T6" fmla="*/ 114 w 172"/>
              <a:gd name="T7" fmla="*/ 119 h 172"/>
              <a:gd name="T8" fmla="*/ 110 w 172"/>
              <a:gd name="T9" fmla="*/ 120 h 172"/>
              <a:gd name="T10" fmla="*/ 101 w 172"/>
              <a:gd name="T11" fmla="*/ 116 h 172"/>
              <a:gd name="T12" fmla="*/ 106 w 172"/>
              <a:gd name="T13" fmla="*/ 112 h 172"/>
              <a:gd name="T14" fmla="*/ 102 w 172"/>
              <a:gd name="T15" fmla="*/ 112 h 172"/>
              <a:gd name="T16" fmla="*/ 52 w 172"/>
              <a:gd name="T17" fmla="*/ 96 h 172"/>
              <a:gd name="T18" fmla="*/ 98 w 172"/>
              <a:gd name="T19" fmla="*/ 92 h 172"/>
              <a:gd name="T20" fmla="*/ 94 w 172"/>
              <a:gd name="T21" fmla="*/ 56 h 172"/>
              <a:gd name="T22" fmla="*/ 42 w 172"/>
              <a:gd name="T23" fmla="*/ 60 h 172"/>
              <a:gd name="T24" fmla="*/ 54 w 172"/>
              <a:gd name="T25" fmla="*/ 100 h 172"/>
              <a:gd name="T26" fmla="*/ 39 w 172"/>
              <a:gd name="T27" fmla="*/ 109 h 172"/>
              <a:gd name="T28" fmla="*/ 38 w 172"/>
              <a:gd name="T29" fmla="*/ 60 h 172"/>
              <a:gd name="T30" fmla="*/ 94 w 172"/>
              <a:gd name="T31" fmla="*/ 52 h 172"/>
              <a:gd name="T32" fmla="*/ 102 w 172"/>
              <a:gd name="T33" fmla="*/ 92 h 172"/>
              <a:gd name="T34" fmla="*/ 54 w 172"/>
              <a:gd name="T35" fmla="*/ 100 h 172"/>
              <a:gd name="T36" fmla="*/ 88 w 172"/>
              <a:gd name="T37" fmla="*/ 68 h 172"/>
              <a:gd name="T38" fmla="*/ 88 w 172"/>
              <a:gd name="T39" fmla="*/ 72 h 172"/>
              <a:gd name="T40" fmla="*/ 50 w 172"/>
              <a:gd name="T41" fmla="*/ 70 h 172"/>
              <a:gd name="T42" fmla="*/ 52 w 172"/>
              <a:gd name="T43" fmla="*/ 80 h 172"/>
              <a:gd name="T44" fmla="*/ 78 w 172"/>
              <a:gd name="T45" fmla="*/ 82 h 172"/>
              <a:gd name="T46" fmla="*/ 52 w 172"/>
              <a:gd name="T47" fmla="*/ 84 h 172"/>
              <a:gd name="T48" fmla="*/ 52 w 172"/>
              <a:gd name="T49" fmla="*/ 80 h 172"/>
              <a:gd name="T50" fmla="*/ 86 w 172"/>
              <a:gd name="T51" fmla="*/ 164 h 172"/>
              <a:gd name="T52" fmla="*/ 131 w 172"/>
              <a:gd name="T53" fmla="*/ 153 h 172"/>
              <a:gd name="T54" fmla="*/ 86 w 172"/>
              <a:gd name="T55" fmla="*/ 172 h 172"/>
              <a:gd name="T56" fmla="*/ 4 w 172"/>
              <a:gd name="T57" fmla="*/ 136 h 172"/>
              <a:gd name="T58" fmla="*/ 32 w 172"/>
              <a:gd name="T59" fmla="*/ 120 h 172"/>
              <a:gd name="T60" fmla="*/ 157 w 172"/>
              <a:gd name="T61" fmla="*/ 120 h 172"/>
              <a:gd name="T62" fmla="*/ 156 w 172"/>
              <a:gd name="T63" fmla="*/ 119 h 172"/>
              <a:gd name="T64" fmla="*/ 150 w 172"/>
              <a:gd name="T65" fmla="*/ 134 h 172"/>
              <a:gd name="T66" fmla="*/ 158 w 172"/>
              <a:gd name="T67" fmla="*/ 120 h 172"/>
              <a:gd name="T68" fmla="*/ 155 w 172"/>
              <a:gd name="T69" fmla="*/ 112 h 172"/>
              <a:gd name="T70" fmla="*/ 120 w 172"/>
              <a:gd name="T71" fmla="*/ 28 h 172"/>
              <a:gd name="T72" fmla="*/ 124 w 172"/>
              <a:gd name="T73" fmla="*/ 21 h 172"/>
              <a:gd name="T74" fmla="*/ 163 w 172"/>
              <a:gd name="T75" fmla="*/ 114 h 172"/>
              <a:gd name="T76" fmla="*/ 146 w 172"/>
              <a:gd name="T77" fmla="*/ 142 h 172"/>
              <a:gd name="T78" fmla="*/ 155 w 172"/>
              <a:gd name="T79" fmla="*/ 112 h 172"/>
              <a:gd name="T80" fmla="*/ 14 w 172"/>
              <a:gd name="T81" fmla="*/ 92 h 172"/>
              <a:gd name="T82" fmla="*/ 6 w 172"/>
              <a:gd name="T83" fmla="*/ 92 h 172"/>
              <a:gd name="T84" fmla="*/ 86 w 172"/>
              <a:gd name="T85" fmla="*/ 0 h 172"/>
              <a:gd name="T86" fmla="*/ 86 w 172"/>
              <a:gd name="T87" fmla="*/ 32 h 172"/>
              <a:gd name="T88" fmla="*/ 86 w 172"/>
              <a:gd name="T89" fmla="*/ 24 h 172"/>
              <a:gd name="T90" fmla="*/ 86 w 172"/>
              <a:gd name="T91" fmla="*/ 8 h 172"/>
              <a:gd name="T92" fmla="*/ 86 w 172"/>
              <a:gd name="T93" fmla="*/ 24 h 172"/>
              <a:gd name="T94" fmla="*/ 14 w 172"/>
              <a:gd name="T95" fmla="*/ 121 h 172"/>
              <a:gd name="T96" fmla="*/ 22 w 172"/>
              <a:gd name="T97" fmla="*/ 134 h 172"/>
              <a:gd name="T98" fmla="*/ 108 w 172"/>
              <a:gd name="T99" fmla="*/ 91 h 172"/>
              <a:gd name="T100" fmla="*/ 108 w 172"/>
              <a:gd name="T101" fmla="*/ 87 h 172"/>
              <a:gd name="T102" fmla="*/ 130 w 172"/>
              <a:gd name="T103" fmla="*/ 97 h 172"/>
              <a:gd name="T104" fmla="*/ 120 w 172"/>
              <a:gd name="T105" fmla="*/ 131 h 172"/>
              <a:gd name="T106" fmla="*/ 78 w 172"/>
              <a:gd name="T107" fmla="*/ 121 h 172"/>
              <a:gd name="T108" fmla="*/ 80 w 172"/>
              <a:gd name="T109" fmla="*/ 103 h 172"/>
              <a:gd name="T110" fmla="*/ 82 w 172"/>
              <a:gd name="T111" fmla="*/ 121 h 172"/>
              <a:gd name="T112" fmla="*/ 120 w 172"/>
              <a:gd name="T113" fmla="*/ 127 h 172"/>
              <a:gd name="T114" fmla="*/ 126 w 172"/>
              <a:gd name="T115" fmla="*/ 97 h 172"/>
              <a:gd name="T116" fmla="*/ 108 w 172"/>
              <a:gd name="T117" fmla="*/ 9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72" h="172">
                <a:moveTo>
                  <a:pt x="101" y="116"/>
                </a:moveTo>
                <a:cubicBezTo>
                  <a:pt x="99" y="120"/>
                  <a:pt x="99" y="120"/>
                  <a:pt x="99" y="120"/>
                </a:cubicBezTo>
                <a:cubicBezTo>
                  <a:pt x="98" y="121"/>
                  <a:pt x="97" y="122"/>
                  <a:pt x="96" y="121"/>
                </a:cubicBezTo>
                <a:cubicBezTo>
                  <a:pt x="95" y="121"/>
                  <a:pt x="94" y="119"/>
                  <a:pt x="95" y="118"/>
                </a:cubicBezTo>
                <a:cubicBezTo>
                  <a:pt x="102" y="101"/>
                  <a:pt x="102" y="101"/>
                  <a:pt x="102" y="101"/>
                </a:cubicBezTo>
                <a:cubicBezTo>
                  <a:pt x="103" y="99"/>
                  <a:pt x="104" y="99"/>
                  <a:pt x="105" y="99"/>
                </a:cubicBezTo>
                <a:cubicBezTo>
                  <a:pt x="106" y="100"/>
                  <a:pt x="106" y="100"/>
                  <a:pt x="106" y="101"/>
                </a:cubicBezTo>
                <a:cubicBezTo>
                  <a:pt x="114" y="119"/>
                  <a:pt x="114" y="119"/>
                  <a:pt x="114" y="119"/>
                </a:cubicBezTo>
                <a:cubicBezTo>
                  <a:pt x="114" y="120"/>
                  <a:pt x="114" y="121"/>
                  <a:pt x="113" y="121"/>
                </a:cubicBezTo>
                <a:cubicBezTo>
                  <a:pt x="112" y="122"/>
                  <a:pt x="111" y="121"/>
                  <a:pt x="110" y="120"/>
                </a:cubicBezTo>
                <a:cubicBezTo>
                  <a:pt x="108" y="116"/>
                  <a:pt x="108" y="116"/>
                  <a:pt x="108" y="116"/>
                </a:cubicBezTo>
                <a:lnTo>
                  <a:pt x="101" y="116"/>
                </a:lnTo>
                <a:close/>
                <a:moveTo>
                  <a:pt x="102" y="112"/>
                </a:moveTo>
                <a:cubicBezTo>
                  <a:pt x="106" y="112"/>
                  <a:pt x="106" y="112"/>
                  <a:pt x="106" y="112"/>
                </a:cubicBezTo>
                <a:cubicBezTo>
                  <a:pt x="104" y="107"/>
                  <a:pt x="104" y="107"/>
                  <a:pt x="104" y="107"/>
                </a:cubicBezTo>
                <a:lnTo>
                  <a:pt x="102" y="112"/>
                </a:lnTo>
                <a:close/>
                <a:moveTo>
                  <a:pt x="42" y="106"/>
                </a:moveTo>
                <a:cubicBezTo>
                  <a:pt x="52" y="96"/>
                  <a:pt x="52" y="96"/>
                  <a:pt x="52" y="96"/>
                </a:cubicBezTo>
                <a:cubicBezTo>
                  <a:pt x="94" y="96"/>
                  <a:pt x="94" y="96"/>
                  <a:pt x="94" y="96"/>
                </a:cubicBezTo>
                <a:cubicBezTo>
                  <a:pt x="96" y="96"/>
                  <a:pt x="98" y="94"/>
                  <a:pt x="98" y="92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57"/>
                  <a:pt x="96" y="56"/>
                  <a:pt x="94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4" y="56"/>
                  <a:pt x="42" y="57"/>
                  <a:pt x="42" y="60"/>
                </a:cubicBezTo>
                <a:lnTo>
                  <a:pt x="42" y="106"/>
                </a:lnTo>
                <a:close/>
                <a:moveTo>
                  <a:pt x="54" y="100"/>
                </a:moveTo>
                <a:cubicBezTo>
                  <a:pt x="45" y="109"/>
                  <a:pt x="45" y="109"/>
                  <a:pt x="45" y="109"/>
                </a:cubicBezTo>
                <a:cubicBezTo>
                  <a:pt x="43" y="110"/>
                  <a:pt x="41" y="110"/>
                  <a:pt x="39" y="109"/>
                </a:cubicBezTo>
                <a:cubicBezTo>
                  <a:pt x="38" y="108"/>
                  <a:pt x="38" y="107"/>
                  <a:pt x="38" y="106"/>
                </a:cubicBezTo>
                <a:cubicBezTo>
                  <a:pt x="38" y="60"/>
                  <a:pt x="38" y="60"/>
                  <a:pt x="38" y="60"/>
                </a:cubicBezTo>
                <a:cubicBezTo>
                  <a:pt x="38" y="55"/>
                  <a:pt x="42" y="52"/>
                  <a:pt x="46" y="52"/>
                </a:cubicBezTo>
                <a:cubicBezTo>
                  <a:pt x="94" y="52"/>
                  <a:pt x="94" y="52"/>
                  <a:pt x="94" y="52"/>
                </a:cubicBezTo>
                <a:cubicBezTo>
                  <a:pt x="98" y="52"/>
                  <a:pt x="102" y="55"/>
                  <a:pt x="102" y="60"/>
                </a:cubicBezTo>
                <a:cubicBezTo>
                  <a:pt x="102" y="92"/>
                  <a:pt x="102" y="92"/>
                  <a:pt x="102" y="92"/>
                </a:cubicBezTo>
                <a:cubicBezTo>
                  <a:pt x="102" y="96"/>
                  <a:pt x="98" y="100"/>
                  <a:pt x="94" y="100"/>
                </a:cubicBezTo>
                <a:lnTo>
                  <a:pt x="54" y="100"/>
                </a:lnTo>
                <a:close/>
                <a:moveTo>
                  <a:pt x="52" y="68"/>
                </a:moveTo>
                <a:cubicBezTo>
                  <a:pt x="88" y="68"/>
                  <a:pt x="88" y="68"/>
                  <a:pt x="88" y="68"/>
                </a:cubicBezTo>
                <a:cubicBezTo>
                  <a:pt x="89" y="68"/>
                  <a:pt x="90" y="68"/>
                  <a:pt x="90" y="70"/>
                </a:cubicBezTo>
                <a:cubicBezTo>
                  <a:pt x="90" y="71"/>
                  <a:pt x="89" y="72"/>
                  <a:pt x="88" y="72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2"/>
                  <a:pt x="50" y="71"/>
                  <a:pt x="50" y="70"/>
                </a:cubicBezTo>
                <a:cubicBezTo>
                  <a:pt x="50" y="68"/>
                  <a:pt x="51" y="68"/>
                  <a:pt x="52" y="68"/>
                </a:cubicBezTo>
                <a:close/>
                <a:moveTo>
                  <a:pt x="52" y="80"/>
                </a:moveTo>
                <a:cubicBezTo>
                  <a:pt x="76" y="80"/>
                  <a:pt x="76" y="80"/>
                  <a:pt x="76" y="80"/>
                </a:cubicBezTo>
                <a:cubicBezTo>
                  <a:pt x="77" y="80"/>
                  <a:pt x="78" y="80"/>
                  <a:pt x="78" y="82"/>
                </a:cubicBezTo>
                <a:cubicBezTo>
                  <a:pt x="78" y="83"/>
                  <a:pt x="77" y="84"/>
                  <a:pt x="76" y="84"/>
                </a:cubicBezTo>
                <a:cubicBezTo>
                  <a:pt x="52" y="84"/>
                  <a:pt x="52" y="84"/>
                  <a:pt x="52" y="84"/>
                </a:cubicBezTo>
                <a:cubicBezTo>
                  <a:pt x="51" y="84"/>
                  <a:pt x="50" y="83"/>
                  <a:pt x="50" y="82"/>
                </a:cubicBezTo>
                <a:cubicBezTo>
                  <a:pt x="50" y="80"/>
                  <a:pt x="51" y="80"/>
                  <a:pt x="52" y="80"/>
                </a:cubicBezTo>
                <a:close/>
                <a:moveTo>
                  <a:pt x="30" y="138"/>
                </a:moveTo>
                <a:cubicBezTo>
                  <a:pt x="44" y="154"/>
                  <a:pt x="64" y="164"/>
                  <a:pt x="86" y="164"/>
                </a:cubicBezTo>
                <a:cubicBezTo>
                  <a:pt x="100" y="164"/>
                  <a:pt x="114" y="160"/>
                  <a:pt x="126" y="152"/>
                </a:cubicBezTo>
                <a:cubicBezTo>
                  <a:pt x="128" y="150"/>
                  <a:pt x="130" y="151"/>
                  <a:pt x="131" y="153"/>
                </a:cubicBezTo>
                <a:cubicBezTo>
                  <a:pt x="132" y="155"/>
                  <a:pt x="132" y="157"/>
                  <a:pt x="130" y="158"/>
                </a:cubicBezTo>
                <a:cubicBezTo>
                  <a:pt x="117" y="167"/>
                  <a:pt x="102" y="172"/>
                  <a:pt x="86" y="172"/>
                </a:cubicBezTo>
                <a:cubicBezTo>
                  <a:pt x="62" y="172"/>
                  <a:pt x="39" y="161"/>
                  <a:pt x="24" y="142"/>
                </a:cubicBezTo>
                <a:cubicBezTo>
                  <a:pt x="17" y="146"/>
                  <a:pt x="8" y="143"/>
                  <a:pt x="4" y="136"/>
                </a:cubicBezTo>
                <a:cubicBezTo>
                  <a:pt x="0" y="128"/>
                  <a:pt x="2" y="118"/>
                  <a:pt x="10" y="114"/>
                </a:cubicBezTo>
                <a:cubicBezTo>
                  <a:pt x="18" y="109"/>
                  <a:pt x="28" y="112"/>
                  <a:pt x="32" y="120"/>
                </a:cubicBezTo>
                <a:cubicBezTo>
                  <a:pt x="35" y="126"/>
                  <a:pt x="34" y="132"/>
                  <a:pt x="30" y="138"/>
                </a:cubicBezTo>
                <a:close/>
                <a:moveTo>
                  <a:pt x="157" y="120"/>
                </a:moveTo>
                <a:cubicBezTo>
                  <a:pt x="157" y="120"/>
                  <a:pt x="157" y="120"/>
                  <a:pt x="157" y="120"/>
                </a:cubicBezTo>
                <a:cubicBezTo>
                  <a:pt x="156" y="120"/>
                  <a:pt x="156" y="120"/>
                  <a:pt x="156" y="119"/>
                </a:cubicBezTo>
                <a:cubicBezTo>
                  <a:pt x="152" y="118"/>
                  <a:pt x="149" y="120"/>
                  <a:pt x="147" y="123"/>
                </a:cubicBezTo>
                <a:cubicBezTo>
                  <a:pt x="144" y="127"/>
                  <a:pt x="146" y="132"/>
                  <a:pt x="150" y="134"/>
                </a:cubicBezTo>
                <a:cubicBezTo>
                  <a:pt x="153" y="136"/>
                  <a:pt x="158" y="135"/>
                  <a:pt x="160" y="131"/>
                </a:cubicBezTo>
                <a:cubicBezTo>
                  <a:pt x="162" y="127"/>
                  <a:pt x="161" y="122"/>
                  <a:pt x="158" y="120"/>
                </a:cubicBezTo>
                <a:cubicBezTo>
                  <a:pt x="158" y="120"/>
                  <a:pt x="157" y="120"/>
                  <a:pt x="157" y="120"/>
                </a:cubicBezTo>
                <a:close/>
                <a:moveTo>
                  <a:pt x="155" y="112"/>
                </a:moveTo>
                <a:cubicBezTo>
                  <a:pt x="157" y="105"/>
                  <a:pt x="158" y="98"/>
                  <a:pt x="158" y="92"/>
                </a:cubicBezTo>
                <a:cubicBezTo>
                  <a:pt x="158" y="65"/>
                  <a:pt x="144" y="41"/>
                  <a:pt x="120" y="28"/>
                </a:cubicBezTo>
                <a:cubicBezTo>
                  <a:pt x="118" y="27"/>
                  <a:pt x="118" y="25"/>
                  <a:pt x="119" y="23"/>
                </a:cubicBezTo>
                <a:cubicBezTo>
                  <a:pt x="120" y="21"/>
                  <a:pt x="122" y="20"/>
                  <a:pt x="124" y="21"/>
                </a:cubicBezTo>
                <a:cubicBezTo>
                  <a:pt x="150" y="35"/>
                  <a:pt x="166" y="62"/>
                  <a:pt x="166" y="92"/>
                </a:cubicBezTo>
                <a:cubicBezTo>
                  <a:pt x="166" y="99"/>
                  <a:pt x="165" y="107"/>
                  <a:pt x="163" y="114"/>
                </a:cubicBezTo>
                <a:cubicBezTo>
                  <a:pt x="170" y="119"/>
                  <a:pt x="172" y="128"/>
                  <a:pt x="168" y="136"/>
                </a:cubicBezTo>
                <a:cubicBezTo>
                  <a:pt x="164" y="143"/>
                  <a:pt x="154" y="146"/>
                  <a:pt x="146" y="142"/>
                </a:cubicBezTo>
                <a:cubicBezTo>
                  <a:pt x="138" y="137"/>
                  <a:pt x="136" y="127"/>
                  <a:pt x="140" y="120"/>
                </a:cubicBezTo>
                <a:cubicBezTo>
                  <a:pt x="143" y="114"/>
                  <a:pt x="149" y="111"/>
                  <a:pt x="155" y="112"/>
                </a:cubicBezTo>
                <a:close/>
                <a:moveTo>
                  <a:pt x="71" y="21"/>
                </a:moveTo>
                <a:cubicBezTo>
                  <a:pt x="38" y="28"/>
                  <a:pt x="14" y="57"/>
                  <a:pt x="14" y="92"/>
                </a:cubicBezTo>
                <a:cubicBezTo>
                  <a:pt x="14" y="94"/>
                  <a:pt x="12" y="96"/>
                  <a:pt x="10" y="96"/>
                </a:cubicBezTo>
                <a:cubicBezTo>
                  <a:pt x="8" y="96"/>
                  <a:pt x="6" y="94"/>
                  <a:pt x="6" y="92"/>
                </a:cubicBezTo>
                <a:cubicBezTo>
                  <a:pt x="6" y="53"/>
                  <a:pt x="33" y="20"/>
                  <a:pt x="70" y="13"/>
                </a:cubicBezTo>
                <a:cubicBezTo>
                  <a:pt x="71" y="6"/>
                  <a:pt x="78" y="0"/>
                  <a:pt x="86" y="0"/>
                </a:cubicBezTo>
                <a:cubicBezTo>
                  <a:pt x="95" y="0"/>
                  <a:pt x="102" y="7"/>
                  <a:pt x="102" y="16"/>
                </a:cubicBezTo>
                <a:cubicBezTo>
                  <a:pt x="102" y="24"/>
                  <a:pt x="95" y="32"/>
                  <a:pt x="86" y="32"/>
                </a:cubicBezTo>
                <a:cubicBezTo>
                  <a:pt x="79" y="32"/>
                  <a:pt x="73" y="27"/>
                  <a:pt x="71" y="21"/>
                </a:cubicBezTo>
                <a:close/>
                <a:moveTo>
                  <a:pt x="86" y="24"/>
                </a:moveTo>
                <a:cubicBezTo>
                  <a:pt x="90" y="24"/>
                  <a:pt x="94" y="20"/>
                  <a:pt x="94" y="16"/>
                </a:cubicBezTo>
                <a:cubicBezTo>
                  <a:pt x="94" y="11"/>
                  <a:pt x="90" y="8"/>
                  <a:pt x="86" y="8"/>
                </a:cubicBezTo>
                <a:cubicBezTo>
                  <a:pt x="82" y="8"/>
                  <a:pt x="78" y="11"/>
                  <a:pt x="78" y="16"/>
                </a:cubicBezTo>
                <a:cubicBezTo>
                  <a:pt x="78" y="20"/>
                  <a:pt x="82" y="24"/>
                  <a:pt x="86" y="24"/>
                </a:cubicBezTo>
                <a:close/>
                <a:moveTo>
                  <a:pt x="25" y="124"/>
                </a:moveTo>
                <a:cubicBezTo>
                  <a:pt x="23" y="120"/>
                  <a:pt x="18" y="118"/>
                  <a:pt x="14" y="121"/>
                </a:cubicBezTo>
                <a:cubicBezTo>
                  <a:pt x="10" y="123"/>
                  <a:pt x="9" y="128"/>
                  <a:pt x="11" y="132"/>
                </a:cubicBezTo>
                <a:cubicBezTo>
                  <a:pt x="14" y="136"/>
                  <a:pt x="18" y="137"/>
                  <a:pt x="22" y="134"/>
                </a:cubicBezTo>
                <a:cubicBezTo>
                  <a:pt x="26" y="132"/>
                  <a:pt x="27" y="128"/>
                  <a:pt x="25" y="124"/>
                </a:cubicBezTo>
                <a:close/>
                <a:moveTo>
                  <a:pt x="108" y="91"/>
                </a:moveTo>
                <a:cubicBezTo>
                  <a:pt x="107" y="91"/>
                  <a:pt x="106" y="90"/>
                  <a:pt x="106" y="89"/>
                </a:cubicBezTo>
                <a:cubicBezTo>
                  <a:pt x="106" y="88"/>
                  <a:pt x="107" y="87"/>
                  <a:pt x="108" y="87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26" y="87"/>
                  <a:pt x="130" y="92"/>
                  <a:pt x="130" y="97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0" y="127"/>
                  <a:pt x="126" y="131"/>
                  <a:pt x="120" y="131"/>
                </a:cubicBezTo>
                <a:cubicBezTo>
                  <a:pt x="88" y="131"/>
                  <a:pt x="88" y="131"/>
                  <a:pt x="88" y="131"/>
                </a:cubicBezTo>
                <a:cubicBezTo>
                  <a:pt x="82" y="131"/>
                  <a:pt x="78" y="127"/>
                  <a:pt x="78" y="121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8" y="104"/>
                  <a:pt x="79" y="103"/>
                  <a:pt x="80" y="103"/>
                </a:cubicBezTo>
                <a:cubicBezTo>
                  <a:pt x="81" y="103"/>
                  <a:pt x="82" y="104"/>
                  <a:pt x="82" y="105"/>
                </a:cubicBezTo>
                <a:cubicBezTo>
                  <a:pt x="82" y="121"/>
                  <a:pt x="82" y="121"/>
                  <a:pt x="82" y="121"/>
                </a:cubicBezTo>
                <a:cubicBezTo>
                  <a:pt x="82" y="124"/>
                  <a:pt x="85" y="127"/>
                  <a:pt x="88" y="127"/>
                </a:cubicBezTo>
                <a:cubicBezTo>
                  <a:pt x="120" y="127"/>
                  <a:pt x="120" y="127"/>
                  <a:pt x="120" y="127"/>
                </a:cubicBezTo>
                <a:cubicBezTo>
                  <a:pt x="123" y="127"/>
                  <a:pt x="126" y="124"/>
                  <a:pt x="126" y="121"/>
                </a:cubicBezTo>
                <a:cubicBezTo>
                  <a:pt x="126" y="97"/>
                  <a:pt x="126" y="97"/>
                  <a:pt x="126" y="97"/>
                </a:cubicBezTo>
                <a:cubicBezTo>
                  <a:pt x="126" y="94"/>
                  <a:pt x="123" y="91"/>
                  <a:pt x="120" y="91"/>
                </a:cubicBezTo>
                <a:lnTo>
                  <a:pt x="108" y="9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Freeform 25"/>
          <p:cNvSpPr>
            <a:spLocks noEditPoints="1"/>
          </p:cNvSpPr>
          <p:nvPr/>
        </p:nvSpPr>
        <p:spPr bwMode="auto">
          <a:xfrm>
            <a:off x="11182530" y="3721550"/>
            <a:ext cx="335863" cy="335052"/>
          </a:xfrm>
          <a:custGeom>
            <a:avLst/>
            <a:gdLst>
              <a:gd name="T0" fmla="*/ 86 w 172"/>
              <a:gd name="T1" fmla="*/ 164 h 172"/>
              <a:gd name="T2" fmla="*/ 131 w 172"/>
              <a:gd name="T3" fmla="*/ 153 h 172"/>
              <a:gd name="T4" fmla="*/ 86 w 172"/>
              <a:gd name="T5" fmla="*/ 172 h 172"/>
              <a:gd name="T6" fmla="*/ 4 w 172"/>
              <a:gd name="T7" fmla="*/ 136 h 172"/>
              <a:gd name="T8" fmla="*/ 32 w 172"/>
              <a:gd name="T9" fmla="*/ 120 h 172"/>
              <a:gd name="T10" fmla="*/ 157 w 172"/>
              <a:gd name="T11" fmla="*/ 120 h 172"/>
              <a:gd name="T12" fmla="*/ 156 w 172"/>
              <a:gd name="T13" fmla="*/ 119 h 172"/>
              <a:gd name="T14" fmla="*/ 150 w 172"/>
              <a:gd name="T15" fmla="*/ 134 h 172"/>
              <a:gd name="T16" fmla="*/ 158 w 172"/>
              <a:gd name="T17" fmla="*/ 120 h 172"/>
              <a:gd name="T18" fmla="*/ 155 w 172"/>
              <a:gd name="T19" fmla="*/ 112 h 172"/>
              <a:gd name="T20" fmla="*/ 120 w 172"/>
              <a:gd name="T21" fmla="*/ 28 h 172"/>
              <a:gd name="T22" fmla="*/ 124 w 172"/>
              <a:gd name="T23" fmla="*/ 21 h 172"/>
              <a:gd name="T24" fmla="*/ 163 w 172"/>
              <a:gd name="T25" fmla="*/ 114 h 172"/>
              <a:gd name="T26" fmla="*/ 146 w 172"/>
              <a:gd name="T27" fmla="*/ 142 h 172"/>
              <a:gd name="T28" fmla="*/ 155 w 172"/>
              <a:gd name="T29" fmla="*/ 112 h 172"/>
              <a:gd name="T30" fmla="*/ 14 w 172"/>
              <a:gd name="T31" fmla="*/ 92 h 172"/>
              <a:gd name="T32" fmla="*/ 6 w 172"/>
              <a:gd name="T33" fmla="*/ 92 h 172"/>
              <a:gd name="T34" fmla="*/ 86 w 172"/>
              <a:gd name="T35" fmla="*/ 0 h 172"/>
              <a:gd name="T36" fmla="*/ 86 w 172"/>
              <a:gd name="T37" fmla="*/ 32 h 172"/>
              <a:gd name="T38" fmla="*/ 86 w 172"/>
              <a:gd name="T39" fmla="*/ 24 h 172"/>
              <a:gd name="T40" fmla="*/ 86 w 172"/>
              <a:gd name="T41" fmla="*/ 8 h 172"/>
              <a:gd name="T42" fmla="*/ 86 w 172"/>
              <a:gd name="T43" fmla="*/ 24 h 172"/>
              <a:gd name="T44" fmla="*/ 14 w 172"/>
              <a:gd name="T45" fmla="*/ 121 h 172"/>
              <a:gd name="T46" fmla="*/ 22 w 172"/>
              <a:gd name="T47" fmla="*/ 134 h 172"/>
              <a:gd name="T48" fmla="*/ 82 w 172"/>
              <a:gd name="T49" fmla="*/ 60 h 172"/>
              <a:gd name="T50" fmla="*/ 70 w 172"/>
              <a:gd name="T51" fmla="*/ 92 h 172"/>
              <a:gd name="T52" fmla="*/ 78 w 172"/>
              <a:gd name="T53" fmla="*/ 94 h 172"/>
              <a:gd name="T54" fmla="*/ 56 w 172"/>
              <a:gd name="T55" fmla="*/ 96 h 172"/>
              <a:gd name="T56" fmla="*/ 56 w 172"/>
              <a:gd name="T57" fmla="*/ 92 h 172"/>
              <a:gd name="T58" fmla="*/ 62 w 172"/>
              <a:gd name="T59" fmla="*/ 60 h 172"/>
              <a:gd name="T60" fmla="*/ 50 w 172"/>
              <a:gd name="T61" fmla="*/ 62 h 172"/>
              <a:gd name="T62" fmla="*/ 46 w 172"/>
              <a:gd name="T63" fmla="*/ 62 h 172"/>
              <a:gd name="T64" fmla="*/ 46 w 172"/>
              <a:gd name="T65" fmla="*/ 59 h 172"/>
              <a:gd name="T66" fmla="*/ 83 w 172"/>
              <a:gd name="T67" fmla="*/ 56 h 172"/>
              <a:gd name="T68" fmla="*/ 86 w 172"/>
              <a:gd name="T69" fmla="*/ 60 h 172"/>
              <a:gd name="T70" fmla="*/ 84 w 172"/>
              <a:gd name="T71" fmla="*/ 64 h 172"/>
              <a:gd name="T72" fmla="*/ 82 w 172"/>
              <a:gd name="T73" fmla="*/ 60 h 172"/>
              <a:gd name="T74" fmla="*/ 94 w 172"/>
              <a:gd name="T75" fmla="*/ 78 h 172"/>
              <a:gd name="T76" fmla="*/ 125 w 172"/>
              <a:gd name="T77" fmla="*/ 76 h 172"/>
              <a:gd name="T78" fmla="*/ 125 w 172"/>
              <a:gd name="T79" fmla="*/ 80 h 172"/>
              <a:gd name="T80" fmla="*/ 48 w 172"/>
              <a:gd name="T81" fmla="*/ 112 h 172"/>
              <a:gd name="T82" fmla="*/ 48 w 172"/>
              <a:gd name="T83" fmla="*/ 108 h 172"/>
              <a:gd name="T84" fmla="*/ 127 w 172"/>
              <a:gd name="T85" fmla="*/ 110 h 172"/>
              <a:gd name="T86" fmla="*/ 48 w 172"/>
              <a:gd name="T87" fmla="*/ 112 h 172"/>
              <a:gd name="T88" fmla="*/ 94 w 172"/>
              <a:gd name="T89" fmla="*/ 94 h 172"/>
              <a:gd name="T90" fmla="*/ 125 w 172"/>
              <a:gd name="T91" fmla="*/ 92 h 172"/>
              <a:gd name="T92" fmla="*/ 125 w 172"/>
              <a:gd name="T93" fmla="*/ 96 h 172"/>
              <a:gd name="T94" fmla="*/ 48 w 172"/>
              <a:gd name="T95" fmla="*/ 128 h 172"/>
              <a:gd name="T96" fmla="*/ 48 w 172"/>
              <a:gd name="T97" fmla="*/ 124 h 172"/>
              <a:gd name="T98" fmla="*/ 127 w 172"/>
              <a:gd name="T99" fmla="*/ 126 h 172"/>
              <a:gd name="T100" fmla="*/ 48 w 172"/>
              <a:gd name="T101" fmla="*/ 128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72" h="172">
                <a:moveTo>
                  <a:pt x="30" y="138"/>
                </a:moveTo>
                <a:cubicBezTo>
                  <a:pt x="44" y="154"/>
                  <a:pt x="64" y="164"/>
                  <a:pt x="86" y="164"/>
                </a:cubicBezTo>
                <a:cubicBezTo>
                  <a:pt x="100" y="164"/>
                  <a:pt x="114" y="160"/>
                  <a:pt x="126" y="152"/>
                </a:cubicBezTo>
                <a:cubicBezTo>
                  <a:pt x="128" y="150"/>
                  <a:pt x="130" y="151"/>
                  <a:pt x="131" y="153"/>
                </a:cubicBezTo>
                <a:cubicBezTo>
                  <a:pt x="132" y="155"/>
                  <a:pt x="132" y="157"/>
                  <a:pt x="130" y="158"/>
                </a:cubicBezTo>
                <a:cubicBezTo>
                  <a:pt x="117" y="167"/>
                  <a:pt x="102" y="172"/>
                  <a:pt x="86" y="172"/>
                </a:cubicBezTo>
                <a:cubicBezTo>
                  <a:pt x="62" y="172"/>
                  <a:pt x="39" y="161"/>
                  <a:pt x="24" y="142"/>
                </a:cubicBezTo>
                <a:cubicBezTo>
                  <a:pt x="17" y="146"/>
                  <a:pt x="8" y="143"/>
                  <a:pt x="4" y="136"/>
                </a:cubicBezTo>
                <a:cubicBezTo>
                  <a:pt x="0" y="128"/>
                  <a:pt x="2" y="118"/>
                  <a:pt x="10" y="114"/>
                </a:cubicBezTo>
                <a:cubicBezTo>
                  <a:pt x="18" y="109"/>
                  <a:pt x="28" y="112"/>
                  <a:pt x="32" y="120"/>
                </a:cubicBezTo>
                <a:cubicBezTo>
                  <a:pt x="35" y="126"/>
                  <a:pt x="34" y="132"/>
                  <a:pt x="30" y="138"/>
                </a:cubicBezTo>
                <a:close/>
                <a:moveTo>
                  <a:pt x="157" y="120"/>
                </a:moveTo>
                <a:cubicBezTo>
                  <a:pt x="157" y="120"/>
                  <a:pt x="157" y="120"/>
                  <a:pt x="157" y="120"/>
                </a:cubicBezTo>
                <a:cubicBezTo>
                  <a:pt x="156" y="120"/>
                  <a:pt x="156" y="120"/>
                  <a:pt x="156" y="119"/>
                </a:cubicBezTo>
                <a:cubicBezTo>
                  <a:pt x="152" y="118"/>
                  <a:pt x="149" y="120"/>
                  <a:pt x="147" y="123"/>
                </a:cubicBezTo>
                <a:cubicBezTo>
                  <a:pt x="144" y="127"/>
                  <a:pt x="146" y="132"/>
                  <a:pt x="150" y="134"/>
                </a:cubicBezTo>
                <a:cubicBezTo>
                  <a:pt x="153" y="136"/>
                  <a:pt x="158" y="135"/>
                  <a:pt x="160" y="131"/>
                </a:cubicBezTo>
                <a:cubicBezTo>
                  <a:pt x="162" y="127"/>
                  <a:pt x="161" y="122"/>
                  <a:pt x="158" y="120"/>
                </a:cubicBezTo>
                <a:cubicBezTo>
                  <a:pt x="158" y="120"/>
                  <a:pt x="157" y="120"/>
                  <a:pt x="157" y="120"/>
                </a:cubicBezTo>
                <a:close/>
                <a:moveTo>
                  <a:pt x="155" y="112"/>
                </a:moveTo>
                <a:cubicBezTo>
                  <a:pt x="157" y="105"/>
                  <a:pt x="158" y="98"/>
                  <a:pt x="158" y="92"/>
                </a:cubicBezTo>
                <a:cubicBezTo>
                  <a:pt x="158" y="65"/>
                  <a:pt x="144" y="41"/>
                  <a:pt x="120" y="28"/>
                </a:cubicBezTo>
                <a:cubicBezTo>
                  <a:pt x="118" y="27"/>
                  <a:pt x="118" y="25"/>
                  <a:pt x="119" y="23"/>
                </a:cubicBezTo>
                <a:cubicBezTo>
                  <a:pt x="120" y="21"/>
                  <a:pt x="122" y="20"/>
                  <a:pt x="124" y="21"/>
                </a:cubicBezTo>
                <a:cubicBezTo>
                  <a:pt x="150" y="35"/>
                  <a:pt x="166" y="62"/>
                  <a:pt x="166" y="92"/>
                </a:cubicBezTo>
                <a:cubicBezTo>
                  <a:pt x="166" y="99"/>
                  <a:pt x="165" y="107"/>
                  <a:pt x="163" y="114"/>
                </a:cubicBezTo>
                <a:cubicBezTo>
                  <a:pt x="170" y="119"/>
                  <a:pt x="172" y="128"/>
                  <a:pt x="168" y="136"/>
                </a:cubicBezTo>
                <a:cubicBezTo>
                  <a:pt x="164" y="143"/>
                  <a:pt x="154" y="146"/>
                  <a:pt x="146" y="142"/>
                </a:cubicBezTo>
                <a:cubicBezTo>
                  <a:pt x="138" y="137"/>
                  <a:pt x="136" y="127"/>
                  <a:pt x="140" y="120"/>
                </a:cubicBezTo>
                <a:cubicBezTo>
                  <a:pt x="143" y="114"/>
                  <a:pt x="149" y="111"/>
                  <a:pt x="155" y="112"/>
                </a:cubicBezTo>
                <a:close/>
                <a:moveTo>
                  <a:pt x="71" y="21"/>
                </a:moveTo>
                <a:cubicBezTo>
                  <a:pt x="38" y="28"/>
                  <a:pt x="14" y="57"/>
                  <a:pt x="14" y="92"/>
                </a:cubicBezTo>
                <a:cubicBezTo>
                  <a:pt x="14" y="94"/>
                  <a:pt x="12" y="96"/>
                  <a:pt x="10" y="96"/>
                </a:cubicBezTo>
                <a:cubicBezTo>
                  <a:pt x="8" y="96"/>
                  <a:pt x="6" y="94"/>
                  <a:pt x="6" y="92"/>
                </a:cubicBezTo>
                <a:cubicBezTo>
                  <a:pt x="6" y="53"/>
                  <a:pt x="33" y="20"/>
                  <a:pt x="70" y="13"/>
                </a:cubicBezTo>
                <a:cubicBezTo>
                  <a:pt x="71" y="6"/>
                  <a:pt x="78" y="0"/>
                  <a:pt x="86" y="0"/>
                </a:cubicBezTo>
                <a:cubicBezTo>
                  <a:pt x="95" y="0"/>
                  <a:pt x="102" y="7"/>
                  <a:pt x="102" y="16"/>
                </a:cubicBezTo>
                <a:cubicBezTo>
                  <a:pt x="102" y="24"/>
                  <a:pt x="95" y="32"/>
                  <a:pt x="86" y="32"/>
                </a:cubicBezTo>
                <a:cubicBezTo>
                  <a:pt x="79" y="32"/>
                  <a:pt x="73" y="27"/>
                  <a:pt x="71" y="21"/>
                </a:cubicBezTo>
                <a:close/>
                <a:moveTo>
                  <a:pt x="86" y="24"/>
                </a:moveTo>
                <a:cubicBezTo>
                  <a:pt x="90" y="24"/>
                  <a:pt x="94" y="20"/>
                  <a:pt x="94" y="16"/>
                </a:cubicBezTo>
                <a:cubicBezTo>
                  <a:pt x="94" y="11"/>
                  <a:pt x="90" y="8"/>
                  <a:pt x="86" y="8"/>
                </a:cubicBezTo>
                <a:cubicBezTo>
                  <a:pt x="82" y="8"/>
                  <a:pt x="78" y="11"/>
                  <a:pt x="78" y="16"/>
                </a:cubicBezTo>
                <a:cubicBezTo>
                  <a:pt x="78" y="20"/>
                  <a:pt x="82" y="24"/>
                  <a:pt x="86" y="24"/>
                </a:cubicBezTo>
                <a:close/>
                <a:moveTo>
                  <a:pt x="25" y="124"/>
                </a:moveTo>
                <a:cubicBezTo>
                  <a:pt x="23" y="120"/>
                  <a:pt x="18" y="118"/>
                  <a:pt x="14" y="121"/>
                </a:cubicBezTo>
                <a:cubicBezTo>
                  <a:pt x="10" y="123"/>
                  <a:pt x="9" y="128"/>
                  <a:pt x="11" y="132"/>
                </a:cubicBezTo>
                <a:cubicBezTo>
                  <a:pt x="14" y="136"/>
                  <a:pt x="18" y="137"/>
                  <a:pt x="22" y="134"/>
                </a:cubicBezTo>
                <a:cubicBezTo>
                  <a:pt x="26" y="132"/>
                  <a:pt x="27" y="128"/>
                  <a:pt x="25" y="124"/>
                </a:cubicBezTo>
                <a:close/>
                <a:moveTo>
                  <a:pt x="82" y="60"/>
                </a:moveTo>
                <a:cubicBezTo>
                  <a:pt x="70" y="60"/>
                  <a:pt x="70" y="60"/>
                  <a:pt x="70" y="60"/>
                </a:cubicBezTo>
                <a:cubicBezTo>
                  <a:pt x="70" y="92"/>
                  <a:pt x="70" y="92"/>
                  <a:pt x="70" y="92"/>
                </a:cubicBezTo>
                <a:cubicBezTo>
                  <a:pt x="76" y="92"/>
                  <a:pt x="76" y="92"/>
                  <a:pt x="76" y="92"/>
                </a:cubicBezTo>
                <a:cubicBezTo>
                  <a:pt x="78" y="92"/>
                  <a:pt x="78" y="92"/>
                  <a:pt x="78" y="94"/>
                </a:cubicBezTo>
                <a:cubicBezTo>
                  <a:pt x="78" y="95"/>
                  <a:pt x="78" y="96"/>
                  <a:pt x="76" y="96"/>
                </a:cubicBezTo>
                <a:cubicBezTo>
                  <a:pt x="56" y="96"/>
                  <a:pt x="56" y="96"/>
                  <a:pt x="56" y="96"/>
                </a:cubicBezTo>
                <a:cubicBezTo>
                  <a:pt x="55" y="96"/>
                  <a:pt x="54" y="95"/>
                  <a:pt x="54" y="94"/>
                </a:cubicBezTo>
                <a:cubicBezTo>
                  <a:pt x="54" y="92"/>
                  <a:pt x="55" y="92"/>
                  <a:pt x="56" y="92"/>
                </a:cubicBezTo>
                <a:cubicBezTo>
                  <a:pt x="62" y="92"/>
                  <a:pt x="62" y="92"/>
                  <a:pt x="62" y="92"/>
                </a:cubicBezTo>
                <a:cubicBezTo>
                  <a:pt x="62" y="60"/>
                  <a:pt x="62" y="60"/>
                  <a:pt x="62" y="60"/>
                </a:cubicBezTo>
                <a:cubicBezTo>
                  <a:pt x="50" y="60"/>
                  <a:pt x="50" y="60"/>
                  <a:pt x="50" y="60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3"/>
                  <a:pt x="50" y="64"/>
                  <a:pt x="48" y="64"/>
                </a:cubicBezTo>
                <a:cubicBezTo>
                  <a:pt x="47" y="64"/>
                  <a:pt x="46" y="63"/>
                  <a:pt x="46" y="62"/>
                </a:cubicBezTo>
                <a:cubicBezTo>
                  <a:pt x="46" y="60"/>
                  <a:pt x="46" y="60"/>
                  <a:pt x="46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7"/>
                  <a:pt x="48" y="56"/>
                  <a:pt x="50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5" y="56"/>
                  <a:pt x="86" y="57"/>
                  <a:pt x="86" y="59"/>
                </a:cubicBezTo>
                <a:cubicBezTo>
                  <a:pt x="86" y="60"/>
                  <a:pt x="86" y="60"/>
                  <a:pt x="86" y="60"/>
                </a:cubicBezTo>
                <a:cubicBezTo>
                  <a:pt x="86" y="62"/>
                  <a:pt x="86" y="62"/>
                  <a:pt x="86" y="62"/>
                </a:cubicBezTo>
                <a:cubicBezTo>
                  <a:pt x="86" y="63"/>
                  <a:pt x="86" y="64"/>
                  <a:pt x="84" y="64"/>
                </a:cubicBezTo>
                <a:cubicBezTo>
                  <a:pt x="83" y="64"/>
                  <a:pt x="82" y="63"/>
                  <a:pt x="82" y="62"/>
                </a:cubicBezTo>
                <a:lnTo>
                  <a:pt x="82" y="60"/>
                </a:lnTo>
                <a:close/>
                <a:moveTo>
                  <a:pt x="96" y="80"/>
                </a:moveTo>
                <a:cubicBezTo>
                  <a:pt x="95" y="80"/>
                  <a:pt x="94" y="79"/>
                  <a:pt x="94" y="78"/>
                </a:cubicBezTo>
                <a:cubicBezTo>
                  <a:pt x="94" y="76"/>
                  <a:pt x="95" y="76"/>
                  <a:pt x="96" y="76"/>
                </a:cubicBezTo>
                <a:cubicBezTo>
                  <a:pt x="125" y="76"/>
                  <a:pt x="125" y="76"/>
                  <a:pt x="125" y="76"/>
                </a:cubicBezTo>
                <a:cubicBezTo>
                  <a:pt x="126" y="76"/>
                  <a:pt x="127" y="76"/>
                  <a:pt x="127" y="78"/>
                </a:cubicBezTo>
                <a:cubicBezTo>
                  <a:pt x="127" y="79"/>
                  <a:pt x="126" y="80"/>
                  <a:pt x="125" y="80"/>
                </a:cubicBezTo>
                <a:lnTo>
                  <a:pt x="96" y="80"/>
                </a:lnTo>
                <a:close/>
                <a:moveTo>
                  <a:pt x="48" y="112"/>
                </a:moveTo>
                <a:cubicBezTo>
                  <a:pt x="47" y="112"/>
                  <a:pt x="46" y="111"/>
                  <a:pt x="46" y="110"/>
                </a:cubicBezTo>
                <a:cubicBezTo>
                  <a:pt x="46" y="109"/>
                  <a:pt x="47" y="108"/>
                  <a:pt x="48" y="108"/>
                </a:cubicBezTo>
                <a:cubicBezTo>
                  <a:pt x="125" y="108"/>
                  <a:pt x="125" y="108"/>
                  <a:pt x="125" y="108"/>
                </a:cubicBezTo>
                <a:cubicBezTo>
                  <a:pt x="126" y="108"/>
                  <a:pt x="127" y="109"/>
                  <a:pt x="127" y="110"/>
                </a:cubicBezTo>
                <a:cubicBezTo>
                  <a:pt x="127" y="111"/>
                  <a:pt x="126" y="112"/>
                  <a:pt x="125" y="112"/>
                </a:cubicBezTo>
                <a:lnTo>
                  <a:pt x="48" y="112"/>
                </a:lnTo>
                <a:close/>
                <a:moveTo>
                  <a:pt x="96" y="96"/>
                </a:moveTo>
                <a:cubicBezTo>
                  <a:pt x="95" y="96"/>
                  <a:pt x="94" y="95"/>
                  <a:pt x="94" y="94"/>
                </a:cubicBezTo>
                <a:cubicBezTo>
                  <a:pt x="94" y="92"/>
                  <a:pt x="95" y="92"/>
                  <a:pt x="96" y="92"/>
                </a:cubicBezTo>
                <a:cubicBezTo>
                  <a:pt x="125" y="92"/>
                  <a:pt x="125" y="92"/>
                  <a:pt x="125" y="92"/>
                </a:cubicBezTo>
                <a:cubicBezTo>
                  <a:pt x="126" y="92"/>
                  <a:pt x="127" y="92"/>
                  <a:pt x="127" y="94"/>
                </a:cubicBezTo>
                <a:cubicBezTo>
                  <a:pt x="127" y="95"/>
                  <a:pt x="126" y="96"/>
                  <a:pt x="125" y="96"/>
                </a:cubicBezTo>
                <a:lnTo>
                  <a:pt x="96" y="96"/>
                </a:lnTo>
                <a:close/>
                <a:moveTo>
                  <a:pt x="48" y="128"/>
                </a:moveTo>
                <a:cubicBezTo>
                  <a:pt x="47" y="128"/>
                  <a:pt x="46" y="128"/>
                  <a:pt x="46" y="126"/>
                </a:cubicBezTo>
                <a:cubicBezTo>
                  <a:pt x="46" y="125"/>
                  <a:pt x="47" y="124"/>
                  <a:pt x="48" y="124"/>
                </a:cubicBezTo>
                <a:cubicBezTo>
                  <a:pt x="125" y="124"/>
                  <a:pt x="125" y="124"/>
                  <a:pt x="125" y="124"/>
                </a:cubicBezTo>
                <a:cubicBezTo>
                  <a:pt x="126" y="124"/>
                  <a:pt x="127" y="125"/>
                  <a:pt x="127" y="126"/>
                </a:cubicBezTo>
                <a:cubicBezTo>
                  <a:pt x="127" y="128"/>
                  <a:pt x="126" y="128"/>
                  <a:pt x="125" y="128"/>
                </a:cubicBezTo>
                <a:lnTo>
                  <a:pt x="48" y="12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TextBox 266"/>
          <p:cNvSpPr txBox="1"/>
          <p:nvPr/>
        </p:nvSpPr>
        <p:spPr>
          <a:xfrm>
            <a:off x="1780073" y="5127789"/>
            <a:ext cx="4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TextBox 266"/>
          <p:cNvSpPr txBox="1"/>
          <p:nvPr/>
        </p:nvSpPr>
        <p:spPr>
          <a:xfrm>
            <a:off x="2796218" y="5127789"/>
            <a:ext cx="413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Freeform 29"/>
          <p:cNvSpPr>
            <a:spLocks noEditPoints="1"/>
          </p:cNvSpPr>
          <p:nvPr/>
        </p:nvSpPr>
        <p:spPr bwMode="auto">
          <a:xfrm>
            <a:off x="1810398" y="4760063"/>
            <a:ext cx="326041" cy="322663"/>
          </a:xfrm>
          <a:custGeom>
            <a:avLst/>
            <a:gdLst>
              <a:gd name="T0" fmla="*/ 92 w 160"/>
              <a:gd name="T1" fmla="*/ 80 h 159"/>
              <a:gd name="T2" fmla="*/ 60 w 160"/>
              <a:gd name="T3" fmla="*/ 40 h 159"/>
              <a:gd name="T4" fmla="*/ 56 w 160"/>
              <a:gd name="T5" fmla="*/ 24 h 159"/>
              <a:gd name="T6" fmla="*/ 24 w 160"/>
              <a:gd name="T7" fmla="*/ 40 h 159"/>
              <a:gd name="T8" fmla="*/ 28 w 160"/>
              <a:gd name="T9" fmla="*/ 80 h 159"/>
              <a:gd name="T10" fmla="*/ 56 w 160"/>
              <a:gd name="T11" fmla="*/ 72 h 159"/>
              <a:gd name="T12" fmla="*/ 60 w 160"/>
              <a:gd name="T13" fmla="*/ 108 h 159"/>
              <a:gd name="T14" fmla="*/ 88 w 160"/>
              <a:gd name="T15" fmla="*/ 72 h 159"/>
              <a:gd name="T16" fmla="*/ 56 w 160"/>
              <a:gd name="T17" fmla="*/ 68 h 159"/>
              <a:gd name="T18" fmla="*/ 28 w 160"/>
              <a:gd name="T19" fmla="*/ 44 h 159"/>
              <a:gd name="T20" fmla="*/ 56 w 160"/>
              <a:gd name="T21" fmla="*/ 68 h 159"/>
              <a:gd name="T22" fmla="*/ 60 w 160"/>
              <a:gd name="T23" fmla="*/ 44 h 159"/>
              <a:gd name="T24" fmla="*/ 88 w 160"/>
              <a:gd name="T25" fmla="*/ 68 h 159"/>
              <a:gd name="T26" fmla="*/ 48 w 160"/>
              <a:gd name="T27" fmla="*/ 144 h 159"/>
              <a:gd name="T28" fmla="*/ 8 w 160"/>
              <a:gd name="T29" fmla="*/ 132 h 159"/>
              <a:gd name="T30" fmla="*/ 17 w 160"/>
              <a:gd name="T31" fmla="*/ 8 h 159"/>
              <a:gd name="T32" fmla="*/ 144 w 160"/>
              <a:gd name="T33" fmla="*/ 14 h 159"/>
              <a:gd name="T34" fmla="*/ 148 w 160"/>
              <a:gd name="T35" fmla="*/ 52 h 159"/>
              <a:gd name="T36" fmla="*/ 152 w 160"/>
              <a:gd name="T37" fmla="*/ 14 h 159"/>
              <a:gd name="T38" fmla="*/ 17 w 160"/>
              <a:gd name="T39" fmla="*/ 0 h 159"/>
              <a:gd name="T40" fmla="*/ 0 w 160"/>
              <a:gd name="T41" fmla="*/ 132 h 159"/>
              <a:gd name="T42" fmla="*/ 48 w 160"/>
              <a:gd name="T43" fmla="*/ 152 h 159"/>
              <a:gd name="T44" fmla="*/ 48 w 160"/>
              <a:gd name="T45" fmla="*/ 144 h 159"/>
              <a:gd name="T46" fmla="*/ 136 w 160"/>
              <a:gd name="T47" fmla="*/ 74 h 159"/>
              <a:gd name="T48" fmla="*/ 144 w 160"/>
              <a:gd name="T49" fmla="*/ 132 h 159"/>
              <a:gd name="T50" fmla="*/ 87 w 160"/>
              <a:gd name="T51" fmla="*/ 143 h 159"/>
              <a:gd name="T52" fmla="*/ 64 w 160"/>
              <a:gd name="T53" fmla="*/ 147 h 159"/>
              <a:gd name="T54" fmla="*/ 87 w 160"/>
              <a:gd name="T55" fmla="*/ 151 h 159"/>
              <a:gd name="T56" fmla="*/ 152 w 160"/>
              <a:gd name="T57" fmla="*/ 132 h 159"/>
              <a:gd name="T58" fmla="*/ 160 w 160"/>
              <a:gd name="T59" fmla="*/ 74 h 159"/>
              <a:gd name="T60" fmla="*/ 76 w 160"/>
              <a:gd name="T61" fmla="*/ 156 h 159"/>
              <a:gd name="T62" fmla="*/ 76 w 160"/>
              <a:gd name="T63" fmla="*/ 140 h 159"/>
              <a:gd name="T64" fmla="*/ 76 w 160"/>
              <a:gd name="T65" fmla="*/ 156 h 159"/>
              <a:gd name="T66" fmla="*/ 140 w 160"/>
              <a:gd name="T67" fmla="*/ 74 h 159"/>
              <a:gd name="T68" fmla="*/ 156 w 160"/>
              <a:gd name="T69" fmla="*/ 74 h 159"/>
              <a:gd name="T70" fmla="*/ 94 w 160"/>
              <a:gd name="T71" fmla="*/ 126 h 159"/>
              <a:gd name="T72" fmla="*/ 102 w 160"/>
              <a:gd name="T73" fmla="*/ 116 h 159"/>
              <a:gd name="T74" fmla="*/ 120 w 160"/>
              <a:gd name="T75" fmla="*/ 112 h 159"/>
              <a:gd name="T76" fmla="*/ 130 w 160"/>
              <a:gd name="T77" fmla="*/ 126 h 159"/>
              <a:gd name="T78" fmla="*/ 110 w 160"/>
              <a:gd name="T79" fmla="*/ 84 h 159"/>
              <a:gd name="T80" fmla="*/ 120 w 160"/>
              <a:gd name="T81" fmla="*/ 112 h 159"/>
              <a:gd name="T82" fmla="*/ 111 w 160"/>
              <a:gd name="T83" fmla="*/ 9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59">
                <a:moveTo>
                  <a:pt x="88" y="80"/>
                </a:moveTo>
                <a:cubicBezTo>
                  <a:pt x="92" y="80"/>
                  <a:pt x="92" y="80"/>
                  <a:pt x="92" y="80"/>
                </a:cubicBezTo>
                <a:cubicBezTo>
                  <a:pt x="92" y="40"/>
                  <a:pt x="92" y="40"/>
                  <a:pt x="92" y="40"/>
                </a:cubicBezTo>
                <a:cubicBezTo>
                  <a:pt x="60" y="40"/>
                  <a:pt x="60" y="40"/>
                  <a:pt x="60" y="40"/>
                </a:cubicBezTo>
                <a:cubicBezTo>
                  <a:pt x="60" y="24"/>
                  <a:pt x="60" y="24"/>
                  <a:pt x="60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40"/>
                  <a:pt x="56" y="40"/>
                  <a:pt x="56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24" y="80"/>
                  <a:pt x="24" y="80"/>
                  <a:pt x="24" y="80"/>
                </a:cubicBezTo>
                <a:cubicBezTo>
                  <a:pt x="28" y="80"/>
                  <a:pt x="28" y="80"/>
                  <a:pt x="28" y="80"/>
                </a:cubicBezTo>
                <a:cubicBezTo>
                  <a:pt x="28" y="72"/>
                  <a:pt x="28" y="72"/>
                  <a:pt x="28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60" y="108"/>
                  <a:pt x="60" y="108"/>
                  <a:pt x="60" y="108"/>
                </a:cubicBezTo>
                <a:cubicBezTo>
                  <a:pt x="60" y="72"/>
                  <a:pt x="60" y="72"/>
                  <a:pt x="60" y="72"/>
                </a:cubicBezTo>
                <a:cubicBezTo>
                  <a:pt x="88" y="72"/>
                  <a:pt x="88" y="72"/>
                  <a:pt x="88" y="72"/>
                </a:cubicBezTo>
                <a:lnTo>
                  <a:pt x="88" y="80"/>
                </a:lnTo>
                <a:close/>
                <a:moveTo>
                  <a:pt x="56" y="68"/>
                </a:moveTo>
                <a:cubicBezTo>
                  <a:pt x="28" y="68"/>
                  <a:pt x="28" y="68"/>
                  <a:pt x="28" y="68"/>
                </a:cubicBezTo>
                <a:cubicBezTo>
                  <a:pt x="28" y="44"/>
                  <a:pt x="28" y="44"/>
                  <a:pt x="28" y="44"/>
                </a:cubicBezTo>
                <a:cubicBezTo>
                  <a:pt x="56" y="44"/>
                  <a:pt x="56" y="44"/>
                  <a:pt x="56" y="44"/>
                </a:cubicBezTo>
                <a:lnTo>
                  <a:pt x="56" y="68"/>
                </a:lnTo>
                <a:close/>
                <a:moveTo>
                  <a:pt x="60" y="68"/>
                </a:moveTo>
                <a:cubicBezTo>
                  <a:pt x="60" y="44"/>
                  <a:pt x="60" y="44"/>
                  <a:pt x="60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68"/>
                  <a:pt x="88" y="68"/>
                  <a:pt x="88" y="68"/>
                </a:cubicBezTo>
                <a:lnTo>
                  <a:pt x="60" y="68"/>
                </a:lnTo>
                <a:close/>
                <a:moveTo>
                  <a:pt x="48" y="144"/>
                </a:moveTo>
                <a:cubicBezTo>
                  <a:pt x="17" y="144"/>
                  <a:pt x="17" y="144"/>
                  <a:pt x="17" y="144"/>
                </a:cubicBezTo>
                <a:cubicBezTo>
                  <a:pt x="12" y="144"/>
                  <a:pt x="8" y="137"/>
                  <a:pt x="8" y="132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8"/>
                  <a:pt x="14" y="8"/>
                  <a:pt x="17" y="8"/>
                </a:cubicBezTo>
                <a:cubicBezTo>
                  <a:pt x="135" y="8"/>
                  <a:pt x="135" y="8"/>
                  <a:pt x="135" y="8"/>
                </a:cubicBezTo>
                <a:cubicBezTo>
                  <a:pt x="138" y="8"/>
                  <a:pt x="144" y="8"/>
                  <a:pt x="144" y="14"/>
                </a:cubicBezTo>
                <a:cubicBezTo>
                  <a:pt x="144" y="48"/>
                  <a:pt x="144" y="48"/>
                  <a:pt x="144" y="48"/>
                </a:cubicBezTo>
                <a:cubicBezTo>
                  <a:pt x="144" y="50"/>
                  <a:pt x="146" y="52"/>
                  <a:pt x="148" y="52"/>
                </a:cubicBezTo>
                <a:cubicBezTo>
                  <a:pt x="150" y="52"/>
                  <a:pt x="152" y="50"/>
                  <a:pt x="152" y="48"/>
                </a:cubicBezTo>
                <a:cubicBezTo>
                  <a:pt x="152" y="14"/>
                  <a:pt x="152" y="14"/>
                  <a:pt x="152" y="14"/>
                </a:cubicBezTo>
                <a:cubicBezTo>
                  <a:pt x="152" y="6"/>
                  <a:pt x="145" y="0"/>
                  <a:pt x="1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142"/>
                  <a:pt x="7" y="152"/>
                  <a:pt x="17" y="152"/>
                </a:cubicBezTo>
                <a:cubicBezTo>
                  <a:pt x="48" y="152"/>
                  <a:pt x="48" y="152"/>
                  <a:pt x="48" y="152"/>
                </a:cubicBezTo>
                <a:cubicBezTo>
                  <a:pt x="50" y="152"/>
                  <a:pt x="52" y="150"/>
                  <a:pt x="52" y="148"/>
                </a:cubicBezTo>
                <a:cubicBezTo>
                  <a:pt x="52" y="145"/>
                  <a:pt x="50" y="144"/>
                  <a:pt x="48" y="144"/>
                </a:cubicBezTo>
                <a:close/>
                <a:moveTo>
                  <a:pt x="148" y="62"/>
                </a:moveTo>
                <a:cubicBezTo>
                  <a:pt x="141" y="62"/>
                  <a:pt x="136" y="67"/>
                  <a:pt x="136" y="74"/>
                </a:cubicBezTo>
                <a:cubicBezTo>
                  <a:pt x="136" y="79"/>
                  <a:pt x="139" y="83"/>
                  <a:pt x="144" y="85"/>
                </a:cubicBezTo>
                <a:cubicBezTo>
                  <a:pt x="144" y="132"/>
                  <a:pt x="144" y="132"/>
                  <a:pt x="144" y="132"/>
                </a:cubicBezTo>
                <a:cubicBezTo>
                  <a:pt x="144" y="137"/>
                  <a:pt x="140" y="143"/>
                  <a:pt x="135" y="143"/>
                </a:cubicBezTo>
                <a:cubicBezTo>
                  <a:pt x="87" y="143"/>
                  <a:pt x="87" y="143"/>
                  <a:pt x="87" y="143"/>
                </a:cubicBezTo>
                <a:cubicBezTo>
                  <a:pt x="86" y="139"/>
                  <a:pt x="81" y="135"/>
                  <a:pt x="76" y="135"/>
                </a:cubicBezTo>
                <a:cubicBezTo>
                  <a:pt x="69" y="135"/>
                  <a:pt x="64" y="141"/>
                  <a:pt x="64" y="147"/>
                </a:cubicBezTo>
                <a:cubicBezTo>
                  <a:pt x="64" y="154"/>
                  <a:pt x="69" y="159"/>
                  <a:pt x="76" y="159"/>
                </a:cubicBezTo>
                <a:cubicBezTo>
                  <a:pt x="81" y="159"/>
                  <a:pt x="86" y="156"/>
                  <a:pt x="87" y="151"/>
                </a:cubicBezTo>
                <a:cubicBezTo>
                  <a:pt x="135" y="151"/>
                  <a:pt x="135" y="151"/>
                  <a:pt x="135" y="151"/>
                </a:cubicBezTo>
                <a:cubicBezTo>
                  <a:pt x="145" y="151"/>
                  <a:pt x="152" y="141"/>
                  <a:pt x="152" y="132"/>
                </a:cubicBezTo>
                <a:cubicBezTo>
                  <a:pt x="152" y="85"/>
                  <a:pt x="152" y="85"/>
                  <a:pt x="152" y="85"/>
                </a:cubicBezTo>
                <a:cubicBezTo>
                  <a:pt x="157" y="83"/>
                  <a:pt x="160" y="79"/>
                  <a:pt x="160" y="74"/>
                </a:cubicBezTo>
                <a:cubicBezTo>
                  <a:pt x="160" y="67"/>
                  <a:pt x="155" y="62"/>
                  <a:pt x="148" y="62"/>
                </a:cubicBezTo>
                <a:close/>
                <a:moveTo>
                  <a:pt x="76" y="156"/>
                </a:moveTo>
                <a:cubicBezTo>
                  <a:pt x="72" y="156"/>
                  <a:pt x="68" y="152"/>
                  <a:pt x="68" y="148"/>
                </a:cubicBezTo>
                <a:cubicBezTo>
                  <a:pt x="68" y="143"/>
                  <a:pt x="72" y="140"/>
                  <a:pt x="76" y="140"/>
                </a:cubicBezTo>
                <a:cubicBezTo>
                  <a:pt x="80" y="140"/>
                  <a:pt x="84" y="143"/>
                  <a:pt x="84" y="148"/>
                </a:cubicBezTo>
                <a:cubicBezTo>
                  <a:pt x="84" y="152"/>
                  <a:pt x="80" y="156"/>
                  <a:pt x="76" y="156"/>
                </a:cubicBezTo>
                <a:close/>
                <a:moveTo>
                  <a:pt x="148" y="82"/>
                </a:moveTo>
                <a:cubicBezTo>
                  <a:pt x="144" y="82"/>
                  <a:pt x="140" y="78"/>
                  <a:pt x="140" y="74"/>
                </a:cubicBezTo>
                <a:cubicBezTo>
                  <a:pt x="140" y="69"/>
                  <a:pt x="144" y="66"/>
                  <a:pt x="148" y="66"/>
                </a:cubicBezTo>
                <a:cubicBezTo>
                  <a:pt x="152" y="66"/>
                  <a:pt x="156" y="69"/>
                  <a:pt x="156" y="74"/>
                </a:cubicBezTo>
                <a:cubicBezTo>
                  <a:pt x="156" y="78"/>
                  <a:pt x="152" y="82"/>
                  <a:pt x="148" y="82"/>
                </a:cubicBezTo>
                <a:close/>
                <a:moveTo>
                  <a:pt x="94" y="126"/>
                </a:moveTo>
                <a:cubicBezTo>
                  <a:pt x="97" y="128"/>
                  <a:pt x="97" y="128"/>
                  <a:pt x="97" y="128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20" y="116"/>
                  <a:pt x="120" y="116"/>
                  <a:pt x="120" y="116"/>
                </a:cubicBezTo>
                <a:cubicBezTo>
                  <a:pt x="120" y="112"/>
                  <a:pt x="120" y="112"/>
                  <a:pt x="120" y="112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30" y="126"/>
                  <a:pt x="130" y="126"/>
                  <a:pt x="130" y="126"/>
                </a:cubicBezTo>
                <a:cubicBezTo>
                  <a:pt x="113" y="84"/>
                  <a:pt x="113" y="84"/>
                  <a:pt x="113" y="84"/>
                </a:cubicBezTo>
                <a:cubicBezTo>
                  <a:pt x="110" y="84"/>
                  <a:pt x="110" y="84"/>
                  <a:pt x="110" y="84"/>
                </a:cubicBezTo>
                <a:lnTo>
                  <a:pt x="94" y="126"/>
                </a:lnTo>
                <a:close/>
                <a:moveTo>
                  <a:pt x="120" y="112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11" y="90"/>
                  <a:pt x="111" y="90"/>
                  <a:pt x="111" y="90"/>
                </a:cubicBezTo>
                <a:lnTo>
                  <a:pt x="120" y="11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3" name="Freeform 33"/>
          <p:cNvSpPr>
            <a:spLocks noEditPoints="1"/>
          </p:cNvSpPr>
          <p:nvPr/>
        </p:nvSpPr>
        <p:spPr bwMode="auto">
          <a:xfrm>
            <a:off x="2804902" y="4759219"/>
            <a:ext cx="326041" cy="324352"/>
          </a:xfrm>
          <a:custGeom>
            <a:avLst/>
            <a:gdLst>
              <a:gd name="T0" fmla="*/ 110 w 160"/>
              <a:gd name="T1" fmla="*/ 148 h 160"/>
              <a:gd name="T2" fmla="*/ 136 w 160"/>
              <a:gd name="T3" fmla="*/ 118 h 160"/>
              <a:gd name="T4" fmla="*/ 126 w 160"/>
              <a:gd name="T5" fmla="*/ 122 h 160"/>
              <a:gd name="T6" fmla="*/ 150 w 160"/>
              <a:gd name="T7" fmla="*/ 122 h 160"/>
              <a:gd name="T8" fmla="*/ 140 w 160"/>
              <a:gd name="T9" fmla="*/ 118 h 160"/>
              <a:gd name="T10" fmla="*/ 110 w 160"/>
              <a:gd name="T11" fmla="*/ 152 h 160"/>
              <a:gd name="T12" fmla="*/ 14 w 160"/>
              <a:gd name="T13" fmla="*/ 52 h 160"/>
              <a:gd name="T14" fmla="*/ 12 w 160"/>
              <a:gd name="T15" fmla="*/ 49 h 160"/>
              <a:gd name="T16" fmla="*/ 36 w 160"/>
              <a:gd name="T17" fmla="*/ 20 h 160"/>
              <a:gd name="T18" fmla="*/ 38 w 160"/>
              <a:gd name="T19" fmla="*/ 10 h 160"/>
              <a:gd name="T20" fmla="*/ 50 w 160"/>
              <a:gd name="T21" fmla="*/ 24 h 160"/>
              <a:gd name="T22" fmla="*/ 38 w 160"/>
              <a:gd name="T23" fmla="*/ 31 h 160"/>
              <a:gd name="T24" fmla="*/ 16 w 160"/>
              <a:gd name="T25" fmla="*/ 43 h 160"/>
              <a:gd name="T26" fmla="*/ 112 w 160"/>
              <a:gd name="T27" fmla="*/ 104 h 160"/>
              <a:gd name="T28" fmla="*/ 152 w 160"/>
              <a:gd name="T29" fmla="*/ 96 h 160"/>
              <a:gd name="T30" fmla="*/ 68 w 160"/>
              <a:gd name="T31" fmla="*/ 48 h 160"/>
              <a:gd name="T32" fmla="*/ 60 w 160"/>
              <a:gd name="T33" fmla="*/ 8 h 160"/>
              <a:gd name="T34" fmla="*/ 160 w 160"/>
              <a:gd name="T35" fmla="*/ 8 h 160"/>
              <a:gd name="T36" fmla="*/ 112 w 160"/>
              <a:gd name="T37" fmla="*/ 104 h 160"/>
              <a:gd name="T38" fmla="*/ 116 w 160"/>
              <a:gd name="T39" fmla="*/ 68 h 160"/>
              <a:gd name="T40" fmla="*/ 122 w 160"/>
              <a:gd name="T41" fmla="*/ 72 h 160"/>
              <a:gd name="T42" fmla="*/ 108 w 160"/>
              <a:gd name="T43" fmla="*/ 28 h 160"/>
              <a:gd name="T44" fmla="*/ 90 w 160"/>
              <a:gd name="T45" fmla="*/ 32 h 160"/>
              <a:gd name="T46" fmla="*/ 92 w 160"/>
              <a:gd name="T47" fmla="*/ 24 h 160"/>
              <a:gd name="T48" fmla="*/ 136 w 160"/>
              <a:gd name="T49" fmla="*/ 30 h 160"/>
              <a:gd name="T50" fmla="*/ 132 w 160"/>
              <a:gd name="T51" fmla="*/ 28 h 160"/>
              <a:gd name="T52" fmla="*/ 92 w 160"/>
              <a:gd name="T53" fmla="*/ 152 h 160"/>
              <a:gd name="T54" fmla="*/ 8 w 160"/>
              <a:gd name="T55" fmla="*/ 60 h 160"/>
              <a:gd name="T56" fmla="*/ 100 w 160"/>
              <a:gd name="T57" fmla="*/ 152 h 160"/>
              <a:gd name="T58" fmla="*/ 0 w 160"/>
              <a:gd name="T59" fmla="*/ 152 h 160"/>
              <a:gd name="T60" fmla="*/ 56 w 160"/>
              <a:gd name="T61" fmla="*/ 127 h 160"/>
              <a:gd name="T62" fmla="*/ 52 w 160"/>
              <a:gd name="T63" fmla="*/ 144 h 160"/>
              <a:gd name="T64" fmla="*/ 48 w 160"/>
              <a:gd name="T65" fmla="*/ 127 h 160"/>
              <a:gd name="T66" fmla="*/ 52 w 160"/>
              <a:gd name="T67" fmla="*/ 124 h 160"/>
              <a:gd name="T68" fmla="*/ 56 w 160"/>
              <a:gd name="T69" fmla="*/ 127 h 160"/>
              <a:gd name="T70" fmla="*/ 44 w 160"/>
              <a:gd name="T71" fmla="*/ 108 h 160"/>
              <a:gd name="T72" fmla="*/ 60 w 160"/>
              <a:gd name="T73" fmla="*/ 92 h 160"/>
              <a:gd name="T74" fmla="*/ 64 w 160"/>
              <a:gd name="T75" fmla="*/ 92 h 160"/>
              <a:gd name="T76" fmla="*/ 40 w 160"/>
              <a:gd name="T77" fmla="*/ 108 h 160"/>
              <a:gd name="T78" fmla="*/ 34 w 160"/>
              <a:gd name="T79" fmla="*/ 108 h 160"/>
              <a:gd name="T80" fmla="*/ 36 w 160"/>
              <a:gd name="T81" fmla="*/ 106 h 160"/>
              <a:gd name="T82" fmla="*/ 68 w 160"/>
              <a:gd name="T83" fmla="*/ 106 h 160"/>
              <a:gd name="T84" fmla="*/ 70 w 160"/>
              <a:gd name="T85" fmla="*/ 108 h 160"/>
              <a:gd name="T86" fmla="*/ 36 w 160"/>
              <a:gd name="T87" fmla="*/ 108 h 160"/>
              <a:gd name="T88" fmla="*/ 68 w 160"/>
              <a:gd name="T89" fmla="*/ 106 h 160"/>
              <a:gd name="T90" fmla="*/ 68 w 160"/>
              <a:gd name="T91" fmla="*/ 10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0" h="160">
                <a:moveTo>
                  <a:pt x="110" y="152"/>
                </a:moveTo>
                <a:cubicBezTo>
                  <a:pt x="109" y="152"/>
                  <a:pt x="108" y="151"/>
                  <a:pt x="108" y="150"/>
                </a:cubicBezTo>
                <a:cubicBezTo>
                  <a:pt x="108" y="148"/>
                  <a:pt x="109" y="148"/>
                  <a:pt x="110" y="148"/>
                </a:cubicBezTo>
                <a:cubicBezTo>
                  <a:pt x="116" y="148"/>
                  <a:pt x="116" y="148"/>
                  <a:pt x="116" y="148"/>
                </a:cubicBezTo>
                <a:cubicBezTo>
                  <a:pt x="127" y="148"/>
                  <a:pt x="136" y="139"/>
                  <a:pt x="136" y="128"/>
                </a:cubicBezTo>
                <a:cubicBezTo>
                  <a:pt x="136" y="118"/>
                  <a:pt x="136" y="118"/>
                  <a:pt x="136" y="118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28" y="126"/>
                  <a:pt x="127" y="126"/>
                  <a:pt x="126" y="125"/>
                </a:cubicBezTo>
                <a:cubicBezTo>
                  <a:pt x="125" y="124"/>
                  <a:pt x="125" y="123"/>
                  <a:pt x="126" y="122"/>
                </a:cubicBezTo>
                <a:cubicBezTo>
                  <a:pt x="135" y="113"/>
                  <a:pt x="135" y="113"/>
                  <a:pt x="135" y="113"/>
                </a:cubicBezTo>
                <a:cubicBezTo>
                  <a:pt x="137" y="111"/>
                  <a:pt x="139" y="111"/>
                  <a:pt x="141" y="113"/>
                </a:cubicBezTo>
                <a:cubicBezTo>
                  <a:pt x="150" y="122"/>
                  <a:pt x="150" y="122"/>
                  <a:pt x="150" y="122"/>
                </a:cubicBezTo>
                <a:cubicBezTo>
                  <a:pt x="151" y="123"/>
                  <a:pt x="151" y="124"/>
                  <a:pt x="150" y="125"/>
                </a:cubicBezTo>
                <a:cubicBezTo>
                  <a:pt x="149" y="126"/>
                  <a:pt x="148" y="126"/>
                  <a:pt x="147" y="125"/>
                </a:cubicBezTo>
                <a:cubicBezTo>
                  <a:pt x="140" y="118"/>
                  <a:pt x="140" y="118"/>
                  <a:pt x="140" y="118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0" y="141"/>
                  <a:pt x="129" y="152"/>
                  <a:pt x="116" y="152"/>
                </a:cubicBezTo>
                <a:lnTo>
                  <a:pt x="110" y="152"/>
                </a:lnTo>
                <a:close/>
                <a:moveTo>
                  <a:pt x="16" y="49"/>
                </a:moveTo>
                <a:cubicBezTo>
                  <a:pt x="16" y="50"/>
                  <a:pt x="16" y="50"/>
                  <a:pt x="16" y="49"/>
                </a:cubicBezTo>
                <a:cubicBezTo>
                  <a:pt x="16" y="51"/>
                  <a:pt x="15" y="52"/>
                  <a:pt x="14" y="52"/>
                </a:cubicBezTo>
                <a:cubicBezTo>
                  <a:pt x="13" y="52"/>
                  <a:pt x="12" y="51"/>
                  <a:pt x="12" y="50"/>
                </a:cubicBezTo>
                <a:cubicBezTo>
                  <a:pt x="12" y="50"/>
                  <a:pt x="12" y="50"/>
                  <a:pt x="12" y="49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30"/>
                  <a:pt x="23" y="20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45" y="20"/>
                  <a:pt x="45" y="20"/>
                  <a:pt x="45" y="20"/>
                </a:cubicBezTo>
                <a:cubicBezTo>
                  <a:pt x="38" y="12"/>
                  <a:pt x="38" y="12"/>
                  <a:pt x="38" y="12"/>
                </a:cubicBezTo>
                <a:cubicBezTo>
                  <a:pt x="37" y="12"/>
                  <a:pt x="37" y="10"/>
                  <a:pt x="38" y="10"/>
                </a:cubicBezTo>
                <a:cubicBezTo>
                  <a:pt x="39" y="9"/>
                  <a:pt x="40" y="9"/>
                  <a:pt x="41" y="10"/>
                </a:cubicBezTo>
                <a:cubicBezTo>
                  <a:pt x="50" y="19"/>
                  <a:pt x="50" y="19"/>
                  <a:pt x="50" y="19"/>
                </a:cubicBezTo>
                <a:cubicBezTo>
                  <a:pt x="52" y="20"/>
                  <a:pt x="52" y="23"/>
                  <a:pt x="50" y="24"/>
                </a:cubicBezTo>
                <a:cubicBezTo>
                  <a:pt x="41" y="34"/>
                  <a:pt x="41" y="34"/>
                  <a:pt x="41" y="34"/>
                </a:cubicBezTo>
                <a:cubicBezTo>
                  <a:pt x="40" y="34"/>
                  <a:pt x="39" y="34"/>
                  <a:pt x="38" y="34"/>
                </a:cubicBezTo>
                <a:cubicBezTo>
                  <a:pt x="37" y="33"/>
                  <a:pt x="37" y="32"/>
                  <a:pt x="38" y="31"/>
                </a:cubicBezTo>
                <a:cubicBezTo>
                  <a:pt x="45" y="24"/>
                  <a:pt x="45" y="24"/>
                  <a:pt x="45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25" y="23"/>
                  <a:pt x="16" y="32"/>
                  <a:pt x="16" y="43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9"/>
                  <a:pt x="16" y="49"/>
                  <a:pt x="16" y="49"/>
                </a:cubicBezTo>
                <a:close/>
                <a:moveTo>
                  <a:pt x="112" y="104"/>
                </a:moveTo>
                <a:cubicBezTo>
                  <a:pt x="110" y="104"/>
                  <a:pt x="108" y="102"/>
                  <a:pt x="108" y="100"/>
                </a:cubicBezTo>
                <a:cubicBezTo>
                  <a:pt x="108" y="97"/>
                  <a:pt x="110" y="96"/>
                  <a:pt x="112" y="96"/>
                </a:cubicBezTo>
                <a:cubicBezTo>
                  <a:pt x="152" y="96"/>
                  <a:pt x="152" y="96"/>
                  <a:pt x="152" y="96"/>
                </a:cubicBezTo>
                <a:cubicBezTo>
                  <a:pt x="152" y="8"/>
                  <a:pt x="152" y="8"/>
                  <a:pt x="152" y="8"/>
                </a:cubicBezTo>
                <a:cubicBezTo>
                  <a:pt x="68" y="8"/>
                  <a:pt x="68" y="8"/>
                  <a:pt x="68" y="8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50"/>
                  <a:pt x="66" y="52"/>
                  <a:pt x="64" y="52"/>
                </a:cubicBezTo>
                <a:cubicBezTo>
                  <a:pt x="62" y="52"/>
                  <a:pt x="60" y="50"/>
                  <a:pt x="60" y="48"/>
                </a:cubicBezTo>
                <a:cubicBezTo>
                  <a:pt x="60" y="8"/>
                  <a:pt x="60" y="8"/>
                  <a:pt x="60" y="8"/>
                </a:cubicBezTo>
                <a:cubicBezTo>
                  <a:pt x="60" y="3"/>
                  <a:pt x="64" y="0"/>
                  <a:pt x="68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6" y="0"/>
                  <a:pt x="160" y="3"/>
                  <a:pt x="160" y="8"/>
                </a:cubicBezTo>
                <a:cubicBezTo>
                  <a:pt x="160" y="96"/>
                  <a:pt x="160" y="96"/>
                  <a:pt x="160" y="96"/>
                </a:cubicBezTo>
                <a:cubicBezTo>
                  <a:pt x="160" y="100"/>
                  <a:pt x="156" y="104"/>
                  <a:pt x="152" y="104"/>
                </a:cubicBezTo>
                <a:lnTo>
                  <a:pt x="112" y="104"/>
                </a:lnTo>
                <a:close/>
                <a:moveTo>
                  <a:pt x="132" y="28"/>
                </a:moveTo>
                <a:cubicBezTo>
                  <a:pt x="116" y="28"/>
                  <a:pt x="116" y="28"/>
                  <a:pt x="116" y="28"/>
                </a:cubicBezTo>
                <a:cubicBezTo>
                  <a:pt x="116" y="68"/>
                  <a:pt x="116" y="68"/>
                  <a:pt x="116" y="68"/>
                </a:cubicBezTo>
                <a:cubicBezTo>
                  <a:pt x="122" y="68"/>
                  <a:pt x="122" y="68"/>
                  <a:pt x="122" y="68"/>
                </a:cubicBezTo>
                <a:cubicBezTo>
                  <a:pt x="123" y="68"/>
                  <a:pt x="124" y="68"/>
                  <a:pt x="124" y="70"/>
                </a:cubicBezTo>
                <a:cubicBezTo>
                  <a:pt x="124" y="71"/>
                  <a:pt x="123" y="72"/>
                  <a:pt x="122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28"/>
                  <a:pt x="108" y="28"/>
                  <a:pt x="108" y="28"/>
                </a:cubicBezTo>
                <a:cubicBezTo>
                  <a:pt x="92" y="28"/>
                  <a:pt x="92" y="28"/>
                  <a:pt x="92" y="28"/>
                </a:cubicBezTo>
                <a:cubicBezTo>
                  <a:pt x="92" y="30"/>
                  <a:pt x="92" y="30"/>
                  <a:pt x="92" y="30"/>
                </a:cubicBezTo>
                <a:cubicBezTo>
                  <a:pt x="92" y="31"/>
                  <a:pt x="91" y="32"/>
                  <a:pt x="90" y="32"/>
                </a:cubicBezTo>
                <a:cubicBezTo>
                  <a:pt x="89" y="32"/>
                  <a:pt x="88" y="31"/>
                  <a:pt x="88" y="30"/>
                </a:cubicBezTo>
                <a:cubicBezTo>
                  <a:pt x="88" y="28"/>
                  <a:pt x="88" y="28"/>
                  <a:pt x="88" y="28"/>
                </a:cubicBezTo>
                <a:cubicBezTo>
                  <a:pt x="88" y="25"/>
                  <a:pt x="90" y="24"/>
                  <a:pt x="92" y="24"/>
                </a:cubicBezTo>
                <a:cubicBezTo>
                  <a:pt x="132" y="24"/>
                  <a:pt x="132" y="24"/>
                  <a:pt x="132" y="24"/>
                </a:cubicBezTo>
                <a:cubicBezTo>
                  <a:pt x="134" y="24"/>
                  <a:pt x="136" y="25"/>
                  <a:pt x="136" y="28"/>
                </a:cubicBezTo>
                <a:cubicBezTo>
                  <a:pt x="136" y="30"/>
                  <a:pt x="136" y="30"/>
                  <a:pt x="136" y="30"/>
                </a:cubicBezTo>
                <a:cubicBezTo>
                  <a:pt x="136" y="31"/>
                  <a:pt x="135" y="32"/>
                  <a:pt x="134" y="32"/>
                </a:cubicBezTo>
                <a:cubicBezTo>
                  <a:pt x="133" y="32"/>
                  <a:pt x="132" y="31"/>
                  <a:pt x="132" y="30"/>
                </a:cubicBezTo>
                <a:lnTo>
                  <a:pt x="132" y="28"/>
                </a:lnTo>
                <a:close/>
                <a:moveTo>
                  <a:pt x="8" y="68"/>
                </a:moveTo>
                <a:cubicBezTo>
                  <a:pt x="8" y="152"/>
                  <a:pt x="8" y="152"/>
                  <a:pt x="8" y="152"/>
                </a:cubicBezTo>
                <a:cubicBezTo>
                  <a:pt x="92" y="152"/>
                  <a:pt x="92" y="152"/>
                  <a:pt x="92" y="152"/>
                </a:cubicBezTo>
                <a:cubicBezTo>
                  <a:pt x="92" y="68"/>
                  <a:pt x="92" y="68"/>
                  <a:pt x="92" y="68"/>
                </a:cubicBezTo>
                <a:lnTo>
                  <a:pt x="8" y="68"/>
                </a:lnTo>
                <a:close/>
                <a:moveTo>
                  <a:pt x="8" y="60"/>
                </a:moveTo>
                <a:cubicBezTo>
                  <a:pt x="92" y="60"/>
                  <a:pt x="92" y="60"/>
                  <a:pt x="92" y="60"/>
                </a:cubicBezTo>
                <a:cubicBezTo>
                  <a:pt x="97" y="60"/>
                  <a:pt x="100" y="63"/>
                  <a:pt x="100" y="67"/>
                </a:cubicBezTo>
                <a:cubicBezTo>
                  <a:pt x="100" y="152"/>
                  <a:pt x="100" y="152"/>
                  <a:pt x="100" y="152"/>
                </a:cubicBezTo>
                <a:cubicBezTo>
                  <a:pt x="100" y="156"/>
                  <a:pt x="96" y="160"/>
                  <a:pt x="92" y="160"/>
                </a:cubicBezTo>
                <a:cubicBezTo>
                  <a:pt x="8" y="160"/>
                  <a:pt x="8" y="160"/>
                  <a:pt x="8" y="160"/>
                </a:cubicBezTo>
                <a:cubicBezTo>
                  <a:pt x="4" y="160"/>
                  <a:pt x="0" y="156"/>
                  <a:pt x="0" y="15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3"/>
                  <a:pt x="4" y="60"/>
                  <a:pt x="8" y="60"/>
                </a:cubicBezTo>
                <a:close/>
                <a:moveTo>
                  <a:pt x="56" y="127"/>
                </a:moveTo>
                <a:cubicBezTo>
                  <a:pt x="56" y="127"/>
                  <a:pt x="56" y="128"/>
                  <a:pt x="56" y="127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6" y="142"/>
                  <a:pt x="54" y="144"/>
                  <a:pt x="52" y="144"/>
                </a:cubicBezTo>
                <a:cubicBezTo>
                  <a:pt x="50" y="144"/>
                  <a:pt x="48" y="142"/>
                  <a:pt x="48" y="140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8" y="127"/>
                  <a:pt x="48" y="127"/>
                  <a:pt x="48" y="127"/>
                </a:cubicBezTo>
                <a:cubicBezTo>
                  <a:pt x="39" y="125"/>
                  <a:pt x="32" y="117"/>
                  <a:pt x="32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6" y="116"/>
                  <a:pt x="43" y="124"/>
                  <a:pt x="52" y="124"/>
                </a:cubicBezTo>
                <a:cubicBezTo>
                  <a:pt x="61" y="124"/>
                  <a:pt x="68" y="116"/>
                  <a:pt x="68" y="108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72" y="117"/>
                  <a:pt x="65" y="125"/>
                  <a:pt x="56" y="127"/>
                </a:cubicBezTo>
                <a:close/>
                <a:moveTo>
                  <a:pt x="52" y="84"/>
                </a:moveTo>
                <a:cubicBezTo>
                  <a:pt x="48" y="84"/>
                  <a:pt x="44" y="87"/>
                  <a:pt x="44" y="92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4" y="112"/>
                  <a:pt x="48" y="116"/>
                  <a:pt x="52" y="116"/>
                </a:cubicBezTo>
                <a:cubicBezTo>
                  <a:pt x="56" y="116"/>
                  <a:pt x="60" y="112"/>
                  <a:pt x="60" y="108"/>
                </a:cubicBezTo>
                <a:cubicBezTo>
                  <a:pt x="60" y="92"/>
                  <a:pt x="60" y="92"/>
                  <a:pt x="60" y="92"/>
                </a:cubicBezTo>
                <a:cubicBezTo>
                  <a:pt x="60" y="87"/>
                  <a:pt x="56" y="84"/>
                  <a:pt x="52" y="84"/>
                </a:cubicBezTo>
                <a:close/>
                <a:moveTo>
                  <a:pt x="52" y="80"/>
                </a:moveTo>
                <a:cubicBezTo>
                  <a:pt x="59" y="80"/>
                  <a:pt x="64" y="85"/>
                  <a:pt x="64" y="92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14"/>
                  <a:pt x="59" y="120"/>
                  <a:pt x="52" y="120"/>
                </a:cubicBezTo>
                <a:cubicBezTo>
                  <a:pt x="45" y="120"/>
                  <a:pt x="40" y="114"/>
                  <a:pt x="40" y="108"/>
                </a:cubicBezTo>
                <a:cubicBezTo>
                  <a:pt x="40" y="92"/>
                  <a:pt x="40" y="92"/>
                  <a:pt x="40" y="92"/>
                </a:cubicBezTo>
                <a:cubicBezTo>
                  <a:pt x="40" y="85"/>
                  <a:pt x="45" y="80"/>
                  <a:pt x="52" y="80"/>
                </a:cubicBezTo>
                <a:close/>
                <a:moveTo>
                  <a:pt x="34" y="108"/>
                </a:moveTo>
                <a:cubicBezTo>
                  <a:pt x="33" y="108"/>
                  <a:pt x="32" y="107"/>
                  <a:pt x="32" y="106"/>
                </a:cubicBezTo>
                <a:cubicBezTo>
                  <a:pt x="32" y="104"/>
                  <a:pt x="33" y="104"/>
                  <a:pt x="34" y="104"/>
                </a:cubicBezTo>
                <a:cubicBezTo>
                  <a:pt x="35" y="104"/>
                  <a:pt x="36" y="104"/>
                  <a:pt x="36" y="106"/>
                </a:cubicBezTo>
                <a:cubicBezTo>
                  <a:pt x="36" y="107"/>
                  <a:pt x="35" y="108"/>
                  <a:pt x="34" y="108"/>
                </a:cubicBezTo>
                <a:close/>
                <a:moveTo>
                  <a:pt x="70" y="108"/>
                </a:moveTo>
                <a:cubicBezTo>
                  <a:pt x="69" y="108"/>
                  <a:pt x="68" y="107"/>
                  <a:pt x="68" y="106"/>
                </a:cubicBezTo>
                <a:cubicBezTo>
                  <a:pt x="68" y="104"/>
                  <a:pt x="69" y="104"/>
                  <a:pt x="70" y="104"/>
                </a:cubicBezTo>
                <a:cubicBezTo>
                  <a:pt x="71" y="104"/>
                  <a:pt x="72" y="104"/>
                  <a:pt x="72" y="106"/>
                </a:cubicBezTo>
                <a:cubicBezTo>
                  <a:pt x="72" y="107"/>
                  <a:pt x="71" y="108"/>
                  <a:pt x="70" y="108"/>
                </a:cubicBezTo>
                <a:close/>
                <a:moveTo>
                  <a:pt x="32" y="106"/>
                </a:moveTo>
                <a:cubicBezTo>
                  <a:pt x="36" y="106"/>
                  <a:pt x="36" y="106"/>
                  <a:pt x="36" y="106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32" y="108"/>
                  <a:pt x="32" y="108"/>
                  <a:pt x="32" y="108"/>
                </a:cubicBezTo>
                <a:lnTo>
                  <a:pt x="32" y="106"/>
                </a:lnTo>
                <a:close/>
                <a:moveTo>
                  <a:pt x="68" y="106"/>
                </a:moveTo>
                <a:cubicBezTo>
                  <a:pt x="72" y="106"/>
                  <a:pt x="72" y="106"/>
                  <a:pt x="72" y="106"/>
                </a:cubicBezTo>
                <a:cubicBezTo>
                  <a:pt x="72" y="108"/>
                  <a:pt x="72" y="108"/>
                  <a:pt x="72" y="108"/>
                </a:cubicBezTo>
                <a:cubicBezTo>
                  <a:pt x="68" y="108"/>
                  <a:pt x="68" y="108"/>
                  <a:pt x="68" y="108"/>
                </a:cubicBezTo>
                <a:lnTo>
                  <a:pt x="68" y="10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4" name="TextBox 266"/>
          <p:cNvSpPr txBox="1"/>
          <p:nvPr/>
        </p:nvSpPr>
        <p:spPr>
          <a:xfrm>
            <a:off x="4816653" y="5127789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TextBox 266"/>
          <p:cNvSpPr txBox="1"/>
          <p:nvPr/>
        </p:nvSpPr>
        <p:spPr>
          <a:xfrm>
            <a:off x="3637121" y="5127789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Sis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TextBox 266"/>
          <p:cNvSpPr txBox="1"/>
          <p:nvPr/>
        </p:nvSpPr>
        <p:spPr>
          <a:xfrm>
            <a:off x="5944902" y="512778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TextBox 266"/>
          <p:cNvSpPr txBox="1"/>
          <p:nvPr/>
        </p:nvSpPr>
        <p:spPr>
          <a:xfrm>
            <a:off x="6530992" y="5127789"/>
            <a:ext cx="12811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imagemoderation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TextBox 266"/>
          <p:cNvSpPr txBox="1"/>
          <p:nvPr/>
        </p:nvSpPr>
        <p:spPr>
          <a:xfrm>
            <a:off x="7729814" y="512778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textmoderation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TextBox 266"/>
          <p:cNvSpPr txBox="1"/>
          <p:nvPr/>
        </p:nvSpPr>
        <p:spPr>
          <a:xfrm>
            <a:off x="9037378" y="5127789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vcm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TextBox 266"/>
          <p:cNvSpPr txBox="1"/>
          <p:nvPr/>
        </p:nvSpPr>
        <p:spPr>
          <a:xfrm>
            <a:off x="10079830" y="5127789"/>
            <a:ext cx="542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cbsqa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TextBox 266"/>
          <p:cNvSpPr txBox="1"/>
          <p:nvPr/>
        </p:nvSpPr>
        <p:spPr>
          <a:xfrm>
            <a:off x="11090615" y="5127789"/>
            <a:ext cx="51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cbssa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Freeform 37"/>
          <p:cNvSpPr>
            <a:spLocks noEditPoints="1"/>
          </p:cNvSpPr>
          <p:nvPr/>
        </p:nvSpPr>
        <p:spPr bwMode="auto">
          <a:xfrm>
            <a:off x="3733554" y="4774422"/>
            <a:ext cx="389392" cy="293944"/>
          </a:xfrm>
          <a:custGeom>
            <a:avLst/>
            <a:gdLst>
              <a:gd name="T0" fmla="*/ 130 w 192"/>
              <a:gd name="T1" fmla="*/ 4 h 144"/>
              <a:gd name="T2" fmla="*/ 184 w 192"/>
              <a:gd name="T3" fmla="*/ 12 h 144"/>
              <a:gd name="T4" fmla="*/ 192 w 192"/>
              <a:gd name="T5" fmla="*/ 54 h 144"/>
              <a:gd name="T6" fmla="*/ 4 w 192"/>
              <a:gd name="T7" fmla="*/ 58 h 144"/>
              <a:gd name="T8" fmla="*/ 13 w 192"/>
              <a:gd name="T9" fmla="*/ 8 h 144"/>
              <a:gd name="T10" fmla="*/ 58 w 192"/>
              <a:gd name="T11" fmla="*/ 0 h 144"/>
              <a:gd name="T12" fmla="*/ 0 w 192"/>
              <a:gd name="T13" fmla="*/ 54 h 144"/>
              <a:gd name="T14" fmla="*/ 58 w 192"/>
              <a:gd name="T15" fmla="*/ 136 h 144"/>
              <a:gd name="T16" fmla="*/ 8 w 192"/>
              <a:gd name="T17" fmla="*/ 89 h 144"/>
              <a:gd name="T18" fmla="*/ 0 w 192"/>
              <a:gd name="T19" fmla="*/ 131 h 144"/>
              <a:gd name="T20" fmla="*/ 62 w 192"/>
              <a:gd name="T21" fmla="*/ 140 h 144"/>
              <a:gd name="T22" fmla="*/ 184 w 192"/>
              <a:gd name="T23" fmla="*/ 89 h 144"/>
              <a:gd name="T24" fmla="*/ 134 w 192"/>
              <a:gd name="T25" fmla="*/ 135 h 144"/>
              <a:gd name="T26" fmla="*/ 179 w 192"/>
              <a:gd name="T27" fmla="*/ 143 h 144"/>
              <a:gd name="T28" fmla="*/ 188 w 192"/>
              <a:gd name="T29" fmla="*/ 85 h 144"/>
              <a:gd name="T30" fmla="*/ 94 w 192"/>
              <a:gd name="T31" fmla="*/ 100 h 144"/>
              <a:gd name="T32" fmla="*/ 98 w 192"/>
              <a:gd name="T33" fmla="*/ 92 h 144"/>
              <a:gd name="T34" fmla="*/ 94 w 192"/>
              <a:gd name="T35" fmla="*/ 108 h 144"/>
              <a:gd name="T36" fmla="*/ 98 w 192"/>
              <a:gd name="T37" fmla="*/ 116 h 144"/>
              <a:gd name="T38" fmla="*/ 96 w 192"/>
              <a:gd name="T39" fmla="*/ 74 h 144"/>
              <a:gd name="T40" fmla="*/ 96 w 192"/>
              <a:gd name="T41" fmla="*/ 86 h 144"/>
              <a:gd name="T42" fmla="*/ 96 w 192"/>
              <a:gd name="T43" fmla="*/ 74 h 144"/>
              <a:gd name="T44" fmla="*/ 94 w 192"/>
              <a:gd name="T45" fmla="*/ 36 h 144"/>
              <a:gd name="T46" fmla="*/ 98 w 192"/>
              <a:gd name="T47" fmla="*/ 28 h 144"/>
              <a:gd name="T48" fmla="*/ 94 w 192"/>
              <a:gd name="T49" fmla="*/ 60 h 144"/>
              <a:gd name="T50" fmla="*/ 98 w 192"/>
              <a:gd name="T51" fmla="*/ 68 h 144"/>
              <a:gd name="T52" fmla="*/ 96 w 192"/>
              <a:gd name="T53" fmla="*/ 42 h 144"/>
              <a:gd name="T54" fmla="*/ 96 w 192"/>
              <a:gd name="T55" fmla="*/ 54 h 144"/>
              <a:gd name="T56" fmla="*/ 96 w 192"/>
              <a:gd name="T57" fmla="*/ 42 h 144"/>
              <a:gd name="T58" fmla="*/ 130 w 192"/>
              <a:gd name="T59" fmla="*/ 54 h 144"/>
              <a:gd name="T60" fmla="*/ 118 w 192"/>
              <a:gd name="T61" fmla="*/ 89 h 144"/>
              <a:gd name="T62" fmla="*/ 138 w 192"/>
              <a:gd name="T63" fmla="*/ 89 h 144"/>
              <a:gd name="T64" fmla="*/ 127 w 192"/>
              <a:gd name="T65" fmla="*/ 58 h 144"/>
              <a:gd name="T66" fmla="*/ 122 w 192"/>
              <a:gd name="T67" fmla="*/ 75 h 144"/>
              <a:gd name="T68" fmla="*/ 154 w 192"/>
              <a:gd name="T69" fmla="*/ 90 h 144"/>
              <a:gd name="T70" fmla="*/ 166 w 192"/>
              <a:gd name="T71" fmla="*/ 89 h 144"/>
              <a:gd name="T72" fmla="*/ 148 w 192"/>
              <a:gd name="T73" fmla="*/ 66 h 144"/>
              <a:gd name="T74" fmla="*/ 162 w 192"/>
              <a:gd name="T75" fmla="*/ 73 h 144"/>
              <a:gd name="T76" fmla="*/ 162 w 192"/>
              <a:gd name="T77" fmla="*/ 76 h 144"/>
              <a:gd name="T78" fmla="*/ 155 w 192"/>
              <a:gd name="T79" fmla="*/ 86 h 144"/>
              <a:gd name="T80" fmla="*/ 152 w 192"/>
              <a:gd name="T81" fmla="*/ 79 h 144"/>
              <a:gd name="T82" fmla="*/ 74 w 192"/>
              <a:gd name="T83" fmla="*/ 78 h 144"/>
              <a:gd name="T84" fmla="*/ 74 w 192"/>
              <a:gd name="T85" fmla="*/ 98 h 144"/>
              <a:gd name="T86" fmla="*/ 74 w 192"/>
              <a:gd name="T87" fmla="*/ 78 h 144"/>
              <a:gd name="T88" fmla="*/ 63 w 192"/>
              <a:gd name="T89" fmla="*/ 100 h 144"/>
              <a:gd name="T90" fmla="*/ 67 w 192"/>
              <a:gd name="T91" fmla="*/ 76 h 144"/>
              <a:gd name="T92" fmla="*/ 55 w 192"/>
              <a:gd name="T93" fmla="*/ 96 h 144"/>
              <a:gd name="T94" fmla="*/ 59 w 192"/>
              <a:gd name="T95" fmla="*/ 80 h 144"/>
              <a:gd name="T96" fmla="*/ 48 w 192"/>
              <a:gd name="T97" fmla="*/ 42 h 144"/>
              <a:gd name="T98" fmla="*/ 50 w 192"/>
              <a:gd name="T99" fmla="*/ 96 h 144"/>
              <a:gd name="T100" fmla="*/ 48 w 192"/>
              <a:gd name="T101" fmla="*/ 46 h 144"/>
              <a:gd name="T102" fmla="*/ 76 w 192"/>
              <a:gd name="T103" fmla="*/ 70 h 144"/>
              <a:gd name="T104" fmla="*/ 50 w 192"/>
              <a:gd name="T105" fmla="*/ 73 h 144"/>
              <a:gd name="T106" fmla="*/ 66 w 192"/>
              <a:gd name="T107" fmla="*/ 70 h 144"/>
              <a:gd name="T108" fmla="*/ 50 w 192"/>
              <a:gd name="T109" fmla="*/ 49 h 144"/>
              <a:gd name="T110" fmla="*/ 46 w 192"/>
              <a:gd name="T111" fmla="*/ 68 h 144"/>
              <a:gd name="T112" fmla="*/ 44 w 192"/>
              <a:gd name="T113" fmla="*/ 72 h 144"/>
              <a:gd name="T114" fmla="*/ 48 w 192"/>
              <a:gd name="T115" fmla="*/ 7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92" h="144">
                <a:moveTo>
                  <a:pt x="180" y="0"/>
                </a:moveTo>
                <a:cubicBezTo>
                  <a:pt x="134" y="0"/>
                  <a:pt x="134" y="0"/>
                  <a:pt x="134" y="0"/>
                </a:cubicBezTo>
                <a:cubicBezTo>
                  <a:pt x="132" y="0"/>
                  <a:pt x="130" y="1"/>
                  <a:pt x="130" y="4"/>
                </a:cubicBezTo>
                <a:cubicBezTo>
                  <a:pt x="130" y="6"/>
                  <a:pt x="132" y="8"/>
                  <a:pt x="134" y="8"/>
                </a:cubicBezTo>
                <a:cubicBezTo>
                  <a:pt x="180" y="8"/>
                  <a:pt x="180" y="8"/>
                  <a:pt x="180" y="8"/>
                </a:cubicBezTo>
                <a:cubicBezTo>
                  <a:pt x="182" y="8"/>
                  <a:pt x="184" y="9"/>
                  <a:pt x="184" y="12"/>
                </a:cubicBezTo>
                <a:cubicBezTo>
                  <a:pt x="184" y="54"/>
                  <a:pt x="184" y="54"/>
                  <a:pt x="184" y="54"/>
                </a:cubicBezTo>
                <a:cubicBezTo>
                  <a:pt x="184" y="56"/>
                  <a:pt x="186" y="58"/>
                  <a:pt x="188" y="58"/>
                </a:cubicBezTo>
                <a:cubicBezTo>
                  <a:pt x="190" y="58"/>
                  <a:pt x="192" y="56"/>
                  <a:pt x="192" y="54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4" y="58"/>
                </a:moveTo>
                <a:cubicBezTo>
                  <a:pt x="6" y="58"/>
                  <a:pt x="8" y="57"/>
                  <a:pt x="8" y="54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0"/>
                  <a:pt x="10" y="8"/>
                  <a:pt x="13" y="8"/>
                </a:cubicBezTo>
                <a:cubicBezTo>
                  <a:pt x="58" y="8"/>
                  <a:pt x="58" y="8"/>
                  <a:pt x="58" y="8"/>
                </a:cubicBezTo>
                <a:cubicBezTo>
                  <a:pt x="60" y="8"/>
                  <a:pt x="62" y="6"/>
                  <a:pt x="62" y="4"/>
                </a:cubicBezTo>
                <a:cubicBezTo>
                  <a:pt x="62" y="1"/>
                  <a:pt x="60" y="0"/>
                  <a:pt x="5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6"/>
                  <a:pt x="2" y="58"/>
                  <a:pt x="4" y="58"/>
                </a:cubicBezTo>
                <a:close/>
                <a:moveTo>
                  <a:pt x="58" y="136"/>
                </a:moveTo>
                <a:cubicBezTo>
                  <a:pt x="58" y="136"/>
                  <a:pt x="58" y="136"/>
                  <a:pt x="58" y="136"/>
                </a:cubicBezTo>
                <a:cubicBezTo>
                  <a:pt x="13" y="136"/>
                  <a:pt x="13" y="136"/>
                  <a:pt x="13" y="136"/>
                </a:cubicBezTo>
                <a:cubicBezTo>
                  <a:pt x="10" y="136"/>
                  <a:pt x="8" y="133"/>
                  <a:pt x="8" y="131"/>
                </a:cubicBezTo>
                <a:cubicBezTo>
                  <a:pt x="8" y="89"/>
                  <a:pt x="8" y="89"/>
                  <a:pt x="8" y="89"/>
                </a:cubicBezTo>
                <a:cubicBezTo>
                  <a:pt x="8" y="86"/>
                  <a:pt x="6" y="85"/>
                  <a:pt x="4" y="85"/>
                </a:cubicBezTo>
                <a:cubicBezTo>
                  <a:pt x="2" y="85"/>
                  <a:pt x="0" y="86"/>
                  <a:pt x="0" y="89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38"/>
                  <a:pt x="6" y="144"/>
                  <a:pt x="13" y="144"/>
                </a:cubicBezTo>
                <a:cubicBezTo>
                  <a:pt x="58" y="144"/>
                  <a:pt x="58" y="144"/>
                  <a:pt x="58" y="144"/>
                </a:cubicBezTo>
                <a:cubicBezTo>
                  <a:pt x="60" y="144"/>
                  <a:pt x="62" y="142"/>
                  <a:pt x="62" y="140"/>
                </a:cubicBezTo>
                <a:cubicBezTo>
                  <a:pt x="62" y="137"/>
                  <a:pt x="60" y="136"/>
                  <a:pt x="58" y="136"/>
                </a:cubicBezTo>
                <a:close/>
                <a:moveTo>
                  <a:pt x="188" y="85"/>
                </a:moveTo>
                <a:cubicBezTo>
                  <a:pt x="186" y="85"/>
                  <a:pt x="184" y="86"/>
                  <a:pt x="184" y="89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33"/>
                  <a:pt x="182" y="135"/>
                  <a:pt x="179" y="135"/>
                </a:cubicBezTo>
                <a:cubicBezTo>
                  <a:pt x="134" y="135"/>
                  <a:pt x="134" y="135"/>
                  <a:pt x="134" y="135"/>
                </a:cubicBezTo>
                <a:cubicBezTo>
                  <a:pt x="132" y="135"/>
                  <a:pt x="130" y="137"/>
                  <a:pt x="130" y="139"/>
                </a:cubicBezTo>
                <a:cubicBezTo>
                  <a:pt x="130" y="141"/>
                  <a:pt x="132" y="143"/>
                  <a:pt x="134" y="143"/>
                </a:cubicBezTo>
                <a:cubicBezTo>
                  <a:pt x="179" y="143"/>
                  <a:pt x="179" y="143"/>
                  <a:pt x="179" y="143"/>
                </a:cubicBezTo>
                <a:cubicBezTo>
                  <a:pt x="186" y="143"/>
                  <a:pt x="192" y="137"/>
                  <a:pt x="192" y="130"/>
                </a:cubicBezTo>
                <a:cubicBezTo>
                  <a:pt x="192" y="89"/>
                  <a:pt x="192" y="89"/>
                  <a:pt x="192" y="89"/>
                </a:cubicBezTo>
                <a:cubicBezTo>
                  <a:pt x="192" y="87"/>
                  <a:pt x="190" y="85"/>
                  <a:pt x="188" y="85"/>
                </a:cubicBezTo>
                <a:close/>
                <a:moveTo>
                  <a:pt x="96" y="90"/>
                </a:moveTo>
                <a:cubicBezTo>
                  <a:pt x="95" y="90"/>
                  <a:pt x="94" y="90"/>
                  <a:pt x="94" y="92"/>
                </a:cubicBezTo>
                <a:cubicBezTo>
                  <a:pt x="94" y="100"/>
                  <a:pt x="94" y="100"/>
                  <a:pt x="94" y="100"/>
                </a:cubicBezTo>
                <a:cubicBezTo>
                  <a:pt x="94" y="101"/>
                  <a:pt x="95" y="102"/>
                  <a:pt x="96" y="102"/>
                </a:cubicBezTo>
                <a:cubicBezTo>
                  <a:pt x="97" y="102"/>
                  <a:pt x="98" y="101"/>
                  <a:pt x="98" y="100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0"/>
                  <a:pt x="97" y="90"/>
                  <a:pt x="96" y="90"/>
                </a:cubicBezTo>
                <a:close/>
                <a:moveTo>
                  <a:pt x="96" y="106"/>
                </a:moveTo>
                <a:cubicBezTo>
                  <a:pt x="95" y="106"/>
                  <a:pt x="94" y="106"/>
                  <a:pt x="94" y="108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4" y="117"/>
                  <a:pt x="95" y="118"/>
                  <a:pt x="96" y="118"/>
                </a:cubicBezTo>
                <a:cubicBezTo>
                  <a:pt x="97" y="118"/>
                  <a:pt x="98" y="117"/>
                  <a:pt x="98" y="116"/>
                </a:cubicBezTo>
                <a:cubicBezTo>
                  <a:pt x="98" y="108"/>
                  <a:pt x="98" y="108"/>
                  <a:pt x="98" y="108"/>
                </a:cubicBezTo>
                <a:cubicBezTo>
                  <a:pt x="98" y="106"/>
                  <a:pt x="97" y="106"/>
                  <a:pt x="96" y="106"/>
                </a:cubicBezTo>
                <a:close/>
                <a:moveTo>
                  <a:pt x="96" y="74"/>
                </a:moveTo>
                <a:cubicBezTo>
                  <a:pt x="95" y="74"/>
                  <a:pt x="94" y="74"/>
                  <a:pt x="94" y="76"/>
                </a:cubicBezTo>
                <a:cubicBezTo>
                  <a:pt x="94" y="84"/>
                  <a:pt x="94" y="84"/>
                  <a:pt x="94" y="84"/>
                </a:cubicBezTo>
                <a:cubicBezTo>
                  <a:pt x="94" y="85"/>
                  <a:pt x="95" y="86"/>
                  <a:pt x="96" y="86"/>
                </a:cubicBezTo>
                <a:cubicBezTo>
                  <a:pt x="97" y="86"/>
                  <a:pt x="98" y="85"/>
                  <a:pt x="98" y="84"/>
                </a:cubicBezTo>
                <a:cubicBezTo>
                  <a:pt x="98" y="76"/>
                  <a:pt x="98" y="76"/>
                  <a:pt x="98" y="76"/>
                </a:cubicBezTo>
                <a:cubicBezTo>
                  <a:pt x="98" y="74"/>
                  <a:pt x="97" y="74"/>
                  <a:pt x="96" y="74"/>
                </a:cubicBezTo>
                <a:close/>
                <a:moveTo>
                  <a:pt x="96" y="26"/>
                </a:moveTo>
                <a:cubicBezTo>
                  <a:pt x="95" y="26"/>
                  <a:pt x="94" y="26"/>
                  <a:pt x="94" y="28"/>
                </a:cubicBezTo>
                <a:cubicBezTo>
                  <a:pt x="94" y="36"/>
                  <a:pt x="94" y="36"/>
                  <a:pt x="94" y="36"/>
                </a:cubicBezTo>
                <a:cubicBezTo>
                  <a:pt x="94" y="37"/>
                  <a:pt x="95" y="38"/>
                  <a:pt x="96" y="38"/>
                </a:cubicBezTo>
                <a:cubicBezTo>
                  <a:pt x="97" y="38"/>
                  <a:pt x="98" y="37"/>
                  <a:pt x="98" y="36"/>
                </a:cubicBezTo>
                <a:cubicBezTo>
                  <a:pt x="98" y="28"/>
                  <a:pt x="98" y="28"/>
                  <a:pt x="98" y="28"/>
                </a:cubicBezTo>
                <a:cubicBezTo>
                  <a:pt x="98" y="26"/>
                  <a:pt x="97" y="26"/>
                  <a:pt x="96" y="26"/>
                </a:cubicBezTo>
                <a:close/>
                <a:moveTo>
                  <a:pt x="96" y="58"/>
                </a:moveTo>
                <a:cubicBezTo>
                  <a:pt x="95" y="58"/>
                  <a:pt x="94" y="58"/>
                  <a:pt x="94" y="60"/>
                </a:cubicBezTo>
                <a:cubicBezTo>
                  <a:pt x="94" y="68"/>
                  <a:pt x="94" y="68"/>
                  <a:pt x="94" y="68"/>
                </a:cubicBezTo>
                <a:cubicBezTo>
                  <a:pt x="94" y="69"/>
                  <a:pt x="95" y="70"/>
                  <a:pt x="96" y="70"/>
                </a:cubicBezTo>
                <a:cubicBezTo>
                  <a:pt x="97" y="70"/>
                  <a:pt x="98" y="69"/>
                  <a:pt x="98" y="68"/>
                </a:cubicBezTo>
                <a:cubicBezTo>
                  <a:pt x="98" y="60"/>
                  <a:pt x="98" y="60"/>
                  <a:pt x="98" y="60"/>
                </a:cubicBezTo>
                <a:cubicBezTo>
                  <a:pt x="98" y="58"/>
                  <a:pt x="97" y="58"/>
                  <a:pt x="96" y="58"/>
                </a:cubicBezTo>
                <a:close/>
                <a:moveTo>
                  <a:pt x="96" y="42"/>
                </a:moveTo>
                <a:cubicBezTo>
                  <a:pt x="95" y="42"/>
                  <a:pt x="94" y="42"/>
                  <a:pt x="94" y="44"/>
                </a:cubicBezTo>
                <a:cubicBezTo>
                  <a:pt x="94" y="52"/>
                  <a:pt x="94" y="52"/>
                  <a:pt x="94" y="52"/>
                </a:cubicBezTo>
                <a:cubicBezTo>
                  <a:pt x="94" y="53"/>
                  <a:pt x="95" y="54"/>
                  <a:pt x="96" y="54"/>
                </a:cubicBezTo>
                <a:cubicBezTo>
                  <a:pt x="97" y="54"/>
                  <a:pt x="98" y="53"/>
                  <a:pt x="98" y="52"/>
                </a:cubicBezTo>
                <a:cubicBezTo>
                  <a:pt x="98" y="44"/>
                  <a:pt x="98" y="44"/>
                  <a:pt x="98" y="44"/>
                </a:cubicBezTo>
                <a:cubicBezTo>
                  <a:pt x="98" y="42"/>
                  <a:pt x="97" y="42"/>
                  <a:pt x="96" y="42"/>
                </a:cubicBezTo>
                <a:close/>
                <a:moveTo>
                  <a:pt x="138" y="89"/>
                </a:moveTo>
                <a:cubicBezTo>
                  <a:pt x="144" y="89"/>
                  <a:pt x="144" y="89"/>
                  <a:pt x="144" y="89"/>
                </a:cubicBezTo>
                <a:cubicBezTo>
                  <a:pt x="130" y="54"/>
                  <a:pt x="130" y="54"/>
                  <a:pt x="130" y="54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118" y="89"/>
                  <a:pt x="118" y="89"/>
                  <a:pt x="118" y="89"/>
                </a:cubicBezTo>
                <a:cubicBezTo>
                  <a:pt x="121" y="79"/>
                  <a:pt x="121" y="79"/>
                  <a:pt x="121" y="79"/>
                </a:cubicBezTo>
                <a:cubicBezTo>
                  <a:pt x="136" y="79"/>
                  <a:pt x="136" y="79"/>
                  <a:pt x="136" y="79"/>
                </a:cubicBezTo>
                <a:lnTo>
                  <a:pt x="138" y="89"/>
                </a:lnTo>
                <a:close/>
                <a:moveTo>
                  <a:pt x="122" y="75"/>
                </a:moveTo>
                <a:cubicBezTo>
                  <a:pt x="127" y="61"/>
                  <a:pt x="127" y="61"/>
                  <a:pt x="127" y="61"/>
                </a:cubicBezTo>
                <a:cubicBezTo>
                  <a:pt x="127" y="60"/>
                  <a:pt x="127" y="59"/>
                  <a:pt x="127" y="58"/>
                </a:cubicBezTo>
                <a:cubicBezTo>
                  <a:pt x="127" y="59"/>
                  <a:pt x="128" y="60"/>
                  <a:pt x="128" y="61"/>
                </a:cubicBezTo>
                <a:cubicBezTo>
                  <a:pt x="133" y="75"/>
                  <a:pt x="133" y="75"/>
                  <a:pt x="133" y="75"/>
                </a:cubicBezTo>
                <a:lnTo>
                  <a:pt x="122" y="75"/>
                </a:lnTo>
                <a:close/>
                <a:moveTo>
                  <a:pt x="146" y="82"/>
                </a:moveTo>
                <a:cubicBezTo>
                  <a:pt x="146" y="84"/>
                  <a:pt x="147" y="86"/>
                  <a:pt x="148" y="88"/>
                </a:cubicBezTo>
                <a:cubicBezTo>
                  <a:pt x="150" y="89"/>
                  <a:pt x="152" y="90"/>
                  <a:pt x="154" y="90"/>
                </a:cubicBezTo>
                <a:cubicBezTo>
                  <a:pt x="157" y="90"/>
                  <a:pt x="160" y="88"/>
                  <a:pt x="162" y="85"/>
                </a:cubicBezTo>
                <a:cubicBezTo>
                  <a:pt x="162" y="89"/>
                  <a:pt x="162" y="89"/>
                  <a:pt x="162" y="89"/>
                </a:cubicBezTo>
                <a:cubicBezTo>
                  <a:pt x="166" y="89"/>
                  <a:pt x="166" y="89"/>
                  <a:pt x="166" y="89"/>
                </a:cubicBezTo>
                <a:cubicBezTo>
                  <a:pt x="166" y="73"/>
                  <a:pt x="166" y="73"/>
                  <a:pt x="166" y="73"/>
                </a:cubicBezTo>
                <a:cubicBezTo>
                  <a:pt x="166" y="67"/>
                  <a:pt x="163" y="64"/>
                  <a:pt x="157" y="64"/>
                </a:cubicBezTo>
                <a:cubicBezTo>
                  <a:pt x="154" y="64"/>
                  <a:pt x="151" y="64"/>
                  <a:pt x="148" y="66"/>
                </a:cubicBezTo>
                <a:cubicBezTo>
                  <a:pt x="148" y="70"/>
                  <a:pt x="148" y="70"/>
                  <a:pt x="148" y="70"/>
                </a:cubicBezTo>
                <a:cubicBezTo>
                  <a:pt x="150" y="68"/>
                  <a:pt x="153" y="67"/>
                  <a:pt x="156" y="67"/>
                </a:cubicBezTo>
                <a:cubicBezTo>
                  <a:pt x="160" y="67"/>
                  <a:pt x="162" y="69"/>
                  <a:pt x="162" y="73"/>
                </a:cubicBezTo>
                <a:cubicBezTo>
                  <a:pt x="154" y="74"/>
                  <a:pt x="154" y="74"/>
                  <a:pt x="154" y="74"/>
                </a:cubicBezTo>
                <a:cubicBezTo>
                  <a:pt x="149" y="75"/>
                  <a:pt x="146" y="78"/>
                  <a:pt x="146" y="82"/>
                </a:cubicBezTo>
                <a:close/>
                <a:moveTo>
                  <a:pt x="162" y="76"/>
                </a:moveTo>
                <a:cubicBezTo>
                  <a:pt x="162" y="79"/>
                  <a:pt x="162" y="79"/>
                  <a:pt x="162" y="79"/>
                </a:cubicBezTo>
                <a:cubicBezTo>
                  <a:pt x="162" y="81"/>
                  <a:pt x="161" y="82"/>
                  <a:pt x="160" y="84"/>
                </a:cubicBezTo>
                <a:cubicBezTo>
                  <a:pt x="158" y="85"/>
                  <a:pt x="157" y="86"/>
                  <a:pt x="155" y="86"/>
                </a:cubicBezTo>
                <a:cubicBezTo>
                  <a:pt x="154" y="86"/>
                  <a:pt x="152" y="86"/>
                  <a:pt x="152" y="85"/>
                </a:cubicBezTo>
                <a:cubicBezTo>
                  <a:pt x="151" y="84"/>
                  <a:pt x="150" y="83"/>
                  <a:pt x="150" y="82"/>
                </a:cubicBezTo>
                <a:cubicBezTo>
                  <a:pt x="150" y="81"/>
                  <a:pt x="151" y="80"/>
                  <a:pt x="152" y="79"/>
                </a:cubicBezTo>
                <a:cubicBezTo>
                  <a:pt x="153" y="78"/>
                  <a:pt x="154" y="77"/>
                  <a:pt x="156" y="77"/>
                </a:cubicBezTo>
                <a:lnTo>
                  <a:pt x="162" y="76"/>
                </a:lnTo>
                <a:close/>
                <a:moveTo>
                  <a:pt x="74" y="78"/>
                </a:moveTo>
                <a:cubicBezTo>
                  <a:pt x="72" y="78"/>
                  <a:pt x="72" y="78"/>
                  <a:pt x="72" y="80"/>
                </a:cubicBezTo>
                <a:cubicBezTo>
                  <a:pt x="72" y="96"/>
                  <a:pt x="72" y="96"/>
                  <a:pt x="72" y="96"/>
                </a:cubicBezTo>
                <a:cubicBezTo>
                  <a:pt x="72" y="97"/>
                  <a:pt x="72" y="98"/>
                  <a:pt x="74" y="98"/>
                </a:cubicBezTo>
                <a:cubicBezTo>
                  <a:pt x="75" y="98"/>
                  <a:pt x="76" y="97"/>
                  <a:pt x="76" y="96"/>
                </a:cubicBezTo>
                <a:cubicBezTo>
                  <a:pt x="76" y="80"/>
                  <a:pt x="76" y="80"/>
                  <a:pt x="76" y="80"/>
                </a:cubicBezTo>
                <a:cubicBezTo>
                  <a:pt x="76" y="78"/>
                  <a:pt x="75" y="78"/>
                  <a:pt x="74" y="78"/>
                </a:cubicBezTo>
                <a:close/>
                <a:moveTo>
                  <a:pt x="65" y="74"/>
                </a:moveTo>
                <a:cubicBezTo>
                  <a:pt x="64" y="74"/>
                  <a:pt x="63" y="74"/>
                  <a:pt x="63" y="76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3" y="101"/>
                  <a:pt x="64" y="102"/>
                  <a:pt x="65" y="102"/>
                </a:cubicBezTo>
                <a:cubicBezTo>
                  <a:pt x="66" y="102"/>
                  <a:pt x="67" y="101"/>
                  <a:pt x="67" y="100"/>
                </a:cubicBezTo>
                <a:cubicBezTo>
                  <a:pt x="67" y="76"/>
                  <a:pt x="67" y="76"/>
                  <a:pt x="67" y="76"/>
                </a:cubicBezTo>
                <a:cubicBezTo>
                  <a:pt x="67" y="74"/>
                  <a:pt x="66" y="74"/>
                  <a:pt x="65" y="74"/>
                </a:cubicBezTo>
                <a:close/>
                <a:moveTo>
                  <a:pt x="55" y="80"/>
                </a:moveTo>
                <a:cubicBezTo>
                  <a:pt x="55" y="96"/>
                  <a:pt x="55" y="96"/>
                  <a:pt x="55" y="96"/>
                </a:cubicBezTo>
                <a:cubicBezTo>
                  <a:pt x="55" y="97"/>
                  <a:pt x="56" y="98"/>
                  <a:pt x="57" y="98"/>
                </a:cubicBezTo>
                <a:cubicBezTo>
                  <a:pt x="58" y="98"/>
                  <a:pt x="59" y="97"/>
                  <a:pt x="59" y="96"/>
                </a:cubicBezTo>
                <a:cubicBezTo>
                  <a:pt x="59" y="80"/>
                  <a:pt x="59" y="80"/>
                  <a:pt x="59" y="80"/>
                </a:cubicBezTo>
                <a:cubicBezTo>
                  <a:pt x="59" y="78"/>
                  <a:pt x="58" y="78"/>
                  <a:pt x="57" y="78"/>
                </a:cubicBezTo>
                <a:cubicBezTo>
                  <a:pt x="56" y="78"/>
                  <a:pt x="55" y="78"/>
                  <a:pt x="55" y="80"/>
                </a:cubicBezTo>
                <a:close/>
                <a:moveTo>
                  <a:pt x="48" y="42"/>
                </a:moveTo>
                <a:cubicBezTo>
                  <a:pt x="32" y="42"/>
                  <a:pt x="20" y="54"/>
                  <a:pt x="20" y="70"/>
                </a:cubicBezTo>
                <a:cubicBezTo>
                  <a:pt x="20" y="85"/>
                  <a:pt x="32" y="98"/>
                  <a:pt x="48" y="98"/>
                </a:cubicBezTo>
                <a:cubicBezTo>
                  <a:pt x="49" y="98"/>
                  <a:pt x="50" y="97"/>
                  <a:pt x="50" y="96"/>
                </a:cubicBezTo>
                <a:cubicBezTo>
                  <a:pt x="50" y="94"/>
                  <a:pt x="49" y="94"/>
                  <a:pt x="48" y="94"/>
                </a:cubicBezTo>
                <a:cubicBezTo>
                  <a:pt x="35" y="94"/>
                  <a:pt x="24" y="83"/>
                  <a:pt x="24" y="70"/>
                </a:cubicBezTo>
                <a:cubicBezTo>
                  <a:pt x="24" y="56"/>
                  <a:pt x="35" y="46"/>
                  <a:pt x="48" y="46"/>
                </a:cubicBezTo>
                <a:cubicBezTo>
                  <a:pt x="61" y="46"/>
                  <a:pt x="72" y="56"/>
                  <a:pt x="72" y="70"/>
                </a:cubicBezTo>
                <a:cubicBezTo>
                  <a:pt x="72" y="71"/>
                  <a:pt x="73" y="72"/>
                  <a:pt x="74" y="72"/>
                </a:cubicBezTo>
                <a:cubicBezTo>
                  <a:pt x="75" y="72"/>
                  <a:pt x="76" y="71"/>
                  <a:pt x="76" y="70"/>
                </a:cubicBezTo>
                <a:cubicBezTo>
                  <a:pt x="76" y="54"/>
                  <a:pt x="64" y="42"/>
                  <a:pt x="48" y="42"/>
                </a:cubicBezTo>
                <a:close/>
                <a:moveTo>
                  <a:pt x="48" y="75"/>
                </a:moveTo>
                <a:cubicBezTo>
                  <a:pt x="49" y="75"/>
                  <a:pt x="50" y="74"/>
                  <a:pt x="50" y="73"/>
                </a:cubicBezTo>
                <a:cubicBezTo>
                  <a:pt x="50" y="72"/>
                  <a:pt x="50" y="72"/>
                  <a:pt x="50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5" y="72"/>
                  <a:pt x="66" y="71"/>
                  <a:pt x="66" y="70"/>
                </a:cubicBezTo>
                <a:cubicBezTo>
                  <a:pt x="66" y="68"/>
                  <a:pt x="65" y="68"/>
                  <a:pt x="64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0" y="49"/>
                  <a:pt x="50" y="49"/>
                  <a:pt x="50" y="49"/>
                </a:cubicBezTo>
                <a:cubicBezTo>
                  <a:pt x="50" y="48"/>
                  <a:pt x="49" y="47"/>
                  <a:pt x="48" y="47"/>
                </a:cubicBezTo>
                <a:cubicBezTo>
                  <a:pt x="47" y="47"/>
                  <a:pt x="46" y="48"/>
                  <a:pt x="46" y="49"/>
                </a:cubicBezTo>
                <a:cubicBezTo>
                  <a:pt x="46" y="68"/>
                  <a:pt x="46" y="68"/>
                  <a:pt x="46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43" y="68"/>
                  <a:pt x="42" y="68"/>
                  <a:pt x="42" y="70"/>
                </a:cubicBezTo>
                <a:cubicBezTo>
                  <a:pt x="42" y="71"/>
                  <a:pt x="43" y="72"/>
                  <a:pt x="44" y="72"/>
                </a:cubicBezTo>
                <a:cubicBezTo>
                  <a:pt x="46" y="72"/>
                  <a:pt x="46" y="72"/>
                  <a:pt x="46" y="72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74"/>
                  <a:pt x="47" y="75"/>
                  <a:pt x="48" y="7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3" name="Freeform 41"/>
          <p:cNvSpPr>
            <a:spLocks noEditPoints="1"/>
          </p:cNvSpPr>
          <p:nvPr/>
        </p:nvSpPr>
        <p:spPr bwMode="auto">
          <a:xfrm>
            <a:off x="4813728" y="4766820"/>
            <a:ext cx="341245" cy="309148"/>
          </a:xfrm>
          <a:custGeom>
            <a:avLst/>
            <a:gdLst>
              <a:gd name="T0" fmla="*/ 17 w 168"/>
              <a:gd name="T1" fmla="*/ 136 h 152"/>
              <a:gd name="T2" fmla="*/ 8 w 168"/>
              <a:gd name="T3" fmla="*/ 24 h 152"/>
              <a:gd name="T4" fmla="*/ 33 w 168"/>
              <a:gd name="T5" fmla="*/ 16 h 152"/>
              <a:gd name="T6" fmla="*/ 56 w 168"/>
              <a:gd name="T7" fmla="*/ 12 h 152"/>
              <a:gd name="T8" fmla="*/ 32 w 168"/>
              <a:gd name="T9" fmla="*/ 8 h 152"/>
              <a:gd name="T10" fmla="*/ 0 w 168"/>
              <a:gd name="T11" fmla="*/ 24 h 152"/>
              <a:gd name="T12" fmla="*/ 17 w 168"/>
              <a:gd name="T13" fmla="*/ 144 h 152"/>
              <a:gd name="T14" fmla="*/ 100 w 168"/>
              <a:gd name="T15" fmla="*/ 140 h 152"/>
              <a:gd name="T16" fmla="*/ 44 w 168"/>
              <a:gd name="T17" fmla="*/ 4 h 152"/>
              <a:gd name="T18" fmla="*/ 44 w 168"/>
              <a:gd name="T19" fmla="*/ 20 h 152"/>
              <a:gd name="T20" fmla="*/ 44 w 168"/>
              <a:gd name="T21" fmla="*/ 4 h 152"/>
              <a:gd name="T22" fmla="*/ 76 w 168"/>
              <a:gd name="T23" fmla="*/ 60 h 152"/>
              <a:gd name="T24" fmla="*/ 72 w 168"/>
              <a:gd name="T25" fmla="*/ 60 h 152"/>
              <a:gd name="T26" fmla="*/ 74 w 168"/>
              <a:gd name="T27" fmla="*/ 94 h 152"/>
              <a:gd name="T28" fmla="*/ 52 w 168"/>
              <a:gd name="T29" fmla="*/ 44 h 152"/>
              <a:gd name="T30" fmla="*/ 54 w 168"/>
              <a:gd name="T31" fmla="*/ 110 h 152"/>
              <a:gd name="T32" fmla="*/ 56 w 168"/>
              <a:gd name="T33" fmla="*/ 44 h 152"/>
              <a:gd name="T34" fmla="*/ 52 w 168"/>
              <a:gd name="T35" fmla="*/ 44 h 152"/>
              <a:gd name="T36" fmla="*/ 32 w 168"/>
              <a:gd name="T37" fmla="*/ 66 h 152"/>
              <a:gd name="T38" fmla="*/ 34 w 168"/>
              <a:gd name="T39" fmla="*/ 88 h 152"/>
              <a:gd name="T40" fmla="*/ 36 w 168"/>
              <a:gd name="T41" fmla="*/ 66 h 152"/>
              <a:gd name="T42" fmla="*/ 96 w 168"/>
              <a:gd name="T43" fmla="*/ 92 h 152"/>
              <a:gd name="T44" fmla="*/ 94 w 168"/>
              <a:gd name="T45" fmla="*/ 58 h 152"/>
              <a:gd name="T46" fmla="*/ 92 w 168"/>
              <a:gd name="T47" fmla="*/ 92 h 152"/>
              <a:gd name="T48" fmla="*/ 96 w 168"/>
              <a:gd name="T49" fmla="*/ 92 h 152"/>
              <a:gd name="T50" fmla="*/ 116 w 168"/>
              <a:gd name="T51" fmla="*/ 44 h 152"/>
              <a:gd name="T52" fmla="*/ 112 w 168"/>
              <a:gd name="T53" fmla="*/ 44 h 152"/>
              <a:gd name="T54" fmla="*/ 114 w 168"/>
              <a:gd name="T55" fmla="*/ 110 h 152"/>
              <a:gd name="T56" fmla="*/ 134 w 168"/>
              <a:gd name="T57" fmla="*/ 86 h 152"/>
              <a:gd name="T58" fmla="*/ 136 w 168"/>
              <a:gd name="T59" fmla="*/ 68 h 152"/>
              <a:gd name="T60" fmla="*/ 132 w 168"/>
              <a:gd name="T61" fmla="*/ 68 h 152"/>
              <a:gd name="T62" fmla="*/ 134 w 168"/>
              <a:gd name="T63" fmla="*/ 86 h 152"/>
              <a:gd name="T64" fmla="*/ 72 w 168"/>
              <a:gd name="T65" fmla="*/ 8 h 152"/>
              <a:gd name="T66" fmla="*/ 72 w 168"/>
              <a:gd name="T67" fmla="*/ 16 h 152"/>
              <a:gd name="T68" fmla="*/ 160 w 168"/>
              <a:gd name="T69" fmla="*/ 24 h 152"/>
              <a:gd name="T70" fmla="*/ 153 w 168"/>
              <a:gd name="T71" fmla="*/ 136 h 152"/>
              <a:gd name="T72" fmla="*/ 124 w 168"/>
              <a:gd name="T73" fmla="*/ 128 h 152"/>
              <a:gd name="T74" fmla="*/ 124 w 168"/>
              <a:gd name="T75" fmla="*/ 152 h 152"/>
              <a:gd name="T76" fmla="*/ 153 w 168"/>
              <a:gd name="T77" fmla="*/ 144 h 152"/>
              <a:gd name="T78" fmla="*/ 168 w 168"/>
              <a:gd name="T79" fmla="*/ 24 h 152"/>
              <a:gd name="T80" fmla="*/ 124 w 168"/>
              <a:gd name="T81" fmla="*/ 148 h 152"/>
              <a:gd name="T82" fmla="*/ 124 w 168"/>
              <a:gd name="T83" fmla="*/ 132 h 152"/>
              <a:gd name="T84" fmla="*/ 124 w 168"/>
              <a:gd name="T85" fmla="*/ 14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8" h="152">
                <a:moveTo>
                  <a:pt x="96" y="136"/>
                </a:moveTo>
                <a:cubicBezTo>
                  <a:pt x="17" y="136"/>
                  <a:pt x="17" y="136"/>
                  <a:pt x="17" y="136"/>
                </a:cubicBezTo>
                <a:cubicBezTo>
                  <a:pt x="12" y="136"/>
                  <a:pt x="8" y="132"/>
                  <a:pt x="8" y="127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0"/>
                  <a:pt x="12" y="16"/>
                  <a:pt x="17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20"/>
                  <a:pt x="39" y="24"/>
                  <a:pt x="44" y="24"/>
                </a:cubicBezTo>
                <a:cubicBezTo>
                  <a:pt x="51" y="24"/>
                  <a:pt x="56" y="18"/>
                  <a:pt x="56" y="12"/>
                </a:cubicBezTo>
                <a:cubicBezTo>
                  <a:pt x="56" y="5"/>
                  <a:pt x="51" y="0"/>
                  <a:pt x="44" y="0"/>
                </a:cubicBezTo>
                <a:cubicBezTo>
                  <a:pt x="39" y="0"/>
                  <a:pt x="34" y="3"/>
                  <a:pt x="32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8" y="8"/>
                  <a:pt x="0" y="15"/>
                  <a:pt x="0" y="2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6"/>
                  <a:pt x="8" y="144"/>
                  <a:pt x="17" y="144"/>
                </a:cubicBezTo>
                <a:cubicBezTo>
                  <a:pt x="96" y="144"/>
                  <a:pt x="96" y="144"/>
                  <a:pt x="96" y="144"/>
                </a:cubicBezTo>
                <a:cubicBezTo>
                  <a:pt x="98" y="144"/>
                  <a:pt x="100" y="142"/>
                  <a:pt x="100" y="140"/>
                </a:cubicBezTo>
                <a:cubicBezTo>
                  <a:pt x="100" y="138"/>
                  <a:pt x="98" y="136"/>
                  <a:pt x="96" y="136"/>
                </a:cubicBezTo>
                <a:close/>
                <a:moveTo>
                  <a:pt x="44" y="4"/>
                </a:moveTo>
                <a:cubicBezTo>
                  <a:pt x="48" y="4"/>
                  <a:pt x="52" y="7"/>
                  <a:pt x="52" y="12"/>
                </a:cubicBezTo>
                <a:cubicBezTo>
                  <a:pt x="52" y="16"/>
                  <a:pt x="48" y="20"/>
                  <a:pt x="44" y="20"/>
                </a:cubicBezTo>
                <a:cubicBezTo>
                  <a:pt x="40" y="20"/>
                  <a:pt x="36" y="16"/>
                  <a:pt x="36" y="12"/>
                </a:cubicBezTo>
                <a:cubicBezTo>
                  <a:pt x="36" y="7"/>
                  <a:pt x="40" y="4"/>
                  <a:pt x="44" y="4"/>
                </a:cubicBezTo>
                <a:close/>
                <a:moveTo>
                  <a:pt x="76" y="92"/>
                </a:moveTo>
                <a:cubicBezTo>
                  <a:pt x="76" y="60"/>
                  <a:pt x="76" y="60"/>
                  <a:pt x="76" y="60"/>
                </a:cubicBezTo>
                <a:cubicBezTo>
                  <a:pt x="76" y="58"/>
                  <a:pt x="75" y="58"/>
                  <a:pt x="74" y="58"/>
                </a:cubicBezTo>
                <a:cubicBezTo>
                  <a:pt x="73" y="58"/>
                  <a:pt x="72" y="58"/>
                  <a:pt x="72" y="60"/>
                </a:cubicBezTo>
                <a:cubicBezTo>
                  <a:pt x="72" y="92"/>
                  <a:pt x="72" y="92"/>
                  <a:pt x="72" y="92"/>
                </a:cubicBezTo>
                <a:cubicBezTo>
                  <a:pt x="72" y="93"/>
                  <a:pt x="73" y="94"/>
                  <a:pt x="74" y="94"/>
                </a:cubicBezTo>
                <a:cubicBezTo>
                  <a:pt x="75" y="94"/>
                  <a:pt x="76" y="93"/>
                  <a:pt x="76" y="92"/>
                </a:cubicBezTo>
                <a:close/>
                <a:moveTo>
                  <a:pt x="52" y="44"/>
                </a:moveTo>
                <a:cubicBezTo>
                  <a:pt x="52" y="108"/>
                  <a:pt x="52" y="108"/>
                  <a:pt x="52" y="108"/>
                </a:cubicBezTo>
                <a:cubicBezTo>
                  <a:pt x="52" y="109"/>
                  <a:pt x="53" y="110"/>
                  <a:pt x="54" y="110"/>
                </a:cubicBezTo>
                <a:cubicBezTo>
                  <a:pt x="55" y="110"/>
                  <a:pt x="56" y="109"/>
                  <a:pt x="56" y="108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2"/>
                  <a:pt x="55" y="42"/>
                  <a:pt x="54" y="42"/>
                </a:cubicBezTo>
                <a:cubicBezTo>
                  <a:pt x="53" y="42"/>
                  <a:pt x="52" y="42"/>
                  <a:pt x="52" y="44"/>
                </a:cubicBezTo>
                <a:close/>
                <a:moveTo>
                  <a:pt x="34" y="64"/>
                </a:moveTo>
                <a:cubicBezTo>
                  <a:pt x="33" y="64"/>
                  <a:pt x="32" y="64"/>
                  <a:pt x="32" y="66"/>
                </a:cubicBezTo>
                <a:cubicBezTo>
                  <a:pt x="32" y="86"/>
                  <a:pt x="32" y="86"/>
                  <a:pt x="32" y="86"/>
                </a:cubicBezTo>
                <a:cubicBezTo>
                  <a:pt x="32" y="87"/>
                  <a:pt x="33" y="88"/>
                  <a:pt x="34" y="88"/>
                </a:cubicBezTo>
                <a:cubicBezTo>
                  <a:pt x="35" y="88"/>
                  <a:pt x="36" y="87"/>
                  <a:pt x="36" y="86"/>
                </a:cubicBezTo>
                <a:cubicBezTo>
                  <a:pt x="36" y="66"/>
                  <a:pt x="36" y="66"/>
                  <a:pt x="36" y="66"/>
                </a:cubicBezTo>
                <a:cubicBezTo>
                  <a:pt x="36" y="64"/>
                  <a:pt x="35" y="64"/>
                  <a:pt x="34" y="64"/>
                </a:cubicBezTo>
                <a:close/>
                <a:moveTo>
                  <a:pt x="96" y="92"/>
                </a:moveTo>
                <a:cubicBezTo>
                  <a:pt x="96" y="60"/>
                  <a:pt x="96" y="60"/>
                  <a:pt x="96" y="60"/>
                </a:cubicBezTo>
                <a:cubicBezTo>
                  <a:pt x="96" y="58"/>
                  <a:pt x="95" y="58"/>
                  <a:pt x="94" y="58"/>
                </a:cubicBezTo>
                <a:cubicBezTo>
                  <a:pt x="93" y="58"/>
                  <a:pt x="92" y="58"/>
                  <a:pt x="92" y="60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93"/>
                  <a:pt x="93" y="94"/>
                  <a:pt x="94" y="94"/>
                </a:cubicBezTo>
                <a:cubicBezTo>
                  <a:pt x="95" y="94"/>
                  <a:pt x="96" y="93"/>
                  <a:pt x="96" y="92"/>
                </a:cubicBezTo>
                <a:close/>
                <a:moveTo>
                  <a:pt x="116" y="108"/>
                </a:moveTo>
                <a:cubicBezTo>
                  <a:pt x="116" y="44"/>
                  <a:pt x="116" y="44"/>
                  <a:pt x="116" y="44"/>
                </a:cubicBezTo>
                <a:cubicBezTo>
                  <a:pt x="116" y="42"/>
                  <a:pt x="115" y="42"/>
                  <a:pt x="114" y="42"/>
                </a:cubicBezTo>
                <a:cubicBezTo>
                  <a:pt x="113" y="42"/>
                  <a:pt x="112" y="42"/>
                  <a:pt x="112" y="44"/>
                </a:cubicBezTo>
                <a:cubicBezTo>
                  <a:pt x="112" y="108"/>
                  <a:pt x="112" y="108"/>
                  <a:pt x="112" y="108"/>
                </a:cubicBezTo>
                <a:cubicBezTo>
                  <a:pt x="112" y="109"/>
                  <a:pt x="113" y="110"/>
                  <a:pt x="114" y="110"/>
                </a:cubicBezTo>
                <a:cubicBezTo>
                  <a:pt x="115" y="110"/>
                  <a:pt x="116" y="109"/>
                  <a:pt x="116" y="108"/>
                </a:cubicBezTo>
                <a:close/>
                <a:moveTo>
                  <a:pt x="134" y="86"/>
                </a:moveTo>
                <a:cubicBezTo>
                  <a:pt x="135" y="86"/>
                  <a:pt x="136" y="85"/>
                  <a:pt x="136" y="84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36" y="66"/>
                  <a:pt x="135" y="66"/>
                  <a:pt x="134" y="66"/>
                </a:cubicBezTo>
                <a:cubicBezTo>
                  <a:pt x="133" y="66"/>
                  <a:pt x="132" y="66"/>
                  <a:pt x="132" y="68"/>
                </a:cubicBezTo>
                <a:cubicBezTo>
                  <a:pt x="132" y="84"/>
                  <a:pt x="132" y="84"/>
                  <a:pt x="132" y="84"/>
                </a:cubicBezTo>
                <a:cubicBezTo>
                  <a:pt x="132" y="85"/>
                  <a:pt x="133" y="86"/>
                  <a:pt x="134" y="86"/>
                </a:cubicBezTo>
                <a:close/>
                <a:moveTo>
                  <a:pt x="153" y="8"/>
                </a:moveTo>
                <a:cubicBezTo>
                  <a:pt x="72" y="8"/>
                  <a:pt x="72" y="8"/>
                  <a:pt x="72" y="8"/>
                </a:cubicBezTo>
                <a:cubicBezTo>
                  <a:pt x="70" y="8"/>
                  <a:pt x="68" y="10"/>
                  <a:pt x="68" y="12"/>
                </a:cubicBezTo>
                <a:cubicBezTo>
                  <a:pt x="68" y="14"/>
                  <a:pt x="70" y="16"/>
                  <a:pt x="72" y="16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9" y="16"/>
                  <a:pt x="160" y="21"/>
                  <a:pt x="160" y="24"/>
                </a:cubicBezTo>
                <a:cubicBezTo>
                  <a:pt x="160" y="126"/>
                  <a:pt x="160" y="126"/>
                  <a:pt x="160" y="126"/>
                </a:cubicBezTo>
                <a:cubicBezTo>
                  <a:pt x="160" y="131"/>
                  <a:pt x="158" y="136"/>
                  <a:pt x="153" y="136"/>
                </a:cubicBezTo>
                <a:cubicBezTo>
                  <a:pt x="136" y="136"/>
                  <a:pt x="136" y="136"/>
                  <a:pt x="136" y="136"/>
                </a:cubicBezTo>
                <a:cubicBezTo>
                  <a:pt x="134" y="131"/>
                  <a:pt x="129" y="128"/>
                  <a:pt x="124" y="128"/>
                </a:cubicBezTo>
                <a:cubicBezTo>
                  <a:pt x="117" y="128"/>
                  <a:pt x="112" y="133"/>
                  <a:pt x="112" y="140"/>
                </a:cubicBezTo>
                <a:cubicBezTo>
                  <a:pt x="112" y="146"/>
                  <a:pt x="117" y="152"/>
                  <a:pt x="124" y="152"/>
                </a:cubicBezTo>
                <a:cubicBezTo>
                  <a:pt x="129" y="152"/>
                  <a:pt x="133" y="148"/>
                  <a:pt x="135" y="14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62" y="144"/>
                  <a:pt x="168" y="137"/>
                  <a:pt x="168" y="126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15"/>
                  <a:pt x="162" y="8"/>
                  <a:pt x="153" y="8"/>
                </a:cubicBezTo>
                <a:close/>
                <a:moveTo>
                  <a:pt x="124" y="148"/>
                </a:moveTo>
                <a:cubicBezTo>
                  <a:pt x="120" y="148"/>
                  <a:pt x="116" y="144"/>
                  <a:pt x="116" y="140"/>
                </a:cubicBezTo>
                <a:cubicBezTo>
                  <a:pt x="116" y="135"/>
                  <a:pt x="120" y="132"/>
                  <a:pt x="124" y="132"/>
                </a:cubicBezTo>
                <a:cubicBezTo>
                  <a:pt x="128" y="132"/>
                  <a:pt x="132" y="135"/>
                  <a:pt x="132" y="140"/>
                </a:cubicBezTo>
                <a:cubicBezTo>
                  <a:pt x="132" y="144"/>
                  <a:pt x="128" y="148"/>
                  <a:pt x="124" y="14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" name="Freeform 45"/>
          <p:cNvSpPr>
            <a:spLocks noEditPoints="1"/>
          </p:cNvSpPr>
          <p:nvPr/>
        </p:nvSpPr>
        <p:spPr bwMode="auto">
          <a:xfrm>
            <a:off x="5946776" y="4750772"/>
            <a:ext cx="357294" cy="341245"/>
          </a:xfrm>
          <a:custGeom>
            <a:avLst/>
            <a:gdLst>
              <a:gd name="T0" fmla="*/ 12 w 176"/>
              <a:gd name="T1" fmla="*/ 42 h 168"/>
              <a:gd name="T2" fmla="*/ 14 w 176"/>
              <a:gd name="T3" fmla="*/ 104 h 168"/>
              <a:gd name="T4" fmla="*/ 16 w 176"/>
              <a:gd name="T5" fmla="*/ 42 h 168"/>
              <a:gd name="T6" fmla="*/ 2 w 176"/>
              <a:gd name="T7" fmla="*/ 56 h 168"/>
              <a:gd name="T8" fmla="*/ 0 w 176"/>
              <a:gd name="T9" fmla="*/ 86 h 168"/>
              <a:gd name="T10" fmla="*/ 4 w 176"/>
              <a:gd name="T11" fmla="*/ 86 h 168"/>
              <a:gd name="T12" fmla="*/ 2 w 176"/>
              <a:gd name="T13" fmla="*/ 56 h 168"/>
              <a:gd name="T14" fmla="*/ 48 w 176"/>
              <a:gd name="T15" fmla="*/ 0 h 168"/>
              <a:gd name="T16" fmla="*/ 28 w 176"/>
              <a:gd name="T17" fmla="*/ 127 h 168"/>
              <a:gd name="T18" fmla="*/ 84 w 176"/>
              <a:gd name="T19" fmla="*/ 148 h 168"/>
              <a:gd name="T20" fmla="*/ 88 w 176"/>
              <a:gd name="T21" fmla="*/ 168 h 168"/>
              <a:gd name="T22" fmla="*/ 92 w 176"/>
              <a:gd name="T23" fmla="*/ 148 h 168"/>
              <a:gd name="T24" fmla="*/ 148 w 176"/>
              <a:gd name="T25" fmla="*/ 127 h 168"/>
              <a:gd name="T26" fmla="*/ 128 w 176"/>
              <a:gd name="T27" fmla="*/ 0 h 168"/>
              <a:gd name="T28" fmla="*/ 104 w 176"/>
              <a:gd name="T29" fmla="*/ 42 h 168"/>
              <a:gd name="T30" fmla="*/ 104 w 176"/>
              <a:gd name="T31" fmla="*/ 46 h 168"/>
              <a:gd name="T32" fmla="*/ 140 w 176"/>
              <a:gd name="T33" fmla="*/ 70 h 168"/>
              <a:gd name="T34" fmla="*/ 102 w 176"/>
              <a:gd name="T35" fmla="*/ 72 h 168"/>
              <a:gd name="T36" fmla="*/ 140 w 176"/>
              <a:gd name="T37" fmla="*/ 74 h 168"/>
              <a:gd name="T38" fmla="*/ 104 w 176"/>
              <a:gd name="T39" fmla="*/ 98 h 168"/>
              <a:gd name="T40" fmla="*/ 104 w 176"/>
              <a:gd name="T41" fmla="*/ 102 h 168"/>
              <a:gd name="T42" fmla="*/ 140 w 176"/>
              <a:gd name="T43" fmla="*/ 127 h 168"/>
              <a:gd name="T44" fmla="*/ 48 w 176"/>
              <a:gd name="T45" fmla="*/ 140 h 168"/>
              <a:gd name="T46" fmla="*/ 36 w 176"/>
              <a:gd name="T47" fmla="*/ 102 h 168"/>
              <a:gd name="T48" fmla="*/ 74 w 176"/>
              <a:gd name="T49" fmla="*/ 100 h 168"/>
              <a:gd name="T50" fmla="*/ 36 w 176"/>
              <a:gd name="T51" fmla="*/ 98 h 168"/>
              <a:gd name="T52" fmla="*/ 72 w 176"/>
              <a:gd name="T53" fmla="*/ 74 h 168"/>
              <a:gd name="T54" fmla="*/ 72 w 176"/>
              <a:gd name="T55" fmla="*/ 70 h 168"/>
              <a:gd name="T56" fmla="*/ 36 w 176"/>
              <a:gd name="T57" fmla="*/ 46 h 168"/>
              <a:gd name="T58" fmla="*/ 74 w 176"/>
              <a:gd name="T59" fmla="*/ 44 h 168"/>
              <a:gd name="T60" fmla="*/ 36 w 176"/>
              <a:gd name="T61" fmla="*/ 42 h 168"/>
              <a:gd name="T62" fmla="*/ 48 w 176"/>
              <a:gd name="T63" fmla="*/ 8 h 168"/>
              <a:gd name="T64" fmla="*/ 140 w 176"/>
              <a:gd name="T65" fmla="*/ 20 h 168"/>
              <a:gd name="T66" fmla="*/ 174 w 176"/>
              <a:gd name="T67" fmla="*/ 56 h 168"/>
              <a:gd name="T68" fmla="*/ 172 w 176"/>
              <a:gd name="T69" fmla="*/ 86 h 168"/>
              <a:gd name="T70" fmla="*/ 176 w 176"/>
              <a:gd name="T71" fmla="*/ 86 h 168"/>
              <a:gd name="T72" fmla="*/ 174 w 176"/>
              <a:gd name="T73" fmla="*/ 56 h 168"/>
              <a:gd name="T74" fmla="*/ 160 w 176"/>
              <a:gd name="T75" fmla="*/ 42 h 168"/>
              <a:gd name="T76" fmla="*/ 162 w 176"/>
              <a:gd name="T77" fmla="*/ 104 h 168"/>
              <a:gd name="T78" fmla="*/ 164 w 176"/>
              <a:gd name="T79" fmla="*/ 4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76" h="168">
                <a:moveTo>
                  <a:pt x="14" y="40"/>
                </a:moveTo>
                <a:cubicBezTo>
                  <a:pt x="13" y="40"/>
                  <a:pt x="12" y="40"/>
                  <a:pt x="12" y="42"/>
                </a:cubicBezTo>
                <a:cubicBezTo>
                  <a:pt x="12" y="102"/>
                  <a:pt x="12" y="102"/>
                  <a:pt x="12" y="102"/>
                </a:cubicBezTo>
                <a:cubicBezTo>
                  <a:pt x="12" y="103"/>
                  <a:pt x="13" y="104"/>
                  <a:pt x="14" y="104"/>
                </a:cubicBezTo>
                <a:cubicBezTo>
                  <a:pt x="15" y="104"/>
                  <a:pt x="16" y="103"/>
                  <a:pt x="16" y="102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0"/>
                  <a:pt x="15" y="40"/>
                  <a:pt x="14" y="40"/>
                </a:cubicBezTo>
                <a:close/>
                <a:moveTo>
                  <a:pt x="2" y="56"/>
                </a:moveTo>
                <a:cubicBezTo>
                  <a:pt x="1" y="56"/>
                  <a:pt x="0" y="56"/>
                  <a:pt x="0" y="58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7"/>
                  <a:pt x="1" y="88"/>
                  <a:pt x="2" y="88"/>
                </a:cubicBezTo>
                <a:cubicBezTo>
                  <a:pt x="3" y="88"/>
                  <a:pt x="4" y="87"/>
                  <a:pt x="4" y="86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6"/>
                  <a:pt x="3" y="56"/>
                  <a:pt x="2" y="56"/>
                </a:cubicBezTo>
                <a:close/>
                <a:moveTo>
                  <a:pt x="128" y="0"/>
                </a:moveTo>
                <a:cubicBezTo>
                  <a:pt x="48" y="0"/>
                  <a:pt x="48" y="0"/>
                  <a:pt x="48" y="0"/>
                </a:cubicBezTo>
                <a:cubicBezTo>
                  <a:pt x="37" y="0"/>
                  <a:pt x="28" y="9"/>
                  <a:pt x="28" y="20"/>
                </a:cubicBezTo>
                <a:cubicBezTo>
                  <a:pt x="28" y="127"/>
                  <a:pt x="28" y="127"/>
                  <a:pt x="28" y="127"/>
                </a:cubicBezTo>
                <a:cubicBezTo>
                  <a:pt x="28" y="138"/>
                  <a:pt x="37" y="148"/>
                  <a:pt x="48" y="148"/>
                </a:cubicBezTo>
                <a:cubicBezTo>
                  <a:pt x="84" y="148"/>
                  <a:pt x="84" y="148"/>
                  <a:pt x="84" y="148"/>
                </a:cubicBezTo>
                <a:cubicBezTo>
                  <a:pt x="84" y="164"/>
                  <a:pt x="84" y="164"/>
                  <a:pt x="84" y="164"/>
                </a:cubicBezTo>
                <a:cubicBezTo>
                  <a:pt x="84" y="166"/>
                  <a:pt x="86" y="168"/>
                  <a:pt x="88" y="168"/>
                </a:cubicBezTo>
                <a:cubicBezTo>
                  <a:pt x="90" y="168"/>
                  <a:pt x="92" y="166"/>
                  <a:pt x="92" y="164"/>
                </a:cubicBezTo>
                <a:cubicBezTo>
                  <a:pt x="92" y="148"/>
                  <a:pt x="92" y="148"/>
                  <a:pt x="92" y="148"/>
                </a:cubicBezTo>
                <a:cubicBezTo>
                  <a:pt x="128" y="148"/>
                  <a:pt x="128" y="148"/>
                  <a:pt x="128" y="148"/>
                </a:cubicBezTo>
                <a:cubicBezTo>
                  <a:pt x="139" y="148"/>
                  <a:pt x="148" y="138"/>
                  <a:pt x="148" y="127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48" y="9"/>
                  <a:pt x="139" y="0"/>
                  <a:pt x="128" y="0"/>
                </a:cubicBezTo>
                <a:close/>
                <a:moveTo>
                  <a:pt x="140" y="42"/>
                </a:moveTo>
                <a:cubicBezTo>
                  <a:pt x="104" y="42"/>
                  <a:pt x="104" y="42"/>
                  <a:pt x="104" y="42"/>
                </a:cubicBezTo>
                <a:cubicBezTo>
                  <a:pt x="103" y="42"/>
                  <a:pt x="102" y="42"/>
                  <a:pt x="102" y="44"/>
                </a:cubicBezTo>
                <a:cubicBezTo>
                  <a:pt x="102" y="45"/>
                  <a:pt x="103" y="46"/>
                  <a:pt x="104" y="46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40" y="70"/>
                  <a:pt x="140" y="70"/>
                  <a:pt x="140" y="70"/>
                </a:cubicBezTo>
                <a:cubicBezTo>
                  <a:pt x="104" y="70"/>
                  <a:pt x="104" y="70"/>
                  <a:pt x="104" y="70"/>
                </a:cubicBezTo>
                <a:cubicBezTo>
                  <a:pt x="103" y="70"/>
                  <a:pt x="102" y="70"/>
                  <a:pt x="102" y="72"/>
                </a:cubicBezTo>
                <a:cubicBezTo>
                  <a:pt x="102" y="73"/>
                  <a:pt x="103" y="74"/>
                  <a:pt x="104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98"/>
                  <a:pt x="140" y="98"/>
                  <a:pt x="140" y="98"/>
                </a:cubicBezTo>
                <a:cubicBezTo>
                  <a:pt x="104" y="98"/>
                  <a:pt x="104" y="98"/>
                  <a:pt x="104" y="98"/>
                </a:cubicBezTo>
                <a:cubicBezTo>
                  <a:pt x="103" y="98"/>
                  <a:pt x="102" y="98"/>
                  <a:pt x="102" y="100"/>
                </a:cubicBezTo>
                <a:cubicBezTo>
                  <a:pt x="102" y="101"/>
                  <a:pt x="103" y="102"/>
                  <a:pt x="104" y="102"/>
                </a:cubicBezTo>
                <a:cubicBezTo>
                  <a:pt x="140" y="102"/>
                  <a:pt x="140" y="102"/>
                  <a:pt x="140" y="102"/>
                </a:cubicBezTo>
                <a:cubicBezTo>
                  <a:pt x="140" y="127"/>
                  <a:pt x="140" y="127"/>
                  <a:pt x="140" y="127"/>
                </a:cubicBezTo>
                <a:cubicBezTo>
                  <a:pt x="140" y="134"/>
                  <a:pt x="134" y="140"/>
                  <a:pt x="128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2" y="140"/>
                  <a:pt x="36" y="134"/>
                  <a:pt x="36" y="127"/>
                </a:cubicBezTo>
                <a:cubicBezTo>
                  <a:pt x="36" y="102"/>
                  <a:pt x="36" y="102"/>
                  <a:pt x="36" y="102"/>
                </a:cubicBezTo>
                <a:cubicBezTo>
                  <a:pt x="72" y="102"/>
                  <a:pt x="72" y="102"/>
                  <a:pt x="72" y="102"/>
                </a:cubicBezTo>
                <a:cubicBezTo>
                  <a:pt x="73" y="102"/>
                  <a:pt x="74" y="101"/>
                  <a:pt x="74" y="100"/>
                </a:cubicBezTo>
                <a:cubicBezTo>
                  <a:pt x="74" y="98"/>
                  <a:pt x="73" y="98"/>
                  <a:pt x="72" y="98"/>
                </a:cubicBezTo>
                <a:cubicBezTo>
                  <a:pt x="36" y="98"/>
                  <a:pt x="36" y="98"/>
                  <a:pt x="36" y="98"/>
                </a:cubicBezTo>
                <a:cubicBezTo>
                  <a:pt x="36" y="74"/>
                  <a:pt x="36" y="74"/>
                  <a:pt x="36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3" y="74"/>
                  <a:pt x="74" y="73"/>
                  <a:pt x="74" y="72"/>
                </a:cubicBezTo>
                <a:cubicBezTo>
                  <a:pt x="74" y="70"/>
                  <a:pt x="73" y="70"/>
                  <a:pt x="72" y="70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46"/>
                  <a:pt x="36" y="46"/>
                  <a:pt x="36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73" y="46"/>
                  <a:pt x="74" y="45"/>
                  <a:pt x="74" y="44"/>
                </a:cubicBezTo>
                <a:cubicBezTo>
                  <a:pt x="74" y="42"/>
                  <a:pt x="73" y="42"/>
                  <a:pt x="72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20"/>
                  <a:pt x="36" y="20"/>
                  <a:pt x="36" y="20"/>
                </a:cubicBezTo>
                <a:cubicBezTo>
                  <a:pt x="36" y="13"/>
                  <a:pt x="42" y="8"/>
                  <a:pt x="48" y="8"/>
                </a:cubicBezTo>
                <a:cubicBezTo>
                  <a:pt x="128" y="8"/>
                  <a:pt x="128" y="8"/>
                  <a:pt x="128" y="8"/>
                </a:cubicBezTo>
                <a:cubicBezTo>
                  <a:pt x="134" y="8"/>
                  <a:pt x="140" y="13"/>
                  <a:pt x="140" y="20"/>
                </a:cubicBezTo>
                <a:lnTo>
                  <a:pt x="140" y="42"/>
                </a:lnTo>
                <a:close/>
                <a:moveTo>
                  <a:pt x="174" y="56"/>
                </a:moveTo>
                <a:cubicBezTo>
                  <a:pt x="173" y="56"/>
                  <a:pt x="172" y="56"/>
                  <a:pt x="172" y="58"/>
                </a:cubicBezTo>
                <a:cubicBezTo>
                  <a:pt x="172" y="86"/>
                  <a:pt x="172" y="86"/>
                  <a:pt x="172" y="86"/>
                </a:cubicBezTo>
                <a:cubicBezTo>
                  <a:pt x="172" y="87"/>
                  <a:pt x="173" y="88"/>
                  <a:pt x="174" y="88"/>
                </a:cubicBezTo>
                <a:cubicBezTo>
                  <a:pt x="175" y="88"/>
                  <a:pt x="176" y="87"/>
                  <a:pt x="176" y="86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76" y="56"/>
                  <a:pt x="175" y="56"/>
                  <a:pt x="174" y="56"/>
                </a:cubicBezTo>
                <a:close/>
                <a:moveTo>
                  <a:pt x="162" y="40"/>
                </a:moveTo>
                <a:cubicBezTo>
                  <a:pt x="161" y="40"/>
                  <a:pt x="160" y="40"/>
                  <a:pt x="160" y="42"/>
                </a:cubicBezTo>
                <a:cubicBezTo>
                  <a:pt x="160" y="102"/>
                  <a:pt x="160" y="102"/>
                  <a:pt x="160" y="102"/>
                </a:cubicBezTo>
                <a:cubicBezTo>
                  <a:pt x="160" y="103"/>
                  <a:pt x="161" y="104"/>
                  <a:pt x="162" y="104"/>
                </a:cubicBezTo>
                <a:cubicBezTo>
                  <a:pt x="163" y="104"/>
                  <a:pt x="164" y="103"/>
                  <a:pt x="164" y="10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40"/>
                  <a:pt x="163" y="40"/>
                  <a:pt x="162" y="4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" name="Freeform 49"/>
          <p:cNvSpPr>
            <a:spLocks noEditPoints="1"/>
          </p:cNvSpPr>
          <p:nvPr/>
        </p:nvSpPr>
        <p:spPr bwMode="auto">
          <a:xfrm>
            <a:off x="7008532" y="4759219"/>
            <a:ext cx="326041" cy="324352"/>
          </a:xfrm>
          <a:custGeom>
            <a:avLst/>
            <a:gdLst>
              <a:gd name="T0" fmla="*/ 94 w 160"/>
              <a:gd name="T1" fmla="*/ 72 h 160"/>
              <a:gd name="T2" fmla="*/ 96 w 160"/>
              <a:gd name="T3" fmla="*/ 90 h 160"/>
              <a:gd name="T4" fmla="*/ 92 w 160"/>
              <a:gd name="T5" fmla="*/ 90 h 160"/>
              <a:gd name="T6" fmla="*/ 92 w 160"/>
              <a:gd name="T7" fmla="*/ 98 h 160"/>
              <a:gd name="T8" fmla="*/ 94 w 160"/>
              <a:gd name="T9" fmla="*/ 96 h 160"/>
              <a:gd name="T10" fmla="*/ 96 w 160"/>
              <a:gd name="T11" fmla="*/ 98 h 160"/>
              <a:gd name="T12" fmla="*/ 92 w 160"/>
              <a:gd name="T13" fmla="*/ 98 h 160"/>
              <a:gd name="T14" fmla="*/ 116 w 160"/>
              <a:gd name="T15" fmla="*/ 64 h 160"/>
              <a:gd name="T16" fmla="*/ 124 w 160"/>
              <a:gd name="T17" fmla="*/ 104 h 160"/>
              <a:gd name="T18" fmla="*/ 72 w 160"/>
              <a:gd name="T19" fmla="*/ 112 h 160"/>
              <a:gd name="T20" fmla="*/ 64 w 160"/>
              <a:gd name="T21" fmla="*/ 72 h 160"/>
              <a:gd name="T22" fmla="*/ 72 w 160"/>
              <a:gd name="T23" fmla="*/ 68 h 160"/>
              <a:gd name="T24" fmla="*/ 68 w 160"/>
              <a:gd name="T25" fmla="*/ 104 h 160"/>
              <a:gd name="T26" fmla="*/ 116 w 160"/>
              <a:gd name="T27" fmla="*/ 108 h 160"/>
              <a:gd name="T28" fmla="*/ 120 w 160"/>
              <a:gd name="T29" fmla="*/ 72 h 160"/>
              <a:gd name="T30" fmla="*/ 72 w 160"/>
              <a:gd name="T31" fmla="*/ 68 h 160"/>
              <a:gd name="T32" fmla="*/ 144 w 160"/>
              <a:gd name="T33" fmla="*/ 88 h 160"/>
              <a:gd name="T34" fmla="*/ 40 w 160"/>
              <a:gd name="T35" fmla="*/ 88 h 160"/>
              <a:gd name="T36" fmla="*/ 137 w 160"/>
              <a:gd name="T37" fmla="*/ 127 h 160"/>
              <a:gd name="T38" fmla="*/ 159 w 160"/>
              <a:gd name="T39" fmla="*/ 154 h 160"/>
              <a:gd name="T40" fmla="*/ 132 w 160"/>
              <a:gd name="T41" fmla="*/ 133 h 160"/>
              <a:gd name="T42" fmla="*/ 32 w 160"/>
              <a:gd name="T43" fmla="*/ 88 h 160"/>
              <a:gd name="T44" fmla="*/ 152 w 160"/>
              <a:gd name="T45" fmla="*/ 88 h 160"/>
              <a:gd name="T46" fmla="*/ 56 w 160"/>
              <a:gd name="T47" fmla="*/ 156 h 160"/>
              <a:gd name="T48" fmla="*/ 16 w 160"/>
              <a:gd name="T49" fmla="*/ 160 h 160"/>
              <a:gd name="T50" fmla="*/ 0 w 160"/>
              <a:gd name="T51" fmla="*/ 16 h 160"/>
              <a:gd name="T52" fmla="*/ 136 w 160"/>
              <a:gd name="T53" fmla="*/ 0 h 160"/>
              <a:gd name="T54" fmla="*/ 152 w 160"/>
              <a:gd name="T55" fmla="*/ 40 h 160"/>
              <a:gd name="T56" fmla="*/ 144 w 160"/>
              <a:gd name="T57" fmla="*/ 40 h 160"/>
              <a:gd name="T58" fmla="*/ 136 w 160"/>
              <a:gd name="T59" fmla="*/ 8 h 160"/>
              <a:gd name="T60" fmla="*/ 8 w 160"/>
              <a:gd name="T61" fmla="*/ 16 h 160"/>
              <a:gd name="T62" fmla="*/ 16 w 160"/>
              <a:gd name="T63" fmla="*/ 152 h 160"/>
              <a:gd name="T64" fmla="*/ 56 w 160"/>
              <a:gd name="T65" fmla="*/ 15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60">
                <a:moveTo>
                  <a:pt x="92" y="74"/>
                </a:moveTo>
                <a:cubicBezTo>
                  <a:pt x="92" y="72"/>
                  <a:pt x="93" y="72"/>
                  <a:pt x="94" y="72"/>
                </a:cubicBezTo>
                <a:cubicBezTo>
                  <a:pt x="95" y="72"/>
                  <a:pt x="96" y="72"/>
                  <a:pt x="96" y="74"/>
                </a:cubicBezTo>
                <a:cubicBezTo>
                  <a:pt x="96" y="90"/>
                  <a:pt x="96" y="90"/>
                  <a:pt x="96" y="90"/>
                </a:cubicBezTo>
                <a:cubicBezTo>
                  <a:pt x="96" y="91"/>
                  <a:pt x="95" y="92"/>
                  <a:pt x="94" y="92"/>
                </a:cubicBezTo>
                <a:cubicBezTo>
                  <a:pt x="93" y="92"/>
                  <a:pt x="92" y="91"/>
                  <a:pt x="92" y="90"/>
                </a:cubicBezTo>
                <a:lnTo>
                  <a:pt x="92" y="74"/>
                </a:lnTo>
                <a:close/>
                <a:moveTo>
                  <a:pt x="92" y="98"/>
                </a:moveTo>
                <a:cubicBezTo>
                  <a:pt x="92" y="98"/>
                  <a:pt x="92" y="98"/>
                  <a:pt x="92" y="98"/>
                </a:cubicBezTo>
                <a:cubicBezTo>
                  <a:pt x="92" y="96"/>
                  <a:pt x="93" y="96"/>
                  <a:pt x="94" y="96"/>
                </a:cubicBezTo>
                <a:cubicBezTo>
                  <a:pt x="95" y="96"/>
                  <a:pt x="96" y="96"/>
                  <a:pt x="96" y="98"/>
                </a:cubicBezTo>
                <a:cubicBezTo>
                  <a:pt x="96" y="98"/>
                  <a:pt x="96" y="98"/>
                  <a:pt x="96" y="98"/>
                </a:cubicBezTo>
                <a:cubicBezTo>
                  <a:pt x="96" y="99"/>
                  <a:pt x="95" y="100"/>
                  <a:pt x="94" y="100"/>
                </a:cubicBezTo>
                <a:cubicBezTo>
                  <a:pt x="93" y="100"/>
                  <a:pt x="92" y="99"/>
                  <a:pt x="92" y="98"/>
                </a:cubicBezTo>
                <a:close/>
                <a:moveTo>
                  <a:pt x="72" y="64"/>
                </a:moveTo>
                <a:cubicBezTo>
                  <a:pt x="116" y="64"/>
                  <a:pt x="116" y="64"/>
                  <a:pt x="116" y="64"/>
                </a:cubicBezTo>
                <a:cubicBezTo>
                  <a:pt x="120" y="64"/>
                  <a:pt x="124" y="67"/>
                  <a:pt x="124" y="72"/>
                </a:cubicBezTo>
                <a:cubicBezTo>
                  <a:pt x="124" y="104"/>
                  <a:pt x="124" y="104"/>
                  <a:pt x="124" y="104"/>
                </a:cubicBezTo>
                <a:cubicBezTo>
                  <a:pt x="124" y="108"/>
                  <a:pt x="120" y="112"/>
                  <a:pt x="116" y="112"/>
                </a:cubicBezTo>
                <a:cubicBezTo>
                  <a:pt x="72" y="112"/>
                  <a:pt x="72" y="112"/>
                  <a:pt x="72" y="112"/>
                </a:cubicBezTo>
                <a:cubicBezTo>
                  <a:pt x="68" y="112"/>
                  <a:pt x="64" y="108"/>
                  <a:pt x="64" y="104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67"/>
                  <a:pt x="68" y="64"/>
                  <a:pt x="72" y="64"/>
                </a:cubicBezTo>
                <a:close/>
                <a:moveTo>
                  <a:pt x="72" y="68"/>
                </a:moveTo>
                <a:cubicBezTo>
                  <a:pt x="70" y="68"/>
                  <a:pt x="68" y="69"/>
                  <a:pt x="68" y="72"/>
                </a:cubicBezTo>
                <a:cubicBezTo>
                  <a:pt x="68" y="104"/>
                  <a:pt x="68" y="104"/>
                  <a:pt x="68" y="104"/>
                </a:cubicBezTo>
                <a:cubicBezTo>
                  <a:pt x="68" y="106"/>
                  <a:pt x="70" y="108"/>
                  <a:pt x="72" y="108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18" y="108"/>
                  <a:pt x="120" y="106"/>
                  <a:pt x="120" y="104"/>
                </a:cubicBezTo>
                <a:cubicBezTo>
                  <a:pt x="120" y="72"/>
                  <a:pt x="120" y="72"/>
                  <a:pt x="120" y="72"/>
                </a:cubicBezTo>
                <a:cubicBezTo>
                  <a:pt x="120" y="69"/>
                  <a:pt x="118" y="68"/>
                  <a:pt x="116" y="68"/>
                </a:cubicBezTo>
                <a:lnTo>
                  <a:pt x="72" y="68"/>
                </a:lnTo>
                <a:close/>
                <a:moveTo>
                  <a:pt x="92" y="140"/>
                </a:moveTo>
                <a:cubicBezTo>
                  <a:pt x="121" y="140"/>
                  <a:pt x="144" y="116"/>
                  <a:pt x="144" y="88"/>
                </a:cubicBezTo>
                <a:cubicBezTo>
                  <a:pt x="144" y="59"/>
                  <a:pt x="121" y="36"/>
                  <a:pt x="92" y="36"/>
                </a:cubicBezTo>
                <a:cubicBezTo>
                  <a:pt x="63" y="36"/>
                  <a:pt x="40" y="59"/>
                  <a:pt x="40" y="88"/>
                </a:cubicBezTo>
                <a:cubicBezTo>
                  <a:pt x="40" y="116"/>
                  <a:pt x="63" y="140"/>
                  <a:pt x="92" y="140"/>
                </a:cubicBezTo>
                <a:close/>
                <a:moveTo>
                  <a:pt x="137" y="127"/>
                </a:moveTo>
                <a:cubicBezTo>
                  <a:pt x="159" y="149"/>
                  <a:pt x="159" y="149"/>
                  <a:pt x="159" y="149"/>
                </a:cubicBezTo>
                <a:cubicBezTo>
                  <a:pt x="160" y="150"/>
                  <a:pt x="160" y="153"/>
                  <a:pt x="159" y="154"/>
                </a:cubicBezTo>
                <a:cubicBezTo>
                  <a:pt x="157" y="156"/>
                  <a:pt x="155" y="156"/>
                  <a:pt x="153" y="154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21" y="142"/>
                  <a:pt x="107" y="148"/>
                  <a:pt x="92" y="148"/>
                </a:cubicBezTo>
                <a:cubicBezTo>
                  <a:pt x="59" y="148"/>
                  <a:pt x="32" y="121"/>
                  <a:pt x="32" y="88"/>
                </a:cubicBezTo>
                <a:cubicBezTo>
                  <a:pt x="32" y="54"/>
                  <a:pt x="59" y="28"/>
                  <a:pt x="92" y="28"/>
                </a:cubicBezTo>
                <a:cubicBezTo>
                  <a:pt x="125" y="28"/>
                  <a:pt x="152" y="54"/>
                  <a:pt x="152" y="88"/>
                </a:cubicBezTo>
                <a:cubicBezTo>
                  <a:pt x="152" y="103"/>
                  <a:pt x="146" y="116"/>
                  <a:pt x="137" y="127"/>
                </a:cubicBezTo>
                <a:close/>
                <a:moveTo>
                  <a:pt x="56" y="156"/>
                </a:moveTo>
                <a:cubicBezTo>
                  <a:pt x="56" y="158"/>
                  <a:pt x="54" y="160"/>
                  <a:pt x="52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2"/>
                  <a:pt x="0" y="1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2" y="7"/>
                  <a:pt x="152" y="16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2" y="42"/>
                  <a:pt x="150" y="44"/>
                  <a:pt x="148" y="44"/>
                </a:cubicBezTo>
                <a:cubicBezTo>
                  <a:pt x="146" y="44"/>
                  <a:pt x="144" y="42"/>
                  <a:pt x="144" y="4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11"/>
                  <a:pt x="140" y="8"/>
                  <a:pt x="13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1"/>
                  <a:pt x="8" y="16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52" y="152"/>
                  <a:pt x="52" y="152"/>
                  <a:pt x="52" y="152"/>
                </a:cubicBezTo>
                <a:cubicBezTo>
                  <a:pt x="54" y="152"/>
                  <a:pt x="56" y="153"/>
                  <a:pt x="56" y="1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Freeform 53"/>
          <p:cNvSpPr>
            <a:spLocks noEditPoints="1"/>
          </p:cNvSpPr>
          <p:nvPr/>
        </p:nvSpPr>
        <p:spPr bwMode="auto">
          <a:xfrm>
            <a:off x="8073270" y="4759219"/>
            <a:ext cx="327731" cy="324352"/>
          </a:xfrm>
          <a:custGeom>
            <a:avLst/>
            <a:gdLst>
              <a:gd name="T0" fmla="*/ 88 w 161"/>
              <a:gd name="T1" fmla="*/ 92 h 160"/>
              <a:gd name="T2" fmla="*/ 86 w 161"/>
              <a:gd name="T3" fmla="*/ 95 h 160"/>
              <a:gd name="T4" fmla="*/ 63 w 161"/>
              <a:gd name="T5" fmla="*/ 103 h 160"/>
              <a:gd name="T6" fmla="*/ 61 w 161"/>
              <a:gd name="T7" fmla="*/ 100 h 160"/>
              <a:gd name="T8" fmla="*/ 66 w 161"/>
              <a:gd name="T9" fmla="*/ 71 h 160"/>
              <a:gd name="T10" fmla="*/ 70 w 161"/>
              <a:gd name="T11" fmla="*/ 69 h 160"/>
              <a:gd name="T12" fmla="*/ 88 w 161"/>
              <a:gd name="T13" fmla="*/ 63 h 160"/>
              <a:gd name="T14" fmla="*/ 56 w 161"/>
              <a:gd name="T15" fmla="*/ 61 h 160"/>
              <a:gd name="T16" fmla="*/ 76 w 161"/>
              <a:gd name="T17" fmla="*/ 59 h 160"/>
              <a:gd name="T18" fmla="*/ 78 w 161"/>
              <a:gd name="T19" fmla="*/ 51 h 160"/>
              <a:gd name="T20" fmla="*/ 80 w 161"/>
              <a:gd name="T21" fmla="*/ 59 h 160"/>
              <a:gd name="T22" fmla="*/ 104 w 161"/>
              <a:gd name="T23" fmla="*/ 62 h 160"/>
              <a:gd name="T24" fmla="*/ 92 w 161"/>
              <a:gd name="T25" fmla="*/ 64 h 160"/>
              <a:gd name="T26" fmla="*/ 100 w 161"/>
              <a:gd name="T27" fmla="*/ 100 h 160"/>
              <a:gd name="T28" fmla="*/ 110 w 161"/>
              <a:gd name="T29" fmla="*/ 79 h 160"/>
              <a:gd name="T30" fmla="*/ 100 w 161"/>
              <a:gd name="T31" fmla="*/ 100 h 160"/>
              <a:gd name="T32" fmla="*/ 94 w 161"/>
              <a:gd name="T33" fmla="*/ 115 h 160"/>
              <a:gd name="T34" fmla="*/ 91 w 161"/>
              <a:gd name="T35" fmla="*/ 114 h 160"/>
              <a:gd name="T36" fmla="*/ 106 w 161"/>
              <a:gd name="T37" fmla="*/ 75 h 160"/>
              <a:gd name="T38" fmla="*/ 111 w 161"/>
              <a:gd name="T39" fmla="*/ 76 h 160"/>
              <a:gd name="T40" fmla="*/ 127 w 161"/>
              <a:gd name="T41" fmla="*/ 115 h 160"/>
              <a:gd name="T42" fmla="*/ 123 w 161"/>
              <a:gd name="T43" fmla="*/ 116 h 160"/>
              <a:gd name="T44" fmla="*/ 99 w 161"/>
              <a:gd name="T45" fmla="*/ 104 h 160"/>
              <a:gd name="T46" fmla="*/ 144 w 161"/>
              <a:gd name="T47" fmla="*/ 88 h 160"/>
              <a:gd name="T48" fmla="*/ 40 w 161"/>
              <a:gd name="T49" fmla="*/ 88 h 160"/>
              <a:gd name="T50" fmla="*/ 137 w 161"/>
              <a:gd name="T51" fmla="*/ 127 h 160"/>
              <a:gd name="T52" fmla="*/ 159 w 161"/>
              <a:gd name="T53" fmla="*/ 154 h 160"/>
              <a:gd name="T54" fmla="*/ 132 w 161"/>
              <a:gd name="T55" fmla="*/ 133 h 160"/>
              <a:gd name="T56" fmla="*/ 32 w 161"/>
              <a:gd name="T57" fmla="*/ 88 h 160"/>
              <a:gd name="T58" fmla="*/ 152 w 161"/>
              <a:gd name="T59" fmla="*/ 88 h 160"/>
              <a:gd name="T60" fmla="*/ 56 w 161"/>
              <a:gd name="T61" fmla="*/ 156 h 160"/>
              <a:gd name="T62" fmla="*/ 16 w 161"/>
              <a:gd name="T63" fmla="*/ 160 h 160"/>
              <a:gd name="T64" fmla="*/ 0 w 161"/>
              <a:gd name="T65" fmla="*/ 16 h 160"/>
              <a:gd name="T66" fmla="*/ 136 w 161"/>
              <a:gd name="T67" fmla="*/ 0 h 160"/>
              <a:gd name="T68" fmla="*/ 152 w 161"/>
              <a:gd name="T69" fmla="*/ 40 h 160"/>
              <a:gd name="T70" fmla="*/ 144 w 161"/>
              <a:gd name="T71" fmla="*/ 40 h 160"/>
              <a:gd name="T72" fmla="*/ 136 w 161"/>
              <a:gd name="T73" fmla="*/ 8 h 160"/>
              <a:gd name="T74" fmla="*/ 8 w 161"/>
              <a:gd name="T75" fmla="*/ 16 h 160"/>
              <a:gd name="T76" fmla="*/ 16 w 161"/>
              <a:gd name="T77" fmla="*/ 152 h 160"/>
              <a:gd name="T78" fmla="*/ 56 w 161"/>
              <a:gd name="T79" fmla="*/ 15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1" h="160">
                <a:moveTo>
                  <a:pt x="80" y="85"/>
                </a:moveTo>
                <a:cubicBezTo>
                  <a:pt x="83" y="88"/>
                  <a:pt x="85" y="90"/>
                  <a:pt x="88" y="92"/>
                </a:cubicBezTo>
                <a:cubicBezTo>
                  <a:pt x="89" y="93"/>
                  <a:pt x="89" y="94"/>
                  <a:pt x="88" y="95"/>
                </a:cubicBezTo>
                <a:cubicBezTo>
                  <a:pt x="88" y="96"/>
                  <a:pt x="86" y="96"/>
                  <a:pt x="86" y="95"/>
                </a:cubicBezTo>
                <a:cubicBezTo>
                  <a:pt x="83" y="93"/>
                  <a:pt x="80" y="91"/>
                  <a:pt x="78" y="89"/>
                </a:cubicBezTo>
                <a:cubicBezTo>
                  <a:pt x="74" y="93"/>
                  <a:pt x="69" y="98"/>
                  <a:pt x="63" y="103"/>
                </a:cubicBezTo>
                <a:cubicBezTo>
                  <a:pt x="63" y="104"/>
                  <a:pt x="61" y="104"/>
                  <a:pt x="61" y="103"/>
                </a:cubicBezTo>
                <a:cubicBezTo>
                  <a:pt x="60" y="102"/>
                  <a:pt x="60" y="101"/>
                  <a:pt x="61" y="100"/>
                </a:cubicBezTo>
                <a:cubicBezTo>
                  <a:pt x="66" y="95"/>
                  <a:pt x="71" y="90"/>
                  <a:pt x="75" y="86"/>
                </a:cubicBezTo>
                <a:cubicBezTo>
                  <a:pt x="71" y="81"/>
                  <a:pt x="68" y="76"/>
                  <a:pt x="66" y="71"/>
                </a:cubicBezTo>
                <a:cubicBezTo>
                  <a:pt x="66" y="70"/>
                  <a:pt x="66" y="69"/>
                  <a:pt x="67" y="68"/>
                </a:cubicBezTo>
                <a:cubicBezTo>
                  <a:pt x="68" y="68"/>
                  <a:pt x="69" y="68"/>
                  <a:pt x="70" y="69"/>
                </a:cubicBezTo>
                <a:cubicBezTo>
                  <a:pt x="72" y="74"/>
                  <a:pt x="74" y="78"/>
                  <a:pt x="78" y="82"/>
                </a:cubicBezTo>
                <a:cubicBezTo>
                  <a:pt x="83" y="76"/>
                  <a:pt x="86" y="69"/>
                  <a:pt x="88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57" y="63"/>
                  <a:pt x="56" y="62"/>
                  <a:pt x="56" y="61"/>
                </a:cubicBezTo>
                <a:cubicBezTo>
                  <a:pt x="56" y="60"/>
                  <a:pt x="57" y="59"/>
                  <a:pt x="58" y="59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53"/>
                  <a:pt x="76" y="53"/>
                  <a:pt x="76" y="53"/>
                </a:cubicBezTo>
                <a:cubicBezTo>
                  <a:pt x="76" y="52"/>
                  <a:pt x="77" y="51"/>
                  <a:pt x="78" y="51"/>
                </a:cubicBezTo>
                <a:cubicBezTo>
                  <a:pt x="79" y="51"/>
                  <a:pt x="80" y="52"/>
                  <a:pt x="80" y="53"/>
                </a:cubicBezTo>
                <a:cubicBezTo>
                  <a:pt x="80" y="59"/>
                  <a:pt x="80" y="59"/>
                  <a:pt x="80" y="59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103" y="60"/>
                  <a:pt x="104" y="61"/>
                  <a:pt x="104" y="62"/>
                </a:cubicBezTo>
                <a:cubicBezTo>
                  <a:pt x="104" y="63"/>
                  <a:pt x="103" y="64"/>
                  <a:pt x="102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0" y="71"/>
                  <a:pt x="86" y="78"/>
                  <a:pt x="80" y="85"/>
                </a:cubicBezTo>
                <a:close/>
                <a:moveTo>
                  <a:pt x="100" y="100"/>
                </a:moveTo>
                <a:cubicBezTo>
                  <a:pt x="117" y="100"/>
                  <a:pt x="117" y="100"/>
                  <a:pt x="117" y="100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07" y="79"/>
                  <a:pt x="107" y="79"/>
                  <a:pt x="107" y="79"/>
                </a:cubicBezTo>
                <a:lnTo>
                  <a:pt x="100" y="100"/>
                </a:lnTo>
                <a:close/>
                <a:moveTo>
                  <a:pt x="99" y="104"/>
                </a:moveTo>
                <a:cubicBezTo>
                  <a:pt x="94" y="115"/>
                  <a:pt x="94" y="115"/>
                  <a:pt x="94" y="115"/>
                </a:cubicBezTo>
                <a:cubicBezTo>
                  <a:pt x="94" y="116"/>
                  <a:pt x="93" y="117"/>
                  <a:pt x="92" y="117"/>
                </a:cubicBezTo>
                <a:cubicBezTo>
                  <a:pt x="91" y="116"/>
                  <a:pt x="90" y="115"/>
                  <a:pt x="91" y="114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4" y="76"/>
                  <a:pt x="105" y="75"/>
                  <a:pt x="106" y="75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1" y="75"/>
                  <a:pt x="111" y="75"/>
                  <a:pt x="111" y="76"/>
                </a:cubicBezTo>
                <a:cubicBezTo>
                  <a:pt x="112" y="75"/>
                  <a:pt x="113" y="76"/>
                  <a:pt x="113" y="77"/>
                </a:cubicBezTo>
                <a:cubicBezTo>
                  <a:pt x="127" y="115"/>
                  <a:pt x="127" y="115"/>
                  <a:pt x="127" y="115"/>
                </a:cubicBezTo>
                <a:cubicBezTo>
                  <a:pt x="127" y="116"/>
                  <a:pt x="127" y="117"/>
                  <a:pt x="126" y="117"/>
                </a:cubicBezTo>
                <a:cubicBezTo>
                  <a:pt x="125" y="118"/>
                  <a:pt x="123" y="117"/>
                  <a:pt x="123" y="116"/>
                </a:cubicBezTo>
                <a:cubicBezTo>
                  <a:pt x="119" y="104"/>
                  <a:pt x="119" y="104"/>
                  <a:pt x="119" y="104"/>
                </a:cubicBezTo>
                <a:lnTo>
                  <a:pt x="99" y="104"/>
                </a:lnTo>
                <a:close/>
                <a:moveTo>
                  <a:pt x="92" y="140"/>
                </a:moveTo>
                <a:cubicBezTo>
                  <a:pt x="121" y="140"/>
                  <a:pt x="144" y="116"/>
                  <a:pt x="144" y="88"/>
                </a:cubicBezTo>
                <a:cubicBezTo>
                  <a:pt x="144" y="59"/>
                  <a:pt x="121" y="36"/>
                  <a:pt x="92" y="36"/>
                </a:cubicBezTo>
                <a:cubicBezTo>
                  <a:pt x="63" y="36"/>
                  <a:pt x="40" y="59"/>
                  <a:pt x="40" y="88"/>
                </a:cubicBezTo>
                <a:cubicBezTo>
                  <a:pt x="40" y="116"/>
                  <a:pt x="63" y="140"/>
                  <a:pt x="92" y="140"/>
                </a:cubicBezTo>
                <a:close/>
                <a:moveTo>
                  <a:pt x="137" y="127"/>
                </a:moveTo>
                <a:cubicBezTo>
                  <a:pt x="159" y="149"/>
                  <a:pt x="159" y="149"/>
                  <a:pt x="159" y="149"/>
                </a:cubicBezTo>
                <a:cubicBezTo>
                  <a:pt x="161" y="150"/>
                  <a:pt x="161" y="153"/>
                  <a:pt x="159" y="154"/>
                </a:cubicBezTo>
                <a:cubicBezTo>
                  <a:pt x="157" y="156"/>
                  <a:pt x="155" y="156"/>
                  <a:pt x="153" y="154"/>
                </a:cubicBezTo>
                <a:cubicBezTo>
                  <a:pt x="132" y="133"/>
                  <a:pt x="132" y="133"/>
                  <a:pt x="132" y="133"/>
                </a:cubicBezTo>
                <a:cubicBezTo>
                  <a:pt x="121" y="142"/>
                  <a:pt x="107" y="148"/>
                  <a:pt x="92" y="148"/>
                </a:cubicBezTo>
                <a:cubicBezTo>
                  <a:pt x="59" y="148"/>
                  <a:pt x="32" y="121"/>
                  <a:pt x="32" y="88"/>
                </a:cubicBezTo>
                <a:cubicBezTo>
                  <a:pt x="32" y="54"/>
                  <a:pt x="59" y="28"/>
                  <a:pt x="92" y="28"/>
                </a:cubicBezTo>
                <a:cubicBezTo>
                  <a:pt x="125" y="28"/>
                  <a:pt x="152" y="54"/>
                  <a:pt x="152" y="88"/>
                </a:cubicBezTo>
                <a:cubicBezTo>
                  <a:pt x="152" y="103"/>
                  <a:pt x="147" y="116"/>
                  <a:pt x="137" y="127"/>
                </a:cubicBezTo>
                <a:close/>
                <a:moveTo>
                  <a:pt x="56" y="156"/>
                </a:moveTo>
                <a:cubicBezTo>
                  <a:pt x="56" y="158"/>
                  <a:pt x="54" y="160"/>
                  <a:pt x="52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2"/>
                  <a:pt x="0" y="144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2" y="7"/>
                  <a:pt x="152" y="16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2" y="42"/>
                  <a:pt x="150" y="44"/>
                  <a:pt x="148" y="44"/>
                </a:cubicBezTo>
                <a:cubicBezTo>
                  <a:pt x="146" y="44"/>
                  <a:pt x="144" y="42"/>
                  <a:pt x="144" y="40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4" y="11"/>
                  <a:pt x="141" y="8"/>
                  <a:pt x="13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1"/>
                  <a:pt x="8" y="16"/>
                </a:cubicBez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52" y="152"/>
                  <a:pt x="52" y="152"/>
                  <a:pt x="52" y="152"/>
                </a:cubicBezTo>
                <a:cubicBezTo>
                  <a:pt x="54" y="152"/>
                  <a:pt x="56" y="153"/>
                  <a:pt x="56" y="15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7" name="Freeform 57"/>
          <p:cNvSpPr>
            <a:spLocks noEditPoints="1"/>
          </p:cNvSpPr>
          <p:nvPr/>
        </p:nvSpPr>
        <p:spPr bwMode="auto">
          <a:xfrm>
            <a:off x="9041657" y="4766820"/>
            <a:ext cx="357294" cy="309148"/>
          </a:xfrm>
          <a:custGeom>
            <a:avLst/>
            <a:gdLst>
              <a:gd name="T0" fmla="*/ 96 w 176"/>
              <a:gd name="T1" fmla="*/ 112 h 152"/>
              <a:gd name="T2" fmla="*/ 176 w 176"/>
              <a:gd name="T3" fmla="*/ 112 h 152"/>
              <a:gd name="T4" fmla="*/ 136 w 176"/>
              <a:gd name="T5" fmla="*/ 144 h 152"/>
              <a:gd name="T6" fmla="*/ 136 w 176"/>
              <a:gd name="T7" fmla="*/ 80 h 152"/>
              <a:gd name="T8" fmla="*/ 136 w 176"/>
              <a:gd name="T9" fmla="*/ 144 h 152"/>
              <a:gd name="T10" fmla="*/ 71 w 176"/>
              <a:gd name="T11" fmla="*/ 46 h 152"/>
              <a:gd name="T12" fmla="*/ 69 w 176"/>
              <a:gd name="T13" fmla="*/ 85 h 152"/>
              <a:gd name="T14" fmla="*/ 74 w 176"/>
              <a:gd name="T15" fmla="*/ 90 h 152"/>
              <a:gd name="T16" fmla="*/ 105 w 176"/>
              <a:gd name="T17" fmla="*/ 73 h 152"/>
              <a:gd name="T18" fmla="*/ 105 w 176"/>
              <a:gd name="T19" fmla="*/ 63 h 152"/>
              <a:gd name="T20" fmla="*/ 103 w 176"/>
              <a:gd name="T21" fmla="*/ 70 h 152"/>
              <a:gd name="T22" fmla="*/ 73 w 176"/>
              <a:gd name="T23" fmla="*/ 86 h 152"/>
              <a:gd name="T24" fmla="*/ 72 w 176"/>
              <a:gd name="T25" fmla="*/ 50 h 152"/>
              <a:gd name="T26" fmla="*/ 74 w 176"/>
              <a:gd name="T27" fmla="*/ 48 h 152"/>
              <a:gd name="T28" fmla="*/ 103 w 176"/>
              <a:gd name="T29" fmla="*/ 65 h 152"/>
              <a:gd name="T30" fmla="*/ 103 w 176"/>
              <a:gd name="T31" fmla="*/ 70 h 152"/>
              <a:gd name="T32" fmla="*/ 128 w 176"/>
              <a:gd name="T33" fmla="*/ 121 h 152"/>
              <a:gd name="T34" fmla="*/ 115 w 176"/>
              <a:gd name="T35" fmla="*/ 110 h 152"/>
              <a:gd name="T36" fmla="*/ 127 w 176"/>
              <a:gd name="T37" fmla="*/ 125 h 152"/>
              <a:gd name="T38" fmla="*/ 129 w 176"/>
              <a:gd name="T39" fmla="*/ 125 h 152"/>
              <a:gd name="T40" fmla="*/ 158 w 176"/>
              <a:gd name="T41" fmla="*/ 98 h 152"/>
              <a:gd name="T42" fmla="*/ 84 w 176"/>
              <a:gd name="T43" fmla="*/ 132 h 152"/>
              <a:gd name="T44" fmla="*/ 28 w 176"/>
              <a:gd name="T45" fmla="*/ 8 h 152"/>
              <a:gd name="T46" fmla="*/ 141 w 176"/>
              <a:gd name="T47" fmla="*/ 58 h 152"/>
              <a:gd name="T48" fmla="*/ 144 w 176"/>
              <a:gd name="T49" fmla="*/ 58 h 152"/>
              <a:gd name="T50" fmla="*/ 160 w 176"/>
              <a:gd name="T51" fmla="*/ 39 h 152"/>
              <a:gd name="T52" fmla="*/ 164 w 176"/>
              <a:gd name="T53" fmla="*/ 66 h 152"/>
              <a:gd name="T54" fmla="*/ 168 w 176"/>
              <a:gd name="T55" fmla="*/ 16 h 152"/>
              <a:gd name="T56" fmla="*/ 16 w 176"/>
              <a:gd name="T57" fmla="*/ 0 h 152"/>
              <a:gd name="T58" fmla="*/ 0 w 176"/>
              <a:gd name="T59" fmla="*/ 124 h 152"/>
              <a:gd name="T60" fmla="*/ 84 w 176"/>
              <a:gd name="T61" fmla="*/ 140 h 152"/>
              <a:gd name="T62" fmla="*/ 84 w 176"/>
              <a:gd name="T63" fmla="*/ 132 h 152"/>
              <a:gd name="T64" fmla="*/ 152 w 176"/>
              <a:gd name="T65" fmla="*/ 8 h 152"/>
              <a:gd name="T66" fmla="*/ 160 w 176"/>
              <a:gd name="T67" fmla="*/ 36 h 152"/>
              <a:gd name="T68" fmla="*/ 144 w 176"/>
              <a:gd name="T69" fmla="*/ 8 h 152"/>
              <a:gd name="T70" fmla="*/ 16 w 176"/>
              <a:gd name="T71" fmla="*/ 132 h 152"/>
              <a:gd name="T72" fmla="*/ 8 w 176"/>
              <a:gd name="T73" fmla="*/ 103 h 152"/>
              <a:gd name="T74" fmla="*/ 25 w 176"/>
              <a:gd name="T75" fmla="*/ 132 h 152"/>
              <a:gd name="T76" fmla="*/ 8 w 176"/>
              <a:gd name="T77" fmla="*/ 100 h 152"/>
              <a:gd name="T78" fmla="*/ 25 w 176"/>
              <a:gd name="T79" fmla="*/ 71 h 152"/>
              <a:gd name="T80" fmla="*/ 25 w 176"/>
              <a:gd name="T81" fmla="*/ 68 h 152"/>
              <a:gd name="T82" fmla="*/ 8 w 176"/>
              <a:gd name="T83" fmla="*/ 39 h 152"/>
              <a:gd name="T84" fmla="*/ 25 w 176"/>
              <a:gd name="T85" fmla="*/ 68 h 152"/>
              <a:gd name="T86" fmla="*/ 8 w 176"/>
              <a:gd name="T87" fmla="*/ 36 h 152"/>
              <a:gd name="T88" fmla="*/ 16 w 176"/>
              <a:gd name="T89" fmla="*/ 8 h 152"/>
              <a:gd name="T90" fmla="*/ 25 w 176"/>
              <a:gd name="T91" fmla="*/ 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52">
                <a:moveTo>
                  <a:pt x="136" y="72"/>
                </a:moveTo>
                <a:cubicBezTo>
                  <a:pt x="114" y="72"/>
                  <a:pt x="96" y="90"/>
                  <a:pt x="96" y="112"/>
                </a:cubicBezTo>
                <a:cubicBezTo>
                  <a:pt x="96" y="134"/>
                  <a:pt x="114" y="152"/>
                  <a:pt x="136" y="152"/>
                </a:cubicBezTo>
                <a:cubicBezTo>
                  <a:pt x="158" y="152"/>
                  <a:pt x="176" y="134"/>
                  <a:pt x="176" y="112"/>
                </a:cubicBezTo>
                <a:cubicBezTo>
                  <a:pt x="176" y="90"/>
                  <a:pt x="158" y="72"/>
                  <a:pt x="136" y="72"/>
                </a:cubicBezTo>
                <a:close/>
                <a:moveTo>
                  <a:pt x="136" y="144"/>
                </a:moveTo>
                <a:cubicBezTo>
                  <a:pt x="119" y="144"/>
                  <a:pt x="104" y="129"/>
                  <a:pt x="104" y="112"/>
                </a:cubicBezTo>
                <a:cubicBezTo>
                  <a:pt x="104" y="94"/>
                  <a:pt x="119" y="80"/>
                  <a:pt x="136" y="80"/>
                </a:cubicBezTo>
                <a:cubicBezTo>
                  <a:pt x="154" y="80"/>
                  <a:pt x="168" y="94"/>
                  <a:pt x="168" y="112"/>
                </a:cubicBezTo>
                <a:cubicBezTo>
                  <a:pt x="168" y="129"/>
                  <a:pt x="154" y="144"/>
                  <a:pt x="136" y="144"/>
                </a:cubicBezTo>
                <a:close/>
                <a:moveTo>
                  <a:pt x="77" y="46"/>
                </a:moveTo>
                <a:cubicBezTo>
                  <a:pt x="75" y="45"/>
                  <a:pt x="73" y="45"/>
                  <a:pt x="71" y="46"/>
                </a:cubicBezTo>
                <a:cubicBezTo>
                  <a:pt x="69" y="47"/>
                  <a:pt x="69" y="49"/>
                  <a:pt x="69" y="51"/>
                </a:cubicBezTo>
                <a:cubicBezTo>
                  <a:pt x="69" y="85"/>
                  <a:pt x="69" y="85"/>
                  <a:pt x="69" y="85"/>
                </a:cubicBezTo>
                <a:cubicBezTo>
                  <a:pt x="69" y="87"/>
                  <a:pt x="70" y="89"/>
                  <a:pt x="71" y="90"/>
                </a:cubicBezTo>
                <a:cubicBezTo>
                  <a:pt x="72" y="90"/>
                  <a:pt x="73" y="90"/>
                  <a:pt x="74" y="90"/>
                </a:cubicBezTo>
                <a:cubicBezTo>
                  <a:pt x="75" y="90"/>
                  <a:pt x="76" y="90"/>
                  <a:pt x="77" y="90"/>
                </a:cubicBezTo>
                <a:cubicBezTo>
                  <a:pt x="105" y="73"/>
                  <a:pt x="105" y="73"/>
                  <a:pt x="105" y="73"/>
                </a:cubicBezTo>
                <a:cubicBezTo>
                  <a:pt x="107" y="72"/>
                  <a:pt x="108" y="70"/>
                  <a:pt x="108" y="68"/>
                </a:cubicBezTo>
                <a:cubicBezTo>
                  <a:pt x="108" y="66"/>
                  <a:pt x="107" y="64"/>
                  <a:pt x="105" y="63"/>
                </a:cubicBezTo>
                <a:lnTo>
                  <a:pt x="77" y="46"/>
                </a:lnTo>
                <a:close/>
                <a:moveTo>
                  <a:pt x="103" y="70"/>
                </a:moveTo>
                <a:cubicBezTo>
                  <a:pt x="75" y="86"/>
                  <a:pt x="75" y="86"/>
                  <a:pt x="75" y="86"/>
                </a:cubicBezTo>
                <a:cubicBezTo>
                  <a:pt x="75" y="87"/>
                  <a:pt x="74" y="87"/>
                  <a:pt x="73" y="86"/>
                </a:cubicBezTo>
                <a:cubicBezTo>
                  <a:pt x="72" y="86"/>
                  <a:pt x="72" y="85"/>
                  <a:pt x="72" y="84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50"/>
                  <a:pt x="72" y="49"/>
                  <a:pt x="73" y="48"/>
                </a:cubicBezTo>
                <a:cubicBezTo>
                  <a:pt x="73" y="48"/>
                  <a:pt x="74" y="48"/>
                  <a:pt x="74" y="48"/>
                </a:cubicBezTo>
                <a:cubicBezTo>
                  <a:pt x="75" y="48"/>
                  <a:pt x="75" y="48"/>
                  <a:pt x="75" y="48"/>
                </a:cubicBezTo>
                <a:cubicBezTo>
                  <a:pt x="103" y="65"/>
                  <a:pt x="103" y="65"/>
                  <a:pt x="103" y="65"/>
                </a:cubicBezTo>
                <a:cubicBezTo>
                  <a:pt x="104" y="66"/>
                  <a:pt x="105" y="66"/>
                  <a:pt x="105" y="67"/>
                </a:cubicBezTo>
                <a:cubicBezTo>
                  <a:pt x="105" y="68"/>
                  <a:pt x="104" y="69"/>
                  <a:pt x="103" y="70"/>
                </a:cubicBezTo>
                <a:close/>
                <a:moveTo>
                  <a:pt x="155" y="98"/>
                </a:moveTo>
                <a:cubicBezTo>
                  <a:pt x="128" y="121"/>
                  <a:pt x="128" y="121"/>
                  <a:pt x="128" y="121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109"/>
                  <a:pt x="115" y="109"/>
                  <a:pt x="115" y="110"/>
                </a:cubicBezTo>
                <a:cubicBezTo>
                  <a:pt x="114" y="111"/>
                  <a:pt x="114" y="112"/>
                  <a:pt x="115" y="113"/>
                </a:cubicBezTo>
                <a:cubicBezTo>
                  <a:pt x="127" y="125"/>
                  <a:pt x="127" y="125"/>
                  <a:pt x="127" y="125"/>
                </a:cubicBezTo>
                <a:cubicBezTo>
                  <a:pt x="127" y="125"/>
                  <a:pt x="127" y="125"/>
                  <a:pt x="128" y="125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57" y="101"/>
                  <a:pt x="157" y="101"/>
                  <a:pt x="157" y="101"/>
                </a:cubicBezTo>
                <a:cubicBezTo>
                  <a:pt x="158" y="100"/>
                  <a:pt x="158" y="99"/>
                  <a:pt x="158" y="98"/>
                </a:cubicBezTo>
                <a:cubicBezTo>
                  <a:pt x="157" y="98"/>
                  <a:pt x="156" y="97"/>
                  <a:pt x="155" y="98"/>
                </a:cubicBezTo>
                <a:close/>
                <a:moveTo>
                  <a:pt x="84" y="132"/>
                </a:moveTo>
                <a:cubicBezTo>
                  <a:pt x="28" y="132"/>
                  <a:pt x="28" y="132"/>
                  <a:pt x="28" y="132"/>
                </a:cubicBezTo>
                <a:cubicBezTo>
                  <a:pt x="28" y="8"/>
                  <a:pt x="28" y="8"/>
                  <a:pt x="28" y="8"/>
                </a:cubicBezTo>
                <a:cubicBezTo>
                  <a:pt x="141" y="8"/>
                  <a:pt x="141" y="8"/>
                  <a:pt x="141" y="8"/>
                </a:cubicBezTo>
                <a:cubicBezTo>
                  <a:pt x="141" y="58"/>
                  <a:pt x="141" y="58"/>
                  <a:pt x="141" y="58"/>
                </a:cubicBezTo>
                <a:cubicBezTo>
                  <a:pt x="141" y="58"/>
                  <a:pt x="141" y="59"/>
                  <a:pt x="142" y="59"/>
                </a:cubicBezTo>
                <a:cubicBezTo>
                  <a:pt x="143" y="59"/>
                  <a:pt x="144" y="58"/>
                  <a:pt x="144" y="58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60" y="39"/>
                  <a:pt x="160" y="39"/>
                  <a:pt x="160" y="39"/>
                </a:cubicBezTo>
                <a:cubicBezTo>
                  <a:pt x="160" y="62"/>
                  <a:pt x="160" y="62"/>
                  <a:pt x="160" y="62"/>
                </a:cubicBezTo>
                <a:cubicBezTo>
                  <a:pt x="160" y="64"/>
                  <a:pt x="162" y="66"/>
                  <a:pt x="164" y="66"/>
                </a:cubicBezTo>
                <a:cubicBezTo>
                  <a:pt x="167" y="66"/>
                  <a:pt x="168" y="64"/>
                  <a:pt x="168" y="62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8" y="7"/>
                  <a:pt x="161" y="0"/>
                  <a:pt x="15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32"/>
                  <a:pt x="7" y="140"/>
                  <a:pt x="16" y="140"/>
                </a:cubicBezTo>
                <a:cubicBezTo>
                  <a:pt x="84" y="140"/>
                  <a:pt x="84" y="140"/>
                  <a:pt x="84" y="140"/>
                </a:cubicBezTo>
                <a:cubicBezTo>
                  <a:pt x="87" y="140"/>
                  <a:pt x="88" y="138"/>
                  <a:pt x="88" y="136"/>
                </a:cubicBezTo>
                <a:cubicBezTo>
                  <a:pt x="88" y="133"/>
                  <a:pt x="87" y="132"/>
                  <a:pt x="84" y="132"/>
                </a:cubicBezTo>
                <a:close/>
                <a:moveTo>
                  <a:pt x="144" y="8"/>
                </a:moveTo>
                <a:cubicBezTo>
                  <a:pt x="152" y="8"/>
                  <a:pt x="152" y="8"/>
                  <a:pt x="152" y="8"/>
                </a:cubicBezTo>
                <a:cubicBezTo>
                  <a:pt x="157" y="8"/>
                  <a:pt x="160" y="11"/>
                  <a:pt x="160" y="16"/>
                </a:cubicBezTo>
                <a:cubicBezTo>
                  <a:pt x="160" y="36"/>
                  <a:pt x="160" y="36"/>
                  <a:pt x="160" y="36"/>
                </a:cubicBezTo>
                <a:cubicBezTo>
                  <a:pt x="144" y="36"/>
                  <a:pt x="144" y="36"/>
                  <a:pt x="144" y="36"/>
                </a:cubicBezTo>
                <a:lnTo>
                  <a:pt x="144" y="8"/>
                </a:lnTo>
                <a:close/>
                <a:moveTo>
                  <a:pt x="25" y="132"/>
                </a:moveTo>
                <a:cubicBezTo>
                  <a:pt x="16" y="132"/>
                  <a:pt x="16" y="132"/>
                  <a:pt x="16" y="132"/>
                </a:cubicBezTo>
                <a:cubicBezTo>
                  <a:pt x="12" y="132"/>
                  <a:pt x="8" y="128"/>
                  <a:pt x="8" y="124"/>
                </a:cubicBezTo>
                <a:cubicBezTo>
                  <a:pt x="8" y="103"/>
                  <a:pt x="8" y="103"/>
                  <a:pt x="8" y="103"/>
                </a:cubicBezTo>
                <a:cubicBezTo>
                  <a:pt x="25" y="103"/>
                  <a:pt x="25" y="103"/>
                  <a:pt x="25" y="103"/>
                </a:cubicBezTo>
                <a:lnTo>
                  <a:pt x="25" y="132"/>
                </a:lnTo>
                <a:close/>
                <a:moveTo>
                  <a:pt x="25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8" y="71"/>
                  <a:pt x="8" y="71"/>
                  <a:pt x="8" y="71"/>
                </a:cubicBezTo>
                <a:cubicBezTo>
                  <a:pt x="25" y="71"/>
                  <a:pt x="25" y="71"/>
                  <a:pt x="25" y="71"/>
                </a:cubicBezTo>
                <a:lnTo>
                  <a:pt x="25" y="100"/>
                </a:lnTo>
                <a:close/>
                <a:moveTo>
                  <a:pt x="25" y="68"/>
                </a:moveTo>
                <a:cubicBezTo>
                  <a:pt x="8" y="68"/>
                  <a:pt x="8" y="68"/>
                  <a:pt x="8" y="68"/>
                </a:cubicBezTo>
                <a:cubicBezTo>
                  <a:pt x="8" y="39"/>
                  <a:pt x="8" y="39"/>
                  <a:pt x="8" y="39"/>
                </a:cubicBezTo>
                <a:cubicBezTo>
                  <a:pt x="25" y="39"/>
                  <a:pt x="25" y="39"/>
                  <a:pt x="25" y="39"/>
                </a:cubicBezTo>
                <a:lnTo>
                  <a:pt x="25" y="68"/>
                </a:lnTo>
                <a:close/>
                <a:moveTo>
                  <a:pt x="25" y="36"/>
                </a:moveTo>
                <a:cubicBezTo>
                  <a:pt x="8" y="36"/>
                  <a:pt x="8" y="36"/>
                  <a:pt x="8" y="3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2" y="8"/>
                  <a:pt x="16" y="8"/>
                </a:cubicBezTo>
                <a:cubicBezTo>
                  <a:pt x="25" y="8"/>
                  <a:pt x="25" y="8"/>
                  <a:pt x="25" y="8"/>
                </a:cubicBezTo>
                <a:lnTo>
                  <a:pt x="25" y="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8" name="Freeform 61"/>
          <p:cNvSpPr>
            <a:spLocks noEditPoints="1"/>
          </p:cNvSpPr>
          <p:nvPr/>
        </p:nvSpPr>
        <p:spPr bwMode="auto">
          <a:xfrm>
            <a:off x="10153056" y="4750772"/>
            <a:ext cx="325196" cy="341245"/>
          </a:xfrm>
          <a:custGeom>
            <a:avLst/>
            <a:gdLst>
              <a:gd name="T0" fmla="*/ 96 w 160"/>
              <a:gd name="T1" fmla="*/ 108 h 168"/>
              <a:gd name="T2" fmla="*/ 108 w 160"/>
              <a:gd name="T3" fmla="*/ 72 h 168"/>
              <a:gd name="T4" fmla="*/ 108 w 160"/>
              <a:gd name="T5" fmla="*/ 112 h 168"/>
              <a:gd name="T6" fmla="*/ 53 w 160"/>
              <a:gd name="T7" fmla="*/ 112 h 168"/>
              <a:gd name="T8" fmla="*/ 32 w 160"/>
              <a:gd name="T9" fmla="*/ 92 h 168"/>
              <a:gd name="T10" fmla="*/ 72 w 160"/>
              <a:gd name="T11" fmla="*/ 92 h 168"/>
              <a:gd name="T12" fmla="*/ 52 w 160"/>
              <a:gd name="T13" fmla="*/ 108 h 168"/>
              <a:gd name="T14" fmla="*/ 52 w 160"/>
              <a:gd name="T15" fmla="*/ 108 h 168"/>
              <a:gd name="T16" fmla="*/ 52 w 160"/>
              <a:gd name="T17" fmla="*/ 76 h 168"/>
              <a:gd name="T18" fmla="*/ 52 w 160"/>
              <a:gd name="T19" fmla="*/ 108 h 168"/>
              <a:gd name="T20" fmla="*/ 108 w 160"/>
              <a:gd name="T21" fmla="*/ 108 h 168"/>
              <a:gd name="T22" fmla="*/ 124 w 160"/>
              <a:gd name="T23" fmla="*/ 92 h 168"/>
              <a:gd name="T24" fmla="*/ 92 w 160"/>
              <a:gd name="T25" fmla="*/ 92 h 168"/>
              <a:gd name="T26" fmla="*/ 84 w 160"/>
              <a:gd name="T27" fmla="*/ 23 h 168"/>
              <a:gd name="T28" fmla="*/ 84 w 160"/>
              <a:gd name="T29" fmla="*/ 36 h 168"/>
              <a:gd name="T30" fmla="*/ 160 w 160"/>
              <a:gd name="T31" fmla="*/ 52 h 168"/>
              <a:gd name="T32" fmla="*/ 144 w 160"/>
              <a:gd name="T33" fmla="*/ 152 h 168"/>
              <a:gd name="T34" fmla="*/ 0 w 160"/>
              <a:gd name="T35" fmla="*/ 136 h 168"/>
              <a:gd name="T36" fmla="*/ 16 w 160"/>
              <a:gd name="T37" fmla="*/ 36 h 168"/>
              <a:gd name="T38" fmla="*/ 76 w 160"/>
              <a:gd name="T39" fmla="*/ 24 h 168"/>
              <a:gd name="T40" fmla="*/ 68 w 160"/>
              <a:gd name="T41" fmla="*/ 12 h 168"/>
              <a:gd name="T42" fmla="*/ 92 w 160"/>
              <a:gd name="T43" fmla="*/ 12 h 168"/>
              <a:gd name="T44" fmla="*/ 16 w 160"/>
              <a:gd name="T45" fmla="*/ 44 h 168"/>
              <a:gd name="T46" fmla="*/ 8 w 160"/>
              <a:gd name="T47" fmla="*/ 136 h 168"/>
              <a:gd name="T48" fmla="*/ 144 w 160"/>
              <a:gd name="T49" fmla="*/ 144 h 168"/>
              <a:gd name="T50" fmla="*/ 152 w 160"/>
              <a:gd name="T51" fmla="*/ 52 h 168"/>
              <a:gd name="T52" fmla="*/ 16 w 160"/>
              <a:gd name="T53" fmla="*/ 44 h 168"/>
              <a:gd name="T54" fmla="*/ 54 w 160"/>
              <a:gd name="T55" fmla="*/ 166 h 168"/>
              <a:gd name="T56" fmla="*/ 56 w 160"/>
              <a:gd name="T57" fmla="*/ 164 h 168"/>
              <a:gd name="T58" fmla="*/ 106 w 160"/>
              <a:gd name="T59" fmla="*/ 166 h 168"/>
              <a:gd name="T60" fmla="*/ 56 w 160"/>
              <a:gd name="T61" fmla="*/ 168 h 168"/>
              <a:gd name="T62" fmla="*/ 80 w 160"/>
              <a:gd name="T63" fmla="*/ 16 h 168"/>
              <a:gd name="T64" fmla="*/ 80 w 160"/>
              <a:gd name="T65" fmla="*/ 8 h 168"/>
              <a:gd name="T66" fmla="*/ 80 w 160"/>
              <a:gd name="T67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0" h="168">
                <a:moveTo>
                  <a:pt x="64" y="108"/>
                </a:moveTo>
                <a:cubicBezTo>
                  <a:pt x="96" y="108"/>
                  <a:pt x="96" y="108"/>
                  <a:pt x="96" y="108"/>
                </a:cubicBezTo>
                <a:cubicBezTo>
                  <a:pt x="91" y="104"/>
                  <a:pt x="88" y="98"/>
                  <a:pt x="88" y="92"/>
                </a:cubicBezTo>
                <a:cubicBezTo>
                  <a:pt x="88" y="80"/>
                  <a:pt x="97" y="72"/>
                  <a:pt x="108" y="72"/>
                </a:cubicBezTo>
                <a:cubicBezTo>
                  <a:pt x="119" y="72"/>
                  <a:pt x="128" y="80"/>
                  <a:pt x="128" y="92"/>
                </a:cubicBezTo>
                <a:cubicBezTo>
                  <a:pt x="128" y="103"/>
                  <a:pt x="119" y="112"/>
                  <a:pt x="108" y="112"/>
                </a:cubicBezTo>
                <a:cubicBezTo>
                  <a:pt x="108" y="112"/>
                  <a:pt x="108" y="112"/>
                  <a:pt x="107" y="112"/>
                </a:cubicBezTo>
                <a:cubicBezTo>
                  <a:pt x="53" y="112"/>
                  <a:pt x="53" y="112"/>
                  <a:pt x="53" y="112"/>
                </a:cubicBezTo>
                <a:cubicBezTo>
                  <a:pt x="52" y="112"/>
                  <a:pt x="52" y="112"/>
                  <a:pt x="52" y="112"/>
                </a:cubicBezTo>
                <a:cubicBezTo>
                  <a:pt x="41" y="112"/>
                  <a:pt x="32" y="103"/>
                  <a:pt x="32" y="92"/>
                </a:cubicBezTo>
                <a:cubicBezTo>
                  <a:pt x="32" y="80"/>
                  <a:pt x="41" y="72"/>
                  <a:pt x="52" y="72"/>
                </a:cubicBezTo>
                <a:cubicBezTo>
                  <a:pt x="63" y="72"/>
                  <a:pt x="72" y="80"/>
                  <a:pt x="72" y="92"/>
                </a:cubicBezTo>
                <a:cubicBezTo>
                  <a:pt x="72" y="98"/>
                  <a:pt x="69" y="104"/>
                  <a:pt x="64" y="108"/>
                </a:cubicBezTo>
                <a:close/>
                <a:moveTo>
                  <a:pt x="52" y="108"/>
                </a:moveTo>
                <a:cubicBezTo>
                  <a:pt x="52" y="108"/>
                  <a:pt x="52" y="108"/>
                  <a:pt x="52" y="108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61" y="107"/>
                  <a:pt x="68" y="100"/>
                  <a:pt x="68" y="92"/>
                </a:cubicBezTo>
                <a:cubicBezTo>
                  <a:pt x="68" y="83"/>
                  <a:pt x="60" y="76"/>
                  <a:pt x="52" y="76"/>
                </a:cubicBezTo>
                <a:cubicBezTo>
                  <a:pt x="43" y="76"/>
                  <a:pt x="36" y="83"/>
                  <a:pt x="36" y="92"/>
                </a:cubicBezTo>
                <a:cubicBezTo>
                  <a:pt x="36" y="100"/>
                  <a:pt x="43" y="108"/>
                  <a:pt x="52" y="108"/>
                </a:cubicBezTo>
                <a:close/>
                <a:moveTo>
                  <a:pt x="107" y="108"/>
                </a:moveTo>
                <a:cubicBezTo>
                  <a:pt x="108" y="108"/>
                  <a:pt x="108" y="108"/>
                  <a:pt x="108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17" y="108"/>
                  <a:pt x="124" y="100"/>
                  <a:pt x="124" y="92"/>
                </a:cubicBezTo>
                <a:cubicBezTo>
                  <a:pt x="124" y="83"/>
                  <a:pt x="117" y="76"/>
                  <a:pt x="108" y="76"/>
                </a:cubicBezTo>
                <a:cubicBezTo>
                  <a:pt x="99" y="76"/>
                  <a:pt x="92" y="83"/>
                  <a:pt x="92" y="92"/>
                </a:cubicBezTo>
                <a:cubicBezTo>
                  <a:pt x="92" y="100"/>
                  <a:pt x="99" y="107"/>
                  <a:pt x="107" y="108"/>
                </a:cubicBezTo>
                <a:close/>
                <a:moveTo>
                  <a:pt x="84" y="23"/>
                </a:moveTo>
                <a:cubicBezTo>
                  <a:pt x="84" y="23"/>
                  <a:pt x="84" y="23"/>
                  <a:pt x="84" y="24"/>
                </a:cubicBezTo>
                <a:cubicBezTo>
                  <a:pt x="84" y="36"/>
                  <a:pt x="84" y="36"/>
                  <a:pt x="84" y="3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53" y="36"/>
                  <a:pt x="160" y="43"/>
                  <a:pt x="160" y="52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4"/>
                  <a:pt x="153" y="152"/>
                  <a:pt x="144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7" y="152"/>
                  <a:pt x="0" y="144"/>
                  <a:pt x="0" y="13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3"/>
                  <a:pt x="7" y="36"/>
                  <a:pt x="1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24"/>
                  <a:pt x="76" y="24"/>
                  <a:pt x="76" y="24"/>
                </a:cubicBezTo>
                <a:cubicBezTo>
                  <a:pt x="76" y="23"/>
                  <a:pt x="76" y="23"/>
                  <a:pt x="76" y="23"/>
                </a:cubicBezTo>
                <a:cubicBezTo>
                  <a:pt x="71" y="21"/>
                  <a:pt x="68" y="17"/>
                  <a:pt x="68" y="12"/>
                </a:cubicBezTo>
                <a:cubicBezTo>
                  <a:pt x="68" y="5"/>
                  <a:pt x="73" y="0"/>
                  <a:pt x="80" y="0"/>
                </a:cubicBezTo>
                <a:cubicBezTo>
                  <a:pt x="87" y="0"/>
                  <a:pt x="92" y="5"/>
                  <a:pt x="92" y="12"/>
                </a:cubicBezTo>
                <a:cubicBezTo>
                  <a:pt x="92" y="17"/>
                  <a:pt x="89" y="21"/>
                  <a:pt x="84" y="23"/>
                </a:cubicBezTo>
                <a:close/>
                <a:moveTo>
                  <a:pt x="16" y="44"/>
                </a:moveTo>
                <a:cubicBezTo>
                  <a:pt x="12" y="44"/>
                  <a:pt x="8" y="47"/>
                  <a:pt x="8" y="5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52" y="140"/>
                  <a:pt x="152" y="136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2" y="47"/>
                  <a:pt x="148" y="44"/>
                  <a:pt x="144" y="44"/>
                </a:cubicBezTo>
                <a:lnTo>
                  <a:pt x="16" y="44"/>
                </a:lnTo>
                <a:close/>
                <a:moveTo>
                  <a:pt x="54" y="167"/>
                </a:moveTo>
                <a:cubicBezTo>
                  <a:pt x="54" y="167"/>
                  <a:pt x="54" y="166"/>
                  <a:pt x="54" y="166"/>
                </a:cubicBezTo>
                <a:cubicBezTo>
                  <a:pt x="54" y="165"/>
                  <a:pt x="54" y="164"/>
                  <a:pt x="54" y="164"/>
                </a:cubicBezTo>
                <a:cubicBezTo>
                  <a:pt x="55" y="164"/>
                  <a:pt x="55" y="164"/>
                  <a:pt x="56" y="164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5" y="164"/>
                  <a:pt x="106" y="164"/>
                  <a:pt x="106" y="166"/>
                </a:cubicBezTo>
                <a:cubicBezTo>
                  <a:pt x="106" y="167"/>
                  <a:pt x="105" y="168"/>
                  <a:pt x="10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5" y="168"/>
                  <a:pt x="55" y="168"/>
                  <a:pt x="54" y="167"/>
                </a:cubicBezTo>
                <a:close/>
                <a:moveTo>
                  <a:pt x="80" y="16"/>
                </a:moveTo>
                <a:cubicBezTo>
                  <a:pt x="82" y="16"/>
                  <a:pt x="84" y="14"/>
                  <a:pt x="84" y="12"/>
                </a:cubicBezTo>
                <a:cubicBezTo>
                  <a:pt x="84" y="9"/>
                  <a:pt x="82" y="8"/>
                  <a:pt x="80" y="8"/>
                </a:cubicBezTo>
                <a:cubicBezTo>
                  <a:pt x="78" y="8"/>
                  <a:pt x="76" y="9"/>
                  <a:pt x="76" y="12"/>
                </a:cubicBezTo>
                <a:cubicBezTo>
                  <a:pt x="76" y="14"/>
                  <a:pt x="78" y="16"/>
                  <a:pt x="80" y="1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9" name="Freeform 65"/>
          <p:cNvSpPr>
            <a:spLocks noEditPoints="1"/>
          </p:cNvSpPr>
          <p:nvPr/>
        </p:nvSpPr>
        <p:spPr bwMode="auto">
          <a:xfrm>
            <a:off x="11187441" y="4750772"/>
            <a:ext cx="326041" cy="341245"/>
          </a:xfrm>
          <a:custGeom>
            <a:avLst/>
            <a:gdLst>
              <a:gd name="T0" fmla="*/ 106 w 160"/>
              <a:gd name="T1" fmla="*/ 120 h 168"/>
              <a:gd name="T2" fmla="*/ 108 w 160"/>
              <a:gd name="T3" fmla="*/ 123 h 168"/>
              <a:gd name="T4" fmla="*/ 70 w 160"/>
              <a:gd name="T5" fmla="*/ 112 h 168"/>
              <a:gd name="T6" fmla="*/ 52 w 160"/>
              <a:gd name="T7" fmla="*/ 110 h 168"/>
              <a:gd name="T8" fmla="*/ 48 w 160"/>
              <a:gd name="T9" fmla="*/ 109 h 168"/>
              <a:gd name="T10" fmla="*/ 90 w 160"/>
              <a:gd name="T11" fmla="*/ 86 h 168"/>
              <a:gd name="T12" fmla="*/ 85 w 160"/>
              <a:gd name="T13" fmla="*/ 67 h 168"/>
              <a:gd name="T14" fmla="*/ 88 w 160"/>
              <a:gd name="T15" fmla="*/ 64 h 168"/>
              <a:gd name="T16" fmla="*/ 93 w 160"/>
              <a:gd name="T17" fmla="*/ 108 h 168"/>
              <a:gd name="T18" fmla="*/ 83 w 160"/>
              <a:gd name="T19" fmla="*/ 115 h 168"/>
              <a:gd name="T20" fmla="*/ 84 w 160"/>
              <a:gd name="T21" fmla="*/ 24 h 168"/>
              <a:gd name="T22" fmla="*/ 144 w 160"/>
              <a:gd name="T23" fmla="*/ 36 h 168"/>
              <a:gd name="T24" fmla="*/ 160 w 160"/>
              <a:gd name="T25" fmla="*/ 136 h 168"/>
              <a:gd name="T26" fmla="*/ 16 w 160"/>
              <a:gd name="T27" fmla="*/ 152 h 168"/>
              <a:gd name="T28" fmla="*/ 0 w 160"/>
              <a:gd name="T29" fmla="*/ 52 h 168"/>
              <a:gd name="T30" fmla="*/ 76 w 160"/>
              <a:gd name="T31" fmla="*/ 36 h 168"/>
              <a:gd name="T32" fmla="*/ 76 w 160"/>
              <a:gd name="T33" fmla="*/ 23 h 168"/>
              <a:gd name="T34" fmla="*/ 80 w 160"/>
              <a:gd name="T35" fmla="*/ 0 h 168"/>
              <a:gd name="T36" fmla="*/ 84 w 160"/>
              <a:gd name="T37" fmla="*/ 23 h 168"/>
              <a:gd name="T38" fmla="*/ 8 w 160"/>
              <a:gd name="T39" fmla="*/ 52 h 168"/>
              <a:gd name="T40" fmla="*/ 16 w 160"/>
              <a:gd name="T41" fmla="*/ 144 h 168"/>
              <a:gd name="T42" fmla="*/ 152 w 160"/>
              <a:gd name="T43" fmla="*/ 136 h 168"/>
              <a:gd name="T44" fmla="*/ 144 w 160"/>
              <a:gd name="T45" fmla="*/ 44 h 168"/>
              <a:gd name="T46" fmla="*/ 54 w 160"/>
              <a:gd name="T47" fmla="*/ 167 h 168"/>
              <a:gd name="T48" fmla="*/ 54 w 160"/>
              <a:gd name="T49" fmla="*/ 164 h 168"/>
              <a:gd name="T50" fmla="*/ 104 w 160"/>
              <a:gd name="T51" fmla="*/ 164 h 168"/>
              <a:gd name="T52" fmla="*/ 104 w 160"/>
              <a:gd name="T53" fmla="*/ 168 h 168"/>
              <a:gd name="T54" fmla="*/ 54 w 160"/>
              <a:gd name="T55" fmla="*/ 167 h 168"/>
              <a:gd name="T56" fmla="*/ 84 w 160"/>
              <a:gd name="T57" fmla="*/ 12 h 168"/>
              <a:gd name="T58" fmla="*/ 76 w 160"/>
              <a:gd name="T59" fmla="*/ 12 h 168"/>
              <a:gd name="T60" fmla="*/ 70 w 160"/>
              <a:gd name="T61" fmla="*/ 93 h 168"/>
              <a:gd name="T62" fmla="*/ 89 w 160"/>
              <a:gd name="T63" fmla="*/ 107 h 168"/>
              <a:gd name="T64" fmla="*/ 87 w 160"/>
              <a:gd name="T65" fmla="*/ 90 h 168"/>
              <a:gd name="T66" fmla="*/ 70 w 160"/>
              <a:gd name="T67" fmla="*/ 93 h 168"/>
              <a:gd name="T68" fmla="*/ 78 w 160"/>
              <a:gd name="T69" fmla="*/ 56 h 168"/>
              <a:gd name="T70" fmla="*/ 74 w 160"/>
              <a:gd name="T71" fmla="*/ 63 h 168"/>
              <a:gd name="T72" fmla="*/ 113 w 160"/>
              <a:gd name="T73" fmla="*/ 113 h 168"/>
              <a:gd name="T74" fmla="*/ 119 w 160"/>
              <a:gd name="T75" fmla="*/ 118 h 168"/>
              <a:gd name="T76" fmla="*/ 113 w 160"/>
              <a:gd name="T77" fmla="*/ 113 h 168"/>
              <a:gd name="T78" fmla="*/ 50 w 160"/>
              <a:gd name="T79" fmla="*/ 116 h 168"/>
              <a:gd name="T80" fmla="*/ 46 w 160"/>
              <a:gd name="T81" fmla="*/ 123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68">
                <a:moveTo>
                  <a:pt x="83" y="115"/>
                </a:moveTo>
                <a:cubicBezTo>
                  <a:pt x="88" y="122"/>
                  <a:pt x="97" y="124"/>
                  <a:pt x="106" y="120"/>
                </a:cubicBezTo>
                <a:cubicBezTo>
                  <a:pt x="107" y="119"/>
                  <a:pt x="108" y="120"/>
                  <a:pt x="109" y="120"/>
                </a:cubicBezTo>
                <a:cubicBezTo>
                  <a:pt x="110" y="121"/>
                  <a:pt x="109" y="122"/>
                  <a:pt x="108" y="123"/>
                </a:cubicBezTo>
                <a:cubicBezTo>
                  <a:pt x="97" y="129"/>
                  <a:pt x="84" y="126"/>
                  <a:pt x="79" y="115"/>
                </a:cubicBezTo>
                <a:cubicBezTo>
                  <a:pt x="76" y="115"/>
                  <a:pt x="73" y="114"/>
                  <a:pt x="70" y="112"/>
                </a:cubicBezTo>
                <a:cubicBezTo>
                  <a:pt x="64" y="108"/>
                  <a:pt x="62" y="100"/>
                  <a:pt x="66" y="93"/>
                </a:cubicBezTo>
                <a:cubicBezTo>
                  <a:pt x="58" y="95"/>
                  <a:pt x="53" y="102"/>
                  <a:pt x="52" y="110"/>
                </a:cubicBezTo>
                <a:cubicBezTo>
                  <a:pt x="52" y="111"/>
                  <a:pt x="50" y="112"/>
                  <a:pt x="49" y="112"/>
                </a:cubicBezTo>
                <a:cubicBezTo>
                  <a:pt x="48" y="111"/>
                  <a:pt x="47" y="110"/>
                  <a:pt x="48" y="109"/>
                </a:cubicBezTo>
                <a:cubicBezTo>
                  <a:pt x="49" y="98"/>
                  <a:pt x="58" y="89"/>
                  <a:pt x="69" y="88"/>
                </a:cubicBezTo>
                <a:cubicBezTo>
                  <a:pt x="74" y="82"/>
                  <a:pt x="83" y="81"/>
                  <a:pt x="90" y="86"/>
                </a:cubicBezTo>
                <a:cubicBezTo>
                  <a:pt x="91" y="87"/>
                  <a:pt x="92" y="88"/>
                  <a:pt x="93" y="89"/>
                </a:cubicBezTo>
                <a:cubicBezTo>
                  <a:pt x="95" y="81"/>
                  <a:pt x="92" y="72"/>
                  <a:pt x="85" y="67"/>
                </a:cubicBezTo>
                <a:cubicBezTo>
                  <a:pt x="84" y="66"/>
                  <a:pt x="84" y="65"/>
                  <a:pt x="85" y="64"/>
                </a:cubicBezTo>
                <a:cubicBezTo>
                  <a:pt x="86" y="64"/>
                  <a:pt x="87" y="63"/>
                  <a:pt x="88" y="64"/>
                </a:cubicBezTo>
                <a:cubicBezTo>
                  <a:pt x="97" y="71"/>
                  <a:pt x="100" y="83"/>
                  <a:pt x="95" y="94"/>
                </a:cubicBezTo>
                <a:cubicBezTo>
                  <a:pt x="97" y="98"/>
                  <a:pt x="96" y="104"/>
                  <a:pt x="93" y="108"/>
                </a:cubicBezTo>
                <a:cubicBezTo>
                  <a:pt x="92" y="108"/>
                  <a:pt x="92" y="108"/>
                  <a:pt x="92" y="108"/>
                </a:cubicBezTo>
                <a:cubicBezTo>
                  <a:pt x="90" y="113"/>
                  <a:pt x="87" y="115"/>
                  <a:pt x="83" y="115"/>
                </a:cubicBezTo>
                <a:close/>
                <a:moveTo>
                  <a:pt x="84" y="23"/>
                </a:moveTo>
                <a:cubicBezTo>
                  <a:pt x="84" y="23"/>
                  <a:pt x="84" y="23"/>
                  <a:pt x="84" y="24"/>
                </a:cubicBezTo>
                <a:cubicBezTo>
                  <a:pt x="84" y="36"/>
                  <a:pt x="84" y="36"/>
                  <a:pt x="84" y="36"/>
                </a:cubicBezTo>
                <a:cubicBezTo>
                  <a:pt x="144" y="36"/>
                  <a:pt x="144" y="36"/>
                  <a:pt x="144" y="36"/>
                </a:cubicBezTo>
                <a:cubicBezTo>
                  <a:pt x="153" y="36"/>
                  <a:pt x="160" y="43"/>
                  <a:pt x="160" y="52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0" y="144"/>
                  <a:pt x="153" y="152"/>
                  <a:pt x="144" y="152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7" y="152"/>
                  <a:pt x="0" y="144"/>
                  <a:pt x="0" y="13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43"/>
                  <a:pt x="7" y="36"/>
                  <a:pt x="16" y="36"/>
                </a:cubicBezTo>
                <a:cubicBezTo>
                  <a:pt x="76" y="36"/>
                  <a:pt x="76" y="36"/>
                  <a:pt x="76" y="36"/>
                </a:cubicBezTo>
                <a:cubicBezTo>
                  <a:pt x="76" y="24"/>
                  <a:pt x="76" y="24"/>
                  <a:pt x="76" y="24"/>
                </a:cubicBezTo>
                <a:cubicBezTo>
                  <a:pt x="76" y="23"/>
                  <a:pt x="76" y="23"/>
                  <a:pt x="76" y="23"/>
                </a:cubicBezTo>
                <a:cubicBezTo>
                  <a:pt x="71" y="21"/>
                  <a:pt x="68" y="17"/>
                  <a:pt x="68" y="12"/>
                </a:cubicBezTo>
                <a:cubicBezTo>
                  <a:pt x="68" y="5"/>
                  <a:pt x="73" y="0"/>
                  <a:pt x="80" y="0"/>
                </a:cubicBezTo>
                <a:cubicBezTo>
                  <a:pt x="87" y="0"/>
                  <a:pt x="92" y="5"/>
                  <a:pt x="92" y="12"/>
                </a:cubicBezTo>
                <a:cubicBezTo>
                  <a:pt x="92" y="17"/>
                  <a:pt x="89" y="21"/>
                  <a:pt x="84" y="23"/>
                </a:cubicBezTo>
                <a:close/>
                <a:moveTo>
                  <a:pt x="16" y="44"/>
                </a:moveTo>
                <a:cubicBezTo>
                  <a:pt x="12" y="44"/>
                  <a:pt x="8" y="47"/>
                  <a:pt x="8" y="52"/>
                </a:cubicBezTo>
                <a:cubicBezTo>
                  <a:pt x="8" y="136"/>
                  <a:pt x="8" y="136"/>
                  <a:pt x="8" y="136"/>
                </a:cubicBezTo>
                <a:cubicBezTo>
                  <a:pt x="8" y="140"/>
                  <a:pt x="12" y="144"/>
                  <a:pt x="16" y="144"/>
                </a:cubicBezTo>
                <a:cubicBezTo>
                  <a:pt x="144" y="144"/>
                  <a:pt x="144" y="144"/>
                  <a:pt x="144" y="144"/>
                </a:cubicBezTo>
                <a:cubicBezTo>
                  <a:pt x="148" y="144"/>
                  <a:pt x="152" y="140"/>
                  <a:pt x="152" y="136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52" y="47"/>
                  <a:pt x="148" y="44"/>
                  <a:pt x="144" y="44"/>
                </a:cubicBezTo>
                <a:lnTo>
                  <a:pt x="16" y="44"/>
                </a:lnTo>
                <a:close/>
                <a:moveTo>
                  <a:pt x="54" y="167"/>
                </a:moveTo>
                <a:cubicBezTo>
                  <a:pt x="54" y="167"/>
                  <a:pt x="54" y="166"/>
                  <a:pt x="54" y="166"/>
                </a:cubicBezTo>
                <a:cubicBezTo>
                  <a:pt x="54" y="165"/>
                  <a:pt x="54" y="164"/>
                  <a:pt x="54" y="164"/>
                </a:cubicBezTo>
                <a:cubicBezTo>
                  <a:pt x="55" y="164"/>
                  <a:pt x="55" y="164"/>
                  <a:pt x="56" y="164"/>
                </a:cubicBezTo>
                <a:cubicBezTo>
                  <a:pt x="104" y="164"/>
                  <a:pt x="104" y="164"/>
                  <a:pt x="104" y="164"/>
                </a:cubicBezTo>
                <a:cubicBezTo>
                  <a:pt x="105" y="164"/>
                  <a:pt x="106" y="164"/>
                  <a:pt x="106" y="166"/>
                </a:cubicBezTo>
                <a:cubicBezTo>
                  <a:pt x="106" y="167"/>
                  <a:pt x="105" y="168"/>
                  <a:pt x="104" y="16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55" y="168"/>
                  <a:pt x="55" y="168"/>
                  <a:pt x="54" y="167"/>
                </a:cubicBezTo>
                <a:close/>
                <a:moveTo>
                  <a:pt x="80" y="16"/>
                </a:moveTo>
                <a:cubicBezTo>
                  <a:pt x="82" y="16"/>
                  <a:pt x="84" y="14"/>
                  <a:pt x="84" y="12"/>
                </a:cubicBezTo>
                <a:cubicBezTo>
                  <a:pt x="84" y="9"/>
                  <a:pt x="82" y="8"/>
                  <a:pt x="80" y="8"/>
                </a:cubicBezTo>
                <a:cubicBezTo>
                  <a:pt x="78" y="8"/>
                  <a:pt x="76" y="9"/>
                  <a:pt x="76" y="12"/>
                </a:cubicBezTo>
                <a:cubicBezTo>
                  <a:pt x="76" y="14"/>
                  <a:pt x="78" y="16"/>
                  <a:pt x="80" y="16"/>
                </a:cubicBezTo>
                <a:close/>
                <a:moveTo>
                  <a:pt x="70" y="93"/>
                </a:moveTo>
                <a:cubicBezTo>
                  <a:pt x="66" y="98"/>
                  <a:pt x="68" y="106"/>
                  <a:pt x="73" y="109"/>
                </a:cubicBezTo>
                <a:cubicBezTo>
                  <a:pt x="78" y="113"/>
                  <a:pt x="86" y="112"/>
                  <a:pt x="89" y="107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4" y="101"/>
                  <a:pt x="92" y="93"/>
                  <a:pt x="87" y="90"/>
                </a:cubicBezTo>
                <a:cubicBezTo>
                  <a:pt x="82" y="86"/>
                  <a:pt x="74" y="87"/>
                  <a:pt x="71" y="92"/>
                </a:cubicBezTo>
                <a:lnTo>
                  <a:pt x="70" y="93"/>
                </a:lnTo>
                <a:close/>
                <a:moveTo>
                  <a:pt x="73" y="57"/>
                </a:moveTo>
                <a:cubicBezTo>
                  <a:pt x="74" y="56"/>
                  <a:pt x="77" y="55"/>
                  <a:pt x="78" y="56"/>
                </a:cubicBezTo>
                <a:cubicBezTo>
                  <a:pt x="80" y="57"/>
                  <a:pt x="80" y="60"/>
                  <a:pt x="79" y="62"/>
                </a:cubicBezTo>
                <a:cubicBezTo>
                  <a:pt x="78" y="63"/>
                  <a:pt x="75" y="64"/>
                  <a:pt x="74" y="63"/>
                </a:cubicBezTo>
                <a:cubicBezTo>
                  <a:pt x="72" y="62"/>
                  <a:pt x="72" y="59"/>
                  <a:pt x="73" y="57"/>
                </a:cubicBezTo>
                <a:close/>
                <a:moveTo>
                  <a:pt x="113" y="113"/>
                </a:moveTo>
                <a:cubicBezTo>
                  <a:pt x="114" y="112"/>
                  <a:pt x="117" y="111"/>
                  <a:pt x="118" y="112"/>
                </a:cubicBezTo>
                <a:cubicBezTo>
                  <a:pt x="120" y="113"/>
                  <a:pt x="120" y="116"/>
                  <a:pt x="119" y="118"/>
                </a:cubicBezTo>
                <a:cubicBezTo>
                  <a:pt x="118" y="120"/>
                  <a:pt x="115" y="120"/>
                  <a:pt x="114" y="119"/>
                </a:cubicBezTo>
                <a:cubicBezTo>
                  <a:pt x="112" y="118"/>
                  <a:pt x="112" y="115"/>
                  <a:pt x="113" y="113"/>
                </a:cubicBezTo>
                <a:close/>
                <a:moveTo>
                  <a:pt x="45" y="117"/>
                </a:moveTo>
                <a:cubicBezTo>
                  <a:pt x="46" y="116"/>
                  <a:pt x="49" y="115"/>
                  <a:pt x="50" y="116"/>
                </a:cubicBezTo>
                <a:cubicBezTo>
                  <a:pt x="52" y="118"/>
                  <a:pt x="52" y="120"/>
                  <a:pt x="51" y="122"/>
                </a:cubicBezTo>
                <a:cubicBezTo>
                  <a:pt x="50" y="124"/>
                  <a:pt x="47" y="124"/>
                  <a:pt x="46" y="123"/>
                </a:cubicBezTo>
                <a:cubicBezTo>
                  <a:pt x="44" y="122"/>
                  <a:pt x="44" y="119"/>
                  <a:pt x="45" y="11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0" name="TextBox 266"/>
          <p:cNvSpPr txBox="1"/>
          <p:nvPr/>
        </p:nvSpPr>
        <p:spPr>
          <a:xfrm>
            <a:off x="2644757" y="6193613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cardocr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TextBox 266"/>
          <p:cNvSpPr txBox="1"/>
          <p:nvPr/>
        </p:nvSpPr>
        <p:spPr>
          <a:xfrm>
            <a:off x="1554073" y="6193613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generalocr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2" name="TextBox 266"/>
          <p:cNvSpPr txBox="1"/>
          <p:nvPr/>
        </p:nvSpPr>
        <p:spPr>
          <a:xfrm>
            <a:off x="3527339" y="6193613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receiptocr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TextBox 266"/>
          <p:cNvSpPr txBox="1"/>
          <p:nvPr/>
        </p:nvSpPr>
        <p:spPr>
          <a:xfrm>
            <a:off x="4560997" y="6193613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domainocr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TextBox 266"/>
          <p:cNvSpPr txBox="1"/>
          <p:nvPr/>
        </p:nvSpPr>
        <p:spPr>
          <a:xfrm>
            <a:off x="5709284" y="6193613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customocr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TextBox 266"/>
          <p:cNvSpPr txBox="1"/>
          <p:nvPr/>
        </p:nvSpPr>
        <p:spPr>
          <a:xfrm>
            <a:off x="6724154" y="6193613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Industriai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TextBox 266"/>
          <p:cNvSpPr txBox="1"/>
          <p:nvPr/>
        </p:nvSpPr>
        <p:spPr>
          <a:xfrm>
            <a:off x="7826606" y="619361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Campus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TextBox 266"/>
          <p:cNvSpPr txBox="1"/>
          <p:nvPr/>
        </p:nvSpPr>
        <p:spPr>
          <a:xfrm>
            <a:off x="8868285" y="6193613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trafficgo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Freeform 69"/>
          <p:cNvSpPr>
            <a:spLocks noEditPoints="1"/>
          </p:cNvSpPr>
          <p:nvPr/>
        </p:nvSpPr>
        <p:spPr bwMode="auto">
          <a:xfrm>
            <a:off x="1792461" y="5788311"/>
            <a:ext cx="361915" cy="361916"/>
          </a:xfrm>
          <a:custGeom>
            <a:avLst/>
            <a:gdLst>
              <a:gd name="T0" fmla="*/ 0 w 160"/>
              <a:gd name="T1" fmla="*/ 16 h 160"/>
              <a:gd name="T2" fmla="*/ 44 w 160"/>
              <a:gd name="T3" fmla="*/ 0 h 160"/>
              <a:gd name="T4" fmla="*/ 44 w 160"/>
              <a:gd name="T5" fmla="*/ 8 h 160"/>
              <a:gd name="T6" fmla="*/ 8 w 160"/>
              <a:gd name="T7" fmla="*/ 16 h 160"/>
              <a:gd name="T8" fmla="*/ 4 w 160"/>
              <a:gd name="T9" fmla="*/ 48 h 160"/>
              <a:gd name="T10" fmla="*/ 8 w 160"/>
              <a:gd name="T11" fmla="*/ 116 h 160"/>
              <a:gd name="T12" fmla="*/ 16 w 160"/>
              <a:gd name="T13" fmla="*/ 152 h 160"/>
              <a:gd name="T14" fmla="*/ 48 w 160"/>
              <a:gd name="T15" fmla="*/ 156 h 160"/>
              <a:gd name="T16" fmla="*/ 16 w 160"/>
              <a:gd name="T17" fmla="*/ 160 h 160"/>
              <a:gd name="T18" fmla="*/ 0 w 160"/>
              <a:gd name="T19" fmla="*/ 116 h 160"/>
              <a:gd name="T20" fmla="*/ 8 w 160"/>
              <a:gd name="T21" fmla="*/ 116 h 160"/>
              <a:gd name="T22" fmla="*/ 144 w 160"/>
              <a:gd name="T23" fmla="*/ 152 h 160"/>
              <a:gd name="T24" fmla="*/ 152 w 160"/>
              <a:gd name="T25" fmla="*/ 116 h 160"/>
              <a:gd name="T26" fmla="*/ 160 w 160"/>
              <a:gd name="T27" fmla="*/ 116 h 160"/>
              <a:gd name="T28" fmla="*/ 144 w 160"/>
              <a:gd name="T29" fmla="*/ 160 h 160"/>
              <a:gd name="T30" fmla="*/ 112 w 160"/>
              <a:gd name="T31" fmla="*/ 156 h 160"/>
              <a:gd name="T32" fmla="*/ 152 w 160"/>
              <a:gd name="T33" fmla="*/ 16 h 160"/>
              <a:gd name="T34" fmla="*/ 116 w 160"/>
              <a:gd name="T35" fmla="*/ 8 h 160"/>
              <a:gd name="T36" fmla="*/ 116 w 160"/>
              <a:gd name="T37" fmla="*/ 0 h 160"/>
              <a:gd name="T38" fmla="*/ 160 w 160"/>
              <a:gd name="T39" fmla="*/ 16 h 160"/>
              <a:gd name="T40" fmla="*/ 156 w 160"/>
              <a:gd name="T41" fmla="*/ 48 h 160"/>
              <a:gd name="T42" fmla="*/ 152 w 160"/>
              <a:gd name="T43" fmla="*/ 16 h 160"/>
              <a:gd name="T44" fmla="*/ 44 w 160"/>
              <a:gd name="T45" fmla="*/ 32 h 160"/>
              <a:gd name="T46" fmla="*/ 40 w 160"/>
              <a:gd name="T47" fmla="*/ 124 h 160"/>
              <a:gd name="T48" fmla="*/ 116 w 160"/>
              <a:gd name="T49" fmla="*/ 128 h 160"/>
              <a:gd name="T50" fmla="*/ 120 w 160"/>
              <a:gd name="T51" fmla="*/ 56 h 160"/>
              <a:gd name="T52" fmla="*/ 96 w 160"/>
              <a:gd name="T53" fmla="*/ 48 h 160"/>
              <a:gd name="T54" fmla="*/ 118 w 160"/>
              <a:gd name="T55" fmla="*/ 52 h 160"/>
              <a:gd name="T56" fmla="*/ 100 w 160"/>
              <a:gd name="T57" fmla="*/ 48 h 160"/>
              <a:gd name="T58" fmla="*/ 118 w 160"/>
              <a:gd name="T59" fmla="*/ 52 h 160"/>
              <a:gd name="T60" fmla="*/ 123 w 160"/>
              <a:gd name="T61" fmla="*/ 51 h 160"/>
              <a:gd name="T62" fmla="*/ 124 w 160"/>
              <a:gd name="T63" fmla="*/ 124 h 160"/>
              <a:gd name="T64" fmla="*/ 44 w 160"/>
              <a:gd name="T65" fmla="*/ 132 h 160"/>
              <a:gd name="T66" fmla="*/ 36 w 160"/>
              <a:gd name="T67" fmla="*/ 36 h 160"/>
              <a:gd name="T68" fmla="*/ 98 w 160"/>
              <a:gd name="T69" fmla="*/ 28 h 160"/>
              <a:gd name="T70" fmla="*/ 88 w 160"/>
              <a:gd name="T71" fmla="*/ 72 h 160"/>
              <a:gd name="T72" fmla="*/ 56 w 160"/>
              <a:gd name="T73" fmla="*/ 64 h 160"/>
              <a:gd name="T74" fmla="*/ 64 w 160"/>
              <a:gd name="T75" fmla="*/ 72 h 160"/>
              <a:gd name="T76" fmla="*/ 68 w 160"/>
              <a:gd name="T77" fmla="*/ 96 h 160"/>
              <a:gd name="T78" fmla="*/ 76 w 160"/>
              <a:gd name="T79" fmla="*/ 76 h 160"/>
              <a:gd name="T80" fmla="*/ 88 w 160"/>
              <a:gd name="T81" fmla="*/ 72 h 160"/>
              <a:gd name="T82" fmla="*/ 80 w 160"/>
              <a:gd name="T83" fmla="*/ 96 h 160"/>
              <a:gd name="T84" fmla="*/ 68 w 160"/>
              <a:gd name="T85" fmla="*/ 100 h 160"/>
              <a:gd name="T86" fmla="*/ 64 w 160"/>
              <a:gd name="T87" fmla="*/ 76 h 160"/>
              <a:gd name="T88" fmla="*/ 52 w 160"/>
              <a:gd name="T89" fmla="*/ 72 h 160"/>
              <a:gd name="T90" fmla="*/ 56 w 160"/>
              <a:gd name="T91" fmla="*/ 60 h 160"/>
              <a:gd name="T92" fmla="*/ 92 w 160"/>
              <a:gd name="T93" fmla="*/ 64 h 160"/>
              <a:gd name="T94" fmla="*/ 88 w 160"/>
              <a:gd name="T95" fmla="*/ 76 h 160"/>
              <a:gd name="T96" fmla="*/ 54 w 160"/>
              <a:gd name="T97" fmla="*/ 108 h 160"/>
              <a:gd name="T98" fmla="*/ 108 w 160"/>
              <a:gd name="T99" fmla="*/ 110 h 160"/>
              <a:gd name="T100" fmla="*/ 54 w 160"/>
              <a:gd name="T101" fmla="*/ 112 h 160"/>
              <a:gd name="T102" fmla="*/ 54 w 160"/>
              <a:gd name="T103" fmla="*/ 10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60" h="160">
                <a:moveTo>
                  <a:pt x="0" y="44"/>
                </a:move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1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6"/>
                  <a:pt x="6" y="48"/>
                  <a:pt x="4" y="48"/>
                </a:cubicBezTo>
                <a:cubicBezTo>
                  <a:pt x="1" y="48"/>
                  <a:pt x="0" y="46"/>
                  <a:pt x="0" y="44"/>
                </a:cubicBezTo>
                <a:close/>
                <a:moveTo>
                  <a:pt x="8" y="116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1" y="152"/>
                  <a:pt x="16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1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lose/>
                <a:moveTo>
                  <a:pt x="116" y="152"/>
                </a:move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3" y="112"/>
                  <a:pt x="156" y="112"/>
                </a:cubicBezTo>
                <a:cubicBezTo>
                  <a:pt x="158" y="112"/>
                  <a:pt x="160" y="114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3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3" y="160"/>
                  <a:pt x="112" y="158"/>
                  <a:pt x="112" y="156"/>
                </a:cubicBezTo>
                <a:cubicBezTo>
                  <a:pt x="112" y="154"/>
                  <a:pt x="113" y="152"/>
                  <a:pt x="116" y="152"/>
                </a:cubicBezTo>
                <a:close/>
                <a:moveTo>
                  <a:pt x="152" y="16"/>
                </a:moveTo>
                <a:cubicBezTo>
                  <a:pt x="152" y="12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3" y="8"/>
                  <a:pt x="112" y="6"/>
                  <a:pt x="112" y="4"/>
                </a:cubicBezTo>
                <a:cubicBezTo>
                  <a:pt x="112" y="2"/>
                  <a:pt x="113" y="0"/>
                  <a:pt x="1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7"/>
                  <a:pt x="160" y="16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58" y="48"/>
                  <a:pt x="156" y="48"/>
                </a:cubicBezTo>
                <a:cubicBezTo>
                  <a:pt x="153" y="48"/>
                  <a:pt x="152" y="46"/>
                  <a:pt x="152" y="44"/>
                </a:cubicBezTo>
                <a:lnTo>
                  <a:pt x="152" y="16"/>
                </a:lnTo>
                <a:close/>
                <a:moveTo>
                  <a:pt x="96" y="32"/>
                </a:moveTo>
                <a:cubicBezTo>
                  <a:pt x="44" y="32"/>
                  <a:pt x="44" y="32"/>
                  <a:pt x="44" y="32"/>
                </a:cubicBezTo>
                <a:cubicBezTo>
                  <a:pt x="41" y="32"/>
                  <a:pt x="40" y="34"/>
                  <a:pt x="40" y="36"/>
                </a:cubicBezTo>
                <a:cubicBezTo>
                  <a:pt x="40" y="124"/>
                  <a:pt x="40" y="124"/>
                  <a:pt x="40" y="124"/>
                </a:cubicBezTo>
                <a:cubicBezTo>
                  <a:pt x="40" y="126"/>
                  <a:pt x="41" y="128"/>
                  <a:pt x="44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8" y="128"/>
                  <a:pt x="120" y="126"/>
                  <a:pt x="120" y="124"/>
                </a:cubicBezTo>
                <a:cubicBezTo>
                  <a:pt x="120" y="56"/>
                  <a:pt x="120" y="56"/>
                  <a:pt x="120" y="56"/>
                </a:cubicBezTo>
                <a:cubicBezTo>
                  <a:pt x="104" y="56"/>
                  <a:pt x="104" y="56"/>
                  <a:pt x="104" y="56"/>
                </a:cubicBezTo>
                <a:cubicBezTo>
                  <a:pt x="99" y="56"/>
                  <a:pt x="96" y="52"/>
                  <a:pt x="96" y="48"/>
                </a:cubicBezTo>
                <a:lnTo>
                  <a:pt x="96" y="32"/>
                </a:lnTo>
                <a:close/>
                <a:moveTo>
                  <a:pt x="118" y="52"/>
                </a:moveTo>
                <a:cubicBezTo>
                  <a:pt x="100" y="34"/>
                  <a:pt x="100" y="34"/>
                  <a:pt x="100" y="34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100" y="50"/>
                  <a:pt x="101" y="52"/>
                  <a:pt x="104" y="52"/>
                </a:cubicBezTo>
                <a:lnTo>
                  <a:pt x="118" y="52"/>
                </a:lnTo>
                <a:close/>
                <a:moveTo>
                  <a:pt x="101" y="29"/>
                </a:moveTo>
                <a:cubicBezTo>
                  <a:pt x="123" y="51"/>
                  <a:pt x="123" y="51"/>
                  <a:pt x="123" y="51"/>
                </a:cubicBezTo>
                <a:cubicBezTo>
                  <a:pt x="123" y="52"/>
                  <a:pt x="124" y="52"/>
                  <a:pt x="124" y="54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24" y="128"/>
                  <a:pt x="120" y="132"/>
                  <a:pt x="116" y="132"/>
                </a:cubicBezTo>
                <a:cubicBezTo>
                  <a:pt x="44" y="132"/>
                  <a:pt x="44" y="132"/>
                  <a:pt x="44" y="132"/>
                </a:cubicBezTo>
                <a:cubicBezTo>
                  <a:pt x="39" y="132"/>
                  <a:pt x="36" y="128"/>
                  <a:pt x="36" y="124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2"/>
                  <a:pt x="39" y="28"/>
                  <a:pt x="44" y="28"/>
                </a:cubicBezTo>
                <a:cubicBezTo>
                  <a:pt x="98" y="28"/>
                  <a:pt x="98" y="28"/>
                  <a:pt x="98" y="28"/>
                </a:cubicBezTo>
                <a:cubicBezTo>
                  <a:pt x="99" y="28"/>
                  <a:pt x="100" y="28"/>
                  <a:pt x="101" y="29"/>
                </a:cubicBezTo>
                <a:close/>
                <a:moveTo>
                  <a:pt x="88" y="72"/>
                </a:moveTo>
                <a:cubicBezTo>
                  <a:pt x="88" y="64"/>
                  <a:pt x="88" y="64"/>
                  <a:pt x="88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72"/>
                  <a:pt x="56" y="72"/>
                  <a:pt x="56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6" y="72"/>
                  <a:pt x="68" y="74"/>
                  <a:pt x="68" y="76"/>
                </a:cubicBezTo>
                <a:cubicBezTo>
                  <a:pt x="68" y="96"/>
                  <a:pt x="68" y="96"/>
                  <a:pt x="68" y="96"/>
                </a:cubicBezTo>
                <a:cubicBezTo>
                  <a:pt x="76" y="96"/>
                  <a:pt x="76" y="96"/>
                  <a:pt x="76" y="96"/>
                </a:cubicBezTo>
                <a:cubicBezTo>
                  <a:pt x="76" y="76"/>
                  <a:pt x="76" y="76"/>
                  <a:pt x="76" y="76"/>
                </a:cubicBezTo>
                <a:cubicBezTo>
                  <a:pt x="76" y="74"/>
                  <a:pt x="77" y="72"/>
                  <a:pt x="80" y="72"/>
                </a:cubicBezTo>
                <a:lnTo>
                  <a:pt x="88" y="72"/>
                </a:lnTo>
                <a:close/>
                <a:moveTo>
                  <a:pt x="80" y="76"/>
                </a:moveTo>
                <a:cubicBezTo>
                  <a:pt x="80" y="96"/>
                  <a:pt x="80" y="96"/>
                  <a:pt x="80" y="96"/>
                </a:cubicBezTo>
                <a:cubicBezTo>
                  <a:pt x="80" y="98"/>
                  <a:pt x="78" y="100"/>
                  <a:pt x="76" y="100"/>
                </a:cubicBezTo>
                <a:cubicBezTo>
                  <a:pt x="68" y="100"/>
                  <a:pt x="68" y="100"/>
                  <a:pt x="68" y="100"/>
                </a:cubicBezTo>
                <a:cubicBezTo>
                  <a:pt x="65" y="100"/>
                  <a:pt x="64" y="98"/>
                  <a:pt x="64" y="96"/>
                </a:cubicBezTo>
                <a:cubicBezTo>
                  <a:pt x="64" y="76"/>
                  <a:pt x="64" y="76"/>
                  <a:pt x="64" y="76"/>
                </a:cubicBezTo>
                <a:cubicBezTo>
                  <a:pt x="56" y="76"/>
                  <a:pt x="56" y="76"/>
                  <a:pt x="56" y="76"/>
                </a:cubicBezTo>
                <a:cubicBezTo>
                  <a:pt x="53" y="76"/>
                  <a:pt x="52" y="74"/>
                  <a:pt x="52" y="72"/>
                </a:cubicBezTo>
                <a:cubicBezTo>
                  <a:pt x="52" y="64"/>
                  <a:pt x="52" y="64"/>
                  <a:pt x="52" y="64"/>
                </a:cubicBezTo>
                <a:cubicBezTo>
                  <a:pt x="52" y="62"/>
                  <a:pt x="53" y="60"/>
                  <a:pt x="56" y="60"/>
                </a:cubicBezTo>
                <a:cubicBezTo>
                  <a:pt x="88" y="60"/>
                  <a:pt x="88" y="60"/>
                  <a:pt x="88" y="60"/>
                </a:cubicBezTo>
                <a:cubicBezTo>
                  <a:pt x="90" y="60"/>
                  <a:pt x="92" y="62"/>
                  <a:pt x="92" y="64"/>
                </a:cubicBezTo>
                <a:cubicBezTo>
                  <a:pt x="92" y="72"/>
                  <a:pt x="92" y="72"/>
                  <a:pt x="92" y="72"/>
                </a:cubicBezTo>
                <a:cubicBezTo>
                  <a:pt x="92" y="74"/>
                  <a:pt x="90" y="76"/>
                  <a:pt x="88" y="76"/>
                </a:cubicBezTo>
                <a:lnTo>
                  <a:pt x="80" y="76"/>
                </a:lnTo>
                <a:close/>
                <a:moveTo>
                  <a:pt x="54" y="108"/>
                </a:moveTo>
                <a:cubicBezTo>
                  <a:pt x="106" y="108"/>
                  <a:pt x="106" y="108"/>
                  <a:pt x="106" y="108"/>
                </a:cubicBezTo>
                <a:cubicBezTo>
                  <a:pt x="107" y="108"/>
                  <a:pt x="108" y="109"/>
                  <a:pt x="108" y="110"/>
                </a:cubicBezTo>
                <a:cubicBezTo>
                  <a:pt x="108" y="111"/>
                  <a:pt x="107" y="112"/>
                  <a:pt x="106" y="112"/>
                </a:cubicBezTo>
                <a:cubicBezTo>
                  <a:pt x="54" y="112"/>
                  <a:pt x="54" y="112"/>
                  <a:pt x="54" y="112"/>
                </a:cubicBezTo>
                <a:cubicBezTo>
                  <a:pt x="53" y="112"/>
                  <a:pt x="52" y="111"/>
                  <a:pt x="52" y="110"/>
                </a:cubicBezTo>
                <a:cubicBezTo>
                  <a:pt x="52" y="109"/>
                  <a:pt x="53" y="108"/>
                  <a:pt x="54" y="10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9" name="Freeform 73"/>
          <p:cNvSpPr>
            <a:spLocks noEditPoints="1"/>
          </p:cNvSpPr>
          <p:nvPr/>
        </p:nvSpPr>
        <p:spPr bwMode="auto">
          <a:xfrm>
            <a:off x="2786964" y="5777135"/>
            <a:ext cx="361916" cy="361916"/>
          </a:xfrm>
          <a:custGeom>
            <a:avLst/>
            <a:gdLst>
              <a:gd name="T0" fmla="*/ 0 w 160"/>
              <a:gd name="T1" fmla="*/ 16 h 160"/>
              <a:gd name="T2" fmla="*/ 44 w 160"/>
              <a:gd name="T3" fmla="*/ 0 h 160"/>
              <a:gd name="T4" fmla="*/ 44 w 160"/>
              <a:gd name="T5" fmla="*/ 8 h 160"/>
              <a:gd name="T6" fmla="*/ 8 w 160"/>
              <a:gd name="T7" fmla="*/ 16 h 160"/>
              <a:gd name="T8" fmla="*/ 4 w 160"/>
              <a:gd name="T9" fmla="*/ 48 h 160"/>
              <a:gd name="T10" fmla="*/ 8 w 160"/>
              <a:gd name="T11" fmla="*/ 116 h 160"/>
              <a:gd name="T12" fmla="*/ 16 w 160"/>
              <a:gd name="T13" fmla="*/ 152 h 160"/>
              <a:gd name="T14" fmla="*/ 48 w 160"/>
              <a:gd name="T15" fmla="*/ 156 h 160"/>
              <a:gd name="T16" fmla="*/ 16 w 160"/>
              <a:gd name="T17" fmla="*/ 160 h 160"/>
              <a:gd name="T18" fmla="*/ 0 w 160"/>
              <a:gd name="T19" fmla="*/ 116 h 160"/>
              <a:gd name="T20" fmla="*/ 8 w 160"/>
              <a:gd name="T21" fmla="*/ 116 h 160"/>
              <a:gd name="T22" fmla="*/ 144 w 160"/>
              <a:gd name="T23" fmla="*/ 152 h 160"/>
              <a:gd name="T24" fmla="*/ 152 w 160"/>
              <a:gd name="T25" fmla="*/ 116 h 160"/>
              <a:gd name="T26" fmla="*/ 160 w 160"/>
              <a:gd name="T27" fmla="*/ 116 h 160"/>
              <a:gd name="T28" fmla="*/ 144 w 160"/>
              <a:gd name="T29" fmla="*/ 160 h 160"/>
              <a:gd name="T30" fmla="*/ 112 w 160"/>
              <a:gd name="T31" fmla="*/ 156 h 160"/>
              <a:gd name="T32" fmla="*/ 152 w 160"/>
              <a:gd name="T33" fmla="*/ 16 h 160"/>
              <a:gd name="T34" fmla="*/ 116 w 160"/>
              <a:gd name="T35" fmla="*/ 8 h 160"/>
              <a:gd name="T36" fmla="*/ 116 w 160"/>
              <a:gd name="T37" fmla="*/ 0 h 160"/>
              <a:gd name="T38" fmla="*/ 160 w 160"/>
              <a:gd name="T39" fmla="*/ 16 h 160"/>
              <a:gd name="T40" fmla="*/ 156 w 160"/>
              <a:gd name="T41" fmla="*/ 48 h 160"/>
              <a:gd name="T42" fmla="*/ 152 w 160"/>
              <a:gd name="T43" fmla="*/ 16 h 160"/>
              <a:gd name="T44" fmla="*/ 28 w 160"/>
              <a:gd name="T45" fmla="*/ 48 h 160"/>
              <a:gd name="T46" fmla="*/ 32 w 160"/>
              <a:gd name="T47" fmla="*/ 116 h 160"/>
              <a:gd name="T48" fmla="*/ 132 w 160"/>
              <a:gd name="T49" fmla="*/ 112 h 160"/>
              <a:gd name="T50" fmla="*/ 128 w 160"/>
              <a:gd name="T51" fmla="*/ 44 h 160"/>
              <a:gd name="T52" fmla="*/ 32 w 160"/>
              <a:gd name="T53" fmla="*/ 40 h 160"/>
              <a:gd name="T54" fmla="*/ 136 w 160"/>
              <a:gd name="T55" fmla="*/ 48 h 160"/>
              <a:gd name="T56" fmla="*/ 128 w 160"/>
              <a:gd name="T57" fmla="*/ 120 h 160"/>
              <a:gd name="T58" fmla="*/ 24 w 160"/>
              <a:gd name="T59" fmla="*/ 112 h 160"/>
              <a:gd name="T60" fmla="*/ 32 w 160"/>
              <a:gd name="T61" fmla="*/ 40 h 160"/>
              <a:gd name="T62" fmla="*/ 58 w 160"/>
              <a:gd name="T63" fmla="*/ 84 h 160"/>
              <a:gd name="T64" fmla="*/ 38 w 160"/>
              <a:gd name="T65" fmla="*/ 104 h 160"/>
              <a:gd name="T66" fmla="*/ 50 w 160"/>
              <a:gd name="T67" fmla="*/ 82 h 160"/>
              <a:gd name="T68" fmla="*/ 58 w 160"/>
              <a:gd name="T69" fmla="*/ 56 h 160"/>
              <a:gd name="T70" fmla="*/ 66 w 160"/>
              <a:gd name="T71" fmla="*/ 82 h 160"/>
              <a:gd name="T72" fmla="*/ 78 w 160"/>
              <a:gd name="T73" fmla="*/ 104 h 160"/>
              <a:gd name="T74" fmla="*/ 58 w 160"/>
              <a:gd name="T75" fmla="*/ 80 h 160"/>
              <a:gd name="T76" fmla="*/ 58 w 160"/>
              <a:gd name="T77" fmla="*/ 60 h 160"/>
              <a:gd name="T78" fmla="*/ 58 w 160"/>
              <a:gd name="T79" fmla="*/ 80 h 160"/>
              <a:gd name="T80" fmla="*/ 122 w 160"/>
              <a:gd name="T81" fmla="*/ 64 h 160"/>
              <a:gd name="T82" fmla="*/ 122 w 160"/>
              <a:gd name="T83" fmla="*/ 68 h 160"/>
              <a:gd name="T84" fmla="*/ 88 w 160"/>
              <a:gd name="T85" fmla="*/ 66 h 160"/>
              <a:gd name="T86" fmla="*/ 90 w 160"/>
              <a:gd name="T87" fmla="*/ 80 h 160"/>
              <a:gd name="T88" fmla="*/ 124 w 160"/>
              <a:gd name="T89" fmla="*/ 82 h 160"/>
              <a:gd name="T90" fmla="*/ 90 w 160"/>
              <a:gd name="T91" fmla="*/ 84 h 160"/>
              <a:gd name="T92" fmla="*/ 90 w 160"/>
              <a:gd name="T93" fmla="*/ 80 h 160"/>
              <a:gd name="T94" fmla="*/ 110 w 160"/>
              <a:gd name="T95" fmla="*/ 96 h 160"/>
              <a:gd name="T96" fmla="*/ 110 w 160"/>
              <a:gd name="T97" fmla="*/ 100 h 160"/>
              <a:gd name="T98" fmla="*/ 88 w 160"/>
              <a:gd name="T99" fmla="*/ 9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0" h="160">
                <a:moveTo>
                  <a:pt x="0" y="44"/>
                </a:move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6"/>
                  <a:pt x="6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lose/>
                <a:moveTo>
                  <a:pt x="8" y="116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2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lose/>
                <a:moveTo>
                  <a:pt x="116" y="152"/>
                </a:move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4" y="112"/>
                  <a:pt x="156" y="112"/>
                </a:cubicBezTo>
                <a:cubicBezTo>
                  <a:pt x="158" y="112"/>
                  <a:pt x="160" y="114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3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4" y="160"/>
                  <a:pt x="112" y="158"/>
                  <a:pt x="112" y="156"/>
                </a:cubicBezTo>
                <a:cubicBezTo>
                  <a:pt x="112" y="154"/>
                  <a:pt x="114" y="152"/>
                  <a:pt x="116" y="152"/>
                </a:cubicBezTo>
                <a:close/>
                <a:moveTo>
                  <a:pt x="152" y="16"/>
                </a:moveTo>
                <a:cubicBezTo>
                  <a:pt x="152" y="12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6"/>
                  <a:pt x="112" y="4"/>
                </a:cubicBezTo>
                <a:cubicBezTo>
                  <a:pt x="112" y="2"/>
                  <a:pt x="114" y="0"/>
                  <a:pt x="1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7"/>
                  <a:pt x="160" y="16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58" y="48"/>
                  <a:pt x="156" y="48"/>
                </a:cubicBezTo>
                <a:cubicBezTo>
                  <a:pt x="154" y="48"/>
                  <a:pt x="152" y="46"/>
                  <a:pt x="152" y="44"/>
                </a:cubicBezTo>
                <a:lnTo>
                  <a:pt x="152" y="16"/>
                </a:lnTo>
                <a:close/>
                <a:moveTo>
                  <a:pt x="32" y="44"/>
                </a:moveTo>
                <a:cubicBezTo>
                  <a:pt x="30" y="44"/>
                  <a:pt x="28" y="46"/>
                  <a:pt x="28" y="48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4"/>
                  <a:pt x="30" y="116"/>
                  <a:pt x="32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30" y="116"/>
                  <a:pt x="132" y="114"/>
                  <a:pt x="132" y="112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6"/>
                  <a:pt x="130" y="44"/>
                  <a:pt x="128" y="44"/>
                </a:cubicBezTo>
                <a:lnTo>
                  <a:pt x="32" y="44"/>
                </a:lnTo>
                <a:close/>
                <a:moveTo>
                  <a:pt x="32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36" y="116"/>
                  <a:pt x="132" y="120"/>
                  <a:pt x="128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8" y="120"/>
                  <a:pt x="24" y="116"/>
                  <a:pt x="24" y="112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4"/>
                  <a:pt x="28" y="40"/>
                  <a:pt x="32" y="40"/>
                </a:cubicBezTo>
                <a:close/>
                <a:moveTo>
                  <a:pt x="76" y="102"/>
                </a:moveTo>
                <a:cubicBezTo>
                  <a:pt x="76" y="92"/>
                  <a:pt x="68" y="84"/>
                  <a:pt x="58" y="84"/>
                </a:cubicBezTo>
                <a:cubicBezTo>
                  <a:pt x="48" y="84"/>
                  <a:pt x="40" y="92"/>
                  <a:pt x="40" y="102"/>
                </a:cubicBezTo>
                <a:cubicBezTo>
                  <a:pt x="40" y="103"/>
                  <a:pt x="39" y="104"/>
                  <a:pt x="38" y="104"/>
                </a:cubicBezTo>
                <a:cubicBezTo>
                  <a:pt x="37" y="104"/>
                  <a:pt x="36" y="103"/>
                  <a:pt x="36" y="102"/>
                </a:cubicBezTo>
                <a:cubicBezTo>
                  <a:pt x="36" y="93"/>
                  <a:pt x="42" y="85"/>
                  <a:pt x="50" y="82"/>
                </a:cubicBezTo>
                <a:cubicBezTo>
                  <a:pt x="46" y="79"/>
                  <a:pt x="44" y="75"/>
                  <a:pt x="44" y="70"/>
                </a:cubicBezTo>
                <a:cubicBezTo>
                  <a:pt x="44" y="62"/>
                  <a:pt x="50" y="56"/>
                  <a:pt x="58" y="56"/>
                </a:cubicBezTo>
                <a:cubicBezTo>
                  <a:pt x="66" y="56"/>
                  <a:pt x="72" y="62"/>
                  <a:pt x="72" y="70"/>
                </a:cubicBezTo>
                <a:cubicBezTo>
                  <a:pt x="72" y="75"/>
                  <a:pt x="70" y="79"/>
                  <a:pt x="66" y="82"/>
                </a:cubicBezTo>
                <a:cubicBezTo>
                  <a:pt x="74" y="85"/>
                  <a:pt x="80" y="93"/>
                  <a:pt x="80" y="102"/>
                </a:cubicBezTo>
                <a:cubicBezTo>
                  <a:pt x="80" y="103"/>
                  <a:pt x="79" y="104"/>
                  <a:pt x="78" y="104"/>
                </a:cubicBezTo>
                <a:cubicBezTo>
                  <a:pt x="77" y="104"/>
                  <a:pt x="76" y="103"/>
                  <a:pt x="76" y="102"/>
                </a:cubicBezTo>
                <a:close/>
                <a:moveTo>
                  <a:pt x="58" y="80"/>
                </a:moveTo>
                <a:cubicBezTo>
                  <a:pt x="64" y="80"/>
                  <a:pt x="68" y="76"/>
                  <a:pt x="68" y="70"/>
                </a:cubicBezTo>
                <a:cubicBezTo>
                  <a:pt x="68" y="64"/>
                  <a:pt x="64" y="60"/>
                  <a:pt x="58" y="60"/>
                </a:cubicBezTo>
                <a:cubicBezTo>
                  <a:pt x="52" y="60"/>
                  <a:pt x="48" y="64"/>
                  <a:pt x="48" y="70"/>
                </a:cubicBezTo>
                <a:cubicBezTo>
                  <a:pt x="48" y="76"/>
                  <a:pt x="52" y="80"/>
                  <a:pt x="58" y="80"/>
                </a:cubicBezTo>
                <a:close/>
                <a:moveTo>
                  <a:pt x="90" y="64"/>
                </a:moveTo>
                <a:cubicBezTo>
                  <a:pt x="122" y="64"/>
                  <a:pt x="122" y="64"/>
                  <a:pt x="122" y="64"/>
                </a:cubicBezTo>
                <a:cubicBezTo>
                  <a:pt x="123" y="64"/>
                  <a:pt x="124" y="65"/>
                  <a:pt x="124" y="66"/>
                </a:cubicBezTo>
                <a:cubicBezTo>
                  <a:pt x="124" y="67"/>
                  <a:pt x="123" y="68"/>
                  <a:pt x="122" y="68"/>
                </a:cubicBezTo>
                <a:cubicBezTo>
                  <a:pt x="90" y="68"/>
                  <a:pt x="90" y="68"/>
                  <a:pt x="90" y="68"/>
                </a:cubicBezTo>
                <a:cubicBezTo>
                  <a:pt x="89" y="68"/>
                  <a:pt x="88" y="67"/>
                  <a:pt x="88" y="66"/>
                </a:cubicBezTo>
                <a:cubicBezTo>
                  <a:pt x="88" y="65"/>
                  <a:pt x="89" y="64"/>
                  <a:pt x="90" y="64"/>
                </a:cubicBezTo>
                <a:close/>
                <a:moveTo>
                  <a:pt x="90" y="80"/>
                </a:moveTo>
                <a:cubicBezTo>
                  <a:pt x="122" y="80"/>
                  <a:pt x="122" y="80"/>
                  <a:pt x="122" y="80"/>
                </a:cubicBezTo>
                <a:cubicBezTo>
                  <a:pt x="123" y="80"/>
                  <a:pt x="124" y="81"/>
                  <a:pt x="124" y="82"/>
                </a:cubicBezTo>
                <a:cubicBezTo>
                  <a:pt x="124" y="83"/>
                  <a:pt x="123" y="84"/>
                  <a:pt x="122" y="84"/>
                </a:cubicBezTo>
                <a:cubicBezTo>
                  <a:pt x="90" y="84"/>
                  <a:pt x="90" y="84"/>
                  <a:pt x="90" y="84"/>
                </a:cubicBezTo>
                <a:cubicBezTo>
                  <a:pt x="89" y="84"/>
                  <a:pt x="88" y="83"/>
                  <a:pt x="88" y="82"/>
                </a:cubicBezTo>
                <a:cubicBezTo>
                  <a:pt x="88" y="81"/>
                  <a:pt x="89" y="80"/>
                  <a:pt x="90" y="80"/>
                </a:cubicBezTo>
                <a:close/>
                <a:moveTo>
                  <a:pt x="90" y="96"/>
                </a:moveTo>
                <a:cubicBezTo>
                  <a:pt x="110" y="96"/>
                  <a:pt x="110" y="96"/>
                  <a:pt x="110" y="96"/>
                </a:cubicBezTo>
                <a:cubicBezTo>
                  <a:pt x="111" y="96"/>
                  <a:pt x="112" y="97"/>
                  <a:pt x="112" y="98"/>
                </a:cubicBezTo>
                <a:cubicBezTo>
                  <a:pt x="112" y="99"/>
                  <a:pt x="111" y="100"/>
                  <a:pt x="110" y="100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89" y="100"/>
                  <a:pt x="88" y="99"/>
                  <a:pt x="88" y="98"/>
                </a:cubicBezTo>
                <a:cubicBezTo>
                  <a:pt x="88" y="97"/>
                  <a:pt x="89" y="96"/>
                  <a:pt x="90" y="9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0" name="Freeform 77"/>
          <p:cNvSpPr>
            <a:spLocks noEditPoints="1"/>
          </p:cNvSpPr>
          <p:nvPr/>
        </p:nvSpPr>
        <p:spPr bwMode="auto">
          <a:xfrm>
            <a:off x="3746822" y="5765960"/>
            <a:ext cx="362856" cy="361916"/>
          </a:xfrm>
          <a:custGeom>
            <a:avLst/>
            <a:gdLst>
              <a:gd name="T0" fmla="*/ 0 w 160"/>
              <a:gd name="T1" fmla="*/ 16 h 160"/>
              <a:gd name="T2" fmla="*/ 44 w 160"/>
              <a:gd name="T3" fmla="*/ 0 h 160"/>
              <a:gd name="T4" fmla="*/ 44 w 160"/>
              <a:gd name="T5" fmla="*/ 8 h 160"/>
              <a:gd name="T6" fmla="*/ 8 w 160"/>
              <a:gd name="T7" fmla="*/ 16 h 160"/>
              <a:gd name="T8" fmla="*/ 4 w 160"/>
              <a:gd name="T9" fmla="*/ 48 h 160"/>
              <a:gd name="T10" fmla="*/ 8 w 160"/>
              <a:gd name="T11" fmla="*/ 116 h 160"/>
              <a:gd name="T12" fmla="*/ 16 w 160"/>
              <a:gd name="T13" fmla="*/ 152 h 160"/>
              <a:gd name="T14" fmla="*/ 48 w 160"/>
              <a:gd name="T15" fmla="*/ 156 h 160"/>
              <a:gd name="T16" fmla="*/ 16 w 160"/>
              <a:gd name="T17" fmla="*/ 160 h 160"/>
              <a:gd name="T18" fmla="*/ 0 w 160"/>
              <a:gd name="T19" fmla="*/ 116 h 160"/>
              <a:gd name="T20" fmla="*/ 8 w 160"/>
              <a:gd name="T21" fmla="*/ 116 h 160"/>
              <a:gd name="T22" fmla="*/ 144 w 160"/>
              <a:gd name="T23" fmla="*/ 152 h 160"/>
              <a:gd name="T24" fmla="*/ 152 w 160"/>
              <a:gd name="T25" fmla="*/ 116 h 160"/>
              <a:gd name="T26" fmla="*/ 160 w 160"/>
              <a:gd name="T27" fmla="*/ 116 h 160"/>
              <a:gd name="T28" fmla="*/ 144 w 160"/>
              <a:gd name="T29" fmla="*/ 160 h 160"/>
              <a:gd name="T30" fmla="*/ 112 w 160"/>
              <a:gd name="T31" fmla="*/ 156 h 160"/>
              <a:gd name="T32" fmla="*/ 152 w 160"/>
              <a:gd name="T33" fmla="*/ 16 h 160"/>
              <a:gd name="T34" fmla="*/ 116 w 160"/>
              <a:gd name="T35" fmla="*/ 8 h 160"/>
              <a:gd name="T36" fmla="*/ 116 w 160"/>
              <a:gd name="T37" fmla="*/ 0 h 160"/>
              <a:gd name="T38" fmla="*/ 160 w 160"/>
              <a:gd name="T39" fmla="*/ 16 h 160"/>
              <a:gd name="T40" fmla="*/ 156 w 160"/>
              <a:gd name="T41" fmla="*/ 48 h 160"/>
              <a:gd name="T42" fmla="*/ 152 w 160"/>
              <a:gd name="T43" fmla="*/ 16 h 160"/>
              <a:gd name="T44" fmla="*/ 128 w 160"/>
              <a:gd name="T45" fmla="*/ 116 h 160"/>
              <a:gd name="T46" fmla="*/ 132 w 160"/>
              <a:gd name="T47" fmla="*/ 96 h 160"/>
              <a:gd name="T48" fmla="*/ 132 w 160"/>
              <a:gd name="T49" fmla="*/ 64 h 160"/>
              <a:gd name="T50" fmla="*/ 128 w 160"/>
              <a:gd name="T51" fmla="*/ 44 h 160"/>
              <a:gd name="T52" fmla="*/ 52 w 160"/>
              <a:gd name="T53" fmla="*/ 54 h 160"/>
              <a:gd name="T54" fmla="*/ 48 w 160"/>
              <a:gd name="T55" fmla="*/ 54 h 160"/>
              <a:gd name="T56" fmla="*/ 32 w 160"/>
              <a:gd name="T57" fmla="*/ 44 h 160"/>
              <a:gd name="T58" fmla="*/ 28 w 160"/>
              <a:gd name="T59" fmla="*/ 64 h 160"/>
              <a:gd name="T60" fmla="*/ 28 w 160"/>
              <a:gd name="T61" fmla="*/ 96 h 160"/>
              <a:gd name="T62" fmla="*/ 32 w 160"/>
              <a:gd name="T63" fmla="*/ 116 h 160"/>
              <a:gd name="T64" fmla="*/ 48 w 160"/>
              <a:gd name="T65" fmla="*/ 106 h 160"/>
              <a:gd name="T66" fmla="*/ 52 w 160"/>
              <a:gd name="T67" fmla="*/ 106 h 160"/>
              <a:gd name="T68" fmla="*/ 136 w 160"/>
              <a:gd name="T69" fmla="*/ 92 h 160"/>
              <a:gd name="T70" fmla="*/ 128 w 160"/>
              <a:gd name="T71" fmla="*/ 120 h 160"/>
              <a:gd name="T72" fmla="*/ 24 w 160"/>
              <a:gd name="T73" fmla="*/ 112 h 160"/>
              <a:gd name="T74" fmla="*/ 36 w 160"/>
              <a:gd name="T75" fmla="*/ 80 h 160"/>
              <a:gd name="T76" fmla="*/ 24 w 160"/>
              <a:gd name="T77" fmla="*/ 48 h 160"/>
              <a:gd name="T78" fmla="*/ 128 w 160"/>
              <a:gd name="T79" fmla="*/ 40 h 160"/>
              <a:gd name="T80" fmla="*/ 136 w 160"/>
              <a:gd name="T81" fmla="*/ 68 h 160"/>
              <a:gd name="T82" fmla="*/ 136 w 160"/>
              <a:gd name="T83" fmla="*/ 92 h 160"/>
              <a:gd name="T84" fmla="*/ 52 w 160"/>
              <a:gd name="T85" fmla="*/ 66 h 160"/>
              <a:gd name="T86" fmla="*/ 50 w 160"/>
              <a:gd name="T87" fmla="*/ 76 h 160"/>
              <a:gd name="T88" fmla="*/ 48 w 160"/>
              <a:gd name="T89" fmla="*/ 66 h 160"/>
              <a:gd name="T90" fmla="*/ 50 w 160"/>
              <a:gd name="T91" fmla="*/ 84 h 160"/>
              <a:gd name="T92" fmla="*/ 52 w 160"/>
              <a:gd name="T93" fmla="*/ 94 h 160"/>
              <a:gd name="T94" fmla="*/ 48 w 160"/>
              <a:gd name="T95" fmla="*/ 94 h 160"/>
              <a:gd name="T96" fmla="*/ 50 w 160"/>
              <a:gd name="T97" fmla="*/ 84 h 160"/>
              <a:gd name="T98" fmla="*/ 110 w 160"/>
              <a:gd name="T99" fmla="*/ 60 h 160"/>
              <a:gd name="T100" fmla="*/ 110 w 160"/>
              <a:gd name="T101" fmla="*/ 64 h 160"/>
              <a:gd name="T102" fmla="*/ 64 w 160"/>
              <a:gd name="T103" fmla="*/ 62 h 160"/>
              <a:gd name="T104" fmla="*/ 66 w 160"/>
              <a:gd name="T105" fmla="*/ 76 h 160"/>
              <a:gd name="T106" fmla="*/ 112 w 160"/>
              <a:gd name="T107" fmla="*/ 78 h 160"/>
              <a:gd name="T108" fmla="*/ 66 w 160"/>
              <a:gd name="T109" fmla="*/ 80 h 160"/>
              <a:gd name="T110" fmla="*/ 66 w 160"/>
              <a:gd name="T111" fmla="*/ 76 h 160"/>
              <a:gd name="T112" fmla="*/ 90 w 160"/>
              <a:gd name="T113" fmla="*/ 92 h 160"/>
              <a:gd name="T114" fmla="*/ 90 w 160"/>
              <a:gd name="T115" fmla="*/ 96 h 160"/>
              <a:gd name="T116" fmla="*/ 64 w 160"/>
              <a:gd name="T117" fmla="*/ 94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0" h="160">
                <a:moveTo>
                  <a:pt x="0" y="44"/>
                </a:move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6"/>
                  <a:pt x="6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lose/>
                <a:moveTo>
                  <a:pt x="8" y="116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2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lose/>
                <a:moveTo>
                  <a:pt x="116" y="152"/>
                </a:move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4" y="112"/>
                  <a:pt x="156" y="112"/>
                </a:cubicBezTo>
                <a:cubicBezTo>
                  <a:pt x="158" y="112"/>
                  <a:pt x="160" y="114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3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4" y="160"/>
                  <a:pt x="112" y="158"/>
                  <a:pt x="112" y="156"/>
                </a:cubicBezTo>
                <a:cubicBezTo>
                  <a:pt x="112" y="154"/>
                  <a:pt x="114" y="152"/>
                  <a:pt x="116" y="152"/>
                </a:cubicBezTo>
                <a:close/>
                <a:moveTo>
                  <a:pt x="152" y="16"/>
                </a:moveTo>
                <a:cubicBezTo>
                  <a:pt x="152" y="12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6"/>
                  <a:pt x="112" y="4"/>
                </a:cubicBezTo>
                <a:cubicBezTo>
                  <a:pt x="112" y="2"/>
                  <a:pt x="114" y="0"/>
                  <a:pt x="1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7"/>
                  <a:pt x="160" y="16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58" y="48"/>
                  <a:pt x="156" y="48"/>
                </a:cubicBezTo>
                <a:cubicBezTo>
                  <a:pt x="154" y="48"/>
                  <a:pt x="152" y="46"/>
                  <a:pt x="152" y="44"/>
                </a:cubicBezTo>
                <a:lnTo>
                  <a:pt x="152" y="16"/>
                </a:lnTo>
                <a:close/>
                <a:moveTo>
                  <a:pt x="52" y="116"/>
                </a:moveTo>
                <a:cubicBezTo>
                  <a:pt x="128" y="116"/>
                  <a:pt x="128" y="116"/>
                  <a:pt x="128" y="116"/>
                </a:cubicBezTo>
                <a:cubicBezTo>
                  <a:pt x="130" y="116"/>
                  <a:pt x="132" y="114"/>
                  <a:pt x="132" y="112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25" y="94"/>
                  <a:pt x="120" y="88"/>
                  <a:pt x="120" y="80"/>
                </a:cubicBezTo>
                <a:cubicBezTo>
                  <a:pt x="120" y="72"/>
                  <a:pt x="125" y="66"/>
                  <a:pt x="132" y="64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6"/>
                  <a:pt x="130" y="44"/>
                  <a:pt x="128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5"/>
                  <a:pt x="51" y="56"/>
                  <a:pt x="50" y="56"/>
                </a:cubicBezTo>
                <a:cubicBezTo>
                  <a:pt x="49" y="56"/>
                  <a:pt x="48" y="55"/>
                  <a:pt x="48" y="54"/>
                </a:cubicBezTo>
                <a:cubicBezTo>
                  <a:pt x="48" y="44"/>
                  <a:pt x="48" y="44"/>
                  <a:pt x="48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8" y="46"/>
                  <a:pt x="28" y="48"/>
                </a:cubicBezTo>
                <a:cubicBezTo>
                  <a:pt x="28" y="64"/>
                  <a:pt x="28" y="64"/>
                  <a:pt x="28" y="64"/>
                </a:cubicBezTo>
                <a:cubicBezTo>
                  <a:pt x="35" y="66"/>
                  <a:pt x="40" y="72"/>
                  <a:pt x="40" y="80"/>
                </a:cubicBezTo>
                <a:cubicBezTo>
                  <a:pt x="40" y="88"/>
                  <a:pt x="35" y="94"/>
                  <a:pt x="28" y="96"/>
                </a:cubicBezTo>
                <a:cubicBezTo>
                  <a:pt x="28" y="112"/>
                  <a:pt x="28" y="112"/>
                  <a:pt x="28" y="112"/>
                </a:cubicBezTo>
                <a:cubicBezTo>
                  <a:pt x="28" y="114"/>
                  <a:pt x="30" y="116"/>
                  <a:pt x="32" y="116"/>
                </a:cubicBezTo>
                <a:cubicBezTo>
                  <a:pt x="48" y="116"/>
                  <a:pt x="48" y="116"/>
                  <a:pt x="48" y="116"/>
                </a:cubicBezTo>
                <a:cubicBezTo>
                  <a:pt x="48" y="106"/>
                  <a:pt x="48" y="106"/>
                  <a:pt x="48" y="106"/>
                </a:cubicBezTo>
                <a:cubicBezTo>
                  <a:pt x="48" y="105"/>
                  <a:pt x="49" y="104"/>
                  <a:pt x="50" y="104"/>
                </a:cubicBezTo>
                <a:cubicBezTo>
                  <a:pt x="51" y="104"/>
                  <a:pt x="52" y="105"/>
                  <a:pt x="52" y="106"/>
                </a:cubicBezTo>
                <a:lnTo>
                  <a:pt x="52" y="116"/>
                </a:lnTo>
                <a:close/>
                <a:moveTo>
                  <a:pt x="136" y="92"/>
                </a:moveTo>
                <a:cubicBezTo>
                  <a:pt x="136" y="112"/>
                  <a:pt x="136" y="112"/>
                  <a:pt x="136" y="112"/>
                </a:cubicBezTo>
                <a:cubicBezTo>
                  <a:pt x="136" y="116"/>
                  <a:pt x="132" y="120"/>
                  <a:pt x="128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8" y="120"/>
                  <a:pt x="24" y="116"/>
                  <a:pt x="24" y="112"/>
                </a:cubicBezTo>
                <a:cubicBezTo>
                  <a:pt x="24" y="92"/>
                  <a:pt x="24" y="92"/>
                  <a:pt x="24" y="92"/>
                </a:cubicBezTo>
                <a:cubicBezTo>
                  <a:pt x="31" y="92"/>
                  <a:pt x="36" y="87"/>
                  <a:pt x="36" y="80"/>
                </a:cubicBezTo>
                <a:cubicBezTo>
                  <a:pt x="36" y="73"/>
                  <a:pt x="31" y="68"/>
                  <a:pt x="24" y="68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4"/>
                  <a:pt x="28" y="40"/>
                  <a:pt x="32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29" y="68"/>
                  <a:pt x="124" y="73"/>
                  <a:pt x="124" y="80"/>
                </a:cubicBezTo>
                <a:cubicBezTo>
                  <a:pt x="124" y="87"/>
                  <a:pt x="129" y="92"/>
                  <a:pt x="136" y="92"/>
                </a:cubicBezTo>
                <a:close/>
                <a:moveTo>
                  <a:pt x="50" y="64"/>
                </a:moveTo>
                <a:cubicBezTo>
                  <a:pt x="51" y="64"/>
                  <a:pt x="52" y="65"/>
                  <a:pt x="52" y="66"/>
                </a:cubicBezTo>
                <a:cubicBezTo>
                  <a:pt x="52" y="74"/>
                  <a:pt x="52" y="74"/>
                  <a:pt x="52" y="74"/>
                </a:cubicBezTo>
                <a:cubicBezTo>
                  <a:pt x="52" y="75"/>
                  <a:pt x="51" y="76"/>
                  <a:pt x="50" y="76"/>
                </a:cubicBezTo>
                <a:cubicBezTo>
                  <a:pt x="49" y="76"/>
                  <a:pt x="48" y="75"/>
                  <a:pt x="48" y="74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5"/>
                  <a:pt x="49" y="64"/>
                  <a:pt x="50" y="64"/>
                </a:cubicBezTo>
                <a:close/>
                <a:moveTo>
                  <a:pt x="50" y="84"/>
                </a:moveTo>
                <a:cubicBezTo>
                  <a:pt x="51" y="84"/>
                  <a:pt x="52" y="85"/>
                  <a:pt x="52" y="86"/>
                </a:cubicBezTo>
                <a:cubicBezTo>
                  <a:pt x="52" y="94"/>
                  <a:pt x="52" y="94"/>
                  <a:pt x="52" y="94"/>
                </a:cubicBezTo>
                <a:cubicBezTo>
                  <a:pt x="52" y="95"/>
                  <a:pt x="51" y="96"/>
                  <a:pt x="50" y="96"/>
                </a:cubicBezTo>
                <a:cubicBezTo>
                  <a:pt x="49" y="96"/>
                  <a:pt x="48" y="95"/>
                  <a:pt x="48" y="94"/>
                </a:cubicBezTo>
                <a:cubicBezTo>
                  <a:pt x="48" y="86"/>
                  <a:pt x="48" y="86"/>
                  <a:pt x="48" y="86"/>
                </a:cubicBezTo>
                <a:cubicBezTo>
                  <a:pt x="48" y="85"/>
                  <a:pt x="49" y="84"/>
                  <a:pt x="50" y="84"/>
                </a:cubicBezTo>
                <a:close/>
                <a:moveTo>
                  <a:pt x="66" y="60"/>
                </a:moveTo>
                <a:cubicBezTo>
                  <a:pt x="110" y="60"/>
                  <a:pt x="110" y="60"/>
                  <a:pt x="110" y="60"/>
                </a:cubicBezTo>
                <a:cubicBezTo>
                  <a:pt x="111" y="60"/>
                  <a:pt x="112" y="61"/>
                  <a:pt x="112" y="62"/>
                </a:cubicBezTo>
                <a:cubicBezTo>
                  <a:pt x="112" y="63"/>
                  <a:pt x="111" y="64"/>
                  <a:pt x="110" y="64"/>
                </a:cubicBezTo>
                <a:cubicBezTo>
                  <a:pt x="66" y="64"/>
                  <a:pt x="66" y="64"/>
                  <a:pt x="66" y="64"/>
                </a:cubicBezTo>
                <a:cubicBezTo>
                  <a:pt x="65" y="64"/>
                  <a:pt x="64" y="63"/>
                  <a:pt x="64" y="62"/>
                </a:cubicBezTo>
                <a:cubicBezTo>
                  <a:pt x="64" y="61"/>
                  <a:pt x="65" y="60"/>
                  <a:pt x="66" y="60"/>
                </a:cubicBezTo>
                <a:close/>
                <a:moveTo>
                  <a:pt x="66" y="76"/>
                </a:moveTo>
                <a:cubicBezTo>
                  <a:pt x="110" y="76"/>
                  <a:pt x="110" y="76"/>
                  <a:pt x="110" y="76"/>
                </a:cubicBezTo>
                <a:cubicBezTo>
                  <a:pt x="111" y="76"/>
                  <a:pt x="112" y="77"/>
                  <a:pt x="112" y="78"/>
                </a:cubicBezTo>
                <a:cubicBezTo>
                  <a:pt x="112" y="79"/>
                  <a:pt x="111" y="80"/>
                  <a:pt x="110" y="80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0"/>
                  <a:pt x="64" y="79"/>
                  <a:pt x="64" y="78"/>
                </a:cubicBezTo>
                <a:cubicBezTo>
                  <a:pt x="64" y="77"/>
                  <a:pt x="65" y="76"/>
                  <a:pt x="66" y="76"/>
                </a:cubicBezTo>
                <a:close/>
                <a:moveTo>
                  <a:pt x="66" y="92"/>
                </a:moveTo>
                <a:cubicBezTo>
                  <a:pt x="90" y="92"/>
                  <a:pt x="90" y="92"/>
                  <a:pt x="90" y="92"/>
                </a:cubicBezTo>
                <a:cubicBezTo>
                  <a:pt x="91" y="92"/>
                  <a:pt x="92" y="93"/>
                  <a:pt x="92" y="94"/>
                </a:cubicBezTo>
                <a:cubicBezTo>
                  <a:pt x="92" y="95"/>
                  <a:pt x="91" y="96"/>
                  <a:pt x="90" y="96"/>
                </a:cubicBezTo>
                <a:cubicBezTo>
                  <a:pt x="66" y="96"/>
                  <a:pt x="66" y="96"/>
                  <a:pt x="66" y="96"/>
                </a:cubicBezTo>
                <a:cubicBezTo>
                  <a:pt x="65" y="96"/>
                  <a:pt x="64" y="95"/>
                  <a:pt x="64" y="94"/>
                </a:cubicBezTo>
                <a:cubicBezTo>
                  <a:pt x="64" y="93"/>
                  <a:pt x="65" y="92"/>
                  <a:pt x="66" y="9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1" name="Freeform 81"/>
          <p:cNvSpPr>
            <a:spLocks noEditPoints="1"/>
          </p:cNvSpPr>
          <p:nvPr/>
        </p:nvSpPr>
        <p:spPr bwMode="auto">
          <a:xfrm>
            <a:off x="4802922" y="5754784"/>
            <a:ext cx="362856" cy="361916"/>
          </a:xfrm>
          <a:custGeom>
            <a:avLst/>
            <a:gdLst>
              <a:gd name="T0" fmla="*/ 32 w 160"/>
              <a:gd name="T1" fmla="*/ 70 h 160"/>
              <a:gd name="T2" fmla="*/ 42 w 160"/>
              <a:gd name="T3" fmla="*/ 48 h 160"/>
              <a:gd name="T4" fmla="*/ 64 w 160"/>
              <a:gd name="T5" fmla="*/ 46 h 160"/>
              <a:gd name="T6" fmla="*/ 82 w 160"/>
              <a:gd name="T7" fmla="*/ 36 h 160"/>
              <a:gd name="T8" fmla="*/ 92 w 160"/>
              <a:gd name="T9" fmla="*/ 48 h 160"/>
              <a:gd name="T10" fmla="*/ 124 w 160"/>
              <a:gd name="T11" fmla="*/ 58 h 160"/>
              <a:gd name="T12" fmla="*/ 122 w 160"/>
              <a:gd name="T13" fmla="*/ 68 h 160"/>
              <a:gd name="T14" fmla="*/ 120 w 160"/>
              <a:gd name="T15" fmla="*/ 58 h 160"/>
              <a:gd name="T16" fmla="*/ 42 w 160"/>
              <a:gd name="T17" fmla="*/ 52 h 160"/>
              <a:gd name="T18" fmla="*/ 36 w 160"/>
              <a:gd name="T19" fmla="*/ 70 h 160"/>
              <a:gd name="T20" fmla="*/ 67 w 160"/>
              <a:gd name="T21" fmla="*/ 83 h 160"/>
              <a:gd name="T22" fmla="*/ 80 w 160"/>
              <a:gd name="T23" fmla="*/ 86 h 160"/>
              <a:gd name="T24" fmla="*/ 66 w 160"/>
              <a:gd name="T25" fmla="*/ 87 h 160"/>
              <a:gd name="T26" fmla="*/ 40 w 160"/>
              <a:gd name="T27" fmla="*/ 103 h 160"/>
              <a:gd name="T28" fmla="*/ 80 w 160"/>
              <a:gd name="T29" fmla="*/ 108 h 160"/>
              <a:gd name="T30" fmla="*/ 80 w 160"/>
              <a:gd name="T31" fmla="*/ 112 h 160"/>
              <a:gd name="T32" fmla="*/ 36 w 160"/>
              <a:gd name="T33" fmla="*/ 103 h 160"/>
              <a:gd name="T34" fmla="*/ 0 w 160"/>
              <a:gd name="T35" fmla="*/ 44 h 160"/>
              <a:gd name="T36" fmla="*/ 16 w 160"/>
              <a:gd name="T37" fmla="*/ 0 h 160"/>
              <a:gd name="T38" fmla="*/ 48 w 160"/>
              <a:gd name="T39" fmla="*/ 4 h 160"/>
              <a:gd name="T40" fmla="*/ 16 w 160"/>
              <a:gd name="T41" fmla="*/ 8 h 160"/>
              <a:gd name="T42" fmla="*/ 8 w 160"/>
              <a:gd name="T43" fmla="*/ 44 h 160"/>
              <a:gd name="T44" fmla="*/ 0 w 160"/>
              <a:gd name="T45" fmla="*/ 44 h 160"/>
              <a:gd name="T46" fmla="*/ 8 w 160"/>
              <a:gd name="T47" fmla="*/ 144 h 160"/>
              <a:gd name="T48" fmla="*/ 44 w 160"/>
              <a:gd name="T49" fmla="*/ 152 h 160"/>
              <a:gd name="T50" fmla="*/ 44 w 160"/>
              <a:gd name="T51" fmla="*/ 160 h 160"/>
              <a:gd name="T52" fmla="*/ 0 w 160"/>
              <a:gd name="T53" fmla="*/ 144 h 160"/>
              <a:gd name="T54" fmla="*/ 4 w 160"/>
              <a:gd name="T55" fmla="*/ 112 h 160"/>
              <a:gd name="T56" fmla="*/ 116 w 160"/>
              <a:gd name="T57" fmla="*/ 152 h 160"/>
              <a:gd name="T58" fmla="*/ 152 w 160"/>
              <a:gd name="T59" fmla="*/ 144 h 160"/>
              <a:gd name="T60" fmla="*/ 156 w 160"/>
              <a:gd name="T61" fmla="*/ 112 h 160"/>
              <a:gd name="T62" fmla="*/ 160 w 160"/>
              <a:gd name="T63" fmla="*/ 144 h 160"/>
              <a:gd name="T64" fmla="*/ 116 w 160"/>
              <a:gd name="T65" fmla="*/ 160 h 160"/>
              <a:gd name="T66" fmla="*/ 116 w 160"/>
              <a:gd name="T67" fmla="*/ 152 h 160"/>
              <a:gd name="T68" fmla="*/ 144 w 160"/>
              <a:gd name="T69" fmla="*/ 8 h 160"/>
              <a:gd name="T70" fmla="*/ 112 w 160"/>
              <a:gd name="T71" fmla="*/ 4 h 160"/>
              <a:gd name="T72" fmla="*/ 144 w 160"/>
              <a:gd name="T73" fmla="*/ 0 h 160"/>
              <a:gd name="T74" fmla="*/ 160 w 160"/>
              <a:gd name="T75" fmla="*/ 44 h 160"/>
              <a:gd name="T76" fmla="*/ 152 w 160"/>
              <a:gd name="T77" fmla="*/ 44 h 160"/>
              <a:gd name="T78" fmla="*/ 88 w 160"/>
              <a:gd name="T79" fmla="*/ 46 h 160"/>
              <a:gd name="T80" fmla="*/ 74 w 160"/>
              <a:gd name="T81" fmla="*/ 40 h 160"/>
              <a:gd name="T82" fmla="*/ 68 w 160"/>
              <a:gd name="T83" fmla="*/ 48 h 160"/>
              <a:gd name="T84" fmla="*/ 88 w 160"/>
              <a:gd name="T85" fmla="*/ 46 h 160"/>
              <a:gd name="T86" fmla="*/ 128 w 160"/>
              <a:gd name="T87" fmla="*/ 72 h 160"/>
              <a:gd name="T88" fmla="*/ 132 w 160"/>
              <a:gd name="T89" fmla="*/ 118 h 160"/>
              <a:gd name="T90" fmla="*/ 92 w 160"/>
              <a:gd name="T91" fmla="*/ 124 h 160"/>
              <a:gd name="T92" fmla="*/ 88 w 160"/>
              <a:gd name="T93" fmla="*/ 78 h 160"/>
              <a:gd name="T94" fmla="*/ 92 w 160"/>
              <a:gd name="T95" fmla="*/ 76 h 160"/>
              <a:gd name="T96" fmla="*/ 128 w 160"/>
              <a:gd name="T97" fmla="*/ 120 h 160"/>
              <a:gd name="T98" fmla="*/ 92 w 160"/>
              <a:gd name="T99" fmla="*/ 76 h 160"/>
              <a:gd name="T100" fmla="*/ 118 w 160"/>
              <a:gd name="T101" fmla="*/ 92 h 160"/>
              <a:gd name="T102" fmla="*/ 100 w 160"/>
              <a:gd name="T103" fmla="*/ 90 h 160"/>
              <a:gd name="T104" fmla="*/ 118 w 160"/>
              <a:gd name="T105" fmla="*/ 88 h 160"/>
              <a:gd name="T106" fmla="*/ 116 w 160"/>
              <a:gd name="T107" fmla="*/ 102 h 160"/>
              <a:gd name="T108" fmla="*/ 102 w 160"/>
              <a:gd name="T109" fmla="*/ 104 h 160"/>
              <a:gd name="T110" fmla="*/ 102 w 160"/>
              <a:gd name="T111" fmla="*/ 100 h 160"/>
              <a:gd name="T112" fmla="*/ 116 w 160"/>
              <a:gd name="T113" fmla="*/ 10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0" h="160">
                <a:moveTo>
                  <a:pt x="36" y="78"/>
                </a:moveTo>
                <a:cubicBezTo>
                  <a:pt x="34" y="76"/>
                  <a:pt x="32" y="73"/>
                  <a:pt x="32" y="70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3"/>
                  <a:pt x="36" y="48"/>
                  <a:pt x="42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46"/>
                  <a:pt x="64" y="46"/>
                  <a:pt x="64" y="46"/>
                </a:cubicBezTo>
                <a:cubicBezTo>
                  <a:pt x="64" y="41"/>
                  <a:pt x="68" y="36"/>
                  <a:pt x="74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8" y="36"/>
                  <a:pt x="92" y="41"/>
                  <a:pt x="92" y="46"/>
                </a:cubicBezTo>
                <a:cubicBezTo>
                  <a:pt x="92" y="48"/>
                  <a:pt x="92" y="48"/>
                  <a:pt x="92" y="48"/>
                </a:cubicBezTo>
                <a:cubicBezTo>
                  <a:pt x="114" y="48"/>
                  <a:pt x="114" y="48"/>
                  <a:pt x="114" y="48"/>
                </a:cubicBezTo>
                <a:cubicBezTo>
                  <a:pt x="120" y="48"/>
                  <a:pt x="124" y="52"/>
                  <a:pt x="124" y="58"/>
                </a:cubicBezTo>
                <a:cubicBezTo>
                  <a:pt x="124" y="66"/>
                  <a:pt x="124" y="66"/>
                  <a:pt x="124" y="66"/>
                </a:cubicBezTo>
                <a:cubicBezTo>
                  <a:pt x="124" y="67"/>
                  <a:pt x="123" y="68"/>
                  <a:pt x="122" y="68"/>
                </a:cubicBezTo>
                <a:cubicBezTo>
                  <a:pt x="121" y="68"/>
                  <a:pt x="120" y="67"/>
                  <a:pt x="120" y="66"/>
                </a:cubicBezTo>
                <a:cubicBezTo>
                  <a:pt x="120" y="58"/>
                  <a:pt x="120" y="58"/>
                  <a:pt x="120" y="58"/>
                </a:cubicBezTo>
                <a:cubicBezTo>
                  <a:pt x="120" y="55"/>
                  <a:pt x="118" y="52"/>
                  <a:pt x="114" y="52"/>
                </a:cubicBezTo>
                <a:cubicBezTo>
                  <a:pt x="42" y="52"/>
                  <a:pt x="42" y="52"/>
                  <a:pt x="42" y="52"/>
                </a:cubicBezTo>
                <a:cubicBezTo>
                  <a:pt x="38" y="52"/>
                  <a:pt x="36" y="55"/>
                  <a:pt x="36" y="58"/>
                </a:cubicBezTo>
                <a:cubicBezTo>
                  <a:pt x="36" y="70"/>
                  <a:pt x="36" y="70"/>
                  <a:pt x="36" y="70"/>
                </a:cubicBezTo>
                <a:cubicBezTo>
                  <a:pt x="36" y="72"/>
                  <a:pt x="38" y="75"/>
                  <a:pt x="40" y="76"/>
                </a:cubicBezTo>
                <a:cubicBezTo>
                  <a:pt x="67" y="83"/>
                  <a:pt x="67" y="83"/>
                  <a:pt x="67" y="83"/>
                </a:cubicBezTo>
                <a:cubicBezTo>
                  <a:pt x="71" y="84"/>
                  <a:pt x="75" y="85"/>
                  <a:pt x="78" y="84"/>
                </a:cubicBezTo>
                <a:cubicBezTo>
                  <a:pt x="80" y="84"/>
                  <a:pt x="80" y="85"/>
                  <a:pt x="80" y="86"/>
                </a:cubicBezTo>
                <a:cubicBezTo>
                  <a:pt x="80" y="88"/>
                  <a:pt x="80" y="88"/>
                  <a:pt x="78" y="88"/>
                </a:cubicBezTo>
                <a:cubicBezTo>
                  <a:pt x="74" y="88"/>
                  <a:pt x="70" y="88"/>
                  <a:pt x="66" y="87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103"/>
                  <a:pt x="40" y="103"/>
                  <a:pt x="40" y="103"/>
                </a:cubicBezTo>
                <a:cubicBezTo>
                  <a:pt x="40" y="106"/>
                  <a:pt x="43" y="108"/>
                  <a:pt x="46" y="108"/>
                </a:cubicBezTo>
                <a:cubicBezTo>
                  <a:pt x="80" y="108"/>
                  <a:pt x="80" y="108"/>
                  <a:pt x="80" y="108"/>
                </a:cubicBezTo>
                <a:cubicBezTo>
                  <a:pt x="81" y="108"/>
                  <a:pt x="82" y="109"/>
                  <a:pt x="82" y="110"/>
                </a:cubicBezTo>
                <a:cubicBezTo>
                  <a:pt x="82" y="111"/>
                  <a:pt x="81" y="112"/>
                  <a:pt x="80" y="112"/>
                </a:cubicBezTo>
                <a:cubicBezTo>
                  <a:pt x="46" y="112"/>
                  <a:pt x="46" y="112"/>
                  <a:pt x="46" y="112"/>
                </a:cubicBezTo>
                <a:cubicBezTo>
                  <a:pt x="40" y="112"/>
                  <a:pt x="36" y="108"/>
                  <a:pt x="36" y="103"/>
                </a:cubicBezTo>
                <a:lnTo>
                  <a:pt x="36" y="78"/>
                </a:lnTo>
                <a:close/>
                <a:moveTo>
                  <a:pt x="0" y="44"/>
                </a:move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6"/>
                  <a:pt x="6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lose/>
                <a:moveTo>
                  <a:pt x="8" y="116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2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lose/>
                <a:moveTo>
                  <a:pt x="116" y="152"/>
                </a:move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4" y="112"/>
                  <a:pt x="156" y="112"/>
                </a:cubicBezTo>
                <a:cubicBezTo>
                  <a:pt x="158" y="112"/>
                  <a:pt x="160" y="114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3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4" y="160"/>
                  <a:pt x="112" y="158"/>
                  <a:pt x="112" y="156"/>
                </a:cubicBezTo>
                <a:cubicBezTo>
                  <a:pt x="112" y="154"/>
                  <a:pt x="114" y="152"/>
                  <a:pt x="116" y="152"/>
                </a:cubicBezTo>
                <a:close/>
                <a:moveTo>
                  <a:pt x="152" y="16"/>
                </a:moveTo>
                <a:cubicBezTo>
                  <a:pt x="152" y="12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6"/>
                  <a:pt x="112" y="4"/>
                </a:cubicBezTo>
                <a:cubicBezTo>
                  <a:pt x="112" y="2"/>
                  <a:pt x="114" y="0"/>
                  <a:pt x="1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7"/>
                  <a:pt x="160" y="16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58" y="48"/>
                  <a:pt x="156" y="48"/>
                </a:cubicBezTo>
                <a:cubicBezTo>
                  <a:pt x="154" y="48"/>
                  <a:pt x="152" y="46"/>
                  <a:pt x="152" y="44"/>
                </a:cubicBezTo>
                <a:lnTo>
                  <a:pt x="152" y="16"/>
                </a:lnTo>
                <a:close/>
                <a:moveTo>
                  <a:pt x="88" y="46"/>
                </a:moveTo>
                <a:cubicBezTo>
                  <a:pt x="88" y="43"/>
                  <a:pt x="85" y="40"/>
                  <a:pt x="82" y="40"/>
                </a:cubicBezTo>
                <a:cubicBezTo>
                  <a:pt x="74" y="40"/>
                  <a:pt x="74" y="40"/>
                  <a:pt x="74" y="40"/>
                </a:cubicBezTo>
                <a:cubicBezTo>
                  <a:pt x="71" y="40"/>
                  <a:pt x="68" y="43"/>
                  <a:pt x="68" y="46"/>
                </a:cubicBezTo>
                <a:cubicBezTo>
                  <a:pt x="68" y="48"/>
                  <a:pt x="68" y="48"/>
                  <a:pt x="68" y="48"/>
                </a:cubicBezTo>
                <a:cubicBezTo>
                  <a:pt x="88" y="48"/>
                  <a:pt x="88" y="48"/>
                  <a:pt x="88" y="48"/>
                </a:cubicBezTo>
                <a:lnTo>
                  <a:pt x="88" y="46"/>
                </a:lnTo>
                <a:close/>
                <a:moveTo>
                  <a:pt x="92" y="72"/>
                </a:moveTo>
                <a:cubicBezTo>
                  <a:pt x="128" y="72"/>
                  <a:pt x="128" y="72"/>
                  <a:pt x="128" y="72"/>
                </a:cubicBezTo>
                <a:cubicBezTo>
                  <a:pt x="130" y="72"/>
                  <a:pt x="132" y="75"/>
                  <a:pt x="132" y="7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21"/>
                  <a:pt x="130" y="124"/>
                  <a:pt x="128" y="124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0" y="124"/>
                  <a:pt x="88" y="121"/>
                  <a:pt x="88" y="118"/>
                </a:cubicBezTo>
                <a:cubicBezTo>
                  <a:pt x="88" y="78"/>
                  <a:pt x="88" y="78"/>
                  <a:pt x="88" y="78"/>
                </a:cubicBezTo>
                <a:cubicBezTo>
                  <a:pt x="88" y="75"/>
                  <a:pt x="90" y="72"/>
                  <a:pt x="92" y="72"/>
                </a:cubicBezTo>
                <a:close/>
                <a:moveTo>
                  <a:pt x="92" y="76"/>
                </a:moveTo>
                <a:cubicBezTo>
                  <a:pt x="92" y="120"/>
                  <a:pt x="92" y="120"/>
                  <a:pt x="92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76"/>
                  <a:pt x="128" y="76"/>
                  <a:pt x="128" y="76"/>
                </a:cubicBezTo>
                <a:lnTo>
                  <a:pt x="92" y="76"/>
                </a:lnTo>
                <a:close/>
                <a:moveTo>
                  <a:pt x="120" y="90"/>
                </a:moveTo>
                <a:cubicBezTo>
                  <a:pt x="120" y="91"/>
                  <a:pt x="119" y="92"/>
                  <a:pt x="118" y="92"/>
                </a:cubicBezTo>
                <a:cubicBezTo>
                  <a:pt x="102" y="92"/>
                  <a:pt x="102" y="92"/>
                  <a:pt x="102" y="92"/>
                </a:cubicBezTo>
                <a:cubicBezTo>
                  <a:pt x="101" y="92"/>
                  <a:pt x="100" y="91"/>
                  <a:pt x="100" y="90"/>
                </a:cubicBezTo>
                <a:cubicBezTo>
                  <a:pt x="100" y="89"/>
                  <a:pt x="101" y="88"/>
                  <a:pt x="102" y="8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119" y="88"/>
                  <a:pt x="120" y="89"/>
                  <a:pt x="120" y="90"/>
                </a:cubicBezTo>
                <a:close/>
                <a:moveTo>
                  <a:pt x="116" y="102"/>
                </a:moveTo>
                <a:cubicBezTo>
                  <a:pt x="116" y="103"/>
                  <a:pt x="115" y="104"/>
                  <a:pt x="114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1" y="104"/>
                  <a:pt x="100" y="103"/>
                  <a:pt x="100" y="102"/>
                </a:cubicBezTo>
                <a:cubicBezTo>
                  <a:pt x="100" y="101"/>
                  <a:pt x="101" y="100"/>
                  <a:pt x="102" y="100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15" y="100"/>
                  <a:pt x="116" y="101"/>
                  <a:pt x="116" y="10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2" name="Freeform 85"/>
          <p:cNvSpPr>
            <a:spLocks noEditPoints="1"/>
          </p:cNvSpPr>
          <p:nvPr/>
        </p:nvSpPr>
        <p:spPr bwMode="auto">
          <a:xfrm>
            <a:off x="5943995" y="5743608"/>
            <a:ext cx="362856" cy="361916"/>
          </a:xfrm>
          <a:custGeom>
            <a:avLst/>
            <a:gdLst>
              <a:gd name="T0" fmla="*/ 132 w 160"/>
              <a:gd name="T1" fmla="*/ 60 h 160"/>
              <a:gd name="T2" fmla="*/ 128 w 160"/>
              <a:gd name="T3" fmla="*/ 44 h 160"/>
              <a:gd name="T4" fmla="*/ 28 w 160"/>
              <a:gd name="T5" fmla="*/ 48 h 160"/>
              <a:gd name="T6" fmla="*/ 28 w 160"/>
              <a:gd name="T7" fmla="*/ 64 h 160"/>
              <a:gd name="T8" fmla="*/ 32 w 160"/>
              <a:gd name="T9" fmla="*/ 116 h 160"/>
              <a:gd name="T10" fmla="*/ 132 w 160"/>
              <a:gd name="T11" fmla="*/ 112 h 160"/>
              <a:gd name="T12" fmla="*/ 28 w 160"/>
              <a:gd name="T13" fmla="*/ 64 h 160"/>
              <a:gd name="T14" fmla="*/ 0 w 160"/>
              <a:gd name="T15" fmla="*/ 16 h 160"/>
              <a:gd name="T16" fmla="*/ 44 w 160"/>
              <a:gd name="T17" fmla="*/ 0 h 160"/>
              <a:gd name="T18" fmla="*/ 44 w 160"/>
              <a:gd name="T19" fmla="*/ 8 h 160"/>
              <a:gd name="T20" fmla="*/ 8 w 160"/>
              <a:gd name="T21" fmla="*/ 16 h 160"/>
              <a:gd name="T22" fmla="*/ 4 w 160"/>
              <a:gd name="T23" fmla="*/ 48 h 160"/>
              <a:gd name="T24" fmla="*/ 8 w 160"/>
              <a:gd name="T25" fmla="*/ 116 h 160"/>
              <a:gd name="T26" fmla="*/ 16 w 160"/>
              <a:gd name="T27" fmla="*/ 152 h 160"/>
              <a:gd name="T28" fmla="*/ 48 w 160"/>
              <a:gd name="T29" fmla="*/ 156 h 160"/>
              <a:gd name="T30" fmla="*/ 16 w 160"/>
              <a:gd name="T31" fmla="*/ 160 h 160"/>
              <a:gd name="T32" fmla="*/ 0 w 160"/>
              <a:gd name="T33" fmla="*/ 116 h 160"/>
              <a:gd name="T34" fmla="*/ 8 w 160"/>
              <a:gd name="T35" fmla="*/ 116 h 160"/>
              <a:gd name="T36" fmla="*/ 144 w 160"/>
              <a:gd name="T37" fmla="*/ 152 h 160"/>
              <a:gd name="T38" fmla="*/ 152 w 160"/>
              <a:gd name="T39" fmla="*/ 116 h 160"/>
              <a:gd name="T40" fmla="*/ 160 w 160"/>
              <a:gd name="T41" fmla="*/ 116 h 160"/>
              <a:gd name="T42" fmla="*/ 144 w 160"/>
              <a:gd name="T43" fmla="*/ 160 h 160"/>
              <a:gd name="T44" fmla="*/ 112 w 160"/>
              <a:gd name="T45" fmla="*/ 156 h 160"/>
              <a:gd name="T46" fmla="*/ 152 w 160"/>
              <a:gd name="T47" fmla="*/ 16 h 160"/>
              <a:gd name="T48" fmla="*/ 116 w 160"/>
              <a:gd name="T49" fmla="*/ 8 h 160"/>
              <a:gd name="T50" fmla="*/ 116 w 160"/>
              <a:gd name="T51" fmla="*/ 0 h 160"/>
              <a:gd name="T52" fmla="*/ 160 w 160"/>
              <a:gd name="T53" fmla="*/ 16 h 160"/>
              <a:gd name="T54" fmla="*/ 156 w 160"/>
              <a:gd name="T55" fmla="*/ 48 h 160"/>
              <a:gd name="T56" fmla="*/ 152 w 160"/>
              <a:gd name="T57" fmla="*/ 16 h 160"/>
              <a:gd name="T58" fmla="*/ 128 w 160"/>
              <a:gd name="T59" fmla="*/ 40 h 160"/>
              <a:gd name="T60" fmla="*/ 136 w 160"/>
              <a:gd name="T61" fmla="*/ 112 h 160"/>
              <a:gd name="T62" fmla="*/ 32 w 160"/>
              <a:gd name="T63" fmla="*/ 120 h 160"/>
              <a:gd name="T64" fmla="*/ 24 w 160"/>
              <a:gd name="T65" fmla="*/ 48 h 160"/>
              <a:gd name="T66" fmla="*/ 62 w 160"/>
              <a:gd name="T67" fmla="*/ 68 h 160"/>
              <a:gd name="T68" fmla="*/ 64 w 160"/>
              <a:gd name="T69" fmla="*/ 110 h 160"/>
              <a:gd name="T70" fmla="*/ 60 w 160"/>
              <a:gd name="T71" fmla="*/ 110 h 160"/>
              <a:gd name="T72" fmla="*/ 62 w 160"/>
              <a:gd name="T73" fmla="*/ 68 h 160"/>
              <a:gd name="T74" fmla="*/ 100 w 160"/>
              <a:gd name="T75" fmla="*/ 70 h 160"/>
              <a:gd name="T76" fmla="*/ 98 w 160"/>
              <a:gd name="T77" fmla="*/ 112 h 160"/>
              <a:gd name="T78" fmla="*/ 96 w 160"/>
              <a:gd name="T79" fmla="*/ 70 h 160"/>
              <a:gd name="T80" fmla="*/ 124 w 160"/>
              <a:gd name="T81" fmla="*/ 74 h 160"/>
              <a:gd name="T82" fmla="*/ 110 w 160"/>
              <a:gd name="T83" fmla="*/ 76 h 160"/>
              <a:gd name="T84" fmla="*/ 110 w 160"/>
              <a:gd name="T85" fmla="*/ 72 h 160"/>
              <a:gd name="T86" fmla="*/ 124 w 160"/>
              <a:gd name="T87" fmla="*/ 74 h 160"/>
              <a:gd name="T88" fmla="*/ 50 w 160"/>
              <a:gd name="T89" fmla="*/ 92 h 160"/>
              <a:gd name="T90" fmla="*/ 36 w 160"/>
              <a:gd name="T91" fmla="*/ 90 h 160"/>
              <a:gd name="T92" fmla="*/ 50 w 160"/>
              <a:gd name="T93" fmla="*/ 88 h 160"/>
              <a:gd name="T94" fmla="*/ 88 w 160"/>
              <a:gd name="T95" fmla="*/ 90 h 160"/>
              <a:gd name="T96" fmla="*/ 74 w 160"/>
              <a:gd name="T97" fmla="*/ 92 h 160"/>
              <a:gd name="T98" fmla="*/ 74 w 160"/>
              <a:gd name="T99" fmla="*/ 88 h 160"/>
              <a:gd name="T100" fmla="*/ 88 w 160"/>
              <a:gd name="T101" fmla="*/ 9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60">
                <a:moveTo>
                  <a:pt x="28" y="60"/>
                </a:moveTo>
                <a:cubicBezTo>
                  <a:pt x="132" y="60"/>
                  <a:pt x="132" y="60"/>
                  <a:pt x="132" y="60"/>
                </a:cubicBezTo>
                <a:cubicBezTo>
                  <a:pt x="132" y="48"/>
                  <a:pt x="132" y="48"/>
                  <a:pt x="132" y="48"/>
                </a:cubicBezTo>
                <a:cubicBezTo>
                  <a:pt x="132" y="46"/>
                  <a:pt x="130" y="44"/>
                  <a:pt x="128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0" y="44"/>
                  <a:pt x="28" y="46"/>
                  <a:pt x="28" y="48"/>
                </a:cubicBezTo>
                <a:lnTo>
                  <a:pt x="28" y="60"/>
                </a:lnTo>
                <a:close/>
                <a:moveTo>
                  <a:pt x="28" y="64"/>
                </a:moveTo>
                <a:cubicBezTo>
                  <a:pt x="28" y="112"/>
                  <a:pt x="28" y="112"/>
                  <a:pt x="28" y="112"/>
                </a:cubicBezTo>
                <a:cubicBezTo>
                  <a:pt x="28" y="114"/>
                  <a:pt x="30" y="116"/>
                  <a:pt x="32" y="116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30" y="116"/>
                  <a:pt x="132" y="114"/>
                  <a:pt x="132" y="112"/>
                </a:cubicBezTo>
                <a:cubicBezTo>
                  <a:pt x="132" y="64"/>
                  <a:pt x="132" y="64"/>
                  <a:pt x="132" y="64"/>
                </a:cubicBezTo>
                <a:lnTo>
                  <a:pt x="28" y="64"/>
                </a:lnTo>
                <a:close/>
                <a:moveTo>
                  <a:pt x="0" y="44"/>
                </a:move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cubicBezTo>
                  <a:pt x="48" y="6"/>
                  <a:pt x="46" y="8"/>
                  <a:pt x="4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2" y="8"/>
                  <a:pt x="8" y="12"/>
                  <a:pt x="8" y="16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46"/>
                  <a:pt x="6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lose/>
                <a:moveTo>
                  <a:pt x="8" y="116"/>
                </a:moveTo>
                <a:cubicBezTo>
                  <a:pt x="8" y="144"/>
                  <a:pt x="8" y="144"/>
                  <a:pt x="8" y="144"/>
                </a:cubicBezTo>
                <a:cubicBezTo>
                  <a:pt x="8" y="148"/>
                  <a:pt x="12" y="152"/>
                  <a:pt x="16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6" y="152"/>
                  <a:pt x="48" y="154"/>
                  <a:pt x="48" y="156"/>
                </a:cubicBezTo>
                <a:cubicBezTo>
                  <a:pt x="48" y="158"/>
                  <a:pt x="46" y="160"/>
                  <a:pt x="44" y="160"/>
                </a:cubicBezTo>
                <a:cubicBezTo>
                  <a:pt x="16" y="160"/>
                  <a:pt x="16" y="160"/>
                  <a:pt x="16" y="160"/>
                </a:cubicBezTo>
                <a:cubicBezTo>
                  <a:pt x="7" y="160"/>
                  <a:pt x="0" y="153"/>
                  <a:pt x="0" y="144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14"/>
                  <a:pt x="2" y="112"/>
                  <a:pt x="4" y="112"/>
                </a:cubicBezTo>
                <a:cubicBezTo>
                  <a:pt x="6" y="112"/>
                  <a:pt x="8" y="114"/>
                  <a:pt x="8" y="116"/>
                </a:cubicBezTo>
                <a:close/>
                <a:moveTo>
                  <a:pt x="116" y="152"/>
                </a:moveTo>
                <a:cubicBezTo>
                  <a:pt x="144" y="152"/>
                  <a:pt x="144" y="152"/>
                  <a:pt x="144" y="152"/>
                </a:cubicBezTo>
                <a:cubicBezTo>
                  <a:pt x="148" y="152"/>
                  <a:pt x="152" y="148"/>
                  <a:pt x="152" y="144"/>
                </a:cubicBezTo>
                <a:cubicBezTo>
                  <a:pt x="152" y="116"/>
                  <a:pt x="152" y="116"/>
                  <a:pt x="152" y="116"/>
                </a:cubicBezTo>
                <a:cubicBezTo>
                  <a:pt x="152" y="114"/>
                  <a:pt x="154" y="112"/>
                  <a:pt x="156" y="112"/>
                </a:cubicBezTo>
                <a:cubicBezTo>
                  <a:pt x="158" y="112"/>
                  <a:pt x="160" y="114"/>
                  <a:pt x="160" y="116"/>
                </a:cubicBezTo>
                <a:cubicBezTo>
                  <a:pt x="160" y="144"/>
                  <a:pt x="160" y="144"/>
                  <a:pt x="160" y="144"/>
                </a:cubicBezTo>
                <a:cubicBezTo>
                  <a:pt x="160" y="153"/>
                  <a:pt x="153" y="160"/>
                  <a:pt x="144" y="160"/>
                </a:cubicBezTo>
                <a:cubicBezTo>
                  <a:pt x="116" y="160"/>
                  <a:pt x="116" y="160"/>
                  <a:pt x="116" y="160"/>
                </a:cubicBezTo>
                <a:cubicBezTo>
                  <a:pt x="114" y="160"/>
                  <a:pt x="112" y="158"/>
                  <a:pt x="112" y="156"/>
                </a:cubicBezTo>
                <a:cubicBezTo>
                  <a:pt x="112" y="154"/>
                  <a:pt x="114" y="152"/>
                  <a:pt x="116" y="152"/>
                </a:cubicBezTo>
                <a:close/>
                <a:moveTo>
                  <a:pt x="152" y="16"/>
                </a:moveTo>
                <a:cubicBezTo>
                  <a:pt x="152" y="12"/>
                  <a:pt x="148" y="8"/>
                  <a:pt x="144" y="8"/>
                </a:cubicBezTo>
                <a:cubicBezTo>
                  <a:pt x="116" y="8"/>
                  <a:pt x="116" y="8"/>
                  <a:pt x="116" y="8"/>
                </a:cubicBezTo>
                <a:cubicBezTo>
                  <a:pt x="114" y="8"/>
                  <a:pt x="112" y="6"/>
                  <a:pt x="112" y="4"/>
                </a:cubicBezTo>
                <a:cubicBezTo>
                  <a:pt x="112" y="2"/>
                  <a:pt x="114" y="0"/>
                  <a:pt x="116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0" y="7"/>
                  <a:pt x="160" y="16"/>
                </a:cubicBezTo>
                <a:cubicBezTo>
                  <a:pt x="160" y="44"/>
                  <a:pt x="160" y="44"/>
                  <a:pt x="160" y="44"/>
                </a:cubicBezTo>
                <a:cubicBezTo>
                  <a:pt x="160" y="46"/>
                  <a:pt x="158" y="48"/>
                  <a:pt x="156" y="48"/>
                </a:cubicBezTo>
                <a:cubicBezTo>
                  <a:pt x="154" y="48"/>
                  <a:pt x="152" y="46"/>
                  <a:pt x="152" y="44"/>
                </a:cubicBezTo>
                <a:lnTo>
                  <a:pt x="152" y="16"/>
                </a:lnTo>
                <a:close/>
                <a:moveTo>
                  <a:pt x="32" y="40"/>
                </a:moveTo>
                <a:cubicBezTo>
                  <a:pt x="128" y="40"/>
                  <a:pt x="128" y="40"/>
                  <a:pt x="128" y="40"/>
                </a:cubicBezTo>
                <a:cubicBezTo>
                  <a:pt x="132" y="40"/>
                  <a:pt x="136" y="44"/>
                  <a:pt x="136" y="48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36" y="116"/>
                  <a:pt x="132" y="120"/>
                  <a:pt x="128" y="120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28" y="120"/>
                  <a:pt x="24" y="116"/>
                  <a:pt x="24" y="112"/>
                </a:cubicBezTo>
                <a:cubicBezTo>
                  <a:pt x="24" y="48"/>
                  <a:pt x="24" y="48"/>
                  <a:pt x="24" y="48"/>
                </a:cubicBezTo>
                <a:cubicBezTo>
                  <a:pt x="24" y="44"/>
                  <a:pt x="28" y="40"/>
                  <a:pt x="32" y="40"/>
                </a:cubicBezTo>
                <a:close/>
                <a:moveTo>
                  <a:pt x="62" y="68"/>
                </a:moveTo>
                <a:cubicBezTo>
                  <a:pt x="63" y="68"/>
                  <a:pt x="64" y="69"/>
                  <a:pt x="64" y="70"/>
                </a:cubicBezTo>
                <a:cubicBezTo>
                  <a:pt x="64" y="110"/>
                  <a:pt x="64" y="110"/>
                  <a:pt x="64" y="110"/>
                </a:cubicBezTo>
                <a:cubicBezTo>
                  <a:pt x="64" y="111"/>
                  <a:pt x="63" y="112"/>
                  <a:pt x="62" y="112"/>
                </a:cubicBezTo>
                <a:cubicBezTo>
                  <a:pt x="61" y="112"/>
                  <a:pt x="60" y="111"/>
                  <a:pt x="60" y="11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69"/>
                  <a:pt x="61" y="68"/>
                  <a:pt x="62" y="68"/>
                </a:cubicBezTo>
                <a:close/>
                <a:moveTo>
                  <a:pt x="98" y="68"/>
                </a:moveTo>
                <a:cubicBezTo>
                  <a:pt x="99" y="68"/>
                  <a:pt x="100" y="69"/>
                  <a:pt x="100" y="70"/>
                </a:cubicBezTo>
                <a:cubicBezTo>
                  <a:pt x="100" y="110"/>
                  <a:pt x="100" y="110"/>
                  <a:pt x="100" y="110"/>
                </a:cubicBezTo>
                <a:cubicBezTo>
                  <a:pt x="100" y="111"/>
                  <a:pt x="99" y="112"/>
                  <a:pt x="98" y="112"/>
                </a:cubicBezTo>
                <a:cubicBezTo>
                  <a:pt x="97" y="112"/>
                  <a:pt x="96" y="111"/>
                  <a:pt x="96" y="110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69"/>
                  <a:pt x="97" y="68"/>
                  <a:pt x="98" y="68"/>
                </a:cubicBezTo>
                <a:close/>
                <a:moveTo>
                  <a:pt x="124" y="74"/>
                </a:moveTo>
                <a:cubicBezTo>
                  <a:pt x="124" y="75"/>
                  <a:pt x="123" y="76"/>
                  <a:pt x="122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09" y="76"/>
                  <a:pt x="108" y="75"/>
                  <a:pt x="108" y="74"/>
                </a:cubicBezTo>
                <a:cubicBezTo>
                  <a:pt x="108" y="73"/>
                  <a:pt x="109" y="72"/>
                  <a:pt x="110" y="72"/>
                </a:cubicBezTo>
                <a:cubicBezTo>
                  <a:pt x="122" y="72"/>
                  <a:pt x="122" y="72"/>
                  <a:pt x="122" y="72"/>
                </a:cubicBezTo>
                <a:cubicBezTo>
                  <a:pt x="123" y="72"/>
                  <a:pt x="124" y="73"/>
                  <a:pt x="124" y="74"/>
                </a:cubicBezTo>
                <a:close/>
                <a:moveTo>
                  <a:pt x="52" y="90"/>
                </a:moveTo>
                <a:cubicBezTo>
                  <a:pt x="52" y="91"/>
                  <a:pt x="51" y="92"/>
                  <a:pt x="50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7" y="92"/>
                  <a:pt x="36" y="91"/>
                  <a:pt x="36" y="90"/>
                </a:cubicBezTo>
                <a:cubicBezTo>
                  <a:pt x="36" y="89"/>
                  <a:pt x="37" y="88"/>
                  <a:pt x="38" y="88"/>
                </a:cubicBezTo>
                <a:cubicBezTo>
                  <a:pt x="50" y="88"/>
                  <a:pt x="50" y="88"/>
                  <a:pt x="50" y="88"/>
                </a:cubicBezTo>
                <a:cubicBezTo>
                  <a:pt x="51" y="88"/>
                  <a:pt x="52" y="89"/>
                  <a:pt x="52" y="90"/>
                </a:cubicBezTo>
                <a:close/>
                <a:moveTo>
                  <a:pt x="88" y="90"/>
                </a:moveTo>
                <a:cubicBezTo>
                  <a:pt x="88" y="91"/>
                  <a:pt x="87" y="92"/>
                  <a:pt x="86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3" y="92"/>
                  <a:pt x="72" y="91"/>
                  <a:pt x="72" y="90"/>
                </a:cubicBezTo>
                <a:cubicBezTo>
                  <a:pt x="72" y="89"/>
                  <a:pt x="73" y="88"/>
                  <a:pt x="74" y="88"/>
                </a:cubicBezTo>
                <a:cubicBezTo>
                  <a:pt x="86" y="88"/>
                  <a:pt x="86" y="88"/>
                  <a:pt x="86" y="88"/>
                </a:cubicBezTo>
                <a:cubicBezTo>
                  <a:pt x="87" y="88"/>
                  <a:pt x="88" y="89"/>
                  <a:pt x="88" y="9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3" name="Freeform 89"/>
          <p:cNvSpPr>
            <a:spLocks noEditPoints="1"/>
          </p:cNvSpPr>
          <p:nvPr/>
        </p:nvSpPr>
        <p:spPr bwMode="auto">
          <a:xfrm>
            <a:off x="6990124" y="5726479"/>
            <a:ext cx="362856" cy="401397"/>
          </a:xfrm>
          <a:custGeom>
            <a:avLst/>
            <a:gdLst>
              <a:gd name="T0" fmla="*/ 42 w 160"/>
              <a:gd name="T1" fmla="*/ 113 h 178"/>
              <a:gd name="T2" fmla="*/ 42 w 160"/>
              <a:gd name="T3" fmla="*/ 109 h 178"/>
              <a:gd name="T4" fmla="*/ 42 w 160"/>
              <a:gd name="T5" fmla="*/ 93 h 178"/>
              <a:gd name="T6" fmla="*/ 68 w 160"/>
              <a:gd name="T7" fmla="*/ 103 h 178"/>
              <a:gd name="T8" fmla="*/ 60 w 160"/>
              <a:gd name="T9" fmla="*/ 113 h 178"/>
              <a:gd name="T10" fmla="*/ 68 w 160"/>
              <a:gd name="T11" fmla="*/ 125 h 178"/>
              <a:gd name="T12" fmla="*/ 112 w 160"/>
              <a:gd name="T13" fmla="*/ 81 h 178"/>
              <a:gd name="T14" fmla="*/ 78 w 160"/>
              <a:gd name="T15" fmla="*/ 88 h 178"/>
              <a:gd name="T16" fmla="*/ 68 w 160"/>
              <a:gd name="T17" fmla="*/ 84 h 178"/>
              <a:gd name="T18" fmla="*/ 80 w 160"/>
              <a:gd name="T19" fmla="*/ 83 h 178"/>
              <a:gd name="T20" fmla="*/ 80 w 160"/>
              <a:gd name="T21" fmla="*/ 73 h 178"/>
              <a:gd name="T22" fmla="*/ 70 w 160"/>
              <a:gd name="T23" fmla="*/ 74 h 178"/>
              <a:gd name="T24" fmla="*/ 74 w 160"/>
              <a:gd name="T25" fmla="*/ 67 h 178"/>
              <a:gd name="T26" fmla="*/ 84 w 160"/>
              <a:gd name="T27" fmla="*/ 71 h 178"/>
              <a:gd name="T28" fmla="*/ 132 w 160"/>
              <a:gd name="T29" fmla="*/ 70 h 178"/>
              <a:gd name="T30" fmla="*/ 125 w 160"/>
              <a:gd name="T31" fmla="*/ 125 h 178"/>
              <a:gd name="T32" fmla="*/ 84 w 160"/>
              <a:gd name="T33" fmla="*/ 129 h 178"/>
              <a:gd name="T34" fmla="*/ 36 w 160"/>
              <a:gd name="T35" fmla="*/ 125 h 178"/>
              <a:gd name="T36" fmla="*/ 64 w 160"/>
              <a:gd name="T37" fmla="*/ 119 h 178"/>
              <a:gd name="T38" fmla="*/ 56 w 160"/>
              <a:gd name="T39" fmla="*/ 105 h 178"/>
              <a:gd name="T40" fmla="*/ 64 w 160"/>
              <a:gd name="T41" fmla="*/ 99 h 178"/>
              <a:gd name="T42" fmla="*/ 40 w 160"/>
              <a:gd name="T43" fmla="*/ 99 h 178"/>
              <a:gd name="T44" fmla="*/ 48 w 160"/>
              <a:gd name="T45" fmla="*/ 105 h 178"/>
              <a:gd name="T46" fmla="*/ 40 w 160"/>
              <a:gd name="T47" fmla="*/ 119 h 178"/>
              <a:gd name="T48" fmla="*/ 83 w 160"/>
              <a:gd name="T49" fmla="*/ 75 h 178"/>
              <a:gd name="T50" fmla="*/ 114 w 160"/>
              <a:gd name="T51" fmla="*/ 76 h 178"/>
              <a:gd name="T52" fmla="*/ 84 w 160"/>
              <a:gd name="T53" fmla="*/ 75 h 178"/>
              <a:gd name="T54" fmla="*/ 160 w 160"/>
              <a:gd name="T55" fmla="*/ 125 h 178"/>
              <a:gd name="T56" fmla="*/ 70 w 160"/>
              <a:gd name="T57" fmla="*/ 175 h 178"/>
              <a:gd name="T58" fmla="*/ 0 w 160"/>
              <a:gd name="T59" fmla="*/ 53 h 178"/>
              <a:gd name="T60" fmla="*/ 90 w 160"/>
              <a:gd name="T61" fmla="*/ 3 h 178"/>
              <a:gd name="T62" fmla="*/ 152 w 160"/>
              <a:gd name="T63" fmla="*/ 53 h 178"/>
              <a:gd name="T64" fmla="*/ 75 w 160"/>
              <a:gd name="T65" fmla="*/ 10 h 178"/>
              <a:gd name="T66" fmla="*/ 8 w 160"/>
              <a:gd name="T67" fmla="*/ 125 h 178"/>
              <a:gd name="T68" fmla="*/ 85 w 160"/>
              <a:gd name="T69" fmla="*/ 168 h 178"/>
              <a:gd name="T70" fmla="*/ 120 w 160"/>
              <a:gd name="T71" fmla="*/ 65 h 178"/>
              <a:gd name="T72" fmla="*/ 116 w 160"/>
              <a:gd name="T73" fmla="*/ 71 h 178"/>
              <a:gd name="T74" fmla="*/ 122 w 160"/>
              <a:gd name="T75" fmla="*/ 65 h 178"/>
              <a:gd name="T76" fmla="*/ 117 w 160"/>
              <a:gd name="T77" fmla="*/ 80 h 178"/>
              <a:gd name="T78" fmla="*/ 116 w 160"/>
              <a:gd name="T79" fmla="*/ 112 h 178"/>
              <a:gd name="T80" fmla="*/ 106 w 160"/>
              <a:gd name="T81" fmla="*/ 113 h 178"/>
              <a:gd name="T82" fmla="*/ 106 w 160"/>
              <a:gd name="T83" fmla="*/ 113 h 178"/>
              <a:gd name="T84" fmla="*/ 36 w 160"/>
              <a:gd name="T85" fmla="*/ 133 h 178"/>
              <a:gd name="T86" fmla="*/ 124 w 160"/>
              <a:gd name="T87" fmla="*/ 137 h 178"/>
              <a:gd name="T88" fmla="*/ 86 w 160"/>
              <a:gd name="T89" fmla="*/ 55 h 178"/>
              <a:gd name="T90" fmla="*/ 77 w 160"/>
              <a:gd name="T91" fmla="*/ 57 h 178"/>
              <a:gd name="T92" fmla="*/ 86 w 160"/>
              <a:gd name="T93" fmla="*/ 55 h 178"/>
              <a:gd name="T94" fmla="*/ 94 w 160"/>
              <a:gd name="T95" fmla="*/ 51 h 178"/>
              <a:gd name="T96" fmla="*/ 63 w 160"/>
              <a:gd name="T97" fmla="*/ 49 h 178"/>
              <a:gd name="T98" fmla="*/ 105 w 160"/>
              <a:gd name="T99" fmla="*/ 45 h 178"/>
              <a:gd name="T100" fmla="*/ 54 w 160"/>
              <a:gd name="T101" fmla="*/ 45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60" h="178">
                <a:moveTo>
                  <a:pt x="36" y="125"/>
                </a:moveTo>
                <a:cubicBezTo>
                  <a:pt x="36" y="119"/>
                  <a:pt x="36" y="119"/>
                  <a:pt x="36" y="119"/>
                </a:cubicBezTo>
                <a:cubicBezTo>
                  <a:pt x="36" y="116"/>
                  <a:pt x="39" y="113"/>
                  <a:pt x="42" y="113"/>
                </a:cubicBezTo>
                <a:cubicBezTo>
                  <a:pt x="44" y="113"/>
                  <a:pt x="44" y="113"/>
                  <a:pt x="44" y="113"/>
                </a:cubicBezTo>
                <a:cubicBezTo>
                  <a:pt x="44" y="109"/>
                  <a:pt x="44" y="109"/>
                  <a:pt x="44" y="109"/>
                </a:cubicBezTo>
                <a:cubicBezTo>
                  <a:pt x="42" y="109"/>
                  <a:pt x="42" y="109"/>
                  <a:pt x="42" y="109"/>
                </a:cubicBezTo>
                <a:cubicBezTo>
                  <a:pt x="39" y="109"/>
                  <a:pt x="36" y="106"/>
                  <a:pt x="36" y="103"/>
                </a:cubicBezTo>
                <a:cubicBezTo>
                  <a:pt x="36" y="99"/>
                  <a:pt x="36" y="99"/>
                  <a:pt x="36" y="99"/>
                </a:cubicBezTo>
                <a:cubicBezTo>
                  <a:pt x="36" y="96"/>
                  <a:pt x="39" y="93"/>
                  <a:pt x="42" y="93"/>
                </a:cubicBezTo>
                <a:cubicBezTo>
                  <a:pt x="62" y="93"/>
                  <a:pt x="62" y="93"/>
                  <a:pt x="62" y="93"/>
                </a:cubicBezTo>
                <a:cubicBezTo>
                  <a:pt x="65" y="93"/>
                  <a:pt x="68" y="96"/>
                  <a:pt x="68" y="99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6"/>
                  <a:pt x="65" y="109"/>
                  <a:pt x="62" y="109"/>
                </a:cubicBezTo>
                <a:cubicBezTo>
                  <a:pt x="60" y="109"/>
                  <a:pt x="60" y="109"/>
                  <a:pt x="60" y="109"/>
                </a:cubicBezTo>
                <a:cubicBezTo>
                  <a:pt x="60" y="113"/>
                  <a:pt x="60" y="113"/>
                  <a:pt x="60" y="113"/>
                </a:cubicBezTo>
                <a:cubicBezTo>
                  <a:pt x="62" y="113"/>
                  <a:pt x="62" y="113"/>
                  <a:pt x="62" y="113"/>
                </a:cubicBezTo>
                <a:cubicBezTo>
                  <a:pt x="65" y="113"/>
                  <a:pt x="68" y="116"/>
                  <a:pt x="68" y="119"/>
                </a:cubicBezTo>
                <a:cubicBezTo>
                  <a:pt x="68" y="125"/>
                  <a:pt x="68" y="125"/>
                  <a:pt x="68" y="125"/>
                </a:cubicBezTo>
                <a:cubicBezTo>
                  <a:pt x="86" y="125"/>
                  <a:pt x="86" y="125"/>
                  <a:pt x="86" y="125"/>
                </a:cubicBezTo>
                <a:cubicBezTo>
                  <a:pt x="87" y="120"/>
                  <a:pt x="90" y="115"/>
                  <a:pt x="95" y="112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06" y="81"/>
                  <a:pt x="96" y="81"/>
                  <a:pt x="85" y="82"/>
                </a:cubicBezTo>
                <a:cubicBezTo>
                  <a:pt x="83" y="85"/>
                  <a:pt x="83" y="85"/>
                  <a:pt x="83" y="85"/>
                </a:cubicBezTo>
                <a:cubicBezTo>
                  <a:pt x="82" y="87"/>
                  <a:pt x="80" y="88"/>
                  <a:pt x="78" y="88"/>
                </a:cubicBezTo>
                <a:cubicBezTo>
                  <a:pt x="78" y="88"/>
                  <a:pt x="78" y="88"/>
                  <a:pt x="78" y="88"/>
                </a:cubicBezTo>
                <a:cubicBezTo>
                  <a:pt x="70" y="86"/>
                  <a:pt x="70" y="86"/>
                  <a:pt x="70" y="86"/>
                </a:cubicBezTo>
                <a:cubicBezTo>
                  <a:pt x="68" y="86"/>
                  <a:pt x="68" y="85"/>
                  <a:pt x="68" y="84"/>
                </a:cubicBezTo>
                <a:cubicBezTo>
                  <a:pt x="68" y="83"/>
                  <a:pt x="69" y="82"/>
                  <a:pt x="70" y="82"/>
                </a:cubicBezTo>
                <a:cubicBezTo>
                  <a:pt x="78" y="84"/>
                  <a:pt x="78" y="84"/>
                  <a:pt x="78" y="84"/>
                </a:cubicBezTo>
                <a:cubicBezTo>
                  <a:pt x="79" y="84"/>
                  <a:pt x="79" y="84"/>
                  <a:pt x="80" y="83"/>
                </a:cubicBezTo>
                <a:cubicBezTo>
                  <a:pt x="81" y="81"/>
                  <a:pt x="81" y="81"/>
                  <a:pt x="81" y="81"/>
                </a:cubicBezTo>
                <a:cubicBezTo>
                  <a:pt x="80" y="80"/>
                  <a:pt x="78" y="79"/>
                  <a:pt x="78" y="77"/>
                </a:cubicBezTo>
                <a:cubicBezTo>
                  <a:pt x="78" y="75"/>
                  <a:pt x="79" y="74"/>
                  <a:pt x="80" y="73"/>
                </a:cubicBezTo>
                <a:cubicBezTo>
                  <a:pt x="78" y="71"/>
                  <a:pt x="78" y="71"/>
                  <a:pt x="78" y="71"/>
                </a:cubicBezTo>
                <a:cubicBezTo>
                  <a:pt x="77" y="70"/>
                  <a:pt x="76" y="70"/>
                  <a:pt x="76" y="70"/>
                </a:cubicBezTo>
                <a:cubicBezTo>
                  <a:pt x="70" y="74"/>
                  <a:pt x="70" y="74"/>
                  <a:pt x="70" y="74"/>
                </a:cubicBezTo>
                <a:cubicBezTo>
                  <a:pt x="69" y="75"/>
                  <a:pt x="68" y="75"/>
                  <a:pt x="67" y="73"/>
                </a:cubicBezTo>
                <a:cubicBezTo>
                  <a:pt x="66" y="73"/>
                  <a:pt x="66" y="71"/>
                  <a:pt x="68" y="71"/>
                </a:cubicBezTo>
                <a:cubicBezTo>
                  <a:pt x="74" y="67"/>
                  <a:pt x="74" y="67"/>
                  <a:pt x="74" y="67"/>
                </a:cubicBezTo>
                <a:cubicBezTo>
                  <a:pt x="75" y="66"/>
                  <a:pt x="75" y="66"/>
                  <a:pt x="75" y="66"/>
                </a:cubicBezTo>
                <a:cubicBezTo>
                  <a:pt x="77" y="66"/>
                  <a:pt x="79" y="66"/>
                  <a:pt x="81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119" y="61"/>
                  <a:pt x="119" y="61"/>
                  <a:pt x="119" y="61"/>
                </a:cubicBezTo>
                <a:cubicBezTo>
                  <a:pt x="120" y="61"/>
                  <a:pt x="121" y="60"/>
                  <a:pt x="122" y="60"/>
                </a:cubicBezTo>
                <a:cubicBezTo>
                  <a:pt x="128" y="60"/>
                  <a:pt x="132" y="65"/>
                  <a:pt x="132" y="70"/>
                </a:cubicBezTo>
                <a:cubicBezTo>
                  <a:pt x="132" y="74"/>
                  <a:pt x="130" y="78"/>
                  <a:pt x="126" y="79"/>
                </a:cubicBezTo>
                <a:cubicBezTo>
                  <a:pt x="120" y="115"/>
                  <a:pt x="120" y="115"/>
                  <a:pt x="120" y="115"/>
                </a:cubicBezTo>
                <a:cubicBezTo>
                  <a:pt x="122" y="118"/>
                  <a:pt x="124" y="121"/>
                  <a:pt x="125" y="125"/>
                </a:cubicBezTo>
                <a:cubicBezTo>
                  <a:pt x="126" y="125"/>
                  <a:pt x="126" y="126"/>
                  <a:pt x="126" y="127"/>
                </a:cubicBezTo>
                <a:cubicBezTo>
                  <a:pt x="126" y="128"/>
                  <a:pt x="125" y="129"/>
                  <a:pt x="124" y="129"/>
                </a:cubicBezTo>
                <a:cubicBezTo>
                  <a:pt x="84" y="129"/>
                  <a:pt x="84" y="129"/>
                  <a:pt x="84" y="129"/>
                </a:cubicBezTo>
                <a:cubicBezTo>
                  <a:pt x="36" y="129"/>
                  <a:pt x="36" y="129"/>
                  <a:pt x="36" y="129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6"/>
                  <a:pt x="35" y="125"/>
                  <a:pt x="36" y="125"/>
                </a:cubicBezTo>
                <a:close/>
                <a:moveTo>
                  <a:pt x="40" y="125"/>
                </a:moveTo>
                <a:cubicBezTo>
                  <a:pt x="64" y="125"/>
                  <a:pt x="64" y="125"/>
                  <a:pt x="64" y="125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18"/>
                  <a:pt x="63" y="117"/>
                  <a:pt x="62" y="117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56" y="105"/>
                  <a:pt x="56" y="105"/>
                  <a:pt x="56" y="105"/>
                </a:cubicBezTo>
                <a:cubicBezTo>
                  <a:pt x="62" y="105"/>
                  <a:pt x="62" y="105"/>
                  <a:pt x="62" y="105"/>
                </a:cubicBezTo>
                <a:cubicBezTo>
                  <a:pt x="63" y="105"/>
                  <a:pt x="64" y="104"/>
                  <a:pt x="64" y="103"/>
                </a:cubicBezTo>
                <a:cubicBezTo>
                  <a:pt x="64" y="99"/>
                  <a:pt x="64" y="99"/>
                  <a:pt x="64" y="99"/>
                </a:cubicBezTo>
                <a:cubicBezTo>
                  <a:pt x="64" y="98"/>
                  <a:pt x="63" y="97"/>
                  <a:pt x="6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1" y="97"/>
                  <a:pt x="40" y="98"/>
                  <a:pt x="40" y="99"/>
                </a:cubicBezTo>
                <a:cubicBezTo>
                  <a:pt x="40" y="103"/>
                  <a:pt x="40" y="103"/>
                  <a:pt x="40" y="103"/>
                </a:cubicBezTo>
                <a:cubicBezTo>
                  <a:pt x="40" y="104"/>
                  <a:pt x="41" y="105"/>
                  <a:pt x="42" y="105"/>
                </a:cubicBezTo>
                <a:cubicBezTo>
                  <a:pt x="48" y="105"/>
                  <a:pt x="48" y="105"/>
                  <a:pt x="48" y="105"/>
                </a:cubicBezTo>
                <a:cubicBezTo>
                  <a:pt x="48" y="117"/>
                  <a:pt x="48" y="117"/>
                  <a:pt x="48" y="117"/>
                </a:cubicBezTo>
                <a:cubicBezTo>
                  <a:pt x="42" y="117"/>
                  <a:pt x="42" y="117"/>
                  <a:pt x="42" y="117"/>
                </a:cubicBezTo>
                <a:cubicBezTo>
                  <a:pt x="41" y="117"/>
                  <a:pt x="40" y="118"/>
                  <a:pt x="40" y="119"/>
                </a:cubicBezTo>
                <a:lnTo>
                  <a:pt x="40" y="125"/>
                </a:lnTo>
                <a:close/>
                <a:moveTo>
                  <a:pt x="84" y="75"/>
                </a:moveTo>
                <a:cubicBezTo>
                  <a:pt x="84" y="75"/>
                  <a:pt x="84" y="75"/>
                  <a:pt x="83" y="75"/>
                </a:cubicBezTo>
                <a:cubicBezTo>
                  <a:pt x="83" y="76"/>
                  <a:pt x="83" y="76"/>
                  <a:pt x="83" y="77"/>
                </a:cubicBezTo>
                <a:cubicBezTo>
                  <a:pt x="83" y="77"/>
                  <a:pt x="83" y="78"/>
                  <a:pt x="84" y="77"/>
                </a:cubicBezTo>
                <a:cubicBezTo>
                  <a:pt x="96" y="77"/>
                  <a:pt x="106" y="77"/>
                  <a:pt x="114" y="76"/>
                </a:cubicBezTo>
                <a:cubicBezTo>
                  <a:pt x="112" y="75"/>
                  <a:pt x="112" y="73"/>
                  <a:pt x="112" y="71"/>
                </a:cubicBezTo>
                <a:cubicBezTo>
                  <a:pt x="112" y="70"/>
                  <a:pt x="112" y="69"/>
                  <a:pt x="113" y="67"/>
                </a:cubicBezTo>
                <a:lnTo>
                  <a:pt x="84" y="75"/>
                </a:lnTo>
                <a:close/>
                <a:moveTo>
                  <a:pt x="150" y="37"/>
                </a:moveTo>
                <a:cubicBezTo>
                  <a:pt x="156" y="41"/>
                  <a:pt x="160" y="47"/>
                  <a:pt x="160" y="53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60" y="131"/>
                  <a:pt x="156" y="137"/>
                  <a:pt x="150" y="14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3" y="178"/>
                  <a:pt x="76" y="178"/>
                  <a:pt x="70" y="175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4" y="138"/>
                  <a:pt x="0" y="132"/>
                  <a:pt x="0" y="125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47"/>
                  <a:pt x="4" y="41"/>
                  <a:pt x="10" y="37"/>
                </a:cubicBezTo>
                <a:cubicBezTo>
                  <a:pt x="71" y="3"/>
                  <a:pt x="71" y="3"/>
                  <a:pt x="71" y="3"/>
                </a:cubicBezTo>
                <a:cubicBezTo>
                  <a:pt x="77" y="0"/>
                  <a:pt x="84" y="0"/>
                  <a:pt x="90" y="3"/>
                </a:cubicBezTo>
                <a:lnTo>
                  <a:pt x="150" y="37"/>
                </a:lnTo>
                <a:close/>
                <a:moveTo>
                  <a:pt x="152" y="125"/>
                </a:moveTo>
                <a:cubicBezTo>
                  <a:pt x="152" y="53"/>
                  <a:pt x="152" y="53"/>
                  <a:pt x="152" y="53"/>
                </a:cubicBezTo>
                <a:cubicBezTo>
                  <a:pt x="151" y="49"/>
                  <a:pt x="149" y="46"/>
                  <a:pt x="146" y="44"/>
                </a:cubicBezTo>
                <a:cubicBezTo>
                  <a:pt x="85" y="10"/>
                  <a:pt x="85" y="10"/>
                  <a:pt x="85" y="10"/>
                </a:cubicBezTo>
                <a:cubicBezTo>
                  <a:pt x="82" y="9"/>
                  <a:pt x="78" y="9"/>
                  <a:pt x="75" y="10"/>
                </a:cubicBezTo>
                <a:cubicBezTo>
                  <a:pt x="14" y="44"/>
                  <a:pt x="14" y="44"/>
                  <a:pt x="14" y="44"/>
                </a:cubicBezTo>
                <a:cubicBezTo>
                  <a:pt x="11" y="46"/>
                  <a:pt x="9" y="49"/>
                  <a:pt x="8" y="53"/>
                </a:cubicBezTo>
                <a:cubicBezTo>
                  <a:pt x="8" y="125"/>
                  <a:pt x="8" y="125"/>
                  <a:pt x="8" y="125"/>
                </a:cubicBezTo>
                <a:cubicBezTo>
                  <a:pt x="9" y="129"/>
                  <a:pt x="11" y="132"/>
                  <a:pt x="14" y="134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8" y="169"/>
                  <a:pt x="82" y="169"/>
                  <a:pt x="85" y="168"/>
                </a:cubicBezTo>
                <a:cubicBezTo>
                  <a:pt x="146" y="134"/>
                  <a:pt x="146" y="134"/>
                  <a:pt x="146" y="134"/>
                </a:cubicBezTo>
                <a:cubicBezTo>
                  <a:pt x="149" y="132"/>
                  <a:pt x="151" y="129"/>
                  <a:pt x="152" y="125"/>
                </a:cubicBezTo>
                <a:close/>
                <a:moveTo>
                  <a:pt x="120" y="65"/>
                </a:moveTo>
                <a:cubicBezTo>
                  <a:pt x="120" y="65"/>
                  <a:pt x="120" y="65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18" y="66"/>
                  <a:pt x="116" y="69"/>
                  <a:pt x="116" y="71"/>
                </a:cubicBezTo>
                <a:cubicBezTo>
                  <a:pt x="116" y="74"/>
                  <a:pt x="119" y="77"/>
                  <a:pt x="122" y="77"/>
                </a:cubicBezTo>
                <a:cubicBezTo>
                  <a:pt x="125" y="77"/>
                  <a:pt x="128" y="74"/>
                  <a:pt x="128" y="71"/>
                </a:cubicBezTo>
                <a:cubicBezTo>
                  <a:pt x="128" y="68"/>
                  <a:pt x="125" y="65"/>
                  <a:pt x="122" y="65"/>
                </a:cubicBezTo>
                <a:cubicBezTo>
                  <a:pt x="122" y="65"/>
                  <a:pt x="121" y="65"/>
                  <a:pt x="120" y="65"/>
                </a:cubicBezTo>
                <a:close/>
                <a:moveTo>
                  <a:pt x="118" y="80"/>
                </a:moveTo>
                <a:cubicBezTo>
                  <a:pt x="118" y="80"/>
                  <a:pt x="117" y="80"/>
                  <a:pt x="117" y="80"/>
                </a:cubicBezTo>
                <a:cubicBezTo>
                  <a:pt x="101" y="109"/>
                  <a:pt x="101" y="109"/>
                  <a:pt x="101" y="109"/>
                </a:cubicBezTo>
                <a:cubicBezTo>
                  <a:pt x="102" y="109"/>
                  <a:pt x="104" y="109"/>
                  <a:pt x="106" y="109"/>
                </a:cubicBezTo>
                <a:cubicBezTo>
                  <a:pt x="110" y="109"/>
                  <a:pt x="113" y="110"/>
                  <a:pt x="116" y="112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0" y="81"/>
                  <a:pt x="119" y="81"/>
                  <a:pt x="118" y="80"/>
                </a:cubicBezTo>
                <a:close/>
                <a:moveTo>
                  <a:pt x="106" y="113"/>
                </a:moveTo>
                <a:cubicBezTo>
                  <a:pt x="98" y="113"/>
                  <a:pt x="92" y="119"/>
                  <a:pt x="90" y="125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0" y="119"/>
                  <a:pt x="113" y="113"/>
                  <a:pt x="106" y="113"/>
                </a:cubicBezTo>
                <a:close/>
                <a:moveTo>
                  <a:pt x="36" y="137"/>
                </a:moveTo>
                <a:cubicBezTo>
                  <a:pt x="35" y="137"/>
                  <a:pt x="34" y="136"/>
                  <a:pt x="34" y="135"/>
                </a:cubicBezTo>
                <a:cubicBezTo>
                  <a:pt x="34" y="134"/>
                  <a:pt x="35" y="133"/>
                  <a:pt x="36" y="133"/>
                </a:cubicBezTo>
                <a:cubicBezTo>
                  <a:pt x="124" y="133"/>
                  <a:pt x="124" y="133"/>
                  <a:pt x="124" y="133"/>
                </a:cubicBezTo>
                <a:cubicBezTo>
                  <a:pt x="125" y="133"/>
                  <a:pt x="126" y="134"/>
                  <a:pt x="126" y="135"/>
                </a:cubicBezTo>
                <a:cubicBezTo>
                  <a:pt x="126" y="136"/>
                  <a:pt x="125" y="137"/>
                  <a:pt x="124" y="137"/>
                </a:cubicBezTo>
                <a:cubicBezTo>
                  <a:pt x="84" y="137"/>
                  <a:pt x="84" y="137"/>
                  <a:pt x="84" y="137"/>
                </a:cubicBezTo>
                <a:lnTo>
                  <a:pt x="36" y="137"/>
                </a:lnTo>
                <a:close/>
                <a:moveTo>
                  <a:pt x="86" y="55"/>
                </a:moveTo>
                <a:cubicBezTo>
                  <a:pt x="86" y="55"/>
                  <a:pt x="86" y="57"/>
                  <a:pt x="86" y="57"/>
                </a:cubicBezTo>
                <a:cubicBezTo>
                  <a:pt x="85" y="58"/>
                  <a:pt x="84" y="58"/>
                  <a:pt x="83" y="57"/>
                </a:cubicBezTo>
                <a:cubicBezTo>
                  <a:pt x="81" y="56"/>
                  <a:pt x="79" y="56"/>
                  <a:pt x="77" y="57"/>
                </a:cubicBezTo>
                <a:cubicBezTo>
                  <a:pt x="76" y="58"/>
                  <a:pt x="75" y="58"/>
                  <a:pt x="74" y="57"/>
                </a:cubicBezTo>
                <a:cubicBezTo>
                  <a:pt x="74" y="57"/>
                  <a:pt x="74" y="55"/>
                  <a:pt x="74" y="55"/>
                </a:cubicBezTo>
                <a:cubicBezTo>
                  <a:pt x="77" y="51"/>
                  <a:pt x="82" y="51"/>
                  <a:pt x="86" y="55"/>
                </a:cubicBezTo>
                <a:close/>
                <a:moveTo>
                  <a:pt x="97" y="49"/>
                </a:moveTo>
                <a:cubicBezTo>
                  <a:pt x="98" y="49"/>
                  <a:pt x="98" y="51"/>
                  <a:pt x="97" y="51"/>
                </a:cubicBezTo>
                <a:cubicBezTo>
                  <a:pt x="96" y="52"/>
                  <a:pt x="95" y="52"/>
                  <a:pt x="94" y="51"/>
                </a:cubicBezTo>
                <a:cubicBezTo>
                  <a:pt x="86" y="43"/>
                  <a:pt x="74" y="43"/>
                  <a:pt x="66" y="51"/>
                </a:cubicBezTo>
                <a:cubicBezTo>
                  <a:pt x="65" y="52"/>
                  <a:pt x="64" y="52"/>
                  <a:pt x="63" y="51"/>
                </a:cubicBezTo>
                <a:cubicBezTo>
                  <a:pt x="62" y="51"/>
                  <a:pt x="62" y="49"/>
                  <a:pt x="63" y="49"/>
                </a:cubicBezTo>
                <a:cubicBezTo>
                  <a:pt x="72" y="39"/>
                  <a:pt x="87" y="39"/>
                  <a:pt x="97" y="49"/>
                </a:cubicBezTo>
                <a:close/>
                <a:moveTo>
                  <a:pt x="105" y="42"/>
                </a:moveTo>
                <a:cubicBezTo>
                  <a:pt x="106" y="43"/>
                  <a:pt x="106" y="44"/>
                  <a:pt x="105" y="45"/>
                </a:cubicBezTo>
                <a:cubicBezTo>
                  <a:pt x="104" y="45"/>
                  <a:pt x="103" y="45"/>
                  <a:pt x="102" y="45"/>
                </a:cubicBezTo>
                <a:cubicBezTo>
                  <a:pt x="90" y="32"/>
                  <a:pt x="70" y="32"/>
                  <a:pt x="57" y="45"/>
                </a:cubicBezTo>
                <a:cubicBezTo>
                  <a:pt x="56" y="45"/>
                  <a:pt x="55" y="45"/>
                  <a:pt x="54" y="45"/>
                </a:cubicBezTo>
                <a:cubicBezTo>
                  <a:pt x="54" y="44"/>
                  <a:pt x="54" y="43"/>
                  <a:pt x="54" y="42"/>
                </a:cubicBezTo>
                <a:cubicBezTo>
                  <a:pt x="68" y="28"/>
                  <a:pt x="91" y="28"/>
                  <a:pt x="105" y="4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Freeform 93"/>
          <p:cNvSpPr>
            <a:spLocks noEditPoints="1"/>
          </p:cNvSpPr>
          <p:nvPr/>
        </p:nvSpPr>
        <p:spPr bwMode="auto">
          <a:xfrm>
            <a:off x="8055707" y="5760739"/>
            <a:ext cx="362856" cy="401398"/>
          </a:xfrm>
          <a:custGeom>
            <a:avLst/>
            <a:gdLst>
              <a:gd name="T0" fmla="*/ 106 w 160"/>
              <a:gd name="T1" fmla="*/ 81 h 178"/>
              <a:gd name="T2" fmla="*/ 92 w 160"/>
              <a:gd name="T3" fmla="*/ 65 h 178"/>
              <a:gd name="T4" fmla="*/ 106 w 160"/>
              <a:gd name="T5" fmla="*/ 85 h 178"/>
              <a:gd name="T6" fmla="*/ 84 w 160"/>
              <a:gd name="T7" fmla="*/ 59 h 178"/>
              <a:gd name="T8" fmla="*/ 122 w 160"/>
              <a:gd name="T9" fmla="*/ 49 h 178"/>
              <a:gd name="T10" fmla="*/ 124 w 160"/>
              <a:gd name="T11" fmla="*/ 65 h 178"/>
              <a:gd name="T12" fmla="*/ 72 w 160"/>
              <a:gd name="T13" fmla="*/ 117 h 178"/>
              <a:gd name="T14" fmla="*/ 70 w 160"/>
              <a:gd name="T15" fmla="*/ 129 h 178"/>
              <a:gd name="T16" fmla="*/ 130 w 160"/>
              <a:gd name="T17" fmla="*/ 131 h 178"/>
              <a:gd name="T18" fmla="*/ 38 w 160"/>
              <a:gd name="T19" fmla="*/ 133 h 178"/>
              <a:gd name="T20" fmla="*/ 38 w 160"/>
              <a:gd name="T21" fmla="*/ 49 h 178"/>
              <a:gd name="T22" fmla="*/ 76 w 160"/>
              <a:gd name="T23" fmla="*/ 129 h 178"/>
              <a:gd name="T24" fmla="*/ 160 w 160"/>
              <a:gd name="T25" fmla="*/ 53 h 178"/>
              <a:gd name="T26" fmla="*/ 89 w 160"/>
              <a:gd name="T27" fmla="*/ 175 h 178"/>
              <a:gd name="T28" fmla="*/ 0 w 160"/>
              <a:gd name="T29" fmla="*/ 125 h 178"/>
              <a:gd name="T30" fmla="*/ 71 w 160"/>
              <a:gd name="T31" fmla="*/ 3 h 178"/>
              <a:gd name="T32" fmla="*/ 152 w 160"/>
              <a:gd name="T33" fmla="*/ 53 h 178"/>
              <a:gd name="T34" fmla="*/ 75 w 160"/>
              <a:gd name="T35" fmla="*/ 10 h 178"/>
              <a:gd name="T36" fmla="*/ 8 w 160"/>
              <a:gd name="T37" fmla="*/ 125 h 178"/>
              <a:gd name="T38" fmla="*/ 85 w 160"/>
              <a:gd name="T39" fmla="*/ 168 h 178"/>
              <a:gd name="T40" fmla="*/ 72 w 160"/>
              <a:gd name="T41" fmla="*/ 113 h 178"/>
              <a:gd name="T42" fmla="*/ 38 w 160"/>
              <a:gd name="T43" fmla="*/ 53 h 178"/>
              <a:gd name="T44" fmla="*/ 38 w 160"/>
              <a:gd name="T45" fmla="*/ 129 h 178"/>
              <a:gd name="T46" fmla="*/ 60 w 160"/>
              <a:gd name="T47" fmla="*/ 115 h 178"/>
              <a:gd name="T48" fmla="*/ 72 w 160"/>
              <a:gd name="T49" fmla="*/ 113 h 178"/>
              <a:gd name="T50" fmla="*/ 44 w 160"/>
              <a:gd name="T51" fmla="*/ 77 h 178"/>
              <a:gd name="T52" fmla="*/ 57 w 160"/>
              <a:gd name="T53" fmla="*/ 81 h 178"/>
              <a:gd name="T54" fmla="*/ 42 w 160"/>
              <a:gd name="T55" fmla="*/ 63 h 178"/>
              <a:gd name="T56" fmla="*/ 59 w 160"/>
              <a:gd name="T57" fmla="*/ 63 h 178"/>
              <a:gd name="T58" fmla="*/ 44 w 160"/>
              <a:gd name="T59" fmla="*/ 97 h 178"/>
              <a:gd name="T60" fmla="*/ 57 w 160"/>
              <a:gd name="T61" fmla="*/ 93 h 178"/>
              <a:gd name="T62" fmla="*/ 44 w 160"/>
              <a:gd name="T63" fmla="*/ 97 h 178"/>
              <a:gd name="T64" fmla="*/ 88 w 160"/>
              <a:gd name="T65" fmla="*/ 59 h 178"/>
              <a:gd name="T66" fmla="*/ 124 w 160"/>
              <a:gd name="T67" fmla="*/ 59 h 178"/>
              <a:gd name="T68" fmla="*/ 90 w 160"/>
              <a:gd name="T69" fmla="*/ 53 h 178"/>
              <a:gd name="T70" fmla="*/ 101 w 160"/>
              <a:gd name="T71" fmla="*/ 95 h 178"/>
              <a:gd name="T72" fmla="*/ 114 w 160"/>
              <a:gd name="T73" fmla="*/ 96 h 178"/>
              <a:gd name="T74" fmla="*/ 99 w 160"/>
              <a:gd name="T75" fmla="*/ 99 h 178"/>
              <a:gd name="T76" fmla="*/ 97 w 160"/>
              <a:gd name="T77" fmla="*/ 107 h 178"/>
              <a:gd name="T78" fmla="*/ 118 w 160"/>
              <a:gd name="T79" fmla="*/ 108 h 178"/>
              <a:gd name="T80" fmla="*/ 95 w 160"/>
              <a:gd name="T81" fmla="*/ 111 h 178"/>
              <a:gd name="T82" fmla="*/ 104 w 160"/>
              <a:gd name="T83" fmla="*/ 69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0" h="178">
                <a:moveTo>
                  <a:pt x="92" y="65"/>
                </a:moveTo>
                <a:cubicBezTo>
                  <a:pt x="92" y="69"/>
                  <a:pt x="92" y="69"/>
                  <a:pt x="92" y="69"/>
                </a:cubicBezTo>
                <a:cubicBezTo>
                  <a:pt x="92" y="75"/>
                  <a:pt x="99" y="81"/>
                  <a:pt x="106" y="81"/>
                </a:cubicBezTo>
                <a:cubicBezTo>
                  <a:pt x="114" y="81"/>
                  <a:pt x="120" y="75"/>
                  <a:pt x="120" y="69"/>
                </a:cubicBezTo>
                <a:cubicBezTo>
                  <a:pt x="120" y="65"/>
                  <a:pt x="120" y="65"/>
                  <a:pt x="120" y="65"/>
                </a:cubicBezTo>
                <a:lnTo>
                  <a:pt x="92" y="65"/>
                </a:lnTo>
                <a:close/>
                <a:moveTo>
                  <a:pt x="124" y="65"/>
                </a:moveTo>
                <a:cubicBezTo>
                  <a:pt x="124" y="69"/>
                  <a:pt x="124" y="69"/>
                  <a:pt x="124" y="69"/>
                </a:cubicBezTo>
                <a:cubicBezTo>
                  <a:pt x="124" y="78"/>
                  <a:pt x="116" y="85"/>
                  <a:pt x="106" y="85"/>
                </a:cubicBezTo>
                <a:cubicBezTo>
                  <a:pt x="96" y="85"/>
                  <a:pt x="88" y="78"/>
                  <a:pt x="88" y="69"/>
                </a:cubicBezTo>
                <a:cubicBezTo>
                  <a:pt x="88" y="65"/>
                  <a:pt x="88" y="65"/>
                  <a:pt x="88" y="65"/>
                </a:cubicBezTo>
                <a:cubicBezTo>
                  <a:pt x="86" y="64"/>
                  <a:pt x="84" y="61"/>
                  <a:pt x="84" y="59"/>
                </a:cubicBezTo>
                <a:cubicBezTo>
                  <a:pt x="84" y="55"/>
                  <a:pt x="84" y="55"/>
                  <a:pt x="84" y="55"/>
                </a:cubicBezTo>
                <a:cubicBezTo>
                  <a:pt x="84" y="52"/>
                  <a:pt x="87" y="49"/>
                  <a:pt x="90" y="49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25" y="49"/>
                  <a:pt x="128" y="52"/>
                  <a:pt x="128" y="55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62"/>
                  <a:pt x="127" y="64"/>
                  <a:pt x="124" y="65"/>
                </a:cubicBezTo>
                <a:close/>
                <a:moveTo>
                  <a:pt x="70" y="129"/>
                </a:moveTo>
                <a:cubicBezTo>
                  <a:pt x="72" y="129"/>
                  <a:pt x="72" y="129"/>
                  <a:pt x="72" y="129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64" y="129"/>
                  <a:pt x="64" y="129"/>
                  <a:pt x="64" y="129"/>
                </a:cubicBezTo>
                <a:lnTo>
                  <a:pt x="70" y="129"/>
                </a:lnTo>
                <a:close/>
                <a:moveTo>
                  <a:pt x="76" y="129"/>
                </a:moveTo>
                <a:cubicBezTo>
                  <a:pt x="128" y="129"/>
                  <a:pt x="128" y="129"/>
                  <a:pt x="128" y="129"/>
                </a:cubicBezTo>
                <a:cubicBezTo>
                  <a:pt x="129" y="129"/>
                  <a:pt x="130" y="130"/>
                  <a:pt x="130" y="131"/>
                </a:cubicBezTo>
                <a:cubicBezTo>
                  <a:pt x="130" y="132"/>
                  <a:pt x="129" y="133"/>
                  <a:pt x="128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38" y="133"/>
                  <a:pt x="38" y="133"/>
                  <a:pt x="38" y="133"/>
                </a:cubicBezTo>
                <a:cubicBezTo>
                  <a:pt x="35" y="133"/>
                  <a:pt x="32" y="130"/>
                  <a:pt x="32" y="127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52"/>
                  <a:pt x="35" y="49"/>
                  <a:pt x="38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73" y="49"/>
                  <a:pt x="76" y="52"/>
                  <a:pt x="76" y="55"/>
                </a:cubicBezTo>
                <a:lnTo>
                  <a:pt x="76" y="129"/>
                </a:lnTo>
                <a:close/>
                <a:moveTo>
                  <a:pt x="89" y="3"/>
                </a:moveTo>
                <a:cubicBezTo>
                  <a:pt x="151" y="37"/>
                  <a:pt x="151" y="37"/>
                  <a:pt x="151" y="37"/>
                </a:cubicBezTo>
                <a:cubicBezTo>
                  <a:pt x="156" y="41"/>
                  <a:pt x="160" y="47"/>
                  <a:pt x="160" y="53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60" y="131"/>
                  <a:pt x="156" y="137"/>
                  <a:pt x="151" y="14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3" y="178"/>
                  <a:pt x="77" y="178"/>
                  <a:pt x="71" y="175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4" y="138"/>
                  <a:pt x="1" y="132"/>
                  <a:pt x="0" y="125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47"/>
                  <a:pt x="4" y="41"/>
                  <a:pt x="10" y="37"/>
                </a:cubicBezTo>
                <a:cubicBezTo>
                  <a:pt x="71" y="3"/>
                  <a:pt x="71" y="3"/>
                  <a:pt x="71" y="3"/>
                </a:cubicBezTo>
                <a:cubicBezTo>
                  <a:pt x="77" y="0"/>
                  <a:pt x="83" y="0"/>
                  <a:pt x="89" y="3"/>
                </a:cubicBezTo>
                <a:close/>
                <a:moveTo>
                  <a:pt x="152" y="125"/>
                </a:moveTo>
                <a:cubicBezTo>
                  <a:pt x="152" y="53"/>
                  <a:pt x="152" y="53"/>
                  <a:pt x="152" y="53"/>
                </a:cubicBezTo>
                <a:cubicBezTo>
                  <a:pt x="152" y="49"/>
                  <a:pt x="150" y="46"/>
                  <a:pt x="147" y="44"/>
                </a:cubicBezTo>
                <a:cubicBezTo>
                  <a:pt x="85" y="10"/>
                  <a:pt x="85" y="10"/>
                  <a:pt x="85" y="10"/>
                </a:cubicBezTo>
                <a:cubicBezTo>
                  <a:pt x="82" y="9"/>
                  <a:pt x="78" y="9"/>
                  <a:pt x="75" y="10"/>
                </a:cubicBezTo>
                <a:cubicBezTo>
                  <a:pt x="13" y="44"/>
                  <a:pt x="13" y="44"/>
                  <a:pt x="13" y="44"/>
                </a:cubicBezTo>
                <a:cubicBezTo>
                  <a:pt x="10" y="46"/>
                  <a:pt x="8" y="49"/>
                  <a:pt x="8" y="53"/>
                </a:cubicBezTo>
                <a:cubicBezTo>
                  <a:pt x="8" y="125"/>
                  <a:pt x="8" y="125"/>
                  <a:pt x="8" y="125"/>
                </a:cubicBezTo>
                <a:cubicBezTo>
                  <a:pt x="9" y="129"/>
                  <a:pt x="11" y="132"/>
                  <a:pt x="13" y="134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8" y="169"/>
                  <a:pt x="82" y="169"/>
                  <a:pt x="85" y="168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50" y="132"/>
                  <a:pt x="152" y="129"/>
                  <a:pt x="152" y="125"/>
                </a:cubicBezTo>
                <a:close/>
                <a:moveTo>
                  <a:pt x="72" y="113"/>
                </a:moveTo>
                <a:cubicBezTo>
                  <a:pt x="72" y="55"/>
                  <a:pt x="72" y="55"/>
                  <a:pt x="72" y="55"/>
                </a:cubicBezTo>
                <a:cubicBezTo>
                  <a:pt x="72" y="54"/>
                  <a:pt x="71" y="53"/>
                  <a:pt x="70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7" y="53"/>
                  <a:pt x="36" y="54"/>
                  <a:pt x="36" y="55"/>
                </a:cubicBezTo>
                <a:cubicBezTo>
                  <a:pt x="36" y="127"/>
                  <a:pt x="36" y="127"/>
                  <a:pt x="36" y="127"/>
                </a:cubicBezTo>
                <a:cubicBezTo>
                  <a:pt x="36" y="128"/>
                  <a:pt x="37" y="129"/>
                  <a:pt x="38" y="129"/>
                </a:cubicBezTo>
                <a:cubicBezTo>
                  <a:pt x="60" y="129"/>
                  <a:pt x="60" y="129"/>
                  <a:pt x="60" y="129"/>
                </a:cubicBezTo>
                <a:cubicBezTo>
                  <a:pt x="60" y="116"/>
                  <a:pt x="60" y="116"/>
                  <a:pt x="60" y="116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60" y="115"/>
                  <a:pt x="60" y="115"/>
                  <a:pt x="60" y="115"/>
                </a:cubicBezTo>
                <a:cubicBezTo>
                  <a:pt x="60" y="114"/>
                  <a:pt x="61" y="113"/>
                  <a:pt x="62" y="113"/>
                </a:cubicBezTo>
                <a:lnTo>
                  <a:pt x="72" y="113"/>
                </a:lnTo>
                <a:close/>
                <a:moveTo>
                  <a:pt x="44" y="81"/>
                </a:moveTo>
                <a:cubicBezTo>
                  <a:pt x="43" y="81"/>
                  <a:pt x="42" y="80"/>
                  <a:pt x="42" y="79"/>
                </a:cubicBezTo>
                <a:cubicBezTo>
                  <a:pt x="42" y="78"/>
                  <a:pt x="43" y="77"/>
                  <a:pt x="4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8" y="77"/>
                  <a:pt x="59" y="78"/>
                  <a:pt x="59" y="79"/>
                </a:cubicBezTo>
                <a:cubicBezTo>
                  <a:pt x="59" y="80"/>
                  <a:pt x="58" y="81"/>
                  <a:pt x="57" y="81"/>
                </a:cubicBezTo>
                <a:lnTo>
                  <a:pt x="44" y="81"/>
                </a:lnTo>
                <a:close/>
                <a:moveTo>
                  <a:pt x="44" y="65"/>
                </a:moveTo>
                <a:cubicBezTo>
                  <a:pt x="43" y="65"/>
                  <a:pt x="42" y="64"/>
                  <a:pt x="42" y="63"/>
                </a:cubicBezTo>
                <a:cubicBezTo>
                  <a:pt x="42" y="62"/>
                  <a:pt x="43" y="61"/>
                  <a:pt x="44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8" y="61"/>
                  <a:pt x="59" y="62"/>
                  <a:pt x="59" y="63"/>
                </a:cubicBezTo>
                <a:cubicBezTo>
                  <a:pt x="59" y="64"/>
                  <a:pt x="58" y="65"/>
                  <a:pt x="57" y="65"/>
                </a:cubicBezTo>
                <a:lnTo>
                  <a:pt x="44" y="65"/>
                </a:lnTo>
                <a:close/>
                <a:moveTo>
                  <a:pt x="44" y="97"/>
                </a:moveTo>
                <a:cubicBezTo>
                  <a:pt x="43" y="97"/>
                  <a:pt x="42" y="96"/>
                  <a:pt x="42" y="95"/>
                </a:cubicBezTo>
                <a:cubicBezTo>
                  <a:pt x="42" y="94"/>
                  <a:pt x="43" y="93"/>
                  <a:pt x="44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8" y="93"/>
                  <a:pt x="59" y="94"/>
                  <a:pt x="59" y="95"/>
                </a:cubicBezTo>
                <a:cubicBezTo>
                  <a:pt x="59" y="96"/>
                  <a:pt x="58" y="97"/>
                  <a:pt x="57" y="97"/>
                </a:cubicBezTo>
                <a:lnTo>
                  <a:pt x="44" y="97"/>
                </a:lnTo>
                <a:close/>
                <a:moveTo>
                  <a:pt x="90" y="53"/>
                </a:moveTo>
                <a:cubicBezTo>
                  <a:pt x="89" y="53"/>
                  <a:pt x="88" y="54"/>
                  <a:pt x="88" y="55"/>
                </a:cubicBezTo>
                <a:cubicBezTo>
                  <a:pt x="88" y="59"/>
                  <a:pt x="88" y="59"/>
                  <a:pt x="88" y="59"/>
                </a:cubicBezTo>
                <a:cubicBezTo>
                  <a:pt x="88" y="60"/>
                  <a:pt x="89" y="61"/>
                  <a:pt x="90" y="61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23" y="61"/>
                  <a:pt x="124" y="60"/>
                  <a:pt x="124" y="59"/>
                </a:cubicBezTo>
                <a:cubicBezTo>
                  <a:pt x="124" y="55"/>
                  <a:pt x="124" y="55"/>
                  <a:pt x="124" y="55"/>
                </a:cubicBezTo>
                <a:cubicBezTo>
                  <a:pt x="124" y="54"/>
                  <a:pt x="123" y="53"/>
                  <a:pt x="122" y="53"/>
                </a:cubicBezTo>
                <a:lnTo>
                  <a:pt x="90" y="53"/>
                </a:lnTo>
                <a:close/>
                <a:moveTo>
                  <a:pt x="99" y="99"/>
                </a:moveTo>
                <a:cubicBezTo>
                  <a:pt x="99" y="98"/>
                  <a:pt x="98" y="97"/>
                  <a:pt x="99" y="96"/>
                </a:cubicBezTo>
                <a:cubicBezTo>
                  <a:pt x="99" y="95"/>
                  <a:pt x="100" y="95"/>
                  <a:pt x="101" y="95"/>
                </a:cubicBezTo>
                <a:cubicBezTo>
                  <a:pt x="103" y="96"/>
                  <a:pt x="105" y="97"/>
                  <a:pt x="106" y="97"/>
                </a:cubicBezTo>
                <a:cubicBezTo>
                  <a:pt x="108" y="97"/>
                  <a:pt x="110" y="96"/>
                  <a:pt x="111" y="95"/>
                </a:cubicBezTo>
                <a:cubicBezTo>
                  <a:pt x="112" y="95"/>
                  <a:pt x="113" y="95"/>
                  <a:pt x="114" y="96"/>
                </a:cubicBezTo>
                <a:cubicBezTo>
                  <a:pt x="115" y="97"/>
                  <a:pt x="114" y="98"/>
                  <a:pt x="113" y="99"/>
                </a:cubicBezTo>
                <a:cubicBezTo>
                  <a:pt x="111" y="100"/>
                  <a:pt x="109" y="101"/>
                  <a:pt x="106" y="101"/>
                </a:cubicBezTo>
                <a:cubicBezTo>
                  <a:pt x="104" y="101"/>
                  <a:pt x="102" y="100"/>
                  <a:pt x="99" y="99"/>
                </a:cubicBezTo>
                <a:close/>
                <a:moveTo>
                  <a:pt x="95" y="111"/>
                </a:moveTo>
                <a:cubicBezTo>
                  <a:pt x="94" y="110"/>
                  <a:pt x="94" y="109"/>
                  <a:pt x="95" y="108"/>
                </a:cubicBezTo>
                <a:cubicBezTo>
                  <a:pt x="95" y="107"/>
                  <a:pt x="97" y="107"/>
                  <a:pt x="97" y="107"/>
                </a:cubicBezTo>
                <a:cubicBezTo>
                  <a:pt x="99" y="109"/>
                  <a:pt x="103" y="109"/>
                  <a:pt x="106" y="109"/>
                </a:cubicBezTo>
                <a:cubicBezTo>
                  <a:pt x="110" y="109"/>
                  <a:pt x="113" y="109"/>
                  <a:pt x="115" y="107"/>
                </a:cubicBezTo>
                <a:cubicBezTo>
                  <a:pt x="116" y="107"/>
                  <a:pt x="117" y="107"/>
                  <a:pt x="118" y="108"/>
                </a:cubicBezTo>
                <a:cubicBezTo>
                  <a:pt x="119" y="109"/>
                  <a:pt x="118" y="110"/>
                  <a:pt x="117" y="111"/>
                </a:cubicBezTo>
                <a:cubicBezTo>
                  <a:pt x="115" y="113"/>
                  <a:pt x="111" y="113"/>
                  <a:pt x="106" y="113"/>
                </a:cubicBezTo>
                <a:cubicBezTo>
                  <a:pt x="101" y="113"/>
                  <a:pt x="98" y="113"/>
                  <a:pt x="95" y="111"/>
                </a:cubicBezTo>
                <a:close/>
                <a:moveTo>
                  <a:pt x="104" y="77"/>
                </a:moveTo>
                <a:cubicBezTo>
                  <a:pt x="102" y="77"/>
                  <a:pt x="100" y="75"/>
                  <a:pt x="100" y="73"/>
                </a:cubicBezTo>
                <a:cubicBezTo>
                  <a:pt x="100" y="71"/>
                  <a:pt x="102" y="69"/>
                  <a:pt x="104" y="69"/>
                </a:cubicBezTo>
                <a:cubicBezTo>
                  <a:pt x="107" y="69"/>
                  <a:pt x="108" y="71"/>
                  <a:pt x="108" y="73"/>
                </a:cubicBezTo>
                <a:cubicBezTo>
                  <a:pt x="108" y="75"/>
                  <a:pt x="107" y="77"/>
                  <a:pt x="104" y="7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" name="Freeform 97"/>
          <p:cNvSpPr>
            <a:spLocks noEditPoints="1"/>
          </p:cNvSpPr>
          <p:nvPr/>
        </p:nvSpPr>
        <p:spPr bwMode="auto">
          <a:xfrm>
            <a:off x="9038876" y="5789045"/>
            <a:ext cx="362856" cy="401397"/>
          </a:xfrm>
          <a:custGeom>
            <a:avLst/>
            <a:gdLst>
              <a:gd name="T0" fmla="*/ 60 w 160"/>
              <a:gd name="T1" fmla="*/ 87 h 178"/>
              <a:gd name="T2" fmla="*/ 38 w 160"/>
              <a:gd name="T3" fmla="*/ 53 h 178"/>
              <a:gd name="T4" fmla="*/ 38 w 160"/>
              <a:gd name="T5" fmla="*/ 125 h 178"/>
              <a:gd name="T6" fmla="*/ 60 w 160"/>
              <a:gd name="T7" fmla="*/ 102 h 178"/>
              <a:gd name="T8" fmla="*/ 64 w 160"/>
              <a:gd name="T9" fmla="*/ 119 h 178"/>
              <a:gd name="T10" fmla="*/ 28 w 160"/>
              <a:gd name="T11" fmla="*/ 119 h 178"/>
              <a:gd name="T12" fmla="*/ 54 w 160"/>
              <a:gd name="T13" fmla="*/ 49 h 178"/>
              <a:gd name="T14" fmla="*/ 66 w 160"/>
              <a:gd name="T15" fmla="*/ 89 h 178"/>
              <a:gd name="T16" fmla="*/ 84 w 160"/>
              <a:gd name="T17" fmla="*/ 73 h 178"/>
              <a:gd name="T18" fmla="*/ 133 w 160"/>
              <a:gd name="T19" fmla="*/ 77 h 178"/>
              <a:gd name="T20" fmla="*/ 136 w 160"/>
              <a:gd name="T21" fmla="*/ 103 h 178"/>
              <a:gd name="T22" fmla="*/ 124 w 160"/>
              <a:gd name="T23" fmla="*/ 101 h 178"/>
              <a:gd name="T24" fmla="*/ 104 w 160"/>
              <a:gd name="T25" fmla="*/ 122 h 178"/>
              <a:gd name="T26" fmla="*/ 80 w 160"/>
              <a:gd name="T27" fmla="*/ 127 h 178"/>
              <a:gd name="T28" fmla="*/ 100 w 160"/>
              <a:gd name="T29" fmla="*/ 122 h 178"/>
              <a:gd name="T30" fmla="*/ 76 w 160"/>
              <a:gd name="T31" fmla="*/ 101 h 178"/>
              <a:gd name="T32" fmla="*/ 124 w 160"/>
              <a:gd name="T33" fmla="*/ 97 h 178"/>
              <a:gd name="T34" fmla="*/ 124 w 160"/>
              <a:gd name="T35" fmla="*/ 85 h 178"/>
              <a:gd name="T36" fmla="*/ 100 w 160"/>
              <a:gd name="T37" fmla="*/ 101 h 178"/>
              <a:gd name="T38" fmla="*/ 86 w 160"/>
              <a:gd name="T39" fmla="*/ 89 h 178"/>
              <a:gd name="T40" fmla="*/ 115 w 160"/>
              <a:gd name="T41" fmla="*/ 91 h 178"/>
              <a:gd name="T42" fmla="*/ 90 w 160"/>
              <a:gd name="T43" fmla="*/ 91 h 178"/>
              <a:gd name="T44" fmla="*/ 84 w 160"/>
              <a:gd name="T45" fmla="*/ 77 h 178"/>
              <a:gd name="T46" fmla="*/ 84 w 160"/>
              <a:gd name="T47" fmla="*/ 105 h 178"/>
              <a:gd name="T48" fmla="*/ 120 w 160"/>
              <a:gd name="T49" fmla="*/ 81 h 178"/>
              <a:gd name="T50" fmla="*/ 122 w 160"/>
              <a:gd name="T51" fmla="*/ 125 h 178"/>
              <a:gd name="T52" fmla="*/ 112 w 160"/>
              <a:gd name="T53" fmla="*/ 129 h 178"/>
              <a:gd name="T54" fmla="*/ 122 w 160"/>
              <a:gd name="T55" fmla="*/ 125 h 178"/>
              <a:gd name="T56" fmla="*/ 100 w 160"/>
              <a:gd name="T57" fmla="*/ 67 h 178"/>
              <a:gd name="T58" fmla="*/ 95 w 160"/>
              <a:gd name="T59" fmla="*/ 64 h 178"/>
              <a:gd name="T60" fmla="*/ 109 w 160"/>
              <a:gd name="T61" fmla="*/ 61 h 178"/>
              <a:gd name="T62" fmla="*/ 89 w 160"/>
              <a:gd name="T63" fmla="*/ 61 h 178"/>
              <a:gd name="T64" fmla="*/ 115 w 160"/>
              <a:gd name="T65" fmla="*/ 53 h 178"/>
              <a:gd name="T66" fmla="*/ 86 w 160"/>
              <a:gd name="T67" fmla="*/ 55 h 178"/>
              <a:gd name="T68" fmla="*/ 115 w 160"/>
              <a:gd name="T69" fmla="*/ 53 h 178"/>
              <a:gd name="T70" fmla="*/ 100 w 160"/>
              <a:gd name="T71" fmla="*/ 95 h 178"/>
              <a:gd name="T72" fmla="*/ 151 w 160"/>
              <a:gd name="T73" fmla="*/ 37 h 178"/>
              <a:gd name="T74" fmla="*/ 151 w 160"/>
              <a:gd name="T75" fmla="*/ 141 h 178"/>
              <a:gd name="T76" fmla="*/ 10 w 160"/>
              <a:gd name="T77" fmla="*/ 141 h 178"/>
              <a:gd name="T78" fmla="*/ 10 w 160"/>
              <a:gd name="T79" fmla="*/ 37 h 178"/>
              <a:gd name="T80" fmla="*/ 151 w 160"/>
              <a:gd name="T81" fmla="*/ 37 h 178"/>
              <a:gd name="T82" fmla="*/ 147 w 160"/>
              <a:gd name="T83" fmla="*/ 44 h 178"/>
              <a:gd name="T84" fmla="*/ 14 w 160"/>
              <a:gd name="T85" fmla="*/ 44 h 178"/>
              <a:gd name="T86" fmla="*/ 14 w 160"/>
              <a:gd name="T87" fmla="*/ 134 h 178"/>
              <a:gd name="T88" fmla="*/ 147 w 160"/>
              <a:gd name="T89" fmla="*/ 134 h 178"/>
              <a:gd name="T90" fmla="*/ 38 w 160"/>
              <a:gd name="T91" fmla="*/ 89 h 178"/>
              <a:gd name="T92" fmla="*/ 46 w 160"/>
              <a:gd name="T93" fmla="*/ 97 h 178"/>
              <a:gd name="T94" fmla="*/ 46 w 160"/>
              <a:gd name="T95" fmla="*/ 101 h 178"/>
              <a:gd name="T96" fmla="*/ 46 w 160"/>
              <a:gd name="T97" fmla="*/ 117 h 178"/>
              <a:gd name="T98" fmla="*/ 40 w 160"/>
              <a:gd name="T99" fmla="*/ 111 h 178"/>
              <a:gd name="T100" fmla="*/ 36 w 160"/>
              <a:gd name="T101" fmla="*/ 67 h 178"/>
              <a:gd name="T102" fmla="*/ 46 w 160"/>
              <a:gd name="T103" fmla="*/ 77 h 178"/>
              <a:gd name="T104" fmla="*/ 46 w 160"/>
              <a:gd name="T105" fmla="*/ 61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0" h="178">
                <a:moveTo>
                  <a:pt x="76" y="93"/>
                </a:moveTo>
                <a:cubicBezTo>
                  <a:pt x="66" y="93"/>
                  <a:pt x="66" y="93"/>
                  <a:pt x="66" y="93"/>
                </a:cubicBezTo>
                <a:cubicBezTo>
                  <a:pt x="63" y="93"/>
                  <a:pt x="60" y="90"/>
                  <a:pt x="60" y="87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6"/>
                  <a:pt x="57" y="53"/>
                  <a:pt x="54" y="53"/>
                </a:cubicBezTo>
                <a:cubicBezTo>
                  <a:pt x="38" y="53"/>
                  <a:pt x="38" y="53"/>
                  <a:pt x="38" y="53"/>
                </a:cubicBezTo>
                <a:cubicBezTo>
                  <a:pt x="35" y="53"/>
                  <a:pt x="32" y="56"/>
                  <a:pt x="32" y="59"/>
                </a:cubicBezTo>
                <a:cubicBezTo>
                  <a:pt x="32" y="119"/>
                  <a:pt x="32" y="119"/>
                  <a:pt x="32" y="119"/>
                </a:cubicBezTo>
                <a:cubicBezTo>
                  <a:pt x="32" y="123"/>
                  <a:pt x="35" y="125"/>
                  <a:pt x="38" y="125"/>
                </a:cubicBezTo>
                <a:cubicBezTo>
                  <a:pt x="54" y="125"/>
                  <a:pt x="54" y="125"/>
                  <a:pt x="54" y="125"/>
                </a:cubicBezTo>
                <a:cubicBezTo>
                  <a:pt x="57" y="125"/>
                  <a:pt x="60" y="123"/>
                  <a:pt x="60" y="119"/>
                </a:cubicBezTo>
                <a:cubicBezTo>
                  <a:pt x="60" y="102"/>
                  <a:pt x="60" y="102"/>
                  <a:pt x="60" y="102"/>
                </a:cubicBezTo>
                <a:cubicBezTo>
                  <a:pt x="60" y="101"/>
                  <a:pt x="61" y="100"/>
                  <a:pt x="62" y="100"/>
                </a:cubicBezTo>
                <a:cubicBezTo>
                  <a:pt x="63" y="100"/>
                  <a:pt x="64" y="101"/>
                  <a:pt x="64" y="102"/>
                </a:cubicBezTo>
                <a:cubicBezTo>
                  <a:pt x="64" y="119"/>
                  <a:pt x="64" y="119"/>
                  <a:pt x="64" y="119"/>
                </a:cubicBezTo>
                <a:cubicBezTo>
                  <a:pt x="64" y="125"/>
                  <a:pt x="60" y="129"/>
                  <a:pt x="54" y="129"/>
                </a:cubicBezTo>
                <a:cubicBezTo>
                  <a:pt x="38" y="129"/>
                  <a:pt x="38" y="129"/>
                  <a:pt x="38" y="129"/>
                </a:cubicBezTo>
                <a:cubicBezTo>
                  <a:pt x="33" y="129"/>
                  <a:pt x="28" y="125"/>
                  <a:pt x="28" y="119"/>
                </a:cubicBezTo>
                <a:cubicBezTo>
                  <a:pt x="28" y="59"/>
                  <a:pt x="28" y="59"/>
                  <a:pt x="28" y="59"/>
                </a:cubicBezTo>
                <a:cubicBezTo>
                  <a:pt x="28" y="53"/>
                  <a:pt x="33" y="49"/>
                  <a:pt x="38" y="49"/>
                </a:cubicBezTo>
                <a:cubicBezTo>
                  <a:pt x="54" y="49"/>
                  <a:pt x="54" y="49"/>
                  <a:pt x="54" y="49"/>
                </a:cubicBezTo>
                <a:cubicBezTo>
                  <a:pt x="60" y="49"/>
                  <a:pt x="64" y="53"/>
                  <a:pt x="64" y="59"/>
                </a:cubicBezTo>
                <a:cubicBezTo>
                  <a:pt x="64" y="87"/>
                  <a:pt x="64" y="87"/>
                  <a:pt x="64" y="87"/>
                </a:cubicBezTo>
                <a:cubicBezTo>
                  <a:pt x="64" y="88"/>
                  <a:pt x="65" y="89"/>
                  <a:pt x="66" y="89"/>
                </a:cubicBezTo>
                <a:cubicBezTo>
                  <a:pt x="76" y="89"/>
                  <a:pt x="76" y="89"/>
                  <a:pt x="76" y="89"/>
                </a:cubicBezTo>
                <a:cubicBezTo>
                  <a:pt x="76" y="81"/>
                  <a:pt x="76" y="81"/>
                  <a:pt x="76" y="81"/>
                </a:cubicBezTo>
                <a:cubicBezTo>
                  <a:pt x="76" y="77"/>
                  <a:pt x="80" y="73"/>
                  <a:pt x="84" y="73"/>
                </a:cubicBezTo>
                <a:cubicBezTo>
                  <a:pt x="116" y="73"/>
                  <a:pt x="116" y="73"/>
                  <a:pt x="116" y="73"/>
                </a:cubicBezTo>
                <a:cubicBezTo>
                  <a:pt x="121" y="73"/>
                  <a:pt x="124" y="76"/>
                  <a:pt x="124" y="80"/>
                </a:cubicBezTo>
                <a:cubicBezTo>
                  <a:pt x="133" y="77"/>
                  <a:pt x="133" y="77"/>
                  <a:pt x="133" y="77"/>
                </a:cubicBezTo>
                <a:cubicBezTo>
                  <a:pt x="134" y="76"/>
                  <a:pt x="136" y="77"/>
                  <a:pt x="136" y="78"/>
                </a:cubicBezTo>
                <a:cubicBezTo>
                  <a:pt x="136" y="78"/>
                  <a:pt x="136" y="79"/>
                  <a:pt x="136" y="79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4"/>
                  <a:pt x="135" y="105"/>
                  <a:pt x="134" y="105"/>
                </a:cubicBezTo>
                <a:cubicBezTo>
                  <a:pt x="133" y="105"/>
                  <a:pt x="133" y="105"/>
                  <a:pt x="133" y="105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24" y="105"/>
                  <a:pt x="121" y="109"/>
                  <a:pt x="116" y="109"/>
                </a:cubicBezTo>
                <a:cubicBezTo>
                  <a:pt x="104" y="109"/>
                  <a:pt x="104" y="109"/>
                  <a:pt x="104" y="109"/>
                </a:cubicBezTo>
                <a:cubicBezTo>
                  <a:pt x="104" y="122"/>
                  <a:pt x="104" y="122"/>
                  <a:pt x="104" y="122"/>
                </a:cubicBezTo>
                <a:cubicBezTo>
                  <a:pt x="104" y="127"/>
                  <a:pt x="101" y="129"/>
                  <a:pt x="96" y="129"/>
                </a:cubicBezTo>
                <a:cubicBezTo>
                  <a:pt x="82" y="129"/>
                  <a:pt x="82" y="129"/>
                  <a:pt x="82" y="129"/>
                </a:cubicBezTo>
                <a:cubicBezTo>
                  <a:pt x="81" y="129"/>
                  <a:pt x="80" y="129"/>
                  <a:pt x="80" y="127"/>
                </a:cubicBezTo>
                <a:cubicBezTo>
                  <a:pt x="80" y="126"/>
                  <a:pt x="81" y="125"/>
                  <a:pt x="82" y="125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9" y="125"/>
                  <a:pt x="100" y="125"/>
                  <a:pt x="100" y="122"/>
                </a:cubicBezTo>
                <a:cubicBezTo>
                  <a:pt x="100" y="109"/>
                  <a:pt x="100" y="109"/>
                  <a:pt x="100" y="109"/>
                </a:cubicBezTo>
                <a:cubicBezTo>
                  <a:pt x="84" y="109"/>
                  <a:pt x="84" y="109"/>
                  <a:pt x="84" y="109"/>
                </a:cubicBezTo>
                <a:cubicBezTo>
                  <a:pt x="80" y="109"/>
                  <a:pt x="76" y="105"/>
                  <a:pt x="76" y="101"/>
                </a:cubicBezTo>
                <a:lnTo>
                  <a:pt x="76" y="93"/>
                </a:lnTo>
                <a:close/>
                <a:moveTo>
                  <a:pt x="124" y="85"/>
                </a:moveTo>
                <a:cubicBezTo>
                  <a:pt x="124" y="97"/>
                  <a:pt x="124" y="97"/>
                  <a:pt x="124" y="97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81"/>
                  <a:pt x="132" y="81"/>
                  <a:pt x="132" y="81"/>
                </a:cubicBezTo>
                <a:lnTo>
                  <a:pt x="124" y="85"/>
                </a:lnTo>
                <a:close/>
                <a:moveTo>
                  <a:pt x="115" y="91"/>
                </a:moveTo>
                <a:cubicBezTo>
                  <a:pt x="115" y="91"/>
                  <a:pt x="114" y="92"/>
                  <a:pt x="114" y="92"/>
                </a:cubicBezTo>
                <a:cubicBezTo>
                  <a:pt x="110" y="98"/>
                  <a:pt x="105" y="101"/>
                  <a:pt x="100" y="101"/>
                </a:cubicBezTo>
                <a:cubicBezTo>
                  <a:pt x="95" y="101"/>
                  <a:pt x="90" y="98"/>
                  <a:pt x="86" y="92"/>
                </a:cubicBezTo>
                <a:cubicBezTo>
                  <a:pt x="85" y="92"/>
                  <a:pt x="85" y="91"/>
                  <a:pt x="85" y="91"/>
                </a:cubicBezTo>
                <a:cubicBezTo>
                  <a:pt x="85" y="90"/>
                  <a:pt x="85" y="89"/>
                  <a:pt x="86" y="89"/>
                </a:cubicBezTo>
                <a:cubicBezTo>
                  <a:pt x="90" y="83"/>
                  <a:pt x="95" y="81"/>
                  <a:pt x="100" y="81"/>
                </a:cubicBezTo>
                <a:cubicBezTo>
                  <a:pt x="105" y="81"/>
                  <a:pt x="109" y="83"/>
                  <a:pt x="114" y="89"/>
                </a:cubicBezTo>
                <a:cubicBezTo>
                  <a:pt x="115" y="89"/>
                  <a:pt x="115" y="90"/>
                  <a:pt x="115" y="91"/>
                </a:cubicBezTo>
                <a:close/>
                <a:moveTo>
                  <a:pt x="110" y="91"/>
                </a:moveTo>
                <a:cubicBezTo>
                  <a:pt x="107" y="87"/>
                  <a:pt x="104" y="85"/>
                  <a:pt x="100" y="85"/>
                </a:cubicBezTo>
                <a:cubicBezTo>
                  <a:pt x="97" y="85"/>
                  <a:pt x="93" y="87"/>
                  <a:pt x="90" y="91"/>
                </a:cubicBezTo>
                <a:cubicBezTo>
                  <a:pt x="93" y="95"/>
                  <a:pt x="97" y="97"/>
                  <a:pt x="100" y="97"/>
                </a:cubicBezTo>
                <a:cubicBezTo>
                  <a:pt x="104" y="97"/>
                  <a:pt x="107" y="95"/>
                  <a:pt x="110" y="91"/>
                </a:cubicBezTo>
                <a:close/>
                <a:moveTo>
                  <a:pt x="84" y="77"/>
                </a:moveTo>
                <a:cubicBezTo>
                  <a:pt x="82" y="77"/>
                  <a:pt x="80" y="79"/>
                  <a:pt x="80" y="81"/>
                </a:cubicBezTo>
                <a:cubicBezTo>
                  <a:pt x="80" y="101"/>
                  <a:pt x="80" y="101"/>
                  <a:pt x="80" y="101"/>
                </a:cubicBezTo>
                <a:cubicBezTo>
                  <a:pt x="80" y="103"/>
                  <a:pt x="82" y="105"/>
                  <a:pt x="84" y="105"/>
                </a:cubicBezTo>
                <a:cubicBezTo>
                  <a:pt x="116" y="105"/>
                  <a:pt x="116" y="105"/>
                  <a:pt x="116" y="105"/>
                </a:cubicBezTo>
                <a:cubicBezTo>
                  <a:pt x="119" y="105"/>
                  <a:pt x="120" y="103"/>
                  <a:pt x="120" y="10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0" y="79"/>
                  <a:pt x="119" y="77"/>
                  <a:pt x="116" y="77"/>
                </a:cubicBezTo>
                <a:lnTo>
                  <a:pt x="84" y="77"/>
                </a:lnTo>
                <a:close/>
                <a:moveTo>
                  <a:pt x="122" y="125"/>
                </a:moveTo>
                <a:cubicBezTo>
                  <a:pt x="123" y="125"/>
                  <a:pt x="124" y="126"/>
                  <a:pt x="124" y="127"/>
                </a:cubicBezTo>
                <a:cubicBezTo>
                  <a:pt x="124" y="128"/>
                  <a:pt x="123" y="129"/>
                  <a:pt x="122" y="129"/>
                </a:cubicBezTo>
                <a:cubicBezTo>
                  <a:pt x="112" y="129"/>
                  <a:pt x="112" y="129"/>
                  <a:pt x="112" y="129"/>
                </a:cubicBezTo>
                <a:cubicBezTo>
                  <a:pt x="111" y="129"/>
                  <a:pt x="110" y="128"/>
                  <a:pt x="110" y="127"/>
                </a:cubicBezTo>
                <a:cubicBezTo>
                  <a:pt x="110" y="126"/>
                  <a:pt x="111" y="125"/>
                  <a:pt x="112" y="125"/>
                </a:cubicBezTo>
                <a:lnTo>
                  <a:pt x="122" y="125"/>
                </a:lnTo>
                <a:close/>
                <a:moveTo>
                  <a:pt x="103" y="64"/>
                </a:moveTo>
                <a:cubicBezTo>
                  <a:pt x="104" y="65"/>
                  <a:pt x="104" y="66"/>
                  <a:pt x="103" y="67"/>
                </a:cubicBezTo>
                <a:cubicBezTo>
                  <a:pt x="102" y="67"/>
                  <a:pt x="101" y="67"/>
                  <a:pt x="100" y="67"/>
                </a:cubicBezTo>
                <a:cubicBezTo>
                  <a:pt x="99" y="66"/>
                  <a:pt x="98" y="66"/>
                  <a:pt x="97" y="67"/>
                </a:cubicBezTo>
                <a:cubicBezTo>
                  <a:pt x="97" y="67"/>
                  <a:pt x="95" y="67"/>
                  <a:pt x="95" y="67"/>
                </a:cubicBezTo>
                <a:cubicBezTo>
                  <a:pt x="94" y="66"/>
                  <a:pt x="94" y="65"/>
                  <a:pt x="95" y="64"/>
                </a:cubicBezTo>
                <a:cubicBezTo>
                  <a:pt x="97" y="62"/>
                  <a:pt x="101" y="62"/>
                  <a:pt x="103" y="64"/>
                </a:cubicBezTo>
                <a:close/>
                <a:moveTo>
                  <a:pt x="109" y="58"/>
                </a:moveTo>
                <a:cubicBezTo>
                  <a:pt x="110" y="59"/>
                  <a:pt x="110" y="60"/>
                  <a:pt x="109" y="61"/>
                </a:cubicBezTo>
                <a:cubicBezTo>
                  <a:pt x="108" y="62"/>
                  <a:pt x="107" y="62"/>
                  <a:pt x="106" y="61"/>
                </a:cubicBezTo>
                <a:cubicBezTo>
                  <a:pt x="102" y="57"/>
                  <a:pt x="96" y="57"/>
                  <a:pt x="92" y="61"/>
                </a:cubicBezTo>
                <a:cubicBezTo>
                  <a:pt x="91" y="62"/>
                  <a:pt x="90" y="62"/>
                  <a:pt x="89" y="61"/>
                </a:cubicBezTo>
                <a:cubicBezTo>
                  <a:pt x="89" y="60"/>
                  <a:pt x="89" y="59"/>
                  <a:pt x="89" y="58"/>
                </a:cubicBezTo>
                <a:cubicBezTo>
                  <a:pt x="95" y="53"/>
                  <a:pt x="104" y="53"/>
                  <a:pt x="109" y="58"/>
                </a:cubicBezTo>
                <a:close/>
                <a:moveTo>
                  <a:pt x="115" y="53"/>
                </a:moveTo>
                <a:cubicBezTo>
                  <a:pt x="115" y="53"/>
                  <a:pt x="115" y="55"/>
                  <a:pt x="115" y="55"/>
                </a:cubicBezTo>
                <a:cubicBezTo>
                  <a:pt x="114" y="56"/>
                  <a:pt x="113" y="56"/>
                  <a:pt x="112" y="55"/>
                </a:cubicBezTo>
                <a:cubicBezTo>
                  <a:pt x="105" y="48"/>
                  <a:pt x="93" y="48"/>
                  <a:pt x="86" y="55"/>
                </a:cubicBezTo>
                <a:cubicBezTo>
                  <a:pt x="85" y="56"/>
                  <a:pt x="84" y="56"/>
                  <a:pt x="83" y="55"/>
                </a:cubicBezTo>
                <a:cubicBezTo>
                  <a:pt x="83" y="55"/>
                  <a:pt x="83" y="53"/>
                  <a:pt x="83" y="53"/>
                </a:cubicBezTo>
                <a:cubicBezTo>
                  <a:pt x="92" y="44"/>
                  <a:pt x="106" y="44"/>
                  <a:pt x="115" y="53"/>
                </a:cubicBezTo>
                <a:close/>
                <a:moveTo>
                  <a:pt x="100" y="87"/>
                </a:moveTo>
                <a:cubicBezTo>
                  <a:pt x="103" y="87"/>
                  <a:pt x="104" y="89"/>
                  <a:pt x="104" y="91"/>
                </a:cubicBezTo>
                <a:cubicBezTo>
                  <a:pt x="104" y="93"/>
                  <a:pt x="103" y="95"/>
                  <a:pt x="100" y="95"/>
                </a:cubicBezTo>
                <a:cubicBezTo>
                  <a:pt x="98" y="95"/>
                  <a:pt x="96" y="93"/>
                  <a:pt x="96" y="91"/>
                </a:cubicBezTo>
                <a:cubicBezTo>
                  <a:pt x="96" y="89"/>
                  <a:pt x="98" y="87"/>
                  <a:pt x="100" y="87"/>
                </a:cubicBezTo>
                <a:close/>
                <a:moveTo>
                  <a:pt x="151" y="37"/>
                </a:moveTo>
                <a:cubicBezTo>
                  <a:pt x="156" y="41"/>
                  <a:pt x="160" y="47"/>
                  <a:pt x="160" y="53"/>
                </a:cubicBezTo>
                <a:cubicBezTo>
                  <a:pt x="160" y="125"/>
                  <a:pt x="160" y="125"/>
                  <a:pt x="160" y="125"/>
                </a:cubicBezTo>
                <a:cubicBezTo>
                  <a:pt x="160" y="131"/>
                  <a:pt x="156" y="137"/>
                  <a:pt x="151" y="141"/>
                </a:cubicBezTo>
                <a:cubicBezTo>
                  <a:pt x="89" y="175"/>
                  <a:pt x="89" y="175"/>
                  <a:pt x="89" y="175"/>
                </a:cubicBezTo>
                <a:cubicBezTo>
                  <a:pt x="83" y="178"/>
                  <a:pt x="77" y="178"/>
                  <a:pt x="71" y="175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4" y="138"/>
                  <a:pt x="1" y="132"/>
                  <a:pt x="0" y="125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47"/>
                  <a:pt x="4" y="41"/>
                  <a:pt x="10" y="37"/>
                </a:cubicBezTo>
                <a:cubicBezTo>
                  <a:pt x="71" y="3"/>
                  <a:pt x="71" y="3"/>
                  <a:pt x="71" y="3"/>
                </a:cubicBezTo>
                <a:cubicBezTo>
                  <a:pt x="77" y="0"/>
                  <a:pt x="84" y="0"/>
                  <a:pt x="90" y="3"/>
                </a:cubicBezTo>
                <a:lnTo>
                  <a:pt x="151" y="37"/>
                </a:lnTo>
                <a:close/>
                <a:moveTo>
                  <a:pt x="152" y="125"/>
                </a:moveTo>
                <a:cubicBezTo>
                  <a:pt x="152" y="53"/>
                  <a:pt x="152" y="53"/>
                  <a:pt x="152" y="53"/>
                </a:cubicBezTo>
                <a:cubicBezTo>
                  <a:pt x="151" y="49"/>
                  <a:pt x="149" y="46"/>
                  <a:pt x="147" y="44"/>
                </a:cubicBezTo>
                <a:cubicBezTo>
                  <a:pt x="85" y="10"/>
                  <a:pt x="85" y="10"/>
                  <a:pt x="85" y="10"/>
                </a:cubicBezTo>
                <a:cubicBezTo>
                  <a:pt x="82" y="9"/>
                  <a:pt x="78" y="9"/>
                  <a:pt x="75" y="10"/>
                </a:cubicBezTo>
                <a:cubicBezTo>
                  <a:pt x="14" y="44"/>
                  <a:pt x="14" y="44"/>
                  <a:pt x="14" y="44"/>
                </a:cubicBezTo>
                <a:cubicBezTo>
                  <a:pt x="11" y="46"/>
                  <a:pt x="9" y="49"/>
                  <a:pt x="9" y="53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9"/>
                  <a:pt x="11" y="132"/>
                  <a:pt x="14" y="134"/>
                </a:cubicBezTo>
                <a:cubicBezTo>
                  <a:pt x="75" y="168"/>
                  <a:pt x="75" y="168"/>
                  <a:pt x="75" y="168"/>
                </a:cubicBezTo>
                <a:cubicBezTo>
                  <a:pt x="78" y="169"/>
                  <a:pt x="82" y="169"/>
                  <a:pt x="85" y="168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49" y="132"/>
                  <a:pt x="151" y="129"/>
                  <a:pt x="152" y="125"/>
                </a:cubicBezTo>
                <a:close/>
                <a:moveTo>
                  <a:pt x="46" y="97"/>
                </a:moveTo>
                <a:cubicBezTo>
                  <a:pt x="41" y="97"/>
                  <a:pt x="38" y="93"/>
                  <a:pt x="38" y="89"/>
                </a:cubicBezTo>
                <a:cubicBezTo>
                  <a:pt x="38" y="85"/>
                  <a:pt x="41" y="81"/>
                  <a:pt x="46" y="81"/>
                </a:cubicBezTo>
                <a:cubicBezTo>
                  <a:pt x="50" y="81"/>
                  <a:pt x="54" y="85"/>
                  <a:pt x="54" y="89"/>
                </a:cubicBezTo>
                <a:cubicBezTo>
                  <a:pt x="54" y="93"/>
                  <a:pt x="50" y="97"/>
                  <a:pt x="46" y="97"/>
                </a:cubicBezTo>
                <a:close/>
                <a:moveTo>
                  <a:pt x="46" y="121"/>
                </a:moveTo>
                <a:cubicBezTo>
                  <a:pt x="41" y="121"/>
                  <a:pt x="36" y="117"/>
                  <a:pt x="36" y="111"/>
                </a:cubicBezTo>
                <a:cubicBezTo>
                  <a:pt x="36" y="105"/>
                  <a:pt x="41" y="101"/>
                  <a:pt x="46" y="101"/>
                </a:cubicBezTo>
                <a:cubicBezTo>
                  <a:pt x="52" y="101"/>
                  <a:pt x="56" y="105"/>
                  <a:pt x="56" y="111"/>
                </a:cubicBezTo>
                <a:cubicBezTo>
                  <a:pt x="56" y="117"/>
                  <a:pt x="52" y="121"/>
                  <a:pt x="46" y="121"/>
                </a:cubicBezTo>
                <a:close/>
                <a:moveTo>
                  <a:pt x="46" y="117"/>
                </a:moveTo>
                <a:cubicBezTo>
                  <a:pt x="49" y="117"/>
                  <a:pt x="52" y="114"/>
                  <a:pt x="52" y="111"/>
                </a:cubicBezTo>
                <a:cubicBezTo>
                  <a:pt x="52" y="108"/>
                  <a:pt x="49" y="105"/>
                  <a:pt x="46" y="105"/>
                </a:cubicBezTo>
                <a:cubicBezTo>
                  <a:pt x="43" y="105"/>
                  <a:pt x="40" y="108"/>
                  <a:pt x="40" y="111"/>
                </a:cubicBezTo>
                <a:cubicBezTo>
                  <a:pt x="40" y="114"/>
                  <a:pt x="43" y="117"/>
                  <a:pt x="46" y="117"/>
                </a:cubicBezTo>
                <a:close/>
                <a:moveTo>
                  <a:pt x="46" y="77"/>
                </a:moveTo>
                <a:cubicBezTo>
                  <a:pt x="41" y="77"/>
                  <a:pt x="36" y="73"/>
                  <a:pt x="36" y="67"/>
                </a:cubicBezTo>
                <a:cubicBezTo>
                  <a:pt x="36" y="61"/>
                  <a:pt x="41" y="57"/>
                  <a:pt x="46" y="57"/>
                </a:cubicBezTo>
                <a:cubicBezTo>
                  <a:pt x="52" y="57"/>
                  <a:pt x="56" y="61"/>
                  <a:pt x="56" y="67"/>
                </a:cubicBezTo>
                <a:cubicBezTo>
                  <a:pt x="56" y="73"/>
                  <a:pt x="52" y="77"/>
                  <a:pt x="46" y="77"/>
                </a:cubicBezTo>
                <a:close/>
                <a:moveTo>
                  <a:pt x="46" y="73"/>
                </a:moveTo>
                <a:cubicBezTo>
                  <a:pt x="49" y="73"/>
                  <a:pt x="52" y="70"/>
                  <a:pt x="52" y="67"/>
                </a:cubicBezTo>
                <a:cubicBezTo>
                  <a:pt x="52" y="64"/>
                  <a:pt x="49" y="61"/>
                  <a:pt x="46" y="61"/>
                </a:cubicBezTo>
                <a:cubicBezTo>
                  <a:pt x="43" y="61"/>
                  <a:pt x="40" y="64"/>
                  <a:pt x="40" y="67"/>
                </a:cubicBezTo>
                <a:cubicBezTo>
                  <a:pt x="40" y="70"/>
                  <a:pt x="43" y="73"/>
                  <a:pt x="46" y="7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TextBox 266"/>
          <p:cNvSpPr txBox="1"/>
          <p:nvPr/>
        </p:nvSpPr>
        <p:spPr>
          <a:xfrm>
            <a:off x="11125881" y="6193613"/>
            <a:ext cx="449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TextBox 266"/>
          <p:cNvSpPr txBox="1"/>
          <p:nvPr/>
        </p:nvSpPr>
        <p:spPr>
          <a:xfrm>
            <a:off x="9796121" y="6193613"/>
            <a:ext cx="10390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imagetagging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8" name="Freeform 5"/>
          <p:cNvSpPr>
            <a:spLocks noEditPoints="1"/>
          </p:cNvSpPr>
          <p:nvPr/>
        </p:nvSpPr>
        <p:spPr bwMode="auto">
          <a:xfrm>
            <a:off x="10116835" y="5817351"/>
            <a:ext cx="397638" cy="326194"/>
          </a:xfrm>
          <a:custGeom>
            <a:avLst/>
            <a:gdLst>
              <a:gd name="T0" fmla="*/ 32 w 176"/>
              <a:gd name="T1" fmla="*/ 60 h 144"/>
              <a:gd name="T2" fmla="*/ 40 w 176"/>
              <a:gd name="T3" fmla="*/ 60 h 144"/>
              <a:gd name="T4" fmla="*/ 130 w 176"/>
              <a:gd name="T5" fmla="*/ 40 h 144"/>
              <a:gd name="T6" fmla="*/ 130 w 176"/>
              <a:gd name="T7" fmla="*/ 44 h 144"/>
              <a:gd name="T8" fmla="*/ 108 w 176"/>
              <a:gd name="T9" fmla="*/ 42 h 144"/>
              <a:gd name="T10" fmla="*/ 130 w 176"/>
              <a:gd name="T11" fmla="*/ 40 h 144"/>
              <a:gd name="T12" fmla="*/ 144 w 176"/>
              <a:gd name="T13" fmla="*/ 34 h 144"/>
              <a:gd name="T14" fmla="*/ 110 w 176"/>
              <a:gd name="T15" fmla="*/ 36 h 144"/>
              <a:gd name="T16" fmla="*/ 110 w 176"/>
              <a:gd name="T17" fmla="*/ 32 h 144"/>
              <a:gd name="T18" fmla="*/ 36 w 176"/>
              <a:gd name="T19" fmla="*/ 72 h 144"/>
              <a:gd name="T20" fmla="*/ 36 w 176"/>
              <a:gd name="T21" fmla="*/ 48 h 144"/>
              <a:gd name="T22" fmla="*/ 36 w 176"/>
              <a:gd name="T23" fmla="*/ 72 h 144"/>
              <a:gd name="T24" fmla="*/ 176 w 176"/>
              <a:gd name="T25" fmla="*/ 16 h 144"/>
              <a:gd name="T26" fmla="*/ 160 w 176"/>
              <a:gd name="T27" fmla="*/ 144 h 144"/>
              <a:gd name="T28" fmla="*/ 0 w 176"/>
              <a:gd name="T29" fmla="*/ 128 h 144"/>
              <a:gd name="T30" fmla="*/ 16 w 176"/>
              <a:gd name="T31" fmla="*/ 0 h 144"/>
              <a:gd name="T32" fmla="*/ 168 w 176"/>
              <a:gd name="T33" fmla="*/ 130 h 144"/>
              <a:gd name="T34" fmla="*/ 82 w 176"/>
              <a:gd name="T35" fmla="*/ 116 h 144"/>
              <a:gd name="T36" fmla="*/ 76 w 176"/>
              <a:gd name="T37" fmla="*/ 116 h 144"/>
              <a:gd name="T38" fmla="*/ 14 w 176"/>
              <a:gd name="T39" fmla="*/ 136 h 144"/>
              <a:gd name="T40" fmla="*/ 160 w 176"/>
              <a:gd name="T41" fmla="*/ 136 h 144"/>
              <a:gd name="T42" fmla="*/ 168 w 176"/>
              <a:gd name="T43" fmla="*/ 124 h 144"/>
              <a:gd name="T44" fmla="*/ 160 w 176"/>
              <a:gd name="T45" fmla="*/ 8 h 144"/>
              <a:gd name="T46" fmla="*/ 8 w 176"/>
              <a:gd name="T47" fmla="*/ 16 h 144"/>
              <a:gd name="T48" fmla="*/ 10 w 176"/>
              <a:gd name="T49" fmla="*/ 134 h 144"/>
              <a:gd name="T50" fmla="*/ 51 w 176"/>
              <a:gd name="T51" fmla="*/ 90 h 144"/>
              <a:gd name="T52" fmla="*/ 79 w 176"/>
              <a:gd name="T53" fmla="*/ 114 h 144"/>
              <a:gd name="T54" fmla="*/ 111 w 176"/>
              <a:gd name="T55" fmla="*/ 74 h 144"/>
              <a:gd name="T56" fmla="*/ 168 w 176"/>
              <a:gd name="T57" fmla="*/ 124 h 144"/>
              <a:gd name="T58" fmla="*/ 97 w 176"/>
              <a:gd name="T59" fmla="*/ 38 h 144"/>
              <a:gd name="T60" fmla="*/ 105 w 176"/>
              <a:gd name="T61" fmla="*/ 50 h 144"/>
              <a:gd name="T62" fmla="*/ 148 w 176"/>
              <a:gd name="T63" fmla="*/ 52 h 144"/>
              <a:gd name="T64" fmla="*/ 152 w 176"/>
              <a:gd name="T65" fmla="*/ 28 h 144"/>
              <a:gd name="T66" fmla="*/ 108 w 176"/>
              <a:gd name="T67" fmla="*/ 24 h 144"/>
              <a:gd name="T68" fmla="*/ 97 w 176"/>
              <a:gd name="T69" fmla="*/ 38 h 144"/>
              <a:gd name="T70" fmla="*/ 93 w 176"/>
              <a:gd name="T71" fmla="*/ 36 h 144"/>
              <a:gd name="T72" fmla="*/ 108 w 176"/>
              <a:gd name="T73" fmla="*/ 20 h 144"/>
              <a:gd name="T74" fmla="*/ 156 w 176"/>
              <a:gd name="T75" fmla="*/ 28 h 144"/>
              <a:gd name="T76" fmla="*/ 148 w 176"/>
              <a:gd name="T77" fmla="*/ 56 h 144"/>
              <a:gd name="T78" fmla="*/ 101 w 176"/>
              <a:gd name="T79" fmla="*/ 52 h 144"/>
              <a:gd name="T80" fmla="*/ 93 w 176"/>
              <a:gd name="T81" fmla="*/ 40 h 144"/>
              <a:gd name="T82" fmla="*/ 60 w 176"/>
              <a:gd name="T83" fmla="*/ 41 h 144"/>
              <a:gd name="T84" fmla="*/ 52 w 176"/>
              <a:gd name="T85" fmla="*/ 60 h 144"/>
              <a:gd name="T86" fmla="*/ 20 w 176"/>
              <a:gd name="T87" fmla="*/ 60 h 144"/>
              <a:gd name="T88" fmla="*/ 46 w 176"/>
              <a:gd name="T89" fmla="*/ 48 h 144"/>
              <a:gd name="T90" fmla="*/ 61 w 176"/>
              <a:gd name="T91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6" h="144">
                <a:moveTo>
                  <a:pt x="36" y="64"/>
                </a:moveTo>
                <a:cubicBezTo>
                  <a:pt x="34" y="64"/>
                  <a:pt x="32" y="62"/>
                  <a:pt x="32" y="60"/>
                </a:cubicBezTo>
                <a:cubicBezTo>
                  <a:pt x="32" y="58"/>
                  <a:pt x="34" y="56"/>
                  <a:pt x="36" y="56"/>
                </a:cubicBezTo>
                <a:cubicBezTo>
                  <a:pt x="38" y="56"/>
                  <a:pt x="40" y="58"/>
                  <a:pt x="40" y="60"/>
                </a:cubicBezTo>
                <a:cubicBezTo>
                  <a:pt x="40" y="62"/>
                  <a:pt x="38" y="64"/>
                  <a:pt x="36" y="64"/>
                </a:cubicBezTo>
                <a:close/>
                <a:moveTo>
                  <a:pt x="130" y="40"/>
                </a:moveTo>
                <a:cubicBezTo>
                  <a:pt x="131" y="40"/>
                  <a:pt x="132" y="41"/>
                  <a:pt x="132" y="42"/>
                </a:cubicBezTo>
                <a:cubicBezTo>
                  <a:pt x="132" y="43"/>
                  <a:pt x="131" y="44"/>
                  <a:pt x="13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09" y="44"/>
                  <a:pt x="108" y="43"/>
                  <a:pt x="108" y="42"/>
                </a:cubicBezTo>
                <a:cubicBezTo>
                  <a:pt x="108" y="41"/>
                  <a:pt x="109" y="40"/>
                  <a:pt x="110" y="40"/>
                </a:cubicBezTo>
                <a:lnTo>
                  <a:pt x="130" y="40"/>
                </a:lnTo>
                <a:close/>
                <a:moveTo>
                  <a:pt x="142" y="32"/>
                </a:moveTo>
                <a:cubicBezTo>
                  <a:pt x="143" y="32"/>
                  <a:pt x="144" y="33"/>
                  <a:pt x="144" y="34"/>
                </a:cubicBezTo>
                <a:cubicBezTo>
                  <a:pt x="144" y="35"/>
                  <a:pt x="143" y="36"/>
                  <a:pt x="142" y="36"/>
                </a:cubicBezTo>
                <a:cubicBezTo>
                  <a:pt x="110" y="36"/>
                  <a:pt x="110" y="36"/>
                  <a:pt x="110" y="36"/>
                </a:cubicBezTo>
                <a:cubicBezTo>
                  <a:pt x="109" y="36"/>
                  <a:pt x="108" y="35"/>
                  <a:pt x="108" y="34"/>
                </a:cubicBezTo>
                <a:cubicBezTo>
                  <a:pt x="108" y="33"/>
                  <a:pt x="109" y="32"/>
                  <a:pt x="110" y="32"/>
                </a:cubicBezTo>
                <a:lnTo>
                  <a:pt x="142" y="32"/>
                </a:lnTo>
                <a:close/>
                <a:moveTo>
                  <a:pt x="36" y="72"/>
                </a:moveTo>
                <a:cubicBezTo>
                  <a:pt x="42" y="72"/>
                  <a:pt x="48" y="67"/>
                  <a:pt x="48" y="60"/>
                </a:cubicBezTo>
                <a:cubicBezTo>
                  <a:pt x="48" y="53"/>
                  <a:pt x="42" y="48"/>
                  <a:pt x="36" y="48"/>
                </a:cubicBezTo>
                <a:cubicBezTo>
                  <a:pt x="29" y="48"/>
                  <a:pt x="24" y="53"/>
                  <a:pt x="24" y="60"/>
                </a:cubicBezTo>
                <a:cubicBezTo>
                  <a:pt x="24" y="67"/>
                  <a:pt x="29" y="72"/>
                  <a:pt x="36" y="72"/>
                </a:cubicBezTo>
                <a:close/>
                <a:moveTo>
                  <a:pt x="160" y="0"/>
                </a:moveTo>
                <a:cubicBezTo>
                  <a:pt x="169" y="0"/>
                  <a:pt x="176" y="7"/>
                  <a:pt x="176" y="16"/>
                </a:cubicBezTo>
                <a:cubicBezTo>
                  <a:pt x="176" y="128"/>
                  <a:pt x="176" y="128"/>
                  <a:pt x="176" y="128"/>
                </a:cubicBezTo>
                <a:cubicBezTo>
                  <a:pt x="176" y="137"/>
                  <a:pt x="169" y="144"/>
                  <a:pt x="160" y="144"/>
                </a:cubicBezTo>
                <a:cubicBezTo>
                  <a:pt x="16" y="144"/>
                  <a:pt x="16" y="144"/>
                  <a:pt x="16" y="144"/>
                </a:cubicBezTo>
                <a:cubicBezTo>
                  <a:pt x="7" y="144"/>
                  <a:pt x="0" y="137"/>
                  <a:pt x="0" y="12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160" y="0"/>
                </a:lnTo>
                <a:close/>
                <a:moveTo>
                  <a:pt x="168" y="130"/>
                </a:moveTo>
                <a:cubicBezTo>
                  <a:pt x="114" y="77"/>
                  <a:pt x="114" y="77"/>
                  <a:pt x="114" y="77"/>
                </a:cubicBezTo>
                <a:cubicBezTo>
                  <a:pt x="82" y="116"/>
                  <a:pt x="82" y="116"/>
                  <a:pt x="82" y="116"/>
                </a:cubicBezTo>
                <a:cubicBezTo>
                  <a:pt x="82" y="116"/>
                  <a:pt x="82" y="116"/>
                  <a:pt x="82" y="117"/>
                </a:cubicBezTo>
                <a:cubicBezTo>
                  <a:pt x="80" y="118"/>
                  <a:pt x="78" y="118"/>
                  <a:pt x="76" y="116"/>
                </a:cubicBezTo>
                <a:cubicBezTo>
                  <a:pt x="54" y="93"/>
                  <a:pt x="54" y="93"/>
                  <a:pt x="54" y="93"/>
                </a:cubicBezTo>
                <a:cubicBezTo>
                  <a:pt x="14" y="136"/>
                  <a:pt x="14" y="136"/>
                  <a:pt x="14" y="136"/>
                </a:cubicBezTo>
                <a:cubicBezTo>
                  <a:pt x="15" y="136"/>
                  <a:pt x="15" y="136"/>
                  <a:pt x="16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7" y="133"/>
                  <a:pt x="168" y="130"/>
                </a:cubicBezTo>
                <a:close/>
                <a:moveTo>
                  <a:pt x="168" y="124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12"/>
                  <a:pt x="164" y="8"/>
                  <a:pt x="160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1" y="8"/>
                  <a:pt x="8" y="12"/>
                  <a:pt x="8" y="16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0"/>
                  <a:pt x="9" y="133"/>
                  <a:pt x="10" y="134"/>
                </a:cubicBezTo>
                <a:cubicBezTo>
                  <a:pt x="51" y="90"/>
                  <a:pt x="51" y="90"/>
                  <a:pt x="51" y="90"/>
                </a:cubicBezTo>
                <a:cubicBezTo>
                  <a:pt x="51" y="90"/>
                  <a:pt x="51" y="90"/>
                  <a:pt x="51" y="90"/>
                </a:cubicBezTo>
                <a:cubicBezTo>
                  <a:pt x="53" y="89"/>
                  <a:pt x="55" y="89"/>
                  <a:pt x="57" y="90"/>
                </a:cubicBezTo>
                <a:cubicBezTo>
                  <a:pt x="79" y="114"/>
                  <a:pt x="79" y="114"/>
                  <a:pt x="79" y="11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3" y="73"/>
                  <a:pt x="115" y="73"/>
                  <a:pt x="117" y="74"/>
                </a:cubicBezTo>
                <a:lnTo>
                  <a:pt x="168" y="124"/>
                </a:lnTo>
                <a:close/>
                <a:moveTo>
                  <a:pt x="97" y="38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105" y="50"/>
                  <a:pt x="105" y="50"/>
                  <a:pt x="105" y="50"/>
                </a:cubicBezTo>
                <a:cubicBezTo>
                  <a:pt x="106" y="51"/>
                  <a:pt x="107" y="52"/>
                  <a:pt x="108" y="52"/>
                </a:cubicBezTo>
                <a:cubicBezTo>
                  <a:pt x="148" y="52"/>
                  <a:pt x="148" y="52"/>
                  <a:pt x="148" y="52"/>
                </a:cubicBezTo>
                <a:cubicBezTo>
                  <a:pt x="150" y="52"/>
                  <a:pt x="152" y="50"/>
                  <a:pt x="152" y="4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2" y="26"/>
                  <a:pt x="150" y="24"/>
                  <a:pt x="148" y="24"/>
                </a:cubicBezTo>
                <a:cubicBezTo>
                  <a:pt x="108" y="24"/>
                  <a:pt x="108" y="24"/>
                  <a:pt x="108" y="24"/>
                </a:cubicBezTo>
                <a:cubicBezTo>
                  <a:pt x="107" y="24"/>
                  <a:pt x="106" y="25"/>
                  <a:pt x="105" y="26"/>
                </a:cubicBezTo>
                <a:lnTo>
                  <a:pt x="97" y="38"/>
                </a:lnTo>
                <a:close/>
                <a:moveTo>
                  <a:pt x="93" y="36"/>
                </a:moveTo>
                <a:cubicBezTo>
                  <a:pt x="93" y="36"/>
                  <a:pt x="93" y="36"/>
                  <a:pt x="93" y="36"/>
                </a:cubicBezTo>
                <a:cubicBezTo>
                  <a:pt x="101" y="24"/>
                  <a:pt x="101" y="24"/>
                  <a:pt x="101" y="24"/>
                </a:cubicBezTo>
                <a:cubicBezTo>
                  <a:pt x="103" y="21"/>
                  <a:pt x="105" y="20"/>
                  <a:pt x="108" y="20"/>
                </a:cubicBezTo>
                <a:cubicBezTo>
                  <a:pt x="148" y="20"/>
                  <a:pt x="148" y="20"/>
                  <a:pt x="148" y="20"/>
                </a:cubicBezTo>
                <a:cubicBezTo>
                  <a:pt x="152" y="20"/>
                  <a:pt x="156" y="24"/>
                  <a:pt x="156" y="28"/>
                </a:cubicBezTo>
                <a:cubicBezTo>
                  <a:pt x="156" y="48"/>
                  <a:pt x="156" y="48"/>
                  <a:pt x="156" y="48"/>
                </a:cubicBezTo>
                <a:cubicBezTo>
                  <a:pt x="156" y="52"/>
                  <a:pt x="152" y="56"/>
                  <a:pt x="148" y="56"/>
                </a:cubicBezTo>
                <a:cubicBezTo>
                  <a:pt x="108" y="56"/>
                  <a:pt x="108" y="56"/>
                  <a:pt x="108" y="56"/>
                </a:cubicBezTo>
                <a:cubicBezTo>
                  <a:pt x="105" y="56"/>
                  <a:pt x="103" y="55"/>
                  <a:pt x="101" y="52"/>
                </a:cubicBezTo>
                <a:cubicBezTo>
                  <a:pt x="93" y="40"/>
                  <a:pt x="93" y="40"/>
                  <a:pt x="93" y="40"/>
                </a:cubicBezTo>
                <a:cubicBezTo>
                  <a:pt x="93" y="40"/>
                  <a:pt x="93" y="40"/>
                  <a:pt x="93" y="40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0"/>
                  <a:pt x="60" y="40"/>
                  <a:pt x="60" y="41"/>
                </a:cubicBezTo>
                <a:cubicBezTo>
                  <a:pt x="49" y="51"/>
                  <a:pt x="49" y="51"/>
                  <a:pt x="49" y="51"/>
                </a:cubicBezTo>
                <a:cubicBezTo>
                  <a:pt x="51" y="53"/>
                  <a:pt x="52" y="57"/>
                  <a:pt x="52" y="60"/>
                </a:cubicBezTo>
                <a:cubicBezTo>
                  <a:pt x="52" y="69"/>
                  <a:pt x="45" y="76"/>
                  <a:pt x="36" y="76"/>
                </a:cubicBezTo>
                <a:cubicBezTo>
                  <a:pt x="27" y="76"/>
                  <a:pt x="20" y="69"/>
                  <a:pt x="20" y="60"/>
                </a:cubicBezTo>
                <a:cubicBezTo>
                  <a:pt x="20" y="51"/>
                  <a:pt x="27" y="44"/>
                  <a:pt x="36" y="44"/>
                </a:cubicBezTo>
                <a:cubicBezTo>
                  <a:pt x="40" y="44"/>
                  <a:pt x="43" y="45"/>
                  <a:pt x="46" y="48"/>
                </a:cubicBezTo>
                <a:cubicBezTo>
                  <a:pt x="57" y="38"/>
                  <a:pt x="57" y="38"/>
                  <a:pt x="57" y="38"/>
                </a:cubicBezTo>
                <a:cubicBezTo>
                  <a:pt x="58" y="37"/>
                  <a:pt x="60" y="36"/>
                  <a:pt x="61" y="36"/>
                </a:cubicBezTo>
                <a:lnTo>
                  <a:pt x="93" y="36"/>
                </a:lnTo>
                <a:close/>
              </a:path>
            </a:pathLst>
          </a:custGeom>
          <a:solidFill>
            <a:srgbClr val="0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9" name="Freeform 9"/>
          <p:cNvSpPr>
            <a:spLocks noEditPoints="1"/>
          </p:cNvSpPr>
          <p:nvPr/>
        </p:nvSpPr>
        <p:spPr bwMode="auto">
          <a:xfrm>
            <a:off x="11169033" y="5770451"/>
            <a:ext cx="362856" cy="397637"/>
          </a:xfrm>
          <a:custGeom>
            <a:avLst/>
            <a:gdLst>
              <a:gd name="T0" fmla="*/ 36 w 160"/>
              <a:gd name="T1" fmla="*/ 124 h 176"/>
              <a:gd name="T2" fmla="*/ 34 w 160"/>
              <a:gd name="T3" fmla="*/ 92 h 176"/>
              <a:gd name="T4" fmla="*/ 32 w 160"/>
              <a:gd name="T5" fmla="*/ 126 h 176"/>
              <a:gd name="T6" fmla="*/ 54 w 160"/>
              <a:gd name="T7" fmla="*/ 128 h 176"/>
              <a:gd name="T8" fmla="*/ 54 w 160"/>
              <a:gd name="T9" fmla="*/ 124 h 176"/>
              <a:gd name="T10" fmla="*/ 66 w 160"/>
              <a:gd name="T11" fmla="*/ 92 h 176"/>
              <a:gd name="T12" fmla="*/ 64 w 160"/>
              <a:gd name="T13" fmla="*/ 126 h 176"/>
              <a:gd name="T14" fmla="*/ 90 w 160"/>
              <a:gd name="T15" fmla="*/ 128 h 176"/>
              <a:gd name="T16" fmla="*/ 92 w 160"/>
              <a:gd name="T17" fmla="*/ 94 h 176"/>
              <a:gd name="T18" fmla="*/ 88 w 160"/>
              <a:gd name="T19" fmla="*/ 124 h 176"/>
              <a:gd name="T20" fmla="*/ 68 w 160"/>
              <a:gd name="T21" fmla="*/ 96 h 176"/>
              <a:gd name="T22" fmla="*/ 88 w 160"/>
              <a:gd name="T23" fmla="*/ 124 h 176"/>
              <a:gd name="T24" fmla="*/ 128 w 160"/>
              <a:gd name="T25" fmla="*/ 94 h 176"/>
              <a:gd name="T26" fmla="*/ 102 w 160"/>
              <a:gd name="T27" fmla="*/ 92 h 176"/>
              <a:gd name="T28" fmla="*/ 100 w 160"/>
              <a:gd name="T29" fmla="*/ 126 h 176"/>
              <a:gd name="T30" fmla="*/ 126 w 160"/>
              <a:gd name="T31" fmla="*/ 128 h 176"/>
              <a:gd name="T32" fmla="*/ 128 w 160"/>
              <a:gd name="T33" fmla="*/ 110 h 176"/>
              <a:gd name="T34" fmla="*/ 114 w 160"/>
              <a:gd name="T35" fmla="*/ 108 h 176"/>
              <a:gd name="T36" fmla="*/ 114 w 160"/>
              <a:gd name="T37" fmla="*/ 112 h 176"/>
              <a:gd name="T38" fmla="*/ 124 w 160"/>
              <a:gd name="T39" fmla="*/ 124 h 176"/>
              <a:gd name="T40" fmla="*/ 104 w 160"/>
              <a:gd name="T41" fmla="*/ 96 h 176"/>
              <a:gd name="T42" fmla="*/ 128 w 160"/>
              <a:gd name="T43" fmla="*/ 45 h 176"/>
              <a:gd name="T44" fmla="*/ 127 w 160"/>
              <a:gd name="T45" fmla="*/ 44 h 176"/>
              <a:gd name="T46" fmla="*/ 111 w 160"/>
              <a:gd name="T47" fmla="*/ 45 h 176"/>
              <a:gd name="T48" fmla="*/ 109 w 160"/>
              <a:gd name="T49" fmla="*/ 47 h 176"/>
              <a:gd name="T50" fmla="*/ 111 w 160"/>
              <a:gd name="T51" fmla="*/ 49 h 176"/>
              <a:gd name="T52" fmla="*/ 88 w 160"/>
              <a:gd name="T53" fmla="*/ 71 h 176"/>
              <a:gd name="T54" fmla="*/ 67 w 160"/>
              <a:gd name="T55" fmla="*/ 58 h 176"/>
              <a:gd name="T56" fmla="*/ 33 w 160"/>
              <a:gd name="T57" fmla="*/ 82 h 176"/>
              <a:gd name="T58" fmla="*/ 36 w 160"/>
              <a:gd name="T59" fmla="*/ 82 h 176"/>
              <a:gd name="T60" fmla="*/ 86 w 160"/>
              <a:gd name="T61" fmla="*/ 75 h 176"/>
              <a:gd name="T62" fmla="*/ 123 w 160"/>
              <a:gd name="T63" fmla="*/ 51 h 176"/>
              <a:gd name="T64" fmla="*/ 123 w 160"/>
              <a:gd name="T65" fmla="*/ 64 h 176"/>
              <a:gd name="T66" fmla="*/ 126 w 160"/>
              <a:gd name="T67" fmla="*/ 63 h 176"/>
              <a:gd name="T68" fmla="*/ 128 w 160"/>
              <a:gd name="T69" fmla="*/ 46 h 176"/>
              <a:gd name="T70" fmla="*/ 147 w 160"/>
              <a:gd name="T71" fmla="*/ 34 h 176"/>
              <a:gd name="T72" fmla="*/ 80 w 160"/>
              <a:gd name="T73" fmla="*/ 0 h 176"/>
              <a:gd name="T74" fmla="*/ 13 w 160"/>
              <a:gd name="T75" fmla="*/ 34 h 176"/>
              <a:gd name="T76" fmla="*/ 0 w 160"/>
              <a:gd name="T77" fmla="*/ 119 h 176"/>
              <a:gd name="T78" fmla="*/ 67 w 160"/>
              <a:gd name="T79" fmla="*/ 173 h 176"/>
              <a:gd name="T80" fmla="*/ 93 w 160"/>
              <a:gd name="T81" fmla="*/ 173 h 176"/>
              <a:gd name="T82" fmla="*/ 160 w 160"/>
              <a:gd name="T83" fmla="*/ 119 h 176"/>
              <a:gd name="T84" fmla="*/ 147 w 160"/>
              <a:gd name="T85" fmla="*/ 34 h 176"/>
              <a:gd name="T86" fmla="*/ 143 w 160"/>
              <a:gd name="T87" fmla="*/ 135 h 176"/>
              <a:gd name="T88" fmla="*/ 80 w 160"/>
              <a:gd name="T89" fmla="*/ 168 h 176"/>
              <a:gd name="T90" fmla="*/ 17 w 160"/>
              <a:gd name="T91" fmla="*/ 135 h 176"/>
              <a:gd name="T92" fmla="*/ 8 w 160"/>
              <a:gd name="T93" fmla="*/ 57 h 176"/>
              <a:gd name="T94" fmla="*/ 71 w 160"/>
              <a:gd name="T95" fmla="*/ 10 h 176"/>
              <a:gd name="T96" fmla="*/ 89 w 160"/>
              <a:gd name="T97" fmla="*/ 10 h 176"/>
              <a:gd name="T98" fmla="*/ 152 w 160"/>
              <a:gd name="T99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0" h="176">
                <a:moveTo>
                  <a:pt x="54" y="124"/>
                </a:moveTo>
                <a:cubicBezTo>
                  <a:pt x="36" y="124"/>
                  <a:pt x="36" y="124"/>
                  <a:pt x="36" y="124"/>
                </a:cubicBezTo>
                <a:cubicBezTo>
                  <a:pt x="36" y="94"/>
                  <a:pt x="36" y="94"/>
                  <a:pt x="36" y="94"/>
                </a:cubicBezTo>
                <a:cubicBezTo>
                  <a:pt x="36" y="93"/>
                  <a:pt x="35" y="92"/>
                  <a:pt x="34" y="92"/>
                </a:cubicBezTo>
                <a:cubicBezTo>
                  <a:pt x="33" y="92"/>
                  <a:pt x="32" y="93"/>
                  <a:pt x="32" y="94"/>
                </a:cubicBezTo>
                <a:cubicBezTo>
                  <a:pt x="32" y="126"/>
                  <a:pt x="32" y="126"/>
                  <a:pt x="32" y="126"/>
                </a:cubicBezTo>
                <a:cubicBezTo>
                  <a:pt x="32" y="127"/>
                  <a:pt x="33" y="128"/>
                  <a:pt x="34" y="128"/>
                </a:cubicBezTo>
                <a:cubicBezTo>
                  <a:pt x="54" y="128"/>
                  <a:pt x="54" y="128"/>
                  <a:pt x="54" y="128"/>
                </a:cubicBezTo>
                <a:cubicBezTo>
                  <a:pt x="55" y="128"/>
                  <a:pt x="56" y="127"/>
                  <a:pt x="56" y="126"/>
                </a:cubicBezTo>
                <a:cubicBezTo>
                  <a:pt x="56" y="125"/>
                  <a:pt x="55" y="124"/>
                  <a:pt x="54" y="124"/>
                </a:cubicBezTo>
                <a:close/>
                <a:moveTo>
                  <a:pt x="90" y="92"/>
                </a:moveTo>
                <a:cubicBezTo>
                  <a:pt x="66" y="92"/>
                  <a:pt x="66" y="92"/>
                  <a:pt x="66" y="92"/>
                </a:cubicBezTo>
                <a:cubicBezTo>
                  <a:pt x="65" y="92"/>
                  <a:pt x="64" y="93"/>
                  <a:pt x="64" y="94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64" y="127"/>
                  <a:pt x="65" y="128"/>
                  <a:pt x="66" y="128"/>
                </a:cubicBezTo>
                <a:cubicBezTo>
                  <a:pt x="90" y="128"/>
                  <a:pt x="90" y="128"/>
                  <a:pt x="90" y="128"/>
                </a:cubicBezTo>
                <a:cubicBezTo>
                  <a:pt x="91" y="128"/>
                  <a:pt x="92" y="127"/>
                  <a:pt x="92" y="126"/>
                </a:cubicBezTo>
                <a:cubicBezTo>
                  <a:pt x="92" y="94"/>
                  <a:pt x="92" y="94"/>
                  <a:pt x="92" y="94"/>
                </a:cubicBezTo>
                <a:cubicBezTo>
                  <a:pt x="92" y="93"/>
                  <a:pt x="91" y="92"/>
                  <a:pt x="90" y="92"/>
                </a:cubicBezTo>
                <a:close/>
                <a:moveTo>
                  <a:pt x="88" y="124"/>
                </a:moveTo>
                <a:cubicBezTo>
                  <a:pt x="68" y="124"/>
                  <a:pt x="68" y="124"/>
                  <a:pt x="68" y="124"/>
                </a:cubicBezTo>
                <a:cubicBezTo>
                  <a:pt x="68" y="96"/>
                  <a:pt x="68" y="96"/>
                  <a:pt x="68" y="96"/>
                </a:cubicBezTo>
                <a:cubicBezTo>
                  <a:pt x="88" y="96"/>
                  <a:pt x="88" y="96"/>
                  <a:pt x="88" y="96"/>
                </a:cubicBezTo>
                <a:lnTo>
                  <a:pt x="88" y="124"/>
                </a:lnTo>
                <a:close/>
                <a:moveTo>
                  <a:pt x="126" y="96"/>
                </a:moveTo>
                <a:cubicBezTo>
                  <a:pt x="127" y="96"/>
                  <a:pt x="128" y="95"/>
                  <a:pt x="128" y="94"/>
                </a:cubicBezTo>
                <a:cubicBezTo>
                  <a:pt x="128" y="93"/>
                  <a:pt x="127" y="92"/>
                  <a:pt x="126" y="92"/>
                </a:cubicBezTo>
                <a:cubicBezTo>
                  <a:pt x="102" y="92"/>
                  <a:pt x="102" y="92"/>
                  <a:pt x="102" y="92"/>
                </a:cubicBezTo>
                <a:cubicBezTo>
                  <a:pt x="101" y="92"/>
                  <a:pt x="100" y="93"/>
                  <a:pt x="100" y="94"/>
                </a:cubicBezTo>
                <a:cubicBezTo>
                  <a:pt x="100" y="126"/>
                  <a:pt x="100" y="126"/>
                  <a:pt x="100" y="126"/>
                </a:cubicBezTo>
                <a:cubicBezTo>
                  <a:pt x="100" y="127"/>
                  <a:pt x="101" y="128"/>
                  <a:pt x="102" y="128"/>
                </a:cubicBezTo>
                <a:cubicBezTo>
                  <a:pt x="126" y="128"/>
                  <a:pt x="126" y="128"/>
                  <a:pt x="126" y="128"/>
                </a:cubicBezTo>
                <a:cubicBezTo>
                  <a:pt x="127" y="128"/>
                  <a:pt x="128" y="127"/>
                  <a:pt x="128" y="126"/>
                </a:cubicBezTo>
                <a:cubicBezTo>
                  <a:pt x="128" y="110"/>
                  <a:pt x="128" y="110"/>
                  <a:pt x="128" y="110"/>
                </a:cubicBezTo>
                <a:cubicBezTo>
                  <a:pt x="128" y="109"/>
                  <a:pt x="127" y="108"/>
                  <a:pt x="126" y="108"/>
                </a:cubicBezTo>
                <a:cubicBezTo>
                  <a:pt x="114" y="108"/>
                  <a:pt x="114" y="108"/>
                  <a:pt x="114" y="108"/>
                </a:cubicBezTo>
                <a:cubicBezTo>
                  <a:pt x="113" y="108"/>
                  <a:pt x="112" y="109"/>
                  <a:pt x="112" y="110"/>
                </a:cubicBezTo>
                <a:cubicBezTo>
                  <a:pt x="112" y="111"/>
                  <a:pt x="113" y="112"/>
                  <a:pt x="114" y="112"/>
                </a:cubicBezTo>
                <a:cubicBezTo>
                  <a:pt x="124" y="112"/>
                  <a:pt x="124" y="112"/>
                  <a:pt x="124" y="112"/>
                </a:cubicBezTo>
                <a:cubicBezTo>
                  <a:pt x="124" y="124"/>
                  <a:pt x="124" y="124"/>
                  <a:pt x="124" y="124"/>
                </a:cubicBezTo>
                <a:cubicBezTo>
                  <a:pt x="104" y="124"/>
                  <a:pt x="104" y="124"/>
                  <a:pt x="104" y="124"/>
                </a:cubicBezTo>
                <a:cubicBezTo>
                  <a:pt x="104" y="96"/>
                  <a:pt x="104" y="96"/>
                  <a:pt x="104" y="96"/>
                </a:cubicBezTo>
                <a:lnTo>
                  <a:pt x="126" y="96"/>
                </a:lnTo>
                <a:close/>
                <a:moveTo>
                  <a:pt x="128" y="45"/>
                </a:moveTo>
                <a:cubicBezTo>
                  <a:pt x="127" y="44"/>
                  <a:pt x="127" y="44"/>
                  <a:pt x="127" y="44"/>
                </a:cubicBezTo>
                <a:cubicBezTo>
                  <a:pt x="127" y="44"/>
                  <a:pt x="127" y="44"/>
                  <a:pt x="127" y="44"/>
                </a:cubicBezTo>
                <a:cubicBezTo>
                  <a:pt x="126" y="44"/>
                  <a:pt x="126" y="44"/>
                  <a:pt x="126" y="44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0" y="45"/>
                  <a:pt x="109" y="46"/>
                  <a:pt x="109" y="47"/>
                </a:cubicBezTo>
                <a:cubicBezTo>
                  <a:pt x="109" y="47"/>
                  <a:pt x="109" y="47"/>
                  <a:pt x="109" y="47"/>
                </a:cubicBezTo>
                <a:cubicBezTo>
                  <a:pt x="109" y="48"/>
                  <a:pt x="110" y="49"/>
                  <a:pt x="111" y="49"/>
                </a:cubicBezTo>
                <a:cubicBezTo>
                  <a:pt x="111" y="49"/>
                  <a:pt x="111" y="49"/>
                  <a:pt x="111" y="49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88" y="71"/>
                  <a:pt x="88" y="71"/>
                  <a:pt x="88" y="71"/>
                </a:cubicBezTo>
                <a:cubicBezTo>
                  <a:pt x="70" y="58"/>
                  <a:pt x="70" y="58"/>
                  <a:pt x="70" y="58"/>
                </a:cubicBezTo>
                <a:cubicBezTo>
                  <a:pt x="69" y="58"/>
                  <a:pt x="68" y="58"/>
                  <a:pt x="67" y="58"/>
                </a:cubicBezTo>
                <a:cubicBezTo>
                  <a:pt x="33" y="79"/>
                  <a:pt x="33" y="79"/>
                  <a:pt x="33" y="79"/>
                </a:cubicBezTo>
                <a:cubicBezTo>
                  <a:pt x="32" y="80"/>
                  <a:pt x="32" y="81"/>
                  <a:pt x="33" y="82"/>
                </a:cubicBezTo>
                <a:cubicBezTo>
                  <a:pt x="34" y="83"/>
                  <a:pt x="35" y="83"/>
                  <a:pt x="36" y="82"/>
                </a:cubicBezTo>
                <a:cubicBezTo>
                  <a:pt x="36" y="82"/>
                  <a:pt x="36" y="82"/>
                  <a:pt x="36" y="82"/>
                </a:cubicBezTo>
                <a:cubicBezTo>
                  <a:pt x="68" y="62"/>
                  <a:pt x="68" y="62"/>
                  <a:pt x="68" y="62"/>
                </a:cubicBezTo>
                <a:cubicBezTo>
                  <a:pt x="86" y="75"/>
                  <a:pt x="86" y="75"/>
                  <a:pt x="86" y="75"/>
                </a:cubicBezTo>
                <a:cubicBezTo>
                  <a:pt x="87" y="76"/>
                  <a:pt x="88" y="76"/>
                  <a:pt x="89" y="75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2" y="62"/>
                  <a:pt x="122" y="62"/>
                  <a:pt x="122" y="62"/>
                </a:cubicBezTo>
                <a:cubicBezTo>
                  <a:pt x="122" y="63"/>
                  <a:pt x="122" y="64"/>
                  <a:pt x="12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5" y="64"/>
                  <a:pt x="126" y="64"/>
                  <a:pt x="126" y="63"/>
                </a:cubicBezTo>
                <a:cubicBezTo>
                  <a:pt x="128" y="47"/>
                  <a:pt x="128" y="47"/>
                  <a:pt x="128" y="47"/>
                </a:cubicBezTo>
                <a:cubicBezTo>
                  <a:pt x="128" y="46"/>
                  <a:pt x="128" y="46"/>
                  <a:pt x="128" y="46"/>
                </a:cubicBezTo>
                <a:cubicBezTo>
                  <a:pt x="128" y="45"/>
                  <a:pt x="128" y="45"/>
                  <a:pt x="128" y="45"/>
                </a:cubicBezTo>
                <a:close/>
                <a:moveTo>
                  <a:pt x="147" y="34"/>
                </a:moveTo>
                <a:cubicBezTo>
                  <a:pt x="93" y="3"/>
                  <a:pt x="93" y="3"/>
                  <a:pt x="93" y="3"/>
                </a:cubicBezTo>
                <a:cubicBezTo>
                  <a:pt x="89" y="1"/>
                  <a:pt x="85" y="0"/>
                  <a:pt x="80" y="0"/>
                </a:cubicBezTo>
                <a:cubicBezTo>
                  <a:pt x="75" y="0"/>
                  <a:pt x="71" y="1"/>
                  <a:pt x="67" y="3"/>
                </a:cubicBezTo>
                <a:cubicBezTo>
                  <a:pt x="13" y="34"/>
                  <a:pt x="13" y="34"/>
                  <a:pt x="13" y="34"/>
                </a:cubicBezTo>
                <a:cubicBezTo>
                  <a:pt x="6" y="38"/>
                  <a:pt x="0" y="48"/>
                  <a:pt x="0" y="5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128"/>
                  <a:pt x="6" y="137"/>
                  <a:pt x="13" y="142"/>
                </a:cubicBezTo>
                <a:cubicBezTo>
                  <a:pt x="67" y="173"/>
                  <a:pt x="67" y="173"/>
                  <a:pt x="67" y="173"/>
                </a:cubicBezTo>
                <a:cubicBezTo>
                  <a:pt x="70" y="175"/>
                  <a:pt x="75" y="176"/>
                  <a:pt x="80" y="176"/>
                </a:cubicBezTo>
                <a:cubicBezTo>
                  <a:pt x="85" y="176"/>
                  <a:pt x="89" y="175"/>
                  <a:pt x="93" y="173"/>
                </a:cubicBezTo>
                <a:cubicBezTo>
                  <a:pt x="147" y="142"/>
                  <a:pt x="147" y="142"/>
                  <a:pt x="147" y="142"/>
                </a:cubicBezTo>
                <a:cubicBezTo>
                  <a:pt x="154" y="137"/>
                  <a:pt x="160" y="128"/>
                  <a:pt x="160" y="119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48"/>
                  <a:pt x="154" y="38"/>
                  <a:pt x="147" y="34"/>
                </a:cubicBezTo>
                <a:close/>
                <a:moveTo>
                  <a:pt x="152" y="119"/>
                </a:moveTo>
                <a:cubicBezTo>
                  <a:pt x="152" y="125"/>
                  <a:pt x="148" y="132"/>
                  <a:pt x="143" y="135"/>
                </a:cubicBezTo>
                <a:cubicBezTo>
                  <a:pt x="89" y="166"/>
                  <a:pt x="89" y="166"/>
                  <a:pt x="89" y="166"/>
                </a:cubicBezTo>
                <a:cubicBezTo>
                  <a:pt x="87" y="167"/>
                  <a:pt x="84" y="168"/>
                  <a:pt x="80" y="168"/>
                </a:cubicBezTo>
                <a:cubicBezTo>
                  <a:pt x="76" y="168"/>
                  <a:pt x="73" y="167"/>
                  <a:pt x="71" y="166"/>
                </a:cubicBezTo>
                <a:cubicBezTo>
                  <a:pt x="17" y="135"/>
                  <a:pt x="17" y="135"/>
                  <a:pt x="17" y="135"/>
                </a:cubicBezTo>
                <a:cubicBezTo>
                  <a:pt x="12" y="132"/>
                  <a:pt x="8" y="125"/>
                  <a:pt x="8" y="119"/>
                </a:cubicBezTo>
                <a:cubicBezTo>
                  <a:pt x="8" y="57"/>
                  <a:pt x="8" y="57"/>
                  <a:pt x="8" y="57"/>
                </a:cubicBezTo>
                <a:cubicBezTo>
                  <a:pt x="8" y="51"/>
                  <a:pt x="12" y="44"/>
                  <a:pt x="17" y="41"/>
                </a:cubicBezTo>
                <a:cubicBezTo>
                  <a:pt x="71" y="10"/>
                  <a:pt x="71" y="10"/>
                  <a:pt x="71" y="10"/>
                </a:cubicBezTo>
                <a:cubicBezTo>
                  <a:pt x="73" y="9"/>
                  <a:pt x="76" y="8"/>
                  <a:pt x="80" y="8"/>
                </a:cubicBezTo>
                <a:cubicBezTo>
                  <a:pt x="84" y="8"/>
                  <a:pt x="87" y="9"/>
                  <a:pt x="89" y="10"/>
                </a:cubicBezTo>
                <a:cubicBezTo>
                  <a:pt x="143" y="41"/>
                  <a:pt x="143" y="41"/>
                  <a:pt x="143" y="41"/>
                </a:cubicBezTo>
                <a:cubicBezTo>
                  <a:pt x="148" y="44"/>
                  <a:pt x="152" y="51"/>
                  <a:pt x="152" y="57"/>
                </a:cubicBezTo>
                <a:cubicBezTo>
                  <a:pt x="152" y="119"/>
                  <a:pt x="152" y="119"/>
                  <a:pt x="152" y="11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8084051" y="1564454"/>
            <a:ext cx="306168" cy="308552"/>
          </a:xfrm>
          <a:custGeom>
            <a:avLst/>
            <a:gdLst>
              <a:gd name="T0" fmla="*/ 24 w 160"/>
              <a:gd name="T1" fmla="*/ 141 h 161"/>
              <a:gd name="T2" fmla="*/ 136 w 160"/>
              <a:gd name="T3" fmla="*/ 141 h 161"/>
              <a:gd name="T4" fmla="*/ 136 w 160"/>
              <a:gd name="T5" fmla="*/ 137 h 161"/>
              <a:gd name="T6" fmla="*/ 24 w 160"/>
              <a:gd name="T7" fmla="*/ 137 h 161"/>
              <a:gd name="T8" fmla="*/ 24 w 160"/>
              <a:gd name="T9" fmla="*/ 141 h 161"/>
              <a:gd name="T10" fmla="*/ 24 w 160"/>
              <a:gd name="T11" fmla="*/ 101 h 161"/>
              <a:gd name="T12" fmla="*/ 136 w 160"/>
              <a:gd name="T13" fmla="*/ 101 h 161"/>
              <a:gd name="T14" fmla="*/ 136 w 160"/>
              <a:gd name="T15" fmla="*/ 97 h 161"/>
              <a:gd name="T16" fmla="*/ 24 w 160"/>
              <a:gd name="T17" fmla="*/ 97 h 161"/>
              <a:gd name="T18" fmla="*/ 24 w 160"/>
              <a:gd name="T19" fmla="*/ 101 h 161"/>
              <a:gd name="T20" fmla="*/ 24 w 160"/>
              <a:gd name="T21" fmla="*/ 121 h 161"/>
              <a:gd name="T22" fmla="*/ 136 w 160"/>
              <a:gd name="T23" fmla="*/ 121 h 161"/>
              <a:gd name="T24" fmla="*/ 136 w 160"/>
              <a:gd name="T25" fmla="*/ 117 h 161"/>
              <a:gd name="T26" fmla="*/ 24 w 160"/>
              <a:gd name="T27" fmla="*/ 117 h 161"/>
              <a:gd name="T28" fmla="*/ 24 w 160"/>
              <a:gd name="T29" fmla="*/ 121 h 161"/>
              <a:gd name="T30" fmla="*/ 151 w 160"/>
              <a:gd name="T31" fmla="*/ 39 h 161"/>
              <a:gd name="T32" fmla="*/ 89 w 160"/>
              <a:gd name="T33" fmla="*/ 3 h 161"/>
              <a:gd name="T34" fmla="*/ 72 w 160"/>
              <a:gd name="T35" fmla="*/ 3 h 161"/>
              <a:gd name="T36" fmla="*/ 9 w 160"/>
              <a:gd name="T37" fmla="*/ 39 h 161"/>
              <a:gd name="T38" fmla="*/ 0 w 160"/>
              <a:gd name="T39" fmla="*/ 54 h 161"/>
              <a:gd name="T40" fmla="*/ 0 w 160"/>
              <a:gd name="T41" fmla="*/ 157 h 161"/>
              <a:gd name="T42" fmla="*/ 4 w 160"/>
              <a:gd name="T43" fmla="*/ 161 h 161"/>
              <a:gd name="T44" fmla="*/ 8 w 160"/>
              <a:gd name="T45" fmla="*/ 157 h 161"/>
              <a:gd name="T46" fmla="*/ 8 w 160"/>
              <a:gd name="T47" fmla="*/ 54 h 161"/>
              <a:gd name="T48" fmla="*/ 12 w 160"/>
              <a:gd name="T49" fmla="*/ 46 h 161"/>
              <a:gd name="T50" fmla="*/ 75 w 160"/>
              <a:gd name="T51" fmla="*/ 10 h 161"/>
              <a:gd name="T52" fmla="*/ 85 w 160"/>
              <a:gd name="T53" fmla="*/ 10 h 161"/>
              <a:gd name="T54" fmla="*/ 148 w 160"/>
              <a:gd name="T55" fmla="*/ 46 h 161"/>
              <a:gd name="T56" fmla="*/ 153 w 160"/>
              <a:gd name="T57" fmla="*/ 54 h 161"/>
              <a:gd name="T58" fmla="*/ 153 w 160"/>
              <a:gd name="T59" fmla="*/ 157 h 161"/>
              <a:gd name="T60" fmla="*/ 156 w 160"/>
              <a:gd name="T61" fmla="*/ 161 h 161"/>
              <a:gd name="T62" fmla="*/ 160 w 160"/>
              <a:gd name="T63" fmla="*/ 157 h 161"/>
              <a:gd name="T64" fmla="*/ 160 w 160"/>
              <a:gd name="T65" fmla="*/ 54 h 161"/>
              <a:gd name="T66" fmla="*/ 151 w 160"/>
              <a:gd name="T67" fmla="*/ 39 h 161"/>
              <a:gd name="T68" fmla="*/ 24 w 160"/>
              <a:gd name="T69" fmla="*/ 61 h 161"/>
              <a:gd name="T70" fmla="*/ 136 w 160"/>
              <a:gd name="T71" fmla="*/ 61 h 161"/>
              <a:gd name="T72" fmla="*/ 136 w 160"/>
              <a:gd name="T73" fmla="*/ 57 h 161"/>
              <a:gd name="T74" fmla="*/ 24 w 160"/>
              <a:gd name="T75" fmla="*/ 57 h 161"/>
              <a:gd name="T76" fmla="*/ 24 w 160"/>
              <a:gd name="T77" fmla="*/ 61 h 161"/>
              <a:gd name="T78" fmla="*/ 24 w 160"/>
              <a:gd name="T79" fmla="*/ 81 h 161"/>
              <a:gd name="T80" fmla="*/ 136 w 160"/>
              <a:gd name="T81" fmla="*/ 81 h 161"/>
              <a:gd name="T82" fmla="*/ 136 w 160"/>
              <a:gd name="T83" fmla="*/ 77 h 161"/>
              <a:gd name="T84" fmla="*/ 24 w 160"/>
              <a:gd name="T85" fmla="*/ 77 h 161"/>
              <a:gd name="T86" fmla="*/ 24 w 160"/>
              <a:gd name="T87" fmla="*/ 8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0" h="161">
                <a:moveTo>
                  <a:pt x="24" y="141"/>
                </a:moveTo>
                <a:cubicBezTo>
                  <a:pt x="136" y="141"/>
                  <a:pt x="136" y="141"/>
                  <a:pt x="136" y="141"/>
                </a:cubicBezTo>
                <a:cubicBezTo>
                  <a:pt x="136" y="137"/>
                  <a:pt x="136" y="137"/>
                  <a:pt x="136" y="137"/>
                </a:cubicBezTo>
                <a:cubicBezTo>
                  <a:pt x="24" y="137"/>
                  <a:pt x="24" y="137"/>
                  <a:pt x="24" y="137"/>
                </a:cubicBezTo>
                <a:lnTo>
                  <a:pt x="24" y="141"/>
                </a:lnTo>
                <a:close/>
                <a:moveTo>
                  <a:pt x="24" y="101"/>
                </a:moveTo>
                <a:cubicBezTo>
                  <a:pt x="136" y="101"/>
                  <a:pt x="136" y="101"/>
                  <a:pt x="136" y="101"/>
                </a:cubicBezTo>
                <a:cubicBezTo>
                  <a:pt x="136" y="97"/>
                  <a:pt x="136" y="97"/>
                  <a:pt x="136" y="97"/>
                </a:cubicBezTo>
                <a:cubicBezTo>
                  <a:pt x="24" y="97"/>
                  <a:pt x="24" y="97"/>
                  <a:pt x="24" y="97"/>
                </a:cubicBezTo>
                <a:lnTo>
                  <a:pt x="24" y="101"/>
                </a:lnTo>
                <a:close/>
                <a:moveTo>
                  <a:pt x="24" y="121"/>
                </a:moveTo>
                <a:cubicBezTo>
                  <a:pt x="136" y="121"/>
                  <a:pt x="136" y="121"/>
                  <a:pt x="136" y="121"/>
                </a:cubicBezTo>
                <a:cubicBezTo>
                  <a:pt x="136" y="117"/>
                  <a:pt x="136" y="117"/>
                  <a:pt x="136" y="117"/>
                </a:cubicBezTo>
                <a:cubicBezTo>
                  <a:pt x="24" y="117"/>
                  <a:pt x="24" y="117"/>
                  <a:pt x="24" y="117"/>
                </a:cubicBezTo>
                <a:lnTo>
                  <a:pt x="24" y="121"/>
                </a:lnTo>
                <a:close/>
                <a:moveTo>
                  <a:pt x="151" y="39"/>
                </a:moveTo>
                <a:cubicBezTo>
                  <a:pt x="89" y="3"/>
                  <a:pt x="89" y="3"/>
                  <a:pt x="89" y="3"/>
                </a:cubicBezTo>
                <a:cubicBezTo>
                  <a:pt x="84" y="0"/>
                  <a:pt x="76" y="0"/>
                  <a:pt x="72" y="3"/>
                </a:cubicBezTo>
                <a:cubicBezTo>
                  <a:pt x="9" y="39"/>
                  <a:pt x="9" y="39"/>
                  <a:pt x="9" y="39"/>
                </a:cubicBezTo>
                <a:cubicBezTo>
                  <a:pt x="4" y="42"/>
                  <a:pt x="0" y="48"/>
                  <a:pt x="0" y="54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59"/>
                  <a:pt x="2" y="161"/>
                  <a:pt x="4" y="161"/>
                </a:cubicBezTo>
                <a:cubicBezTo>
                  <a:pt x="6" y="161"/>
                  <a:pt x="8" y="159"/>
                  <a:pt x="8" y="157"/>
                </a:cubicBezTo>
                <a:cubicBezTo>
                  <a:pt x="8" y="54"/>
                  <a:pt x="8" y="54"/>
                  <a:pt x="8" y="54"/>
                </a:cubicBezTo>
                <a:cubicBezTo>
                  <a:pt x="8" y="51"/>
                  <a:pt x="10" y="47"/>
                  <a:pt x="12" y="46"/>
                </a:cubicBezTo>
                <a:cubicBezTo>
                  <a:pt x="75" y="10"/>
                  <a:pt x="75" y="10"/>
                  <a:pt x="75" y="10"/>
                </a:cubicBezTo>
                <a:cubicBezTo>
                  <a:pt x="78" y="9"/>
                  <a:pt x="82" y="9"/>
                  <a:pt x="85" y="10"/>
                </a:cubicBezTo>
                <a:cubicBezTo>
                  <a:pt x="148" y="46"/>
                  <a:pt x="148" y="46"/>
                  <a:pt x="148" y="46"/>
                </a:cubicBezTo>
                <a:cubicBezTo>
                  <a:pt x="150" y="47"/>
                  <a:pt x="153" y="51"/>
                  <a:pt x="153" y="54"/>
                </a:cubicBezTo>
                <a:cubicBezTo>
                  <a:pt x="153" y="157"/>
                  <a:pt x="153" y="157"/>
                  <a:pt x="153" y="157"/>
                </a:cubicBezTo>
                <a:cubicBezTo>
                  <a:pt x="153" y="159"/>
                  <a:pt x="154" y="161"/>
                  <a:pt x="156" y="161"/>
                </a:cubicBezTo>
                <a:cubicBezTo>
                  <a:pt x="158" y="161"/>
                  <a:pt x="160" y="159"/>
                  <a:pt x="160" y="157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60" y="48"/>
                  <a:pt x="156" y="42"/>
                  <a:pt x="151" y="39"/>
                </a:cubicBezTo>
                <a:close/>
                <a:moveTo>
                  <a:pt x="24" y="61"/>
                </a:moveTo>
                <a:cubicBezTo>
                  <a:pt x="136" y="61"/>
                  <a:pt x="136" y="61"/>
                  <a:pt x="136" y="61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24" y="57"/>
                  <a:pt x="24" y="57"/>
                  <a:pt x="24" y="57"/>
                </a:cubicBezTo>
                <a:lnTo>
                  <a:pt x="24" y="61"/>
                </a:lnTo>
                <a:close/>
                <a:moveTo>
                  <a:pt x="24" y="81"/>
                </a:moveTo>
                <a:cubicBezTo>
                  <a:pt x="136" y="81"/>
                  <a:pt x="136" y="81"/>
                  <a:pt x="136" y="81"/>
                </a:cubicBezTo>
                <a:cubicBezTo>
                  <a:pt x="136" y="77"/>
                  <a:pt x="136" y="77"/>
                  <a:pt x="136" y="77"/>
                </a:cubicBezTo>
                <a:cubicBezTo>
                  <a:pt x="24" y="77"/>
                  <a:pt x="24" y="77"/>
                  <a:pt x="24" y="77"/>
                </a:cubicBezTo>
                <a:lnTo>
                  <a:pt x="24" y="81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61" tIns="45731" rIns="91461" bIns="45731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0" name="TextBox 266"/>
          <p:cNvSpPr txBox="1"/>
          <p:nvPr/>
        </p:nvSpPr>
        <p:spPr>
          <a:xfrm>
            <a:off x="7994120" y="1842927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DWS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49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封面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比9浅色 - CH.pptx" id="{3D04371C-1BE5-4CFE-BB34-5F60C1B596F8}" vid="{D25EDA31-7B2C-4094-971B-4E5AA49C901B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比9浅色 - CH.pptx" id="{3D04371C-1BE5-4CFE-BB34-5F60C1B596F8}" vid="{01B87725-EA18-4333-BBA3-6918DC2C6E1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143933</TotalTime>
  <Words>560</Words>
  <Application>Microsoft Office PowerPoint</Application>
  <PresentationFormat>自定义</PresentationFormat>
  <Paragraphs>399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微软雅黑</vt:lpstr>
      <vt:lpstr>微软雅黑</vt:lpstr>
      <vt:lpstr>Arial</vt:lpstr>
      <vt:lpstr>Calibri</vt:lpstr>
      <vt:lpstr>封面01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Lixuebin</dc:creator>
  <cp:lastModifiedBy>shimeng (F)</cp:lastModifiedBy>
  <cp:revision>2994</cp:revision>
  <dcterms:modified xsi:type="dcterms:W3CDTF">2021-07-20T01:02:38Z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(3)krMFXMVpfd2xHDHRLH/Iwku9qmPXvI7m0MVwIqILxfuqYFJjWi7hkdSQlOYJueP8wwuZxEtZ
FbL77hfhV+ryOMzK3yazhER3ELFGOB6d8SY3qLYlbNq3BDb4YW0LpzA2v3wURCyThDP98Rih
5BDbBZvoTkRHyfM2VuqM4biy7AdyM3RGwkKX+w7AHzPtuL0YDO7+g8VIM7Uu6BZRWbRPCH5D
Vm1oTmI2ajpv+eUYaW</vt:lpwstr>
  </property>
  <property fmtid="{D5CDD505-2E9C-101B-9397-08002B2CF9AE}" pid="3" name="_2015_ms_pID_7253431">
    <vt:lpwstr>TeS2A+ki89ZDeVGlOQJTv5cVBsbnRdn3W80OyAAsOlmFMXajYYfajL
hSJOjo9C/rXnqsYnc1A9XSimtOW1vAu5asRLp+l4X3NrxrJxzjSeJ4MaTQOzUYIAvcLp7NM6
U1da1tzLhoZ5dlZ1HTdiydT19HGoPWF+w4FWeSu1fs9RGxKRUg9G9CiQvuhQ1xoesQ91fDuu
PChv3+mMJoy7f+5RDpmdoOg/U8M1si7G2NDG</vt:lpwstr>
  </property>
  <property fmtid="{D5CDD505-2E9C-101B-9397-08002B2CF9AE}" pid="4" name="_2015_ms_pID_7253432">
    <vt:lpwstr>t/QKx4ad4+Rz4puOWZyl97E=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1615189695</vt:lpwstr>
  </property>
</Properties>
</file>