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9DF-9037-4821-B3EB-BF0C1AF6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2B84F-DEB6-4A00-BC0C-193F95D0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7105-E712-40A9-AAAB-8BC3FEF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AF8E-0EC8-475B-A553-685D5C2A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51B-0DF0-4827-B7E7-A8544F01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EAD-7D3F-4E73-91F3-86200FA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00B6-FA13-4926-961E-9BB48F0C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1EBB-A340-4208-92CB-A6CC71CD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472-5858-496E-96AF-6D884F6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7EAB-8D81-4892-9EA3-02BF3FF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F817-D2AE-4B35-83D0-C4250CD8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2F6DD-63EC-47E5-8C56-079C1A6E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1F8A-2EE6-49A8-BF31-1436E56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33F1-D839-435B-94A5-A83E9AD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5AC0-3E95-4BAD-9E64-CC5EF3F2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C12F-C3AA-4216-9E15-8AB02939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92AB-1F85-48D6-98B0-B0A25A57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9271-D296-4E04-BDC4-B670653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0713-E4FA-474E-9931-826D1DEE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613A-0D61-4B0A-9B8F-48CB41A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555-C5DA-4C95-B834-4D801F3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AA9F-3E09-4FA1-A344-43C452AD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DC5B-F1BA-4DE7-94AD-D9DCFD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8F8A-4B5C-4A1A-ADA6-D23FF2F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9AA8-66E7-4D60-A689-D46952E7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097-9BFE-48AB-8243-A69D9634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4FB3-6F3A-4CA5-9205-E6624419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647E-D215-43A3-BC53-7F96D0ED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D433-C7A5-4894-9A9B-7055617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0476-AB81-48CA-B5C4-7C4CEFB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EC52-824B-42E2-A838-2859E7F7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EF4-07D7-42FF-8FA6-7F081835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3F51-09BB-46EE-ACEA-7C572832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AFD7-33EB-4DF4-9E1C-12AD833B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84524-E6AC-4FCE-AFDA-290FEAB52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CC28-0321-4213-B530-492467FC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4B7FC-4FA0-4311-8F21-449DF892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432C-6170-43F8-952E-CF36E98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E93E6-BD15-4195-9956-76320F59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2340-982C-440D-B04D-3614BB3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445A-B4D7-4B0B-BEF2-EA1172A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34E0-89CF-4841-AB6B-8CA21A19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E8268-FC51-4056-A2C7-021F36F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E602F-233B-44AF-AFE0-3089542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BF0B8-A985-4776-81BB-AF245A0D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3A67-DDD4-429A-A540-92F4D11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6A1-C9ED-4BCB-9EEC-650E49E8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B34-8215-458F-9C74-754C3FC7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4C778-0D82-486A-B79E-9CC4F88E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9DE0-7ED9-4887-B58B-FD308C09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CBD7-684D-48A3-9BDA-0FB8892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E1E15-CCA8-482E-B479-321AEDF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35EE-AB2A-44A1-A183-69FBB16D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0D0A8-FE0F-4B37-B45B-8B3D567D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3D479-B2E9-45BC-9DFE-F25E43B5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B0EB-82FB-481B-817F-F78C7A33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BEDF-8F55-496F-8AAA-AB4CC7BF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96672-000B-4B62-B32B-C85992E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6976-E0EF-4433-8BAC-CFC77EB9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2602-06AB-4EEB-9A4E-13C770C1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64FA-01EA-484E-AE99-76C4C824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A6F8-1C47-4BB8-A7F5-CF2765752BC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9854-B246-463A-817E-4D66CE9B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243C-2116-422E-A300-C7FDF251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1024F8-3746-49E4-80EC-79FE8C3C89F1}"/>
              </a:ext>
            </a:extLst>
          </p:cNvPr>
          <p:cNvSpPr txBox="1"/>
          <p:nvPr/>
        </p:nvSpPr>
        <p:spPr>
          <a:xfrm>
            <a:off x="4757270" y="231962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Processing Flowchart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5C018F6-05C9-493C-8A0C-2F3ED7BCF736}"/>
              </a:ext>
            </a:extLst>
          </p:cNvPr>
          <p:cNvSpPr/>
          <p:nvPr/>
        </p:nvSpPr>
        <p:spPr>
          <a:xfrm>
            <a:off x="4788342" y="698478"/>
            <a:ext cx="1809308" cy="132509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 &amp; Consolidating</a:t>
            </a:r>
          </a:p>
          <a:p>
            <a:pPr algn="ctr"/>
            <a:r>
              <a:rPr lang="en-US" sz="1100" dirty="0"/>
              <a:t>Filter by English lang, cleaning, convert location to country, add Lat &amp; Lon</a:t>
            </a:r>
          </a:p>
          <a:p>
            <a:pPr algn="ctr"/>
            <a:r>
              <a:rPr lang="en-US" sz="900" dirty="0" err="1"/>
              <a:t>sentiment_analysis.ipynb</a:t>
            </a:r>
            <a:endParaRPr lang="en-US" sz="9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5CBE6D-6AC5-4A99-B8CC-8C6E482A21EA}"/>
              </a:ext>
            </a:extLst>
          </p:cNvPr>
          <p:cNvSpPr/>
          <p:nvPr/>
        </p:nvSpPr>
        <p:spPr>
          <a:xfrm>
            <a:off x="10011422" y="91085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Analysis</a:t>
            </a:r>
          </a:p>
          <a:p>
            <a:pPr algn="ctr"/>
            <a:r>
              <a:rPr lang="en-US" sz="900" dirty="0" err="1"/>
              <a:t>Twitter_Vader_sentiment_analysis.ipynb</a:t>
            </a:r>
            <a:endParaRPr lang="en-US" sz="900" dirty="0"/>
          </a:p>
          <a:p>
            <a:pPr algn="ctr"/>
            <a:endParaRPr lang="en-US" sz="1100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3DED4EBD-884C-4A6F-9C97-A59041FDEAD1}"/>
              </a:ext>
            </a:extLst>
          </p:cNvPr>
          <p:cNvSpPr/>
          <p:nvPr/>
        </p:nvSpPr>
        <p:spPr>
          <a:xfrm>
            <a:off x="802531" y="394751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schema.sql</a:t>
            </a:r>
            <a:endParaRPr lang="en-US" sz="10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8F50C93-FB12-4705-8C29-2B4C5F1372DD}"/>
              </a:ext>
            </a:extLst>
          </p:cNvPr>
          <p:cNvSpPr/>
          <p:nvPr/>
        </p:nvSpPr>
        <p:spPr>
          <a:xfrm>
            <a:off x="10223039" y="3818566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ML</a:t>
            </a:r>
          </a:p>
          <a:p>
            <a:pPr algn="ctr"/>
            <a:r>
              <a:rPr lang="en-US" sz="1400" dirty="0"/>
              <a:t>3-model comparison</a:t>
            </a:r>
          </a:p>
          <a:p>
            <a:pPr algn="ctr"/>
            <a:r>
              <a:rPr lang="en-US" sz="1100" dirty="0" err="1"/>
              <a:t>Machine_Learning.ipynb</a:t>
            </a:r>
            <a:endParaRPr lang="en-US" sz="1100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FBAC688-31CC-4F05-8905-71B21636DAB9}"/>
              </a:ext>
            </a:extLst>
          </p:cNvPr>
          <p:cNvSpPr/>
          <p:nvPr/>
        </p:nvSpPr>
        <p:spPr>
          <a:xfrm>
            <a:off x="10047579" y="2630433"/>
            <a:ext cx="1186934" cy="6410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tweet_sentiments_consolidated.csv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33395F8-93BA-404A-8EF3-6B4284BFA3CD}"/>
              </a:ext>
            </a:extLst>
          </p:cNvPr>
          <p:cNvSpPr/>
          <p:nvPr/>
        </p:nvSpPr>
        <p:spPr>
          <a:xfrm>
            <a:off x="10328933" y="5459347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6262A96-1F41-40B7-8AB6-7541B21509B6}"/>
              </a:ext>
            </a:extLst>
          </p:cNvPr>
          <p:cNvSpPr/>
          <p:nvPr/>
        </p:nvSpPr>
        <p:spPr>
          <a:xfrm>
            <a:off x="7932820" y="437483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Analysis</a:t>
            </a:r>
          </a:p>
          <a:p>
            <a:pPr algn="ctr"/>
            <a:r>
              <a:rPr lang="en-US" sz="1100" dirty="0"/>
              <a:t>bag-of-words, graphs, histograms</a:t>
            </a:r>
          </a:p>
          <a:p>
            <a:pPr algn="ctr"/>
            <a:r>
              <a:rPr lang="en-US" sz="1100" dirty="0" err="1"/>
              <a:t>Statistical_Analysis.ipynb</a:t>
            </a:r>
            <a:endParaRPr lang="en-US" sz="110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05F638E-0265-4261-93E2-A48E6BB6D5DF}"/>
              </a:ext>
            </a:extLst>
          </p:cNvPr>
          <p:cNvSpPr/>
          <p:nvPr/>
        </p:nvSpPr>
        <p:spPr>
          <a:xfrm>
            <a:off x="5249648" y="4499284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2CA0E-DB83-47F6-989B-3C63D6D845C0}"/>
              </a:ext>
            </a:extLst>
          </p:cNvPr>
          <p:cNvCxnSpPr/>
          <p:nvPr/>
        </p:nvCxnSpPr>
        <p:spPr>
          <a:xfrm>
            <a:off x="10852062" y="2028994"/>
            <a:ext cx="0" cy="5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1FC24-30F8-4039-B26F-5A3EFB821688}"/>
              </a:ext>
            </a:extLst>
          </p:cNvPr>
          <p:cNvCxnSpPr>
            <a:cxnSpLocks/>
          </p:cNvCxnSpPr>
          <p:nvPr/>
        </p:nvCxnSpPr>
        <p:spPr>
          <a:xfrm>
            <a:off x="10866788" y="3288321"/>
            <a:ext cx="0" cy="3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90E643-6832-4D81-AE4B-B344E065E4AF}"/>
              </a:ext>
            </a:extLst>
          </p:cNvPr>
          <p:cNvCxnSpPr>
            <a:cxnSpLocks/>
          </p:cNvCxnSpPr>
          <p:nvPr/>
        </p:nvCxnSpPr>
        <p:spPr>
          <a:xfrm>
            <a:off x="11156059" y="4934514"/>
            <a:ext cx="0" cy="4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52F35B-71DA-4EDE-BD2E-C82D926E5D0F}"/>
              </a:ext>
            </a:extLst>
          </p:cNvPr>
          <p:cNvCxnSpPr>
            <a:cxnSpLocks/>
          </p:cNvCxnSpPr>
          <p:nvPr/>
        </p:nvCxnSpPr>
        <p:spPr>
          <a:xfrm flipH="1">
            <a:off x="7091633" y="4896966"/>
            <a:ext cx="57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54FCE3B-203F-4A53-9ACB-6D69C6085D12}"/>
              </a:ext>
            </a:extLst>
          </p:cNvPr>
          <p:cNvSpPr/>
          <p:nvPr/>
        </p:nvSpPr>
        <p:spPr>
          <a:xfrm>
            <a:off x="2503056" y="202357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Inner join on Date</a:t>
            </a:r>
          </a:p>
          <a:p>
            <a:pPr algn="ctr"/>
            <a:r>
              <a:rPr lang="en-US" sz="1100" dirty="0"/>
              <a:t>Using sqlite3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FB4E82-C54F-41C6-A2C7-8176C83879DE}"/>
              </a:ext>
            </a:extLst>
          </p:cNvPr>
          <p:cNvCxnSpPr>
            <a:cxnSpLocks/>
          </p:cNvCxnSpPr>
          <p:nvPr/>
        </p:nvCxnSpPr>
        <p:spPr>
          <a:xfrm>
            <a:off x="1877486" y="1351824"/>
            <a:ext cx="252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9586D6-1CFA-4884-AC8C-619C8C39A707}"/>
              </a:ext>
            </a:extLst>
          </p:cNvPr>
          <p:cNvCxnSpPr>
            <a:cxnSpLocks/>
          </p:cNvCxnSpPr>
          <p:nvPr/>
        </p:nvCxnSpPr>
        <p:spPr>
          <a:xfrm>
            <a:off x="6537676" y="1351824"/>
            <a:ext cx="75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10C51C-755E-4885-BDA5-B94C8744335A}"/>
              </a:ext>
            </a:extLst>
          </p:cNvPr>
          <p:cNvCxnSpPr>
            <a:cxnSpLocks/>
          </p:cNvCxnSpPr>
          <p:nvPr/>
        </p:nvCxnSpPr>
        <p:spPr>
          <a:xfrm>
            <a:off x="8849665" y="1394179"/>
            <a:ext cx="100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F4ED8B-BA54-49E3-9117-FFD4CD350870}"/>
              </a:ext>
            </a:extLst>
          </p:cNvPr>
          <p:cNvCxnSpPr/>
          <p:nvPr/>
        </p:nvCxnSpPr>
        <p:spPr>
          <a:xfrm>
            <a:off x="2083425" y="2594623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61673256-9D32-4F52-8D50-24D5805CA5A3}"/>
              </a:ext>
            </a:extLst>
          </p:cNvPr>
          <p:cNvSpPr/>
          <p:nvPr/>
        </p:nvSpPr>
        <p:spPr>
          <a:xfrm>
            <a:off x="7456581" y="108306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cleaned_data.csv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98B328-5173-4665-8B04-B014BF661242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1896829" y="2513386"/>
            <a:ext cx="879682" cy="1988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8A3801-D3BF-424C-A165-053738316556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rot="16200000" flipH="1">
            <a:off x="3510516" y="2888277"/>
            <a:ext cx="545174" cy="904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97679D-09C6-43DF-BC5A-7B5C2C60BBBC}"/>
              </a:ext>
            </a:extLst>
          </p:cNvPr>
          <p:cNvCxnSpPr>
            <a:cxnSpLocks/>
          </p:cNvCxnSpPr>
          <p:nvPr/>
        </p:nvCxnSpPr>
        <p:spPr>
          <a:xfrm flipH="1">
            <a:off x="4517893" y="2832526"/>
            <a:ext cx="54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B402163-BC7A-45A5-AF28-3AAC88C2456F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8760723" y="2950968"/>
            <a:ext cx="1286856" cy="142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F5EB0050-7F88-481C-B719-40A38CEC3C43}"/>
              </a:ext>
            </a:extLst>
          </p:cNvPr>
          <p:cNvSpPr/>
          <p:nvPr/>
        </p:nvSpPr>
        <p:spPr>
          <a:xfrm>
            <a:off x="878735" y="5571106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Dashboard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6F94DFA3-0E3D-40CD-9C60-6105E5498422}"/>
              </a:ext>
            </a:extLst>
          </p:cNvPr>
          <p:cNvSpPr/>
          <p:nvPr/>
        </p:nvSpPr>
        <p:spPr>
          <a:xfrm>
            <a:off x="3222870" y="5495357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Tableau, website</a:t>
            </a:r>
          </a:p>
          <a:p>
            <a:pPr algn="ctr"/>
            <a:r>
              <a:rPr lang="en-US" sz="1100" dirty="0"/>
              <a:t>(maps, graphics, static charts, dynamic charts)</a:t>
            </a:r>
          </a:p>
          <a:p>
            <a:pPr algn="ctr"/>
            <a:r>
              <a:rPr lang="en-US" sz="1100" dirty="0"/>
              <a:t>HTML, JS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F8F62C-CECD-4121-AF1E-DD1BA4FE5DDF}"/>
              </a:ext>
            </a:extLst>
          </p:cNvPr>
          <p:cNvCxnSpPr/>
          <p:nvPr/>
        </p:nvCxnSpPr>
        <p:spPr>
          <a:xfrm flipH="1">
            <a:off x="4958069" y="5994092"/>
            <a:ext cx="521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3377C6-3C79-4F92-9664-CF4F71C68AEF}"/>
              </a:ext>
            </a:extLst>
          </p:cNvPr>
          <p:cNvCxnSpPr>
            <a:cxnSpLocks/>
          </p:cNvCxnSpPr>
          <p:nvPr/>
        </p:nvCxnSpPr>
        <p:spPr>
          <a:xfrm flipH="1">
            <a:off x="2726617" y="5968788"/>
            <a:ext cx="34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4CB056-65A9-487B-9714-5144626D31A3}"/>
              </a:ext>
            </a:extLst>
          </p:cNvPr>
          <p:cNvCxnSpPr>
            <a:cxnSpLocks/>
          </p:cNvCxnSpPr>
          <p:nvPr/>
        </p:nvCxnSpPr>
        <p:spPr>
          <a:xfrm>
            <a:off x="4275266" y="5237272"/>
            <a:ext cx="0" cy="16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69D071-2B8E-4029-BB8E-8360B3B8C2C7}"/>
              </a:ext>
            </a:extLst>
          </p:cNvPr>
          <p:cNvCxnSpPr>
            <a:stCxn id="16" idx="2"/>
          </p:cNvCxnSpPr>
          <p:nvPr/>
        </p:nvCxnSpPr>
        <p:spPr>
          <a:xfrm rot="5400000">
            <a:off x="5270843" y="4981875"/>
            <a:ext cx="493935" cy="1119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8962FF-4CAD-4C77-A380-0640DFB3D7A2}"/>
              </a:ext>
            </a:extLst>
          </p:cNvPr>
          <p:cNvSpPr/>
          <p:nvPr/>
        </p:nvSpPr>
        <p:spPr>
          <a:xfrm>
            <a:off x="3591819" y="3613008"/>
            <a:ext cx="1286856" cy="548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Conversion</a:t>
            </a:r>
          </a:p>
          <a:p>
            <a:pPr algn="ctr"/>
            <a:r>
              <a:rPr lang="en-US" sz="900" dirty="0" err="1"/>
              <a:t>SQL_database.ipynb</a:t>
            </a:r>
            <a:endParaRPr lang="en-US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A800E5-DE97-4BEF-9BAA-168BC4202381}"/>
              </a:ext>
            </a:extLst>
          </p:cNvPr>
          <p:cNvCxnSpPr>
            <a:stCxn id="24" idx="2"/>
          </p:cNvCxnSpPr>
          <p:nvPr/>
        </p:nvCxnSpPr>
        <p:spPr>
          <a:xfrm>
            <a:off x="4235247" y="4161435"/>
            <a:ext cx="0" cy="21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DBA2DBF7-BF1C-43BA-AB5D-0F34AFD2528E}"/>
              </a:ext>
            </a:extLst>
          </p:cNvPr>
          <p:cNvSpPr/>
          <p:nvPr/>
        </p:nvSpPr>
        <p:spPr>
          <a:xfrm>
            <a:off x="218631" y="356644"/>
            <a:ext cx="1731154" cy="1325097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Kaggle Twitter datasets </a:t>
            </a:r>
          </a:p>
          <a:p>
            <a:pPr algn="ctr"/>
            <a:r>
              <a:rPr lang="en-US" sz="1100" dirty="0"/>
              <a:t>Multiple CSV files for different dates</a:t>
            </a:r>
          </a:p>
          <a:p>
            <a:pPr algn="ctr"/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44807237-44AC-4198-B419-7C1469685001}"/>
              </a:ext>
            </a:extLst>
          </p:cNvPr>
          <p:cNvSpPr/>
          <p:nvPr/>
        </p:nvSpPr>
        <p:spPr>
          <a:xfrm>
            <a:off x="113411" y="1962242"/>
            <a:ext cx="1809308" cy="1264761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data</a:t>
            </a:r>
          </a:p>
          <a:p>
            <a:pPr algn="ctr"/>
            <a:r>
              <a:rPr lang="en-US" sz="1000" dirty="0"/>
              <a:t>Russian Personnel Losses + </a:t>
            </a:r>
            <a:r>
              <a:rPr lang="en-US" sz="1000" dirty="0" err="1"/>
              <a:t>Ukranian</a:t>
            </a:r>
            <a:r>
              <a:rPr lang="en-US" sz="1000" dirty="0"/>
              <a:t> Casualties</a:t>
            </a:r>
          </a:p>
          <a:p>
            <a:pPr algn="ctr"/>
            <a:r>
              <a:rPr lang="en-US" sz="1000" dirty="0"/>
              <a:t>+ UN Refugee Agency migration data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71F865F-0F71-4A1C-9C32-AF3C870C4245}"/>
              </a:ext>
            </a:extLst>
          </p:cNvPr>
          <p:cNvSpPr/>
          <p:nvPr/>
        </p:nvSpPr>
        <p:spPr>
          <a:xfrm>
            <a:off x="3680514" y="4471408"/>
            <a:ext cx="1139445" cy="62222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ukraine_analysis.sqlite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94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137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Duchini</dc:creator>
  <cp:lastModifiedBy>Ana Duchini</cp:lastModifiedBy>
  <cp:revision>35</cp:revision>
  <dcterms:created xsi:type="dcterms:W3CDTF">2022-03-20T00:29:16Z</dcterms:created>
  <dcterms:modified xsi:type="dcterms:W3CDTF">2022-04-04T01:41:58Z</dcterms:modified>
</cp:coreProperties>
</file>