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4557ec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4557ec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4557ec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4557ec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 = thai, fr = french, es = spanish, de = german, und = undetermined, tr = turkish, it = italian, hi = hindi, pl = polish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4557ec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4557ec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***Plot will be updated.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4557ec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4557ec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Tweet can contain up to </a:t>
            </a:r>
            <a:r>
              <a:rPr b="1" lang="pt-BR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280 characters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4557ec1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4557e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#WarInUkraine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 the Sentiment Distribution of Tweets about the 2022 War in Ukraine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Language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193725"/>
            <a:ext cx="2927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Number of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1,229,349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Unique Languages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64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87" y="787038"/>
            <a:ext cx="5674525" cy="40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 by Location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1193725"/>
            <a:ext cx="2927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Total of English Tweets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4292F"/>
                </a:solidFill>
              </a:rPr>
              <a:t>723,256</a:t>
            </a:r>
            <a:endParaRPr sz="2000">
              <a:solidFill>
                <a:srgbClr val="24292F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00" y="2161350"/>
            <a:ext cx="19526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600" y="786600"/>
            <a:ext cx="6345549" cy="40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550" y="1247775"/>
            <a:ext cx="38290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24" name="Google Shape;124;p17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Sentiment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Analysis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Aumento de XX% nas vendas</a:t>
            </a:r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28" name="Google Shape;128;p17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29" name="Google Shape;129;p1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39" name="Google Shape;139;p1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0" name="Google Shape;140;p1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Machine Learning Models</a:t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Logistic Regression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  <p:grpSp>
        <p:nvGrpSpPr>
          <p:cNvPr id="159" name="Google Shape;159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Multinomial Naive Bayes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5" name="Google Shape;165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Linear SVC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Text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