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9DF-9037-4821-B3EB-BF0C1AF6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2B84F-DEB6-4A00-BC0C-193F95D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7105-E712-40A9-AAAB-8BC3FEF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8E-0EC8-475B-A553-685D5C2A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351B-0DF0-4827-B7E7-A8544F01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EAD-7D3F-4E73-91F3-86200FA1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00B6-FA13-4926-961E-9BB48F0C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1EBB-A340-4208-92CB-A6CC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472-5858-496E-96AF-6D884F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7EAB-8D81-4892-9EA3-02BF3FF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F817-D2AE-4B35-83D0-C4250CD8D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2F6DD-63EC-47E5-8C56-079C1A6E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F8A-2EE6-49A8-BF31-1436E56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33F1-D839-435B-94A5-A83E9AD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5AC0-3E95-4BAD-9E64-CC5EF3F2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12F-C3AA-4216-9E15-8AB02939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92AB-1F85-48D6-98B0-B0A25A57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9271-D296-4E04-BDC4-B670653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0713-E4FA-474E-9931-826D1DEE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613A-0D61-4B0A-9B8F-48CB41A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9555-C5DA-4C95-B834-4D801F3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AA9F-3E09-4FA1-A344-43C452AD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DC5B-F1BA-4DE7-94AD-D9DCFD18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8F8A-4B5C-4A1A-ADA6-D23FF2F3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39AA8-66E7-4D60-A689-D46952E7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3097-9BFE-48AB-8243-A69D963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4FB3-6F3A-4CA5-9205-E66244194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B647E-D215-43A3-BC53-7F96D0ED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5D433-C7A5-4894-9A9B-70556178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0476-AB81-48CA-B5C4-7C4CEFB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EC52-824B-42E2-A838-2859E7F7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EF4-07D7-42FF-8FA6-7F081835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3F51-09BB-46EE-ACEA-7C572832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AFD7-33EB-4DF4-9E1C-12AD833B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4524-E6AC-4FCE-AFDA-290FEAB5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CC28-0321-4213-B530-492467FC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4B7FC-4FA0-4311-8F21-449DF89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C432C-6170-43F8-952E-CF36E98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3E6-BD15-4195-9956-76320F5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340-982C-440D-B04D-3614BB3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445A-B4D7-4B0B-BEF2-EA1172AD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634E0-89CF-4841-AB6B-8CA21A19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E8268-FC51-4056-A2C7-021F36F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E602F-233B-44AF-AFE0-3089542D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BF0B8-A985-4776-81BB-AF245A0D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3A67-DDD4-429A-A540-92F4D11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16A1-C9ED-4BCB-9EEC-650E49E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AB34-8215-458F-9C74-754C3FC7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4C778-0D82-486A-B79E-9CC4F88E3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69DE0-7ED9-4887-B58B-FD308C0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CBD7-684D-48A3-9BDA-0FB88929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1E15-CCA8-482E-B479-321AEDF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35EE-AB2A-44A1-A183-69FBB16D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0D0A8-FE0F-4B37-B45B-8B3D567D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D479-B2E9-45BC-9DFE-F25E43B5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B0EB-82FB-481B-817F-F78C7A33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BEDF-8F55-496F-8AAA-AB4CC7BF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6672-000B-4B62-B32B-C85992E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6976-E0EF-4433-8BAC-CFC77EB9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2602-06AB-4EEB-9A4E-13C770C1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64FA-01EA-484E-AE99-76C4C8243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A6F8-1C47-4BB8-A7F5-CF2765752BC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854-B246-463A-817E-4D66CE9B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D243C-2116-422E-A300-C7FDF251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A1286-28A3-4BE8-AF48-CB3B81590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19DE6CB7-2E0E-428A-B99F-B119963BBDB9}"/>
              </a:ext>
            </a:extLst>
          </p:cNvPr>
          <p:cNvSpPr/>
          <p:nvPr/>
        </p:nvSpPr>
        <p:spPr>
          <a:xfrm>
            <a:off x="462348" y="910858"/>
            <a:ext cx="1312338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Kaggle Twitter dataset</a:t>
            </a:r>
          </a:p>
          <a:p>
            <a:pPr algn="ctr"/>
            <a:r>
              <a:rPr lang="en-US" sz="900" dirty="0"/>
              <a:t>UkraineCombinedTweetsDeduped20220227-13166.csv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024F8-3746-49E4-80EC-79FE8C3C89F1}"/>
              </a:ext>
            </a:extLst>
          </p:cNvPr>
          <p:cNvSpPr txBox="1"/>
          <p:nvPr/>
        </p:nvSpPr>
        <p:spPr>
          <a:xfrm>
            <a:off x="4757270" y="231962"/>
            <a:ext cx="264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Processing Flowchart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5C018F6-05C9-493C-8A0C-2F3ED7BCF736}"/>
              </a:ext>
            </a:extLst>
          </p:cNvPr>
          <p:cNvSpPr/>
          <p:nvPr/>
        </p:nvSpPr>
        <p:spPr>
          <a:xfrm>
            <a:off x="4788341" y="86390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</a:t>
            </a:r>
          </a:p>
          <a:p>
            <a:pPr algn="ctr"/>
            <a:r>
              <a:rPr lang="en-US" sz="1100" dirty="0"/>
              <a:t>Filter by English lang, cleaning, convert location to country, add Lat &amp; Lon</a:t>
            </a:r>
          </a:p>
          <a:p>
            <a:pPr algn="ctr"/>
            <a:r>
              <a:rPr lang="en-US" sz="900" dirty="0" err="1"/>
              <a:t>Twitter_vader_sentiment_analysis.ipynb</a:t>
            </a:r>
            <a:endParaRPr lang="en-US" sz="9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35CBE6D-6AC5-4A99-B8CC-8C6E482A21EA}"/>
              </a:ext>
            </a:extLst>
          </p:cNvPr>
          <p:cNvSpPr/>
          <p:nvPr/>
        </p:nvSpPr>
        <p:spPr>
          <a:xfrm>
            <a:off x="10011422" y="91085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Sentiment Analysis</a:t>
            </a:r>
          </a:p>
          <a:p>
            <a:pPr algn="ctr"/>
            <a:r>
              <a:rPr lang="en-US" sz="900" dirty="0" err="1"/>
              <a:t>Twitter_Vader_sentiment_analysis.ipynb</a:t>
            </a:r>
            <a:endParaRPr lang="en-US" sz="900" dirty="0"/>
          </a:p>
          <a:p>
            <a:pPr algn="ctr"/>
            <a:endParaRPr lang="en-US" sz="1100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ED4EBD-884C-4A6F-9C97-A59041FDEAD1}"/>
              </a:ext>
            </a:extLst>
          </p:cNvPr>
          <p:cNvSpPr/>
          <p:nvPr/>
        </p:nvSpPr>
        <p:spPr>
          <a:xfrm>
            <a:off x="338886" y="364495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schema.sql</a:t>
            </a:r>
            <a:endParaRPr lang="en-US" sz="10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8F50C93-FB12-4705-8C29-2B4C5F1372DD}"/>
              </a:ext>
            </a:extLst>
          </p:cNvPr>
          <p:cNvSpPr/>
          <p:nvPr/>
        </p:nvSpPr>
        <p:spPr>
          <a:xfrm>
            <a:off x="10223039" y="3818566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ML</a:t>
            </a:r>
          </a:p>
          <a:p>
            <a:pPr algn="ctr"/>
            <a:r>
              <a:rPr lang="en-US" sz="1400" dirty="0"/>
              <a:t>3-model comparison</a:t>
            </a:r>
          </a:p>
          <a:p>
            <a:pPr algn="ctr"/>
            <a:r>
              <a:rPr lang="en-US" sz="1100" dirty="0" err="1"/>
              <a:t>Machine_Learning.ipynb</a:t>
            </a:r>
            <a:endParaRPr lang="en-US" sz="1100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FBAC688-31CC-4F05-8905-71B21636DAB9}"/>
              </a:ext>
            </a:extLst>
          </p:cNvPr>
          <p:cNvSpPr/>
          <p:nvPr/>
        </p:nvSpPr>
        <p:spPr>
          <a:xfrm>
            <a:off x="10047579" y="2630433"/>
            <a:ext cx="1186934" cy="641071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Tweets_data.csv</a:t>
            </a:r>
          </a:p>
          <a:p>
            <a:pPr algn="ctr"/>
            <a:r>
              <a:rPr lang="en-US" sz="1000" dirty="0" err="1"/>
              <a:t>Tweets_data.sqlite</a:t>
            </a:r>
            <a:endParaRPr lang="en-US" sz="1000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D33395F8-93BA-404A-8EF3-6B4284BFA3CD}"/>
              </a:ext>
            </a:extLst>
          </p:cNvPr>
          <p:cNvSpPr/>
          <p:nvPr/>
        </p:nvSpPr>
        <p:spPr>
          <a:xfrm>
            <a:off x="10328933" y="5459347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6262A96-1F41-40B7-8AB6-7541B21509B6}"/>
              </a:ext>
            </a:extLst>
          </p:cNvPr>
          <p:cNvSpPr/>
          <p:nvPr/>
        </p:nvSpPr>
        <p:spPr>
          <a:xfrm>
            <a:off x="7932820" y="437483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Statistical Analysis</a:t>
            </a:r>
          </a:p>
          <a:p>
            <a:pPr algn="ctr"/>
            <a:r>
              <a:rPr lang="en-US" sz="1100" dirty="0"/>
              <a:t>bag-of-words, graphs, histograms</a:t>
            </a:r>
          </a:p>
          <a:p>
            <a:pPr algn="ctr"/>
            <a:r>
              <a:rPr lang="en-US" sz="1100" dirty="0"/>
              <a:t>___.</a:t>
            </a:r>
            <a:r>
              <a:rPr lang="en-US" sz="1100" dirty="0" err="1"/>
              <a:t>ipynb</a:t>
            </a:r>
            <a:endParaRPr lang="en-US" sz="110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805F638E-0265-4261-93E2-A48E6BB6D5DF}"/>
              </a:ext>
            </a:extLst>
          </p:cNvPr>
          <p:cNvSpPr/>
          <p:nvPr/>
        </p:nvSpPr>
        <p:spPr>
          <a:xfrm>
            <a:off x="5249648" y="4499284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charts &amp; stats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92CA0E-DB83-47F6-989B-3C63D6D845C0}"/>
              </a:ext>
            </a:extLst>
          </p:cNvPr>
          <p:cNvCxnSpPr/>
          <p:nvPr/>
        </p:nvCxnSpPr>
        <p:spPr>
          <a:xfrm>
            <a:off x="10852062" y="2028994"/>
            <a:ext cx="0" cy="5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1FC24-30F8-4039-B26F-5A3EFB821688}"/>
              </a:ext>
            </a:extLst>
          </p:cNvPr>
          <p:cNvCxnSpPr>
            <a:cxnSpLocks/>
          </p:cNvCxnSpPr>
          <p:nvPr/>
        </p:nvCxnSpPr>
        <p:spPr>
          <a:xfrm>
            <a:off x="10866788" y="3288321"/>
            <a:ext cx="0" cy="39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90E643-6832-4D81-AE4B-B344E065E4AF}"/>
              </a:ext>
            </a:extLst>
          </p:cNvPr>
          <p:cNvCxnSpPr>
            <a:cxnSpLocks/>
          </p:cNvCxnSpPr>
          <p:nvPr/>
        </p:nvCxnSpPr>
        <p:spPr>
          <a:xfrm>
            <a:off x="11156059" y="4934514"/>
            <a:ext cx="0" cy="4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52F35B-71DA-4EDE-BD2E-C82D926E5D0F}"/>
              </a:ext>
            </a:extLst>
          </p:cNvPr>
          <p:cNvCxnSpPr>
            <a:cxnSpLocks/>
          </p:cNvCxnSpPr>
          <p:nvPr/>
        </p:nvCxnSpPr>
        <p:spPr>
          <a:xfrm flipH="1">
            <a:off x="7091633" y="4896966"/>
            <a:ext cx="578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81983E33-C3C9-4A8C-933D-DF056E34FAFB}"/>
              </a:ext>
            </a:extLst>
          </p:cNvPr>
          <p:cNvSpPr/>
          <p:nvPr/>
        </p:nvSpPr>
        <p:spPr>
          <a:xfrm>
            <a:off x="312255" y="2223335"/>
            <a:ext cx="1543907" cy="96664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data</a:t>
            </a:r>
          </a:p>
          <a:p>
            <a:pPr algn="ctr"/>
            <a:r>
              <a:rPr lang="en-US" sz="900" dirty="0"/>
              <a:t>Russia_losses_personnel.csv</a:t>
            </a:r>
          </a:p>
          <a:p>
            <a:pPr algn="ctr"/>
            <a:r>
              <a:rPr lang="en-US" sz="900" dirty="0"/>
              <a:t>Russia_losses_equipment_total.csv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54FCE3B-203F-4A53-9ACB-6D69C6085D12}"/>
              </a:ext>
            </a:extLst>
          </p:cNvPr>
          <p:cNvSpPr/>
          <p:nvPr/>
        </p:nvSpPr>
        <p:spPr>
          <a:xfrm>
            <a:off x="2503056" y="2023578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on Date</a:t>
            </a:r>
          </a:p>
          <a:p>
            <a:pPr algn="ctr"/>
            <a:r>
              <a:rPr lang="en-US" sz="1100" dirty="0"/>
              <a:t>Using Postgres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FB4E82-C54F-41C6-A2C7-8176C83879DE}"/>
              </a:ext>
            </a:extLst>
          </p:cNvPr>
          <p:cNvCxnSpPr>
            <a:cxnSpLocks/>
          </p:cNvCxnSpPr>
          <p:nvPr/>
        </p:nvCxnSpPr>
        <p:spPr>
          <a:xfrm>
            <a:off x="1877486" y="1351824"/>
            <a:ext cx="252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9586D6-1CFA-4884-AC8C-619C8C39A707}"/>
              </a:ext>
            </a:extLst>
          </p:cNvPr>
          <p:cNvCxnSpPr>
            <a:cxnSpLocks/>
          </p:cNvCxnSpPr>
          <p:nvPr/>
        </p:nvCxnSpPr>
        <p:spPr>
          <a:xfrm>
            <a:off x="6537676" y="1351824"/>
            <a:ext cx="75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10C51C-755E-4885-BDA5-B94C8744335A}"/>
              </a:ext>
            </a:extLst>
          </p:cNvPr>
          <p:cNvCxnSpPr>
            <a:cxnSpLocks/>
          </p:cNvCxnSpPr>
          <p:nvPr/>
        </p:nvCxnSpPr>
        <p:spPr>
          <a:xfrm>
            <a:off x="8849665" y="1394179"/>
            <a:ext cx="100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4ED8B-BA54-49E3-9117-FFD4CD350870}"/>
              </a:ext>
            </a:extLst>
          </p:cNvPr>
          <p:cNvCxnSpPr/>
          <p:nvPr/>
        </p:nvCxnSpPr>
        <p:spPr>
          <a:xfrm>
            <a:off x="2083425" y="2594623"/>
            <a:ext cx="248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BF216119-C450-418B-8C58-622F22D954C9}"/>
              </a:ext>
            </a:extLst>
          </p:cNvPr>
          <p:cNvSpPr/>
          <p:nvPr/>
        </p:nvSpPr>
        <p:spPr>
          <a:xfrm>
            <a:off x="5374387" y="3485088"/>
            <a:ext cx="1163289" cy="67840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61673256-9D32-4F52-8D50-24D5805CA5A3}"/>
              </a:ext>
            </a:extLst>
          </p:cNvPr>
          <p:cNvSpPr/>
          <p:nvPr/>
        </p:nvSpPr>
        <p:spPr>
          <a:xfrm>
            <a:off x="7456581" y="1083066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cleaned_data.csv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098B328-5173-4665-8B04-B014BF661242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1816287" y="2130284"/>
            <a:ext cx="577122" cy="2452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A8A3801-D3BF-424C-A165-053738316556}"/>
              </a:ext>
            </a:extLst>
          </p:cNvPr>
          <p:cNvCxnSpPr>
            <a:stCxn id="42" idx="2"/>
            <a:endCxn id="54" idx="1"/>
          </p:cNvCxnSpPr>
          <p:nvPr/>
        </p:nvCxnSpPr>
        <p:spPr>
          <a:xfrm rot="16200000" flipH="1">
            <a:off x="4434868" y="1963924"/>
            <a:ext cx="417254" cy="2625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97679D-09C6-43DF-BC5A-7B5C2C60BBBC}"/>
              </a:ext>
            </a:extLst>
          </p:cNvPr>
          <p:cNvCxnSpPr>
            <a:cxnSpLocks/>
          </p:cNvCxnSpPr>
          <p:nvPr/>
        </p:nvCxnSpPr>
        <p:spPr>
          <a:xfrm flipH="1">
            <a:off x="4517893" y="2832526"/>
            <a:ext cx="549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B402163-BC7A-45A5-AF28-3AAC88C2456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8760723" y="2950968"/>
            <a:ext cx="1286856" cy="1423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Terminator 75">
            <a:extLst>
              <a:ext uri="{FF2B5EF4-FFF2-40B4-BE49-F238E27FC236}">
                <a16:creationId xmlns:a16="http://schemas.microsoft.com/office/drawing/2014/main" id="{F5EB0050-7F88-481C-B719-40A38CEC3C43}"/>
              </a:ext>
            </a:extLst>
          </p:cNvPr>
          <p:cNvSpPr/>
          <p:nvPr/>
        </p:nvSpPr>
        <p:spPr>
          <a:xfrm>
            <a:off x="878735" y="5571106"/>
            <a:ext cx="1655805" cy="79536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Dashboard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6F94DFA3-0E3D-40CD-9C60-6105E5498422}"/>
              </a:ext>
            </a:extLst>
          </p:cNvPr>
          <p:cNvSpPr/>
          <p:nvPr/>
        </p:nvSpPr>
        <p:spPr>
          <a:xfrm>
            <a:off x="3222870" y="5495357"/>
            <a:ext cx="1655805" cy="104425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Website</a:t>
            </a:r>
          </a:p>
          <a:p>
            <a:pPr algn="ctr"/>
            <a:r>
              <a:rPr lang="en-US" sz="1100" dirty="0"/>
              <a:t>(maps, graphics, static charts, dynamic charts)</a:t>
            </a:r>
          </a:p>
          <a:p>
            <a:pPr algn="ctr"/>
            <a:r>
              <a:rPr lang="en-US" sz="1100" dirty="0"/>
              <a:t>HTML, JS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4F8F62C-CECD-4121-AF1E-DD1BA4FE5DDF}"/>
              </a:ext>
            </a:extLst>
          </p:cNvPr>
          <p:cNvCxnSpPr/>
          <p:nvPr/>
        </p:nvCxnSpPr>
        <p:spPr>
          <a:xfrm flipH="1">
            <a:off x="4958069" y="5994092"/>
            <a:ext cx="521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3377C6-3C79-4F92-9664-CF4F71C68AEF}"/>
              </a:ext>
            </a:extLst>
          </p:cNvPr>
          <p:cNvCxnSpPr>
            <a:cxnSpLocks/>
          </p:cNvCxnSpPr>
          <p:nvPr/>
        </p:nvCxnSpPr>
        <p:spPr>
          <a:xfrm flipH="1">
            <a:off x="2726617" y="5968788"/>
            <a:ext cx="34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4CB056-65A9-487B-9714-5144626D31A3}"/>
              </a:ext>
            </a:extLst>
          </p:cNvPr>
          <p:cNvCxnSpPr>
            <a:cxnSpLocks/>
          </p:cNvCxnSpPr>
          <p:nvPr/>
        </p:nvCxnSpPr>
        <p:spPr>
          <a:xfrm>
            <a:off x="4471489" y="5173934"/>
            <a:ext cx="0" cy="16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F79B3E1-B72C-40EA-84CF-789A19DDE180}"/>
              </a:ext>
            </a:extLst>
          </p:cNvPr>
          <p:cNvSpPr/>
          <p:nvPr/>
        </p:nvSpPr>
        <p:spPr>
          <a:xfrm>
            <a:off x="3863398" y="442195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final_data.json</a:t>
            </a:r>
            <a:endParaRPr lang="en-US" sz="10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769D071-2B8E-4029-BB8E-8360B3B8C2C7}"/>
              </a:ext>
            </a:extLst>
          </p:cNvPr>
          <p:cNvCxnSpPr>
            <a:stCxn id="16" idx="2"/>
          </p:cNvCxnSpPr>
          <p:nvPr/>
        </p:nvCxnSpPr>
        <p:spPr>
          <a:xfrm rot="5400000">
            <a:off x="5270843" y="4981875"/>
            <a:ext cx="493935" cy="1119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8962FF-4CAD-4C77-A380-0640DFB3D7A2}"/>
              </a:ext>
            </a:extLst>
          </p:cNvPr>
          <p:cNvSpPr/>
          <p:nvPr/>
        </p:nvSpPr>
        <p:spPr>
          <a:xfrm>
            <a:off x="3709245" y="3545849"/>
            <a:ext cx="1286856" cy="548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Conversion</a:t>
            </a:r>
          </a:p>
          <a:p>
            <a:pPr algn="ctr"/>
            <a:r>
              <a:rPr lang="en-US" sz="900" dirty="0" err="1"/>
              <a:t>final_data.ipynb</a:t>
            </a:r>
            <a:endParaRPr lang="en-US" sz="900" dirty="0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EFAC2A6C-5D31-43CA-A1C0-EE55D560E4E4}"/>
              </a:ext>
            </a:extLst>
          </p:cNvPr>
          <p:cNvSpPr/>
          <p:nvPr/>
        </p:nvSpPr>
        <p:spPr>
          <a:xfrm>
            <a:off x="2395914" y="442195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final_data.sqlite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2A86F9-DC53-449C-AA75-8FA77CCEE70A}"/>
              </a:ext>
            </a:extLst>
          </p:cNvPr>
          <p:cNvCxnSpPr>
            <a:stCxn id="54" idx="2"/>
          </p:cNvCxnSpPr>
          <p:nvPr/>
        </p:nvCxnSpPr>
        <p:spPr>
          <a:xfrm flipH="1" flipV="1">
            <a:off x="5063468" y="3818566"/>
            <a:ext cx="310919" cy="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A800E5-DE97-4BEF-9BAA-168BC4202381}"/>
              </a:ext>
            </a:extLst>
          </p:cNvPr>
          <p:cNvCxnSpPr>
            <a:stCxn id="24" idx="2"/>
          </p:cNvCxnSpPr>
          <p:nvPr/>
        </p:nvCxnSpPr>
        <p:spPr>
          <a:xfrm>
            <a:off x="4352673" y="4094276"/>
            <a:ext cx="0" cy="21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7F8C8A-4847-442C-BBEA-BF9E957CFB17}"/>
              </a:ext>
            </a:extLst>
          </p:cNvPr>
          <p:cNvCxnSpPr>
            <a:endCxn id="56" idx="0"/>
          </p:cNvCxnSpPr>
          <p:nvPr/>
        </p:nvCxnSpPr>
        <p:spPr>
          <a:xfrm rot="10800000" flipV="1">
            <a:off x="2935764" y="4094276"/>
            <a:ext cx="1115008" cy="32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62F32C92-A6B9-4361-8F55-3A8D9E008A0B}"/>
              </a:ext>
            </a:extLst>
          </p:cNvPr>
          <p:cNvSpPr/>
          <p:nvPr/>
        </p:nvSpPr>
        <p:spPr>
          <a:xfrm>
            <a:off x="6953441" y="2043508"/>
            <a:ext cx="1079700" cy="622225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countries.json</a:t>
            </a:r>
            <a:endParaRPr lang="en-US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2FC78B-FF76-46C5-BFC2-275588129C34}"/>
              </a:ext>
            </a:extLst>
          </p:cNvPr>
          <p:cNvCxnSpPr>
            <a:stCxn id="62" idx="1"/>
            <a:endCxn id="8" idx="2"/>
          </p:cNvCxnSpPr>
          <p:nvPr/>
        </p:nvCxnSpPr>
        <p:spPr>
          <a:xfrm rot="10800000">
            <a:off x="5616245" y="1908163"/>
            <a:ext cx="1337197" cy="446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Duchini</dc:creator>
  <cp:lastModifiedBy>Ana Duchini</cp:lastModifiedBy>
  <cp:revision>24</cp:revision>
  <dcterms:created xsi:type="dcterms:W3CDTF">2022-03-20T00:29:16Z</dcterms:created>
  <dcterms:modified xsi:type="dcterms:W3CDTF">2022-03-21T02:01:48Z</dcterms:modified>
</cp:coreProperties>
</file>