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4557ec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4557ec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4557ec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4557ec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e4557ec1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e4557e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4557ec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4557ec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4557ec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4557ec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 = thai, fr = french, es = spanish, de = german, und = undetermined, tr = turkish, it = italian, hi = hindi, pl = polish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4557ec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4557ec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4557ec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4557ec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Tweet can contain up to </a:t>
            </a:r>
            <a:r>
              <a:rPr b="1"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280 characters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4557ec1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4557ec1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4557ec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4557ec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4557ec1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e4557ec1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4557ec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e4557ec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#WarInUkraine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 the Sentiment Distribution of Tweets about the 2022 War in Ukraine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Polarity across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 Models</a:t>
            </a:r>
            <a:endParaRPr/>
          </a:p>
        </p:txBody>
      </p:sp>
      <p:grpSp>
        <p:nvGrpSpPr>
          <p:cNvPr id="190" name="Google Shape;190;p2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Logistic Regression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96" name="Google Shape;196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3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Multinomial Naive Bayes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01" name="Google Shape;201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Linear SVC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203425" y="233925"/>
            <a:ext cx="5146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The presentation outlines the project, including the following: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Segment 2 - Presentation Deliverables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Selected topic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Reason why they selected their topic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Description of their source of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Questions they hope to answer with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Description of the data exploration phase of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Description of the analysis phase of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Segment 3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- Presentation Deliverables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✓ Technologies, languages, tools, and algorithms used throughout the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Language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193725"/>
            <a:ext cx="2927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Number of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1,229,349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Unique Languages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64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59" y="1017799"/>
            <a:ext cx="5351641" cy="38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Location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193725"/>
            <a:ext cx="2927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of English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723,256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985425"/>
            <a:ext cx="19526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475" y="1017800"/>
            <a:ext cx="5688825" cy="38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57125"/>
            <a:ext cx="2927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136,766</a:t>
            </a:r>
            <a:endParaRPr sz="2000"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75" y="1017800"/>
            <a:ext cx="5161925" cy="3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51" y="1334049"/>
            <a:ext cx="4133033" cy="27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50" y="1334050"/>
            <a:ext cx="4133023" cy="2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537250" y="574250"/>
            <a:ext cx="54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Comparing wordcloud with two methods for removing stopwords: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wordcloud list and nltk 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2" name="Google Shape;122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2" name="Google Shape;132;p1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Analysis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6" name="Google Shape;136;p1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7" name="Google Shape;137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47" name="Google Shape;147;p1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8" name="Google Shape;148;p1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VADER </a:t>
            </a:r>
            <a:r>
              <a:rPr lang="pt-BR" sz="2400"/>
              <a:t>(Valence Aware Dictionary for sEntiment Reasoning)</a:t>
            </a:r>
            <a:r>
              <a:rPr lang="pt-BR"/>
              <a:t> </a:t>
            </a:r>
            <a:endParaRPr sz="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2433600" y="1194250"/>
            <a:ext cx="5982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Sentiment analysis tool tailored to social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Vader Lexicon: dictionary with a unique list of strings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1477" l="4278" r="0" t="0"/>
          <a:stretch/>
        </p:blipFill>
        <p:spPr>
          <a:xfrm>
            <a:off x="832200" y="1194250"/>
            <a:ext cx="1148850" cy="2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765550" y="2179050"/>
            <a:ext cx="1611300" cy="1522800"/>
          </a:xfrm>
          <a:prstGeom prst="flowChartConnector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Known text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(vader lexicon)</a:t>
            </a:r>
            <a:endParaRPr sz="900"/>
          </a:p>
        </p:txBody>
      </p:sp>
      <p:sp>
        <p:nvSpPr>
          <p:cNvPr id="165" name="Google Shape;165;p19"/>
          <p:cNvSpPr/>
          <p:nvPr/>
        </p:nvSpPr>
        <p:spPr>
          <a:xfrm>
            <a:off x="5432150" y="2166700"/>
            <a:ext cx="1611300" cy="1522800"/>
          </a:xfrm>
          <a:prstGeom prst="flowChartConnector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Unknown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text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(tweets - war in Ukraine)</a:t>
            </a:r>
            <a:endParaRPr sz="1100"/>
          </a:p>
        </p:txBody>
      </p:sp>
      <p:cxnSp>
        <p:nvCxnSpPr>
          <p:cNvPr id="166" name="Google Shape;166;p19"/>
          <p:cNvCxnSpPr>
            <a:stCxn id="164" idx="6"/>
          </p:cNvCxnSpPr>
          <p:nvPr/>
        </p:nvCxnSpPr>
        <p:spPr>
          <a:xfrm>
            <a:off x="4376850" y="2940450"/>
            <a:ext cx="107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4430950" y="2673025"/>
            <a:ext cx="9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Distributions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00" y="1890650"/>
            <a:ext cx="4410175" cy="26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800" y="1387625"/>
            <a:ext cx="41719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Heatmap of Sentiments by Country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