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7"/>
  </p:notesMasterIdLst>
  <p:sldIdLst>
    <p:sldId id="256" r:id="rId2"/>
    <p:sldId id="282" r:id="rId3"/>
    <p:sldId id="258" r:id="rId4"/>
    <p:sldId id="259" r:id="rId5"/>
    <p:sldId id="302" r:id="rId6"/>
    <p:sldId id="286" r:id="rId7"/>
    <p:sldId id="287" r:id="rId8"/>
    <p:sldId id="292" r:id="rId9"/>
    <p:sldId id="294" r:id="rId10"/>
    <p:sldId id="301" r:id="rId11"/>
    <p:sldId id="297" r:id="rId12"/>
    <p:sldId id="298" r:id="rId13"/>
    <p:sldId id="299" r:id="rId14"/>
    <p:sldId id="267" r:id="rId15"/>
    <p:sldId id="293" r:id="rId16"/>
    <p:sldId id="273" r:id="rId17"/>
    <p:sldId id="291" r:id="rId18"/>
    <p:sldId id="290" r:id="rId19"/>
    <p:sldId id="289" r:id="rId20"/>
    <p:sldId id="288" r:id="rId21"/>
    <p:sldId id="274" r:id="rId22"/>
    <p:sldId id="276" r:id="rId23"/>
    <p:sldId id="303" r:id="rId24"/>
    <p:sldId id="280" r:id="rId25"/>
    <p:sldId id="281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Nunito" pitchFamily="2" charset="0"/>
      <p:regular r:id="rId32"/>
      <p:bold r:id="rId33"/>
      <p:italic r:id="rId34"/>
      <p:boldItalic r:id="rId35"/>
    </p:embeddedFont>
    <p:embeddedFont>
      <p:font typeface="Rockwell" panose="02060603020205020403" pitchFamily="18" charset="0"/>
      <p:regular r:id="rId36"/>
      <p:bold r:id="rId37"/>
      <p:italic r:id="rId38"/>
      <p:boldItalic r:id="rId39"/>
    </p:embeddedFont>
    <p:embeddedFont>
      <p:font typeface="Rockwell Condensed" panose="02060603050405020104" pitchFamily="18" charset="0"/>
      <p:regular r:id="rId40"/>
      <p:bold r:id="rId41"/>
    </p:embeddedFont>
    <p:embeddedFont>
      <p:font typeface="Rockwell Extra Bold" panose="02060903040505020403" pitchFamily="18" charset="0"/>
      <p:bold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4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4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81DDB-D6D5-4818-A1EB-B913EDEE278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2_2" csCatId="accent2" phldr="1"/>
      <dgm:spPr/>
      <dgm:t>
        <a:bodyPr/>
        <a:lstStyle/>
        <a:p>
          <a:endParaRPr lang="en-US"/>
        </a:p>
      </dgm:t>
    </dgm:pt>
    <dgm:pt modelId="{D3D4B7B4-68B6-4720-825A-EA17B504BB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</a:t>
          </a:r>
        </a:p>
      </dgm:t>
    </dgm:pt>
    <dgm:pt modelId="{77F3FC3D-1F98-4565-93A0-F962AEA974BD}" type="parTrans" cxnId="{9764A4EC-0C3B-411F-99A8-DDE232CD4FAE}">
      <dgm:prSet/>
      <dgm:spPr/>
      <dgm:t>
        <a:bodyPr/>
        <a:lstStyle/>
        <a:p>
          <a:endParaRPr lang="en-US"/>
        </a:p>
      </dgm:t>
    </dgm:pt>
    <dgm:pt modelId="{75A99D8F-ECA7-4C20-A591-7F4FC46FB10A}" type="sibTrans" cxnId="{9764A4EC-0C3B-411F-99A8-DDE232CD4F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00CFAE-E808-4CCA-B569-59116237AB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</a:t>
          </a:r>
        </a:p>
      </dgm:t>
    </dgm:pt>
    <dgm:pt modelId="{0AED6474-0BEA-4414-8DAF-D1FB3C46B525}" type="parTrans" cxnId="{786C8DAB-DB36-477D-ABA4-3619846C7ADE}">
      <dgm:prSet/>
      <dgm:spPr/>
      <dgm:t>
        <a:bodyPr/>
        <a:lstStyle/>
        <a:p>
          <a:endParaRPr lang="en-US"/>
        </a:p>
      </dgm:t>
    </dgm:pt>
    <dgm:pt modelId="{93DFAE90-21A8-481F-852A-52DA5652BF7B}" type="sibTrans" cxnId="{786C8DAB-DB36-477D-ABA4-3619846C7A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88D587-D338-478A-A482-2B7946FB2287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DATA PRE-PROCESSING</a:t>
          </a:r>
        </a:p>
        <a:p>
          <a:pPr algn="ctr">
            <a:lnSpc>
              <a:spcPct val="100000"/>
            </a:lnSpc>
          </a:pPr>
          <a:r>
            <a:rPr lang="en-US" dirty="0"/>
            <a:t>(EDA)</a:t>
          </a:r>
        </a:p>
      </dgm:t>
    </dgm:pt>
    <dgm:pt modelId="{096D913F-86E0-4697-A7DD-D2AA1CEAE90E}" type="parTrans" cxnId="{9E0244B9-F755-4403-BBE2-3FEABDADB242}">
      <dgm:prSet/>
      <dgm:spPr/>
      <dgm:t>
        <a:bodyPr/>
        <a:lstStyle/>
        <a:p>
          <a:endParaRPr lang="en-US"/>
        </a:p>
      </dgm:t>
    </dgm:pt>
    <dgm:pt modelId="{BB5B6D78-A574-4F40-B83A-1C2A050FF16A}" type="sibTrans" cxnId="{9E0244B9-F755-4403-BBE2-3FEABDADB2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9BEF64-E210-446E-A494-4A330847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LEARNING MODELS</a:t>
          </a:r>
        </a:p>
      </dgm:t>
    </dgm:pt>
    <dgm:pt modelId="{D5EAFA16-B210-40F5-AC44-23D863DBF33C}" type="parTrans" cxnId="{A5CABD2A-C890-496D-982E-95C729790F4A}">
      <dgm:prSet/>
      <dgm:spPr/>
      <dgm:t>
        <a:bodyPr/>
        <a:lstStyle/>
        <a:p>
          <a:endParaRPr lang="en-US"/>
        </a:p>
      </dgm:t>
    </dgm:pt>
    <dgm:pt modelId="{FDAECB60-C2FD-4E00-8DBF-A92833048498}" type="sibTrans" cxnId="{A5CABD2A-C890-496D-982E-95C729790F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0F2B39-3ABD-453E-9B6E-605E8D40CD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EVALUATION</a:t>
          </a:r>
        </a:p>
      </dgm:t>
    </dgm:pt>
    <dgm:pt modelId="{E87F0D70-AFAC-44AB-BBA0-072FF1C51401}" type="parTrans" cxnId="{36E2C48B-F585-4E3B-9016-C90BB82C136E}">
      <dgm:prSet/>
      <dgm:spPr/>
      <dgm:t>
        <a:bodyPr/>
        <a:lstStyle/>
        <a:p>
          <a:endParaRPr lang="en-US"/>
        </a:p>
      </dgm:t>
    </dgm:pt>
    <dgm:pt modelId="{CF8A41A0-1919-490C-9D5E-EBCA1BD6CC0C}" type="sibTrans" cxnId="{36E2C48B-F585-4E3B-9016-C90BB82C13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59AF5A-9431-4469-8BF9-2770B52306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9870F8A6-2F1E-4B55-92B4-5B2C2E20D926}" type="parTrans" cxnId="{BE143941-D832-470A-956C-2C86331AA3BB}">
      <dgm:prSet/>
      <dgm:spPr/>
      <dgm:t>
        <a:bodyPr/>
        <a:lstStyle/>
        <a:p>
          <a:endParaRPr lang="en-US"/>
        </a:p>
      </dgm:t>
    </dgm:pt>
    <dgm:pt modelId="{36E5485E-2FB2-451E-BAE9-15B47EE0A09C}" type="sibTrans" cxnId="{BE143941-D832-470A-956C-2C86331AA3BB}">
      <dgm:prSet/>
      <dgm:spPr/>
      <dgm:t>
        <a:bodyPr/>
        <a:lstStyle/>
        <a:p>
          <a:endParaRPr lang="en-US"/>
        </a:p>
      </dgm:t>
    </dgm:pt>
    <dgm:pt modelId="{55DA96BD-F2E0-4B47-900C-A13977881D7A}" type="pres">
      <dgm:prSet presAssocID="{2C881DDB-D6D5-4818-A1EB-B913EDEE278D}" presName="root" presStyleCnt="0">
        <dgm:presLayoutVars>
          <dgm:dir/>
          <dgm:resizeHandles val="exact"/>
        </dgm:presLayoutVars>
      </dgm:prSet>
      <dgm:spPr/>
    </dgm:pt>
    <dgm:pt modelId="{ECBD1689-3E1C-48B5-B1E2-7B1D0B6E6AE0}" type="pres">
      <dgm:prSet presAssocID="{2C881DDB-D6D5-4818-A1EB-B913EDEE278D}" presName="container" presStyleCnt="0">
        <dgm:presLayoutVars>
          <dgm:dir/>
          <dgm:resizeHandles val="exact"/>
        </dgm:presLayoutVars>
      </dgm:prSet>
      <dgm:spPr/>
    </dgm:pt>
    <dgm:pt modelId="{FF3C7F63-A844-4802-87AA-175404D93CB6}" type="pres">
      <dgm:prSet presAssocID="{D3D4B7B4-68B6-4720-825A-EA17B504BB8D}" presName="compNode" presStyleCnt="0"/>
      <dgm:spPr/>
    </dgm:pt>
    <dgm:pt modelId="{3DE764A5-7DB8-4B7E-97B1-5FE40C5DA857}" type="pres">
      <dgm:prSet presAssocID="{D3D4B7B4-68B6-4720-825A-EA17B504BB8D}" presName="iconBgRect" presStyleLbl="bgShp" presStyleIdx="0" presStyleCnt="6"/>
      <dgm:spPr/>
    </dgm:pt>
    <dgm:pt modelId="{DE29E8D6-D6FA-4D57-8D38-7DC93FF1DD55}" type="pres">
      <dgm:prSet presAssocID="{D3D4B7B4-68B6-4720-825A-EA17B504BB8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2794497-E383-4C3C-8381-A29BF1CE0F8A}" type="pres">
      <dgm:prSet presAssocID="{D3D4B7B4-68B6-4720-825A-EA17B504BB8D}" presName="spaceRect" presStyleCnt="0"/>
      <dgm:spPr/>
    </dgm:pt>
    <dgm:pt modelId="{092A931C-E88B-4AEF-86FA-02830710A881}" type="pres">
      <dgm:prSet presAssocID="{D3D4B7B4-68B6-4720-825A-EA17B504BB8D}" presName="textRect" presStyleLbl="revTx" presStyleIdx="0" presStyleCnt="6">
        <dgm:presLayoutVars>
          <dgm:chMax val="1"/>
          <dgm:chPref val="1"/>
        </dgm:presLayoutVars>
      </dgm:prSet>
      <dgm:spPr/>
    </dgm:pt>
    <dgm:pt modelId="{B935ED7B-CBAC-4580-A6E4-AD3AE31289E4}" type="pres">
      <dgm:prSet presAssocID="{75A99D8F-ECA7-4C20-A591-7F4FC46FB10A}" presName="sibTrans" presStyleLbl="sibTrans2D1" presStyleIdx="0" presStyleCnt="0"/>
      <dgm:spPr/>
    </dgm:pt>
    <dgm:pt modelId="{B0FEEB81-0401-4121-94C6-1E842FFB79B9}" type="pres">
      <dgm:prSet presAssocID="{FC00CFAE-E808-4CCA-B569-59116237ABEB}" presName="compNode" presStyleCnt="0"/>
      <dgm:spPr/>
    </dgm:pt>
    <dgm:pt modelId="{F30D0DBA-126A-4EFE-9BCC-214FCBC01059}" type="pres">
      <dgm:prSet presAssocID="{FC00CFAE-E808-4CCA-B569-59116237ABEB}" presName="iconBgRect" presStyleLbl="bgShp" presStyleIdx="1" presStyleCnt="6"/>
      <dgm:spPr/>
    </dgm:pt>
    <dgm:pt modelId="{30FA15FF-CC2B-438E-BBC8-603A4A8FB585}" type="pres">
      <dgm:prSet presAssocID="{FC00CFAE-E808-4CCA-B569-59116237ABE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6B05C0C-1EFA-4F4A-88C0-24D8F5BFA62A}" type="pres">
      <dgm:prSet presAssocID="{FC00CFAE-E808-4CCA-B569-59116237ABEB}" presName="spaceRect" presStyleCnt="0"/>
      <dgm:spPr/>
    </dgm:pt>
    <dgm:pt modelId="{B1058314-5896-48D8-A72A-7D78C67EDEF1}" type="pres">
      <dgm:prSet presAssocID="{FC00CFAE-E808-4CCA-B569-59116237ABEB}" presName="textRect" presStyleLbl="revTx" presStyleIdx="1" presStyleCnt="6">
        <dgm:presLayoutVars>
          <dgm:chMax val="1"/>
          <dgm:chPref val="1"/>
        </dgm:presLayoutVars>
      </dgm:prSet>
      <dgm:spPr/>
    </dgm:pt>
    <dgm:pt modelId="{0FE420A7-00EB-4E88-B64E-A86383702FBB}" type="pres">
      <dgm:prSet presAssocID="{93DFAE90-21A8-481F-852A-52DA5652BF7B}" presName="sibTrans" presStyleLbl="sibTrans2D1" presStyleIdx="0" presStyleCnt="0"/>
      <dgm:spPr/>
    </dgm:pt>
    <dgm:pt modelId="{96EF07F6-44C6-48C5-B822-619B92D39DFF}" type="pres">
      <dgm:prSet presAssocID="{7288D587-D338-478A-A482-2B7946FB2287}" presName="compNode" presStyleCnt="0"/>
      <dgm:spPr/>
    </dgm:pt>
    <dgm:pt modelId="{14D95C74-E7ED-4379-9E30-11D28DABDD45}" type="pres">
      <dgm:prSet presAssocID="{7288D587-D338-478A-A482-2B7946FB2287}" presName="iconBgRect" presStyleLbl="bgShp" presStyleIdx="2" presStyleCnt="6"/>
      <dgm:spPr/>
    </dgm:pt>
    <dgm:pt modelId="{A518A77D-A5C5-48AF-A9DA-FAD2C2E922ED}" type="pres">
      <dgm:prSet presAssocID="{7288D587-D338-478A-A482-2B7946FB228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7C4FAAF-3D36-430C-90A2-68E1163F3F1E}" type="pres">
      <dgm:prSet presAssocID="{7288D587-D338-478A-A482-2B7946FB2287}" presName="spaceRect" presStyleCnt="0"/>
      <dgm:spPr/>
    </dgm:pt>
    <dgm:pt modelId="{4A56761A-7AFF-49DC-A269-BBFBC8349E71}" type="pres">
      <dgm:prSet presAssocID="{7288D587-D338-478A-A482-2B7946FB2287}" presName="textRect" presStyleLbl="revTx" presStyleIdx="2" presStyleCnt="6" custScaleX="133959" custScaleY="194829" custLinFactNeighborX="17427" custLinFactNeighborY="17242">
        <dgm:presLayoutVars>
          <dgm:chMax val="1"/>
          <dgm:chPref val="1"/>
        </dgm:presLayoutVars>
      </dgm:prSet>
      <dgm:spPr/>
    </dgm:pt>
    <dgm:pt modelId="{709D6336-10FB-4D6B-AA74-68FD56B4EE54}" type="pres">
      <dgm:prSet presAssocID="{BB5B6D78-A574-4F40-B83A-1C2A050FF16A}" presName="sibTrans" presStyleLbl="sibTrans2D1" presStyleIdx="0" presStyleCnt="0"/>
      <dgm:spPr/>
    </dgm:pt>
    <dgm:pt modelId="{F559390D-FF17-47C7-A781-1634EDD3960E}" type="pres">
      <dgm:prSet presAssocID="{949BEF64-E210-446E-A494-4A3308471232}" presName="compNode" presStyleCnt="0"/>
      <dgm:spPr/>
    </dgm:pt>
    <dgm:pt modelId="{4003FE10-0CA8-464B-9069-B1C16E4CB576}" type="pres">
      <dgm:prSet presAssocID="{949BEF64-E210-446E-A494-4A3308471232}" presName="iconBgRect" presStyleLbl="bgShp" presStyleIdx="3" presStyleCnt="6"/>
      <dgm:spPr/>
    </dgm:pt>
    <dgm:pt modelId="{3D9D79A4-7187-44A4-93FF-F27F2AF8A341}" type="pres">
      <dgm:prSet presAssocID="{949BEF64-E210-446E-A494-4A330847123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1BC8266-C70E-44FE-93A5-244A3A27EC27}" type="pres">
      <dgm:prSet presAssocID="{949BEF64-E210-446E-A494-4A3308471232}" presName="spaceRect" presStyleCnt="0"/>
      <dgm:spPr/>
    </dgm:pt>
    <dgm:pt modelId="{8F337F39-B9EF-406C-B81F-FABE1473B3D9}" type="pres">
      <dgm:prSet presAssocID="{949BEF64-E210-446E-A494-4A3308471232}" presName="textRect" presStyleLbl="revTx" presStyleIdx="3" presStyleCnt="6">
        <dgm:presLayoutVars>
          <dgm:chMax val="1"/>
          <dgm:chPref val="1"/>
        </dgm:presLayoutVars>
      </dgm:prSet>
      <dgm:spPr/>
    </dgm:pt>
    <dgm:pt modelId="{4C6AFA23-7C0D-433D-B7C6-175761043829}" type="pres">
      <dgm:prSet presAssocID="{FDAECB60-C2FD-4E00-8DBF-A92833048498}" presName="sibTrans" presStyleLbl="sibTrans2D1" presStyleIdx="0" presStyleCnt="0"/>
      <dgm:spPr/>
    </dgm:pt>
    <dgm:pt modelId="{3263F92C-DFB1-4021-A947-ACC0CFE7A482}" type="pres">
      <dgm:prSet presAssocID="{220F2B39-3ABD-453E-9B6E-605E8D40CD02}" presName="compNode" presStyleCnt="0"/>
      <dgm:spPr/>
    </dgm:pt>
    <dgm:pt modelId="{491275DC-0FB7-4B3F-B8C0-2FE5D85D0D75}" type="pres">
      <dgm:prSet presAssocID="{220F2B39-3ABD-453E-9B6E-605E8D40CD02}" presName="iconBgRect" presStyleLbl="bgShp" presStyleIdx="4" presStyleCnt="6"/>
      <dgm:spPr/>
    </dgm:pt>
    <dgm:pt modelId="{81DBC4CF-C810-4F88-9EA6-12C6CFA8613E}" type="pres">
      <dgm:prSet presAssocID="{220F2B39-3ABD-453E-9B6E-605E8D40CD0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37C2C2-0B22-4B8C-A59F-33963324ABC0}" type="pres">
      <dgm:prSet presAssocID="{220F2B39-3ABD-453E-9B6E-605E8D40CD02}" presName="spaceRect" presStyleCnt="0"/>
      <dgm:spPr/>
    </dgm:pt>
    <dgm:pt modelId="{FCFD697F-35A7-47C4-8F96-AFDF5BB9F57A}" type="pres">
      <dgm:prSet presAssocID="{220F2B39-3ABD-453E-9B6E-605E8D40CD02}" presName="textRect" presStyleLbl="revTx" presStyleIdx="4" presStyleCnt="6">
        <dgm:presLayoutVars>
          <dgm:chMax val="1"/>
          <dgm:chPref val="1"/>
        </dgm:presLayoutVars>
      </dgm:prSet>
      <dgm:spPr/>
    </dgm:pt>
    <dgm:pt modelId="{31874718-25F0-4D5A-BA40-EC1A63A014A2}" type="pres">
      <dgm:prSet presAssocID="{CF8A41A0-1919-490C-9D5E-EBCA1BD6CC0C}" presName="sibTrans" presStyleLbl="sibTrans2D1" presStyleIdx="0" presStyleCnt="0"/>
      <dgm:spPr/>
    </dgm:pt>
    <dgm:pt modelId="{62270179-BC74-4ADF-BC66-7A49F1F88856}" type="pres">
      <dgm:prSet presAssocID="{1F59AF5A-9431-4469-8BF9-2770B5230615}" presName="compNode" presStyleCnt="0"/>
      <dgm:spPr/>
    </dgm:pt>
    <dgm:pt modelId="{3053738E-FC5A-4B9E-BA44-EC2851E9F4FB}" type="pres">
      <dgm:prSet presAssocID="{1F59AF5A-9431-4469-8BF9-2770B5230615}" presName="iconBgRect" presStyleLbl="bgShp" presStyleIdx="5" presStyleCnt="6"/>
      <dgm:spPr/>
    </dgm:pt>
    <dgm:pt modelId="{5F7D2052-C496-4E74-88E9-9D918629C7C0}" type="pres">
      <dgm:prSet presAssocID="{1F59AF5A-9431-4469-8BF9-2770B52306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5B87EE0-6B0F-4CA4-9403-ABC3A3459416}" type="pres">
      <dgm:prSet presAssocID="{1F59AF5A-9431-4469-8BF9-2770B5230615}" presName="spaceRect" presStyleCnt="0"/>
      <dgm:spPr/>
    </dgm:pt>
    <dgm:pt modelId="{C09218AE-E4FA-4480-B739-CE0A1DDF59D1}" type="pres">
      <dgm:prSet presAssocID="{1F59AF5A-9431-4469-8BF9-2770B52306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0CD6A07-C82F-43BA-8901-4E6A96B37122}" type="presOf" srcId="{7288D587-D338-478A-A482-2B7946FB2287}" destId="{4A56761A-7AFF-49DC-A269-BBFBC8349E71}" srcOrd="0" destOrd="0" presId="urn:microsoft.com/office/officeart/2018/2/layout/IconCircleList"/>
    <dgm:cxn modelId="{A58A3708-2CDF-4975-A177-A9DB07A89087}" type="presOf" srcId="{93DFAE90-21A8-481F-852A-52DA5652BF7B}" destId="{0FE420A7-00EB-4E88-B64E-A86383702FBB}" srcOrd="0" destOrd="0" presId="urn:microsoft.com/office/officeart/2018/2/layout/IconCircleList"/>
    <dgm:cxn modelId="{A5CABD2A-C890-496D-982E-95C729790F4A}" srcId="{2C881DDB-D6D5-4818-A1EB-B913EDEE278D}" destId="{949BEF64-E210-446E-A494-4A3308471232}" srcOrd="3" destOrd="0" parTransId="{D5EAFA16-B210-40F5-AC44-23D863DBF33C}" sibTransId="{FDAECB60-C2FD-4E00-8DBF-A92833048498}"/>
    <dgm:cxn modelId="{91802138-20F3-4D7F-8C46-5964D3D4B1EC}" type="presOf" srcId="{220F2B39-3ABD-453E-9B6E-605E8D40CD02}" destId="{FCFD697F-35A7-47C4-8F96-AFDF5BB9F57A}" srcOrd="0" destOrd="0" presId="urn:microsoft.com/office/officeart/2018/2/layout/IconCircleList"/>
    <dgm:cxn modelId="{FCA8FE3A-E78B-4985-8BCA-67AD4A0BE214}" type="presOf" srcId="{1F59AF5A-9431-4469-8BF9-2770B5230615}" destId="{C09218AE-E4FA-4480-B739-CE0A1DDF59D1}" srcOrd="0" destOrd="0" presId="urn:microsoft.com/office/officeart/2018/2/layout/IconCircleList"/>
    <dgm:cxn modelId="{BE143941-D832-470A-956C-2C86331AA3BB}" srcId="{2C881DDB-D6D5-4818-A1EB-B913EDEE278D}" destId="{1F59AF5A-9431-4469-8BF9-2770B5230615}" srcOrd="5" destOrd="0" parTransId="{9870F8A6-2F1E-4B55-92B4-5B2C2E20D926}" sibTransId="{36E5485E-2FB2-451E-BAE9-15B47EE0A09C}"/>
    <dgm:cxn modelId="{6DE54072-2302-43F8-A5CA-A425DDC004F3}" type="presOf" srcId="{949BEF64-E210-446E-A494-4A3308471232}" destId="{8F337F39-B9EF-406C-B81F-FABE1473B3D9}" srcOrd="0" destOrd="0" presId="urn:microsoft.com/office/officeart/2018/2/layout/IconCircleList"/>
    <dgm:cxn modelId="{36E2C48B-F585-4E3B-9016-C90BB82C136E}" srcId="{2C881DDB-D6D5-4818-A1EB-B913EDEE278D}" destId="{220F2B39-3ABD-453E-9B6E-605E8D40CD02}" srcOrd="4" destOrd="0" parTransId="{E87F0D70-AFAC-44AB-BBA0-072FF1C51401}" sibTransId="{CF8A41A0-1919-490C-9D5E-EBCA1BD6CC0C}"/>
    <dgm:cxn modelId="{6E9BFC95-C055-48C6-9B37-BE036B5BAEF1}" type="presOf" srcId="{75A99D8F-ECA7-4C20-A591-7F4FC46FB10A}" destId="{B935ED7B-CBAC-4580-A6E4-AD3AE31289E4}" srcOrd="0" destOrd="0" presId="urn:microsoft.com/office/officeart/2018/2/layout/IconCircleList"/>
    <dgm:cxn modelId="{7C03E19F-F2CA-47AE-BBD7-A309AAB08427}" type="presOf" srcId="{CF8A41A0-1919-490C-9D5E-EBCA1BD6CC0C}" destId="{31874718-25F0-4D5A-BA40-EC1A63A014A2}" srcOrd="0" destOrd="0" presId="urn:microsoft.com/office/officeart/2018/2/layout/IconCircleList"/>
    <dgm:cxn modelId="{786C8DAB-DB36-477D-ABA4-3619846C7ADE}" srcId="{2C881DDB-D6D5-4818-A1EB-B913EDEE278D}" destId="{FC00CFAE-E808-4CCA-B569-59116237ABEB}" srcOrd="1" destOrd="0" parTransId="{0AED6474-0BEA-4414-8DAF-D1FB3C46B525}" sibTransId="{93DFAE90-21A8-481F-852A-52DA5652BF7B}"/>
    <dgm:cxn modelId="{9E0244B9-F755-4403-BBE2-3FEABDADB242}" srcId="{2C881DDB-D6D5-4818-A1EB-B913EDEE278D}" destId="{7288D587-D338-478A-A482-2B7946FB2287}" srcOrd="2" destOrd="0" parTransId="{096D913F-86E0-4697-A7DD-D2AA1CEAE90E}" sibTransId="{BB5B6D78-A574-4F40-B83A-1C2A050FF16A}"/>
    <dgm:cxn modelId="{5B555FC5-D97D-4D14-8555-E148C5BF9796}" type="presOf" srcId="{2C881DDB-D6D5-4818-A1EB-B913EDEE278D}" destId="{55DA96BD-F2E0-4B47-900C-A13977881D7A}" srcOrd="0" destOrd="0" presId="urn:microsoft.com/office/officeart/2018/2/layout/IconCircleList"/>
    <dgm:cxn modelId="{AEF769C5-B5E3-47E9-A7A5-28DEF4DFDDC5}" type="presOf" srcId="{FC00CFAE-E808-4CCA-B569-59116237ABEB}" destId="{B1058314-5896-48D8-A72A-7D78C67EDEF1}" srcOrd="0" destOrd="0" presId="urn:microsoft.com/office/officeart/2018/2/layout/IconCircleList"/>
    <dgm:cxn modelId="{DECFF2CA-BBC3-4BFE-A2C8-6B9938FB668E}" type="presOf" srcId="{FDAECB60-C2FD-4E00-8DBF-A92833048498}" destId="{4C6AFA23-7C0D-433D-B7C6-175761043829}" srcOrd="0" destOrd="0" presId="urn:microsoft.com/office/officeart/2018/2/layout/IconCircleList"/>
    <dgm:cxn modelId="{39DA82D1-F1DB-4FAC-A670-8561E951AA81}" type="presOf" srcId="{BB5B6D78-A574-4F40-B83A-1C2A050FF16A}" destId="{709D6336-10FB-4D6B-AA74-68FD56B4EE54}" srcOrd="0" destOrd="0" presId="urn:microsoft.com/office/officeart/2018/2/layout/IconCircleList"/>
    <dgm:cxn modelId="{338607EB-04ED-462C-AF20-8D301CB87052}" type="presOf" srcId="{D3D4B7B4-68B6-4720-825A-EA17B504BB8D}" destId="{092A931C-E88B-4AEF-86FA-02830710A881}" srcOrd="0" destOrd="0" presId="urn:microsoft.com/office/officeart/2018/2/layout/IconCircleList"/>
    <dgm:cxn modelId="{9764A4EC-0C3B-411F-99A8-DDE232CD4FAE}" srcId="{2C881DDB-D6D5-4818-A1EB-B913EDEE278D}" destId="{D3D4B7B4-68B6-4720-825A-EA17B504BB8D}" srcOrd="0" destOrd="0" parTransId="{77F3FC3D-1F98-4565-93A0-F962AEA974BD}" sibTransId="{75A99D8F-ECA7-4C20-A591-7F4FC46FB10A}"/>
    <dgm:cxn modelId="{BFF23C66-ED66-4254-B86B-704565E28709}" type="presParOf" srcId="{55DA96BD-F2E0-4B47-900C-A13977881D7A}" destId="{ECBD1689-3E1C-48B5-B1E2-7B1D0B6E6AE0}" srcOrd="0" destOrd="0" presId="urn:microsoft.com/office/officeart/2018/2/layout/IconCircleList"/>
    <dgm:cxn modelId="{CB43053F-E867-4AE9-8585-A5D97DC08972}" type="presParOf" srcId="{ECBD1689-3E1C-48B5-B1E2-7B1D0B6E6AE0}" destId="{FF3C7F63-A844-4802-87AA-175404D93CB6}" srcOrd="0" destOrd="0" presId="urn:microsoft.com/office/officeart/2018/2/layout/IconCircleList"/>
    <dgm:cxn modelId="{4861379E-DADF-4B56-84B7-9CFC2880DB23}" type="presParOf" srcId="{FF3C7F63-A844-4802-87AA-175404D93CB6}" destId="{3DE764A5-7DB8-4B7E-97B1-5FE40C5DA857}" srcOrd="0" destOrd="0" presId="urn:microsoft.com/office/officeart/2018/2/layout/IconCircleList"/>
    <dgm:cxn modelId="{0644F7C1-9B78-4E7B-9BB1-A0A3BEB681A1}" type="presParOf" srcId="{FF3C7F63-A844-4802-87AA-175404D93CB6}" destId="{DE29E8D6-D6FA-4D57-8D38-7DC93FF1DD55}" srcOrd="1" destOrd="0" presId="urn:microsoft.com/office/officeart/2018/2/layout/IconCircleList"/>
    <dgm:cxn modelId="{4A8ADE6C-261D-4D66-984A-8FC3BFA5DFF2}" type="presParOf" srcId="{FF3C7F63-A844-4802-87AA-175404D93CB6}" destId="{C2794497-E383-4C3C-8381-A29BF1CE0F8A}" srcOrd="2" destOrd="0" presId="urn:microsoft.com/office/officeart/2018/2/layout/IconCircleList"/>
    <dgm:cxn modelId="{07D4E698-79D1-486C-A50E-6F24882195EF}" type="presParOf" srcId="{FF3C7F63-A844-4802-87AA-175404D93CB6}" destId="{092A931C-E88B-4AEF-86FA-02830710A881}" srcOrd="3" destOrd="0" presId="urn:microsoft.com/office/officeart/2018/2/layout/IconCircleList"/>
    <dgm:cxn modelId="{4D22A6E0-12F4-4474-8075-D23C3CCC7C7E}" type="presParOf" srcId="{ECBD1689-3E1C-48B5-B1E2-7B1D0B6E6AE0}" destId="{B935ED7B-CBAC-4580-A6E4-AD3AE31289E4}" srcOrd="1" destOrd="0" presId="urn:microsoft.com/office/officeart/2018/2/layout/IconCircleList"/>
    <dgm:cxn modelId="{AE2B68B3-A2AF-4DF2-ABCE-AF40D4E229D7}" type="presParOf" srcId="{ECBD1689-3E1C-48B5-B1E2-7B1D0B6E6AE0}" destId="{B0FEEB81-0401-4121-94C6-1E842FFB79B9}" srcOrd="2" destOrd="0" presId="urn:microsoft.com/office/officeart/2018/2/layout/IconCircleList"/>
    <dgm:cxn modelId="{3012248E-B237-4320-AC42-D5981B51992B}" type="presParOf" srcId="{B0FEEB81-0401-4121-94C6-1E842FFB79B9}" destId="{F30D0DBA-126A-4EFE-9BCC-214FCBC01059}" srcOrd="0" destOrd="0" presId="urn:microsoft.com/office/officeart/2018/2/layout/IconCircleList"/>
    <dgm:cxn modelId="{486F24FE-8877-4F7F-95A4-805D545E0734}" type="presParOf" srcId="{B0FEEB81-0401-4121-94C6-1E842FFB79B9}" destId="{30FA15FF-CC2B-438E-BBC8-603A4A8FB585}" srcOrd="1" destOrd="0" presId="urn:microsoft.com/office/officeart/2018/2/layout/IconCircleList"/>
    <dgm:cxn modelId="{0BB6401A-2B97-49E5-8C84-19F91D970DE7}" type="presParOf" srcId="{B0FEEB81-0401-4121-94C6-1E842FFB79B9}" destId="{26B05C0C-1EFA-4F4A-88C0-24D8F5BFA62A}" srcOrd="2" destOrd="0" presId="urn:microsoft.com/office/officeart/2018/2/layout/IconCircleList"/>
    <dgm:cxn modelId="{DD9EA56D-8A4B-4F8A-8B4C-31A491F63108}" type="presParOf" srcId="{B0FEEB81-0401-4121-94C6-1E842FFB79B9}" destId="{B1058314-5896-48D8-A72A-7D78C67EDEF1}" srcOrd="3" destOrd="0" presId="urn:microsoft.com/office/officeart/2018/2/layout/IconCircleList"/>
    <dgm:cxn modelId="{3F098258-4174-4976-AD81-2FD6B0B5C0F4}" type="presParOf" srcId="{ECBD1689-3E1C-48B5-B1E2-7B1D0B6E6AE0}" destId="{0FE420A7-00EB-4E88-B64E-A86383702FBB}" srcOrd="3" destOrd="0" presId="urn:microsoft.com/office/officeart/2018/2/layout/IconCircleList"/>
    <dgm:cxn modelId="{43787E85-B037-4395-A7A0-955AEAF27A9B}" type="presParOf" srcId="{ECBD1689-3E1C-48B5-B1E2-7B1D0B6E6AE0}" destId="{96EF07F6-44C6-48C5-B822-619B92D39DFF}" srcOrd="4" destOrd="0" presId="urn:microsoft.com/office/officeart/2018/2/layout/IconCircleList"/>
    <dgm:cxn modelId="{9F06DD2F-ED0F-446C-84B0-CD233D09FB48}" type="presParOf" srcId="{96EF07F6-44C6-48C5-B822-619B92D39DFF}" destId="{14D95C74-E7ED-4379-9E30-11D28DABDD45}" srcOrd="0" destOrd="0" presId="urn:microsoft.com/office/officeart/2018/2/layout/IconCircleList"/>
    <dgm:cxn modelId="{8E4FAC43-D504-4DA7-A3E2-9CF8863D4BAD}" type="presParOf" srcId="{96EF07F6-44C6-48C5-B822-619B92D39DFF}" destId="{A518A77D-A5C5-48AF-A9DA-FAD2C2E922ED}" srcOrd="1" destOrd="0" presId="urn:microsoft.com/office/officeart/2018/2/layout/IconCircleList"/>
    <dgm:cxn modelId="{AE12D42F-4539-4D22-A6DC-02942EFA503D}" type="presParOf" srcId="{96EF07F6-44C6-48C5-B822-619B92D39DFF}" destId="{27C4FAAF-3D36-430C-90A2-68E1163F3F1E}" srcOrd="2" destOrd="0" presId="urn:microsoft.com/office/officeart/2018/2/layout/IconCircleList"/>
    <dgm:cxn modelId="{C8A66E88-3F9D-49B6-8690-62358DEE86F7}" type="presParOf" srcId="{96EF07F6-44C6-48C5-B822-619B92D39DFF}" destId="{4A56761A-7AFF-49DC-A269-BBFBC8349E71}" srcOrd="3" destOrd="0" presId="urn:microsoft.com/office/officeart/2018/2/layout/IconCircleList"/>
    <dgm:cxn modelId="{3A6BD9C5-A3F5-4768-AD39-7E05208AA248}" type="presParOf" srcId="{ECBD1689-3E1C-48B5-B1E2-7B1D0B6E6AE0}" destId="{709D6336-10FB-4D6B-AA74-68FD56B4EE54}" srcOrd="5" destOrd="0" presId="urn:microsoft.com/office/officeart/2018/2/layout/IconCircleList"/>
    <dgm:cxn modelId="{53DF5789-A49D-422D-B453-D985B4888011}" type="presParOf" srcId="{ECBD1689-3E1C-48B5-B1E2-7B1D0B6E6AE0}" destId="{F559390D-FF17-47C7-A781-1634EDD3960E}" srcOrd="6" destOrd="0" presId="urn:microsoft.com/office/officeart/2018/2/layout/IconCircleList"/>
    <dgm:cxn modelId="{932A84BF-F96C-4912-802C-44519174C925}" type="presParOf" srcId="{F559390D-FF17-47C7-A781-1634EDD3960E}" destId="{4003FE10-0CA8-464B-9069-B1C16E4CB576}" srcOrd="0" destOrd="0" presId="urn:microsoft.com/office/officeart/2018/2/layout/IconCircleList"/>
    <dgm:cxn modelId="{17A45AD6-99EF-4767-9B64-213F03916990}" type="presParOf" srcId="{F559390D-FF17-47C7-A781-1634EDD3960E}" destId="{3D9D79A4-7187-44A4-93FF-F27F2AF8A341}" srcOrd="1" destOrd="0" presId="urn:microsoft.com/office/officeart/2018/2/layout/IconCircleList"/>
    <dgm:cxn modelId="{4E28FA5D-896C-49F0-BC62-76113E19710B}" type="presParOf" srcId="{F559390D-FF17-47C7-A781-1634EDD3960E}" destId="{A1BC8266-C70E-44FE-93A5-244A3A27EC27}" srcOrd="2" destOrd="0" presId="urn:microsoft.com/office/officeart/2018/2/layout/IconCircleList"/>
    <dgm:cxn modelId="{DD56E97E-D06D-4710-B784-469C96E03CBF}" type="presParOf" srcId="{F559390D-FF17-47C7-A781-1634EDD3960E}" destId="{8F337F39-B9EF-406C-B81F-FABE1473B3D9}" srcOrd="3" destOrd="0" presId="urn:microsoft.com/office/officeart/2018/2/layout/IconCircleList"/>
    <dgm:cxn modelId="{E0AC51A4-C5BC-4EDA-88F9-BFE9BC31CF38}" type="presParOf" srcId="{ECBD1689-3E1C-48B5-B1E2-7B1D0B6E6AE0}" destId="{4C6AFA23-7C0D-433D-B7C6-175761043829}" srcOrd="7" destOrd="0" presId="urn:microsoft.com/office/officeart/2018/2/layout/IconCircleList"/>
    <dgm:cxn modelId="{C5AE8466-0EFB-461D-A8F0-2328C5E22A31}" type="presParOf" srcId="{ECBD1689-3E1C-48B5-B1E2-7B1D0B6E6AE0}" destId="{3263F92C-DFB1-4021-A947-ACC0CFE7A482}" srcOrd="8" destOrd="0" presId="urn:microsoft.com/office/officeart/2018/2/layout/IconCircleList"/>
    <dgm:cxn modelId="{5F8CC47B-715C-4723-B234-789D0F869B09}" type="presParOf" srcId="{3263F92C-DFB1-4021-A947-ACC0CFE7A482}" destId="{491275DC-0FB7-4B3F-B8C0-2FE5D85D0D75}" srcOrd="0" destOrd="0" presId="urn:microsoft.com/office/officeart/2018/2/layout/IconCircleList"/>
    <dgm:cxn modelId="{4E6ABD54-2483-4DD8-87FD-AB7D2ED04A99}" type="presParOf" srcId="{3263F92C-DFB1-4021-A947-ACC0CFE7A482}" destId="{81DBC4CF-C810-4F88-9EA6-12C6CFA8613E}" srcOrd="1" destOrd="0" presId="urn:microsoft.com/office/officeart/2018/2/layout/IconCircleList"/>
    <dgm:cxn modelId="{44CB56DB-E773-46AB-9A91-5EE4089B95F2}" type="presParOf" srcId="{3263F92C-DFB1-4021-A947-ACC0CFE7A482}" destId="{5C37C2C2-0B22-4B8C-A59F-33963324ABC0}" srcOrd="2" destOrd="0" presId="urn:microsoft.com/office/officeart/2018/2/layout/IconCircleList"/>
    <dgm:cxn modelId="{1ABD154F-FE6B-4D33-B6FA-E01498C67AFB}" type="presParOf" srcId="{3263F92C-DFB1-4021-A947-ACC0CFE7A482}" destId="{FCFD697F-35A7-47C4-8F96-AFDF5BB9F57A}" srcOrd="3" destOrd="0" presId="urn:microsoft.com/office/officeart/2018/2/layout/IconCircleList"/>
    <dgm:cxn modelId="{C4BF977B-515F-43DD-B623-A9827C9F40F6}" type="presParOf" srcId="{ECBD1689-3E1C-48B5-B1E2-7B1D0B6E6AE0}" destId="{31874718-25F0-4D5A-BA40-EC1A63A014A2}" srcOrd="9" destOrd="0" presId="urn:microsoft.com/office/officeart/2018/2/layout/IconCircleList"/>
    <dgm:cxn modelId="{055F0082-74C9-4C7C-94F4-954A2198A1BC}" type="presParOf" srcId="{ECBD1689-3E1C-48B5-B1E2-7B1D0B6E6AE0}" destId="{62270179-BC74-4ADF-BC66-7A49F1F88856}" srcOrd="10" destOrd="0" presId="urn:microsoft.com/office/officeart/2018/2/layout/IconCircleList"/>
    <dgm:cxn modelId="{E85F8657-A687-4860-91D6-D235C1A79A70}" type="presParOf" srcId="{62270179-BC74-4ADF-BC66-7A49F1F88856}" destId="{3053738E-FC5A-4B9E-BA44-EC2851E9F4FB}" srcOrd="0" destOrd="0" presId="urn:microsoft.com/office/officeart/2018/2/layout/IconCircleList"/>
    <dgm:cxn modelId="{7BE99E8C-9003-4292-909A-E68325B0AF11}" type="presParOf" srcId="{62270179-BC74-4ADF-BC66-7A49F1F88856}" destId="{5F7D2052-C496-4E74-88E9-9D918629C7C0}" srcOrd="1" destOrd="0" presId="urn:microsoft.com/office/officeart/2018/2/layout/IconCircleList"/>
    <dgm:cxn modelId="{929D0606-AFDB-4C16-9432-D64BB543A073}" type="presParOf" srcId="{62270179-BC74-4ADF-BC66-7A49F1F88856}" destId="{45B87EE0-6B0F-4CA4-9403-ABC3A3459416}" srcOrd="2" destOrd="0" presId="urn:microsoft.com/office/officeart/2018/2/layout/IconCircleList"/>
    <dgm:cxn modelId="{20B3BE6C-E3B2-47A6-8249-C2160EC220E0}" type="presParOf" srcId="{62270179-BC74-4ADF-BC66-7A49F1F88856}" destId="{C09218AE-E4FA-4480-B739-CE0A1DDF59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8218AF-E3A1-457F-9920-D4405149EAF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B77DAC-5620-4156-8502-02E3FE12A3FD}">
      <dgm:prSet/>
      <dgm:spPr/>
      <dgm:t>
        <a:bodyPr/>
        <a:lstStyle/>
        <a:p>
          <a:pPr algn="just"/>
          <a:r>
            <a:rPr lang="en-US" dirty="0"/>
            <a:t>The process of life insurance purchase is complicated and involves risk analysis at multiple levels and various medical exams. </a:t>
          </a:r>
        </a:p>
      </dgm:t>
    </dgm:pt>
    <dgm:pt modelId="{91334FF7-D0C6-49AB-99F5-F9D3974AFF09}" type="parTrans" cxnId="{D1087087-F527-476F-876D-69FFA169F5F0}">
      <dgm:prSet/>
      <dgm:spPr/>
      <dgm:t>
        <a:bodyPr/>
        <a:lstStyle/>
        <a:p>
          <a:endParaRPr lang="en-US"/>
        </a:p>
      </dgm:t>
    </dgm:pt>
    <dgm:pt modelId="{04BB1B21-AD06-4D92-AC17-0AB78A9EB673}" type="sibTrans" cxnId="{D1087087-F527-476F-876D-69FFA169F5F0}">
      <dgm:prSet/>
      <dgm:spPr/>
      <dgm:t>
        <a:bodyPr/>
        <a:lstStyle/>
        <a:p>
          <a:endParaRPr lang="en-US"/>
        </a:p>
      </dgm:t>
    </dgm:pt>
    <dgm:pt modelId="{CB6AFE38-AFF6-4610-9ECE-8AEB9E3E206B}">
      <dgm:prSet/>
      <dgm:spPr/>
      <dgm:t>
        <a:bodyPr/>
        <a:lstStyle/>
        <a:p>
          <a:pPr algn="just"/>
          <a:r>
            <a:rPr lang="en-US" dirty="0"/>
            <a:t>Prudential wants to make the process quicker, less labor intensive and automated. </a:t>
          </a:r>
        </a:p>
      </dgm:t>
    </dgm:pt>
    <dgm:pt modelId="{FA13C18E-1588-4FF7-9615-010D6B72DECB}" type="parTrans" cxnId="{A0EB77B9-7E57-4BFB-93A4-44B7565E565B}">
      <dgm:prSet/>
      <dgm:spPr/>
      <dgm:t>
        <a:bodyPr/>
        <a:lstStyle/>
        <a:p>
          <a:endParaRPr lang="en-US"/>
        </a:p>
      </dgm:t>
    </dgm:pt>
    <dgm:pt modelId="{A4ECFAD9-AE4B-49A0-A359-12196D5FB4DB}" type="sibTrans" cxnId="{A0EB77B9-7E57-4BFB-93A4-44B7565E565B}">
      <dgm:prSet/>
      <dgm:spPr/>
      <dgm:t>
        <a:bodyPr/>
        <a:lstStyle/>
        <a:p>
          <a:endParaRPr lang="en-US"/>
        </a:p>
      </dgm:t>
    </dgm:pt>
    <dgm:pt modelId="{EE70A0E9-77A6-4BE2-8D7E-438B7644C904}">
      <dgm:prSet/>
      <dgm:spPr/>
      <dgm:t>
        <a:bodyPr/>
        <a:lstStyle/>
        <a:p>
          <a:pPr algn="just"/>
          <a:r>
            <a:rPr lang="en-US" dirty="0"/>
            <a:t>By using predictive modeling, we are classifying the risk profiles of the customer based on their information.</a:t>
          </a:r>
        </a:p>
      </dgm:t>
    </dgm:pt>
    <dgm:pt modelId="{7DBE0CD6-9A14-488B-B305-209D7FFEC6E2}" type="parTrans" cxnId="{07DFCC46-784A-4345-8CEA-E568F4D0387A}">
      <dgm:prSet/>
      <dgm:spPr/>
      <dgm:t>
        <a:bodyPr/>
        <a:lstStyle/>
        <a:p>
          <a:endParaRPr lang="en-US"/>
        </a:p>
      </dgm:t>
    </dgm:pt>
    <dgm:pt modelId="{65A090D2-F3B3-466B-86E2-6C09B5354CF7}" type="sibTrans" cxnId="{07DFCC46-784A-4345-8CEA-E568F4D0387A}">
      <dgm:prSet/>
      <dgm:spPr/>
      <dgm:t>
        <a:bodyPr/>
        <a:lstStyle/>
        <a:p>
          <a:endParaRPr lang="en-US"/>
        </a:p>
      </dgm:t>
    </dgm:pt>
    <dgm:pt modelId="{DB37AC0E-C82C-44AF-BED7-D1CE33AB9805}" type="pres">
      <dgm:prSet presAssocID="{A38218AF-E3A1-457F-9920-D4405149EAF3}" presName="outerComposite" presStyleCnt="0">
        <dgm:presLayoutVars>
          <dgm:chMax val="5"/>
          <dgm:dir/>
          <dgm:resizeHandles val="exact"/>
        </dgm:presLayoutVars>
      </dgm:prSet>
      <dgm:spPr/>
    </dgm:pt>
    <dgm:pt modelId="{B199229A-3933-4874-90E3-D3E928706FDB}" type="pres">
      <dgm:prSet presAssocID="{A38218AF-E3A1-457F-9920-D4405149EAF3}" presName="dummyMaxCanvas" presStyleCnt="0">
        <dgm:presLayoutVars/>
      </dgm:prSet>
      <dgm:spPr/>
    </dgm:pt>
    <dgm:pt modelId="{BE1F16E8-6D71-4BA1-93D7-38D685AF5FDE}" type="pres">
      <dgm:prSet presAssocID="{A38218AF-E3A1-457F-9920-D4405149EAF3}" presName="ThreeNodes_1" presStyleLbl="node1" presStyleIdx="0" presStyleCnt="3">
        <dgm:presLayoutVars>
          <dgm:bulletEnabled val="1"/>
        </dgm:presLayoutVars>
      </dgm:prSet>
      <dgm:spPr/>
    </dgm:pt>
    <dgm:pt modelId="{613AE500-F2D8-40A4-827A-A8A640239A6D}" type="pres">
      <dgm:prSet presAssocID="{A38218AF-E3A1-457F-9920-D4405149EAF3}" presName="ThreeNodes_2" presStyleLbl="node1" presStyleIdx="1" presStyleCnt="3">
        <dgm:presLayoutVars>
          <dgm:bulletEnabled val="1"/>
        </dgm:presLayoutVars>
      </dgm:prSet>
      <dgm:spPr/>
    </dgm:pt>
    <dgm:pt modelId="{D27F6C99-494C-4278-86CA-886AC6973500}" type="pres">
      <dgm:prSet presAssocID="{A38218AF-E3A1-457F-9920-D4405149EAF3}" presName="ThreeNodes_3" presStyleLbl="node1" presStyleIdx="2" presStyleCnt="3">
        <dgm:presLayoutVars>
          <dgm:bulletEnabled val="1"/>
        </dgm:presLayoutVars>
      </dgm:prSet>
      <dgm:spPr/>
    </dgm:pt>
    <dgm:pt modelId="{6A388C12-5637-4EF7-9A79-1876CF08323D}" type="pres">
      <dgm:prSet presAssocID="{A38218AF-E3A1-457F-9920-D4405149EAF3}" presName="ThreeConn_1-2" presStyleLbl="fgAccFollowNode1" presStyleIdx="0" presStyleCnt="2">
        <dgm:presLayoutVars>
          <dgm:bulletEnabled val="1"/>
        </dgm:presLayoutVars>
      </dgm:prSet>
      <dgm:spPr/>
    </dgm:pt>
    <dgm:pt modelId="{D316CEF9-8EA1-4D92-8A7C-36CA30CB1BFE}" type="pres">
      <dgm:prSet presAssocID="{A38218AF-E3A1-457F-9920-D4405149EAF3}" presName="ThreeConn_2-3" presStyleLbl="fgAccFollowNode1" presStyleIdx="1" presStyleCnt="2">
        <dgm:presLayoutVars>
          <dgm:bulletEnabled val="1"/>
        </dgm:presLayoutVars>
      </dgm:prSet>
      <dgm:spPr/>
    </dgm:pt>
    <dgm:pt modelId="{440A19DC-F1F9-464F-9106-8765B56CC3A6}" type="pres">
      <dgm:prSet presAssocID="{A38218AF-E3A1-457F-9920-D4405149EAF3}" presName="ThreeNodes_1_text" presStyleLbl="node1" presStyleIdx="2" presStyleCnt="3">
        <dgm:presLayoutVars>
          <dgm:bulletEnabled val="1"/>
        </dgm:presLayoutVars>
      </dgm:prSet>
      <dgm:spPr/>
    </dgm:pt>
    <dgm:pt modelId="{B6922A16-2EE9-4227-91E4-936EA26CC8CD}" type="pres">
      <dgm:prSet presAssocID="{A38218AF-E3A1-457F-9920-D4405149EAF3}" presName="ThreeNodes_2_text" presStyleLbl="node1" presStyleIdx="2" presStyleCnt="3">
        <dgm:presLayoutVars>
          <dgm:bulletEnabled val="1"/>
        </dgm:presLayoutVars>
      </dgm:prSet>
      <dgm:spPr/>
    </dgm:pt>
    <dgm:pt modelId="{98B0B5DD-71D8-4866-9BEB-07D34E433DEE}" type="pres">
      <dgm:prSet presAssocID="{A38218AF-E3A1-457F-9920-D4405149EAF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62F2902-CBA5-41B6-812D-5BAD350BC81A}" type="presOf" srcId="{EE70A0E9-77A6-4BE2-8D7E-438B7644C904}" destId="{98B0B5DD-71D8-4866-9BEB-07D34E433DEE}" srcOrd="1" destOrd="0" presId="urn:microsoft.com/office/officeart/2005/8/layout/vProcess5"/>
    <dgm:cxn modelId="{E0874C2A-F933-4E93-A865-3A5C16447059}" type="presOf" srcId="{48B77DAC-5620-4156-8502-02E3FE12A3FD}" destId="{440A19DC-F1F9-464F-9106-8765B56CC3A6}" srcOrd="1" destOrd="0" presId="urn:microsoft.com/office/officeart/2005/8/layout/vProcess5"/>
    <dgm:cxn modelId="{5A02DB2C-E8E9-4C2B-8556-98E793CFEA2D}" type="presOf" srcId="{CB6AFE38-AFF6-4610-9ECE-8AEB9E3E206B}" destId="{B6922A16-2EE9-4227-91E4-936EA26CC8CD}" srcOrd="1" destOrd="0" presId="urn:microsoft.com/office/officeart/2005/8/layout/vProcess5"/>
    <dgm:cxn modelId="{75CA2145-ED0D-479B-B6F6-8EF771A4B1ED}" type="presOf" srcId="{CB6AFE38-AFF6-4610-9ECE-8AEB9E3E206B}" destId="{613AE500-F2D8-40A4-827A-A8A640239A6D}" srcOrd="0" destOrd="0" presId="urn:microsoft.com/office/officeart/2005/8/layout/vProcess5"/>
    <dgm:cxn modelId="{07DFCC46-784A-4345-8CEA-E568F4D0387A}" srcId="{A38218AF-E3A1-457F-9920-D4405149EAF3}" destId="{EE70A0E9-77A6-4BE2-8D7E-438B7644C904}" srcOrd="2" destOrd="0" parTransId="{7DBE0CD6-9A14-488B-B305-209D7FFEC6E2}" sibTransId="{65A090D2-F3B3-466B-86E2-6C09B5354CF7}"/>
    <dgm:cxn modelId="{6F75974E-4BC3-4606-A38A-BFF7E03F32FE}" type="presOf" srcId="{A4ECFAD9-AE4B-49A0-A359-12196D5FB4DB}" destId="{D316CEF9-8EA1-4D92-8A7C-36CA30CB1BFE}" srcOrd="0" destOrd="0" presId="urn:microsoft.com/office/officeart/2005/8/layout/vProcess5"/>
    <dgm:cxn modelId="{6E97B051-EAAD-4CF0-9D2F-5B8205CE52C5}" type="presOf" srcId="{A38218AF-E3A1-457F-9920-D4405149EAF3}" destId="{DB37AC0E-C82C-44AF-BED7-D1CE33AB9805}" srcOrd="0" destOrd="0" presId="urn:microsoft.com/office/officeart/2005/8/layout/vProcess5"/>
    <dgm:cxn modelId="{D1087087-F527-476F-876D-69FFA169F5F0}" srcId="{A38218AF-E3A1-457F-9920-D4405149EAF3}" destId="{48B77DAC-5620-4156-8502-02E3FE12A3FD}" srcOrd="0" destOrd="0" parTransId="{91334FF7-D0C6-49AB-99F5-F9D3974AFF09}" sibTransId="{04BB1B21-AD06-4D92-AC17-0AB78A9EB673}"/>
    <dgm:cxn modelId="{713D1F88-C316-47B3-B436-6FE63EEA4CD1}" type="presOf" srcId="{48B77DAC-5620-4156-8502-02E3FE12A3FD}" destId="{BE1F16E8-6D71-4BA1-93D7-38D685AF5FDE}" srcOrd="0" destOrd="0" presId="urn:microsoft.com/office/officeart/2005/8/layout/vProcess5"/>
    <dgm:cxn modelId="{1BFB348D-63BF-455B-A9A4-AE41EC8C8E82}" type="presOf" srcId="{EE70A0E9-77A6-4BE2-8D7E-438B7644C904}" destId="{D27F6C99-494C-4278-86CA-886AC6973500}" srcOrd="0" destOrd="0" presId="urn:microsoft.com/office/officeart/2005/8/layout/vProcess5"/>
    <dgm:cxn modelId="{A0EB77B9-7E57-4BFB-93A4-44B7565E565B}" srcId="{A38218AF-E3A1-457F-9920-D4405149EAF3}" destId="{CB6AFE38-AFF6-4610-9ECE-8AEB9E3E206B}" srcOrd="1" destOrd="0" parTransId="{FA13C18E-1588-4FF7-9615-010D6B72DECB}" sibTransId="{A4ECFAD9-AE4B-49A0-A359-12196D5FB4DB}"/>
    <dgm:cxn modelId="{8243C9D3-3E43-400D-BC6F-0F81BF76C24C}" type="presOf" srcId="{04BB1B21-AD06-4D92-AC17-0AB78A9EB673}" destId="{6A388C12-5637-4EF7-9A79-1876CF08323D}" srcOrd="0" destOrd="0" presId="urn:microsoft.com/office/officeart/2005/8/layout/vProcess5"/>
    <dgm:cxn modelId="{91A2A4D6-32AD-4AC7-A544-D0032E25C12A}" type="presParOf" srcId="{DB37AC0E-C82C-44AF-BED7-D1CE33AB9805}" destId="{B199229A-3933-4874-90E3-D3E928706FDB}" srcOrd="0" destOrd="0" presId="urn:microsoft.com/office/officeart/2005/8/layout/vProcess5"/>
    <dgm:cxn modelId="{30E3BD41-EAB3-4A9C-A5B3-9CF0720D4293}" type="presParOf" srcId="{DB37AC0E-C82C-44AF-BED7-D1CE33AB9805}" destId="{BE1F16E8-6D71-4BA1-93D7-38D685AF5FDE}" srcOrd="1" destOrd="0" presId="urn:microsoft.com/office/officeart/2005/8/layout/vProcess5"/>
    <dgm:cxn modelId="{72A30BC1-D43F-4A69-8AC3-CACF3FDAA23E}" type="presParOf" srcId="{DB37AC0E-C82C-44AF-BED7-D1CE33AB9805}" destId="{613AE500-F2D8-40A4-827A-A8A640239A6D}" srcOrd="2" destOrd="0" presId="urn:microsoft.com/office/officeart/2005/8/layout/vProcess5"/>
    <dgm:cxn modelId="{641DAFB3-FB80-4DA6-B1AC-073F60D9AC1F}" type="presParOf" srcId="{DB37AC0E-C82C-44AF-BED7-D1CE33AB9805}" destId="{D27F6C99-494C-4278-86CA-886AC6973500}" srcOrd="3" destOrd="0" presId="urn:microsoft.com/office/officeart/2005/8/layout/vProcess5"/>
    <dgm:cxn modelId="{9515EF1D-13D3-4C7F-ACB3-823DE6AD20B3}" type="presParOf" srcId="{DB37AC0E-C82C-44AF-BED7-D1CE33AB9805}" destId="{6A388C12-5637-4EF7-9A79-1876CF08323D}" srcOrd="4" destOrd="0" presId="urn:microsoft.com/office/officeart/2005/8/layout/vProcess5"/>
    <dgm:cxn modelId="{863BBA77-AF2C-46BE-BAE7-97D654EF2888}" type="presParOf" srcId="{DB37AC0E-C82C-44AF-BED7-D1CE33AB9805}" destId="{D316CEF9-8EA1-4D92-8A7C-36CA30CB1BFE}" srcOrd="5" destOrd="0" presId="urn:microsoft.com/office/officeart/2005/8/layout/vProcess5"/>
    <dgm:cxn modelId="{FB890A4D-4CB5-4389-B0FD-B54EE865D668}" type="presParOf" srcId="{DB37AC0E-C82C-44AF-BED7-D1CE33AB9805}" destId="{440A19DC-F1F9-464F-9106-8765B56CC3A6}" srcOrd="6" destOrd="0" presId="urn:microsoft.com/office/officeart/2005/8/layout/vProcess5"/>
    <dgm:cxn modelId="{ED99F2D5-C421-4765-94BD-09FF3955E6A8}" type="presParOf" srcId="{DB37AC0E-C82C-44AF-BED7-D1CE33AB9805}" destId="{B6922A16-2EE9-4227-91E4-936EA26CC8CD}" srcOrd="7" destOrd="0" presId="urn:microsoft.com/office/officeart/2005/8/layout/vProcess5"/>
    <dgm:cxn modelId="{285E41C7-A114-48FE-8C86-E8C46A46F248}" type="presParOf" srcId="{DB37AC0E-C82C-44AF-BED7-D1CE33AB9805}" destId="{98B0B5DD-71D8-4866-9BEB-07D34E433DE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54D222-8ABB-4401-ADCB-F434602323AA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C8EE6BB-4074-4729-9FC8-440B8EC9AE70}">
      <dgm:prSet custT="1"/>
      <dgm:spPr/>
      <dgm:t>
        <a:bodyPr/>
        <a:lstStyle/>
        <a:p>
          <a:pPr algn="l"/>
          <a:r>
            <a:rPr lang="en-US" sz="3100" dirty="0"/>
            <a:t>Based on </a:t>
          </a:r>
          <a:r>
            <a:rPr lang="en-US" sz="3100" i="1" dirty="0"/>
            <a:t>Accuracy</a:t>
          </a:r>
          <a:r>
            <a:rPr lang="en-US" sz="3100" dirty="0"/>
            <a:t> as Evaluation Metric, </a:t>
          </a:r>
          <a:r>
            <a:rPr lang="en-US" sz="2800" b="1" i="1" dirty="0"/>
            <a:t>RANDOM FOREST p</a:t>
          </a:r>
          <a:r>
            <a:rPr lang="en-US" sz="3100" dirty="0"/>
            <a:t>erforms well.</a:t>
          </a:r>
        </a:p>
        <a:p>
          <a:pPr algn="l"/>
          <a:r>
            <a:rPr lang="en-US" sz="3100" dirty="0"/>
            <a:t>Based on </a:t>
          </a:r>
          <a:r>
            <a:rPr lang="en-US" sz="3100" i="1" dirty="0"/>
            <a:t>ROC/AUC </a:t>
          </a:r>
          <a:r>
            <a:rPr lang="en-US" sz="3100" dirty="0"/>
            <a:t>as Evaluation Metrics  </a:t>
          </a:r>
          <a:r>
            <a:rPr lang="en-US" sz="3100" b="1" i="1" dirty="0"/>
            <a:t>ANN</a:t>
          </a:r>
          <a:r>
            <a:rPr lang="en-US" sz="3100" b="1" dirty="0"/>
            <a:t> </a:t>
          </a:r>
          <a:r>
            <a:rPr lang="en-US" sz="3100" dirty="0"/>
            <a:t>performs best. </a:t>
          </a:r>
        </a:p>
      </dgm:t>
    </dgm:pt>
    <dgm:pt modelId="{C5AD0F0B-27D8-4886-9CCD-168411B6830D}" type="parTrans" cxnId="{AC429BF2-D9B1-48B7-A0FD-6A687F4B09AB}">
      <dgm:prSet/>
      <dgm:spPr/>
      <dgm:t>
        <a:bodyPr/>
        <a:lstStyle/>
        <a:p>
          <a:endParaRPr lang="en-US"/>
        </a:p>
      </dgm:t>
    </dgm:pt>
    <dgm:pt modelId="{33742BA1-4F71-4D3E-9847-E5108DACBC07}" type="sibTrans" cxnId="{AC429BF2-D9B1-48B7-A0FD-6A687F4B09AB}">
      <dgm:prSet/>
      <dgm:spPr/>
      <dgm:t>
        <a:bodyPr/>
        <a:lstStyle/>
        <a:p>
          <a:endParaRPr lang="en-US"/>
        </a:p>
      </dgm:t>
    </dgm:pt>
    <dgm:pt modelId="{0FBB6371-F9E3-46C8-89D6-40C086FA1C7E}" type="pres">
      <dgm:prSet presAssocID="{9754D222-8ABB-4401-ADCB-F434602323AA}" presName="linear" presStyleCnt="0">
        <dgm:presLayoutVars>
          <dgm:animLvl val="lvl"/>
          <dgm:resizeHandles val="exact"/>
        </dgm:presLayoutVars>
      </dgm:prSet>
      <dgm:spPr/>
    </dgm:pt>
    <dgm:pt modelId="{059CE1FA-74B4-490B-92E0-234E056F9D2F}" type="pres">
      <dgm:prSet presAssocID="{3C8EE6BB-4074-4729-9FC8-440B8EC9AE7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3792297-BB5A-4663-905C-885B29F2A745}" type="presOf" srcId="{9754D222-8ABB-4401-ADCB-F434602323AA}" destId="{0FBB6371-F9E3-46C8-89D6-40C086FA1C7E}" srcOrd="0" destOrd="0" presId="urn:microsoft.com/office/officeart/2005/8/layout/vList2"/>
    <dgm:cxn modelId="{B62439D2-0213-4D39-8DD3-DEB177136BFF}" type="presOf" srcId="{3C8EE6BB-4074-4729-9FC8-440B8EC9AE70}" destId="{059CE1FA-74B4-490B-92E0-234E056F9D2F}" srcOrd="0" destOrd="0" presId="urn:microsoft.com/office/officeart/2005/8/layout/vList2"/>
    <dgm:cxn modelId="{AC429BF2-D9B1-48B7-A0FD-6A687F4B09AB}" srcId="{9754D222-8ABB-4401-ADCB-F434602323AA}" destId="{3C8EE6BB-4074-4729-9FC8-440B8EC9AE70}" srcOrd="0" destOrd="0" parTransId="{C5AD0F0B-27D8-4886-9CCD-168411B6830D}" sibTransId="{33742BA1-4F71-4D3E-9847-E5108DACBC07}"/>
    <dgm:cxn modelId="{24C5BD7F-2F77-401C-BC64-449974586CA1}" type="presParOf" srcId="{0FBB6371-F9E3-46C8-89D6-40C086FA1C7E}" destId="{059CE1FA-74B4-490B-92E0-234E056F9D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764A5-7DB8-4B7E-97B1-5FE40C5DA857}">
      <dsp:nvSpPr>
        <dsp:cNvPr id="0" name=""/>
        <dsp:cNvSpPr/>
      </dsp:nvSpPr>
      <dsp:spPr>
        <a:xfrm>
          <a:off x="162470" y="521254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9E8D6-D6FA-4D57-8D38-7DC93FF1DD55}">
      <dsp:nvSpPr>
        <dsp:cNvPr id="0" name=""/>
        <dsp:cNvSpPr/>
      </dsp:nvSpPr>
      <dsp:spPr>
        <a:xfrm>
          <a:off x="289478" y="648262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A931C-E88B-4AEF-86FA-02830710A881}">
      <dsp:nvSpPr>
        <dsp:cNvPr id="0" name=""/>
        <dsp:cNvSpPr/>
      </dsp:nvSpPr>
      <dsp:spPr>
        <a:xfrm>
          <a:off x="896870" y="521254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PROBLEM STATEMENT</a:t>
          </a:r>
        </a:p>
      </dsp:txBody>
      <dsp:txXfrm>
        <a:off x="896870" y="521254"/>
        <a:ext cx="1425599" cy="604800"/>
      </dsp:txXfrm>
    </dsp:sp>
    <dsp:sp modelId="{F30D0DBA-126A-4EFE-9BCC-214FCBC01059}">
      <dsp:nvSpPr>
        <dsp:cNvPr id="0" name=""/>
        <dsp:cNvSpPr/>
      </dsp:nvSpPr>
      <dsp:spPr>
        <a:xfrm>
          <a:off x="2570870" y="521254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A15FF-CC2B-438E-BBC8-603A4A8FB585}">
      <dsp:nvSpPr>
        <dsp:cNvPr id="0" name=""/>
        <dsp:cNvSpPr/>
      </dsp:nvSpPr>
      <dsp:spPr>
        <a:xfrm>
          <a:off x="2697878" y="648262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58314-5896-48D8-A72A-7D78C67EDEF1}">
      <dsp:nvSpPr>
        <dsp:cNvPr id="0" name=""/>
        <dsp:cNvSpPr/>
      </dsp:nvSpPr>
      <dsp:spPr>
        <a:xfrm>
          <a:off x="3305270" y="521254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DATASET</a:t>
          </a:r>
        </a:p>
      </dsp:txBody>
      <dsp:txXfrm>
        <a:off x="3305270" y="521254"/>
        <a:ext cx="1425599" cy="604800"/>
      </dsp:txXfrm>
    </dsp:sp>
    <dsp:sp modelId="{14D95C74-E7ED-4379-9E30-11D28DABDD45}">
      <dsp:nvSpPr>
        <dsp:cNvPr id="0" name=""/>
        <dsp:cNvSpPr/>
      </dsp:nvSpPr>
      <dsp:spPr>
        <a:xfrm>
          <a:off x="4979270" y="521254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8A77D-A5C5-48AF-A9DA-FAD2C2E922ED}">
      <dsp:nvSpPr>
        <dsp:cNvPr id="0" name=""/>
        <dsp:cNvSpPr/>
      </dsp:nvSpPr>
      <dsp:spPr>
        <a:xfrm>
          <a:off x="5106278" y="648262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6761A-7AFF-49DC-A269-BBFBC8349E71}">
      <dsp:nvSpPr>
        <dsp:cNvPr id="0" name=""/>
        <dsp:cNvSpPr/>
      </dsp:nvSpPr>
      <dsp:spPr>
        <a:xfrm>
          <a:off x="5634080" y="338771"/>
          <a:ext cx="1909719" cy="117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PRE-PROCESSING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(EDA)</a:t>
          </a:r>
        </a:p>
      </dsp:txBody>
      <dsp:txXfrm>
        <a:off x="5634080" y="338771"/>
        <a:ext cx="1909719" cy="1178325"/>
      </dsp:txXfrm>
    </dsp:sp>
    <dsp:sp modelId="{4003FE10-0CA8-464B-9069-B1C16E4CB576}">
      <dsp:nvSpPr>
        <dsp:cNvPr id="0" name=""/>
        <dsp:cNvSpPr/>
      </dsp:nvSpPr>
      <dsp:spPr>
        <a:xfrm>
          <a:off x="162470" y="1874092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D79A4-7187-44A4-93FF-F27F2AF8A341}">
      <dsp:nvSpPr>
        <dsp:cNvPr id="0" name=""/>
        <dsp:cNvSpPr/>
      </dsp:nvSpPr>
      <dsp:spPr>
        <a:xfrm>
          <a:off x="289478" y="2001100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37F39-B9EF-406C-B81F-FABE1473B3D9}">
      <dsp:nvSpPr>
        <dsp:cNvPr id="0" name=""/>
        <dsp:cNvSpPr/>
      </dsp:nvSpPr>
      <dsp:spPr>
        <a:xfrm>
          <a:off x="896870" y="1874092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MACHINE LEARNING MODELS</a:t>
          </a:r>
        </a:p>
      </dsp:txBody>
      <dsp:txXfrm>
        <a:off x="896870" y="1874092"/>
        <a:ext cx="1425599" cy="604800"/>
      </dsp:txXfrm>
    </dsp:sp>
    <dsp:sp modelId="{491275DC-0FB7-4B3F-B8C0-2FE5D85D0D75}">
      <dsp:nvSpPr>
        <dsp:cNvPr id="0" name=""/>
        <dsp:cNvSpPr/>
      </dsp:nvSpPr>
      <dsp:spPr>
        <a:xfrm>
          <a:off x="2570870" y="1874092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BC4CF-C810-4F88-9EA6-12C6CFA8613E}">
      <dsp:nvSpPr>
        <dsp:cNvPr id="0" name=""/>
        <dsp:cNvSpPr/>
      </dsp:nvSpPr>
      <dsp:spPr>
        <a:xfrm>
          <a:off x="2697878" y="2001100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D697F-35A7-47C4-8F96-AFDF5BB9F57A}">
      <dsp:nvSpPr>
        <dsp:cNvPr id="0" name=""/>
        <dsp:cNvSpPr/>
      </dsp:nvSpPr>
      <dsp:spPr>
        <a:xfrm>
          <a:off x="3305270" y="1874092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MODEL EVALUATION</a:t>
          </a:r>
        </a:p>
      </dsp:txBody>
      <dsp:txXfrm>
        <a:off x="3305270" y="1874092"/>
        <a:ext cx="1425599" cy="604800"/>
      </dsp:txXfrm>
    </dsp:sp>
    <dsp:sp modelId="{3053738E-FC5A-4B9E-BA44-EC2851E9F4FB}">
      <dsp:nvSpPr>
        <dsp:cNvPr id="0" name=""/>
        <dsp:cNvSpPr/>
      </dsp:nvSpPr>
      <dsp:spPr>
        <a:xfrm>
          <a:off x="4979270" y="1874092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D2052-C496-4E74-88E9-9D918629C7C0}">
      <dsp:nvSpPr>
        <dsp:cNvPr id="0" name=""/>
        <dsp:cNvSpPr/>
      </dsp:nvSpPr>
      <dsp:spPr>
        <a:xfrm>
          <a:off x="5106278" y="2001100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218AE-E4FA-4480-B739-CE0A1DDF59D1}">
      <dsp:nvSpPr>
        <dsp:cNvPr id="0" name=""/>
        <dsp:cNvSpPr/>
      </dsp:nvSpPr>
      <dsp:spPr>
        <a:xfrm>
          <a:off x="5713670" y="1874092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CONCLUSION</a:t>
          </a:r>
        </a:p>
      </dsp:txBody>
      <dsp:txXfrm>
        <a:off x="5713670" y="1874092"/>
        <a:ext cx="1425599" cy="60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F16E8-6D71-4BA1-93D7-38D685AF5FDE}">
      <dsp:nvSpPr>
        <dsp:cNvPr id="0" name=""/>
        <dsp:cNvSpPr/>
      </dsp:nvSpPr>
      <dsp:spPr>
        <a:xfrm>
          <a:off x="0" y="0"/>
          <a:ext cx="6412230" cy="8140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process of life insurance purchase is complicated and involves risk analysis at multiple levels and various medical exams. </a:t>
          </a:r>
        </a:p>
      </dsp:txBody>
      <dsp:txXfrm>
        <a:off x="23842" y="23842"/>
        <a:ext cx="5533843" cy="766331"/>
      </dsp:txXfrm>
    </dsp:sp>
    <dsp:sp modelId="{613AE500-F2D8-40A4-827A-A8A640239A6D}">
      <dsp:nvSpPr>
        <dsp:cNvPr id="0" name=""/>
        <dsp:cNvSpPr/>
      </dsp:nvSpPr>
      <dsp:spPr>
        <a:xfrm>
          <a:off x="565784" y="949684"/>
          <a:ext cx="6412230" cy="814015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Prudential wants to make the process quicker, less labor intensive and automated. </a:t>
          </a:r>
        </a:p>
      </dsp:txBody>
      <dsp:txXfrm>
        <a:off x="589626" y="973526"/>
        <a:ext cx="5269651" cy="766331"/>
      </dsp:txXfrm>
    </dsp:sp>
    <dsp:sp modelId="{D27F6C99-494C-4278-86CA-886AC6973500}">
      <dsp:nvSpPr>
        <dsp:cNvPr id="0" name=""/>
        <dsp:cNvSpPr/>
      </dsp:nvSpPr>
      <dsp:spPr>
        <a:xfrm>
          <a:off x="1131569" y="1899368"/>
          <a:ext cx="6412230" cy="814015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By using predictive modeling, we are classifying the risk profiles of the customer based on their information.</a:t>
          </a:r>
        </a:p>
      </dsp:txBody>
      <dsp:txXfrm>
        <a:off x="1155411" y="1923210"/>
        <a:ext cx="5269651" cy="766331"/>
      </dsp:txXfrm>
    </dsp:sp>
    <dsp:sp modelId="{6A388C12-5637-4EF7-9A79-1876CF08323D}">
      <dsp:nvSpPr>
        <dsp:cNvPr id="0" name=""/>
        <dsp:cNvSpPr/>
      </dsp:nvSpPr>
      <dsp:spPr>
        <a:xfrm>
          <a:off x="5883120" y="617294"/>
          <a:ext cx="529109" cy="52910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002170" y="617294"/>
        <a:ext cx="291009" cy="398155"/>
      </dsp:txXfrm>
    </dsp:sp>
    <dsp:sp modelId="{D316CEF9-8EA1-4D92-8A7C-36CA30CB1BFE}">
      <dsp:nvSpPr>
        <dsp:cNvPr id="0" name=""/>
        <dsp:cNvSpPr/>
      </dsp:nvSpPr>
      <dsp:spPr>
        <a:xfrm>
          <a:off x="6448905" y="1561552"/>
          <a:ext cx="529109" cy="52910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1336812"/>
            <a:satOff val="4612"/>
            <a:lumOff val="-18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567955" y="1561552"/>
        <a:ext cx="291009" cy="3981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CE1FA-74B4-490B-92E0-234E056F9D2F}">
      <dsp:nvSpPr>
        <dsp:cNvPr id="0" name=""/>
        <dsp:cNvSpPr/>
      </dsp:nvSpPr>
      <dsp:spPr>
        <a:xfrm>
          <a:off x="0" y="19285"/>
          <a:ext cx="7491258" cy="27565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Based on </a:t>
          </a:r>
          <a:r>
            <a:rPr lang="en-US" sz="3100" i="1" kern="1200" dirty="0"/>
            <a:t>Accuracy</a:t>
          </a:r>
          <a:r>
            <a:rPr lang="en-US" sz="3100" kern="1200" dirty="0"/>
            <a:t> as Evaluation Metric, </a:t>
          </a:r>
          <a:r>
            <a:rPr lang="en-US" sz="2800" b="1" i="1" kern="1200" dirty="0"/>
            <a:t>RANDOM FOREST p</a:t>
          </a:r>
          <a:r>
            <a:rPr lang="en-US" sz="3100" kern="1200" dirty="0"/>
            <a:t>erforms well.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Based on </a:t>
          </a:r>
          <a:r>
            <a:rPr lang="en-US" sz="3100" i="1" kern="1200" dirty="0"/>
            <a:t>ROC/AUC </a:t>
          </a:r>
          <a:r>
            <a:rPr lang="en-US" sz="3100" kern="1200" dirty="0"/>
            <a:t>as Evaluation Metrics  </a:t>
          </a:r>
          <a:r>
            <a:rPr lang="en-US" sz="3100" b="1" i="1" kern="1200" dirty="0"/>
            <a:t>ANN</a:t>
          </a:r>
          <a:r>
            <a:rPr lang="en-US" sz="3100" b="1" kern="1200" dirty="0"/>
            <a:t> </a:t>
          </a:r>
          <a:r>
            <a:rPr lang="en-US" sz="3100" kern="1200" dirty="0"/>
            <a:t>performs best. </a:t>
          </a:r>
        </a:p>
      </dsp:txBody>
      <dsp:txXfrm>
        <a:off x="134562" y="153847"/>
        <a:ext cx="7222134" cy="2487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6dca723e_6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6dca723e_6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3173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46e8eb900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46e8eb900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46e8eb900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46e8eb900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450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46e8eb900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46e8eb900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061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46e8eb900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46e8eb900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689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46e8eb900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46e8eb900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561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d46e8eb900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d46e8eb900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46e8eb900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d46e8eb900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d46e8eb900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d46e8eb900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d46e8eb900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d46e8eb900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6dca723e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6dca723e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85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46e8eb900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46e8eb900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d6dca723e_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d6dca723e_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47a57a1b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47a57a1b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08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47a57a1b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47a57a1b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32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47a57a1b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47a57a1b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64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6dca723e_6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6dca723e_6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025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47a57a1b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47a57a1b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84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07647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20121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96121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2119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808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73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6115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77114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99173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9911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62673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826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84464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73218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598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3.xml"/><Relationship Id="rId5" Type="http://schemas.openxmlformats.org/officeDocument/2006/relationships/image" Target="../media/image39.png"/><Relationship Id="rId10" Type="http://schemas.microsoft.com/office/2007/relationships/diagramDrawing" Target="../diagrams/drawing3.xml"/><Relationship Id="rId4" Type="http://schemas.microsoft.com/office/2007/relationships/hdphoto" Target="../media/hdphoto1.wdp"/><Relationship Id="rId9" Type="http://schemas.openxmlformats.org/officeDocument/2006/relationships/diagramColors" Target="../diagrams/colors3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0628" y="1225700"/>
            <a:ext cx="7381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CS 513 KDD</a:t>
            </a:r>
            <a:endParaRPr sz="3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Prudential Life Insurance Assessment</a:t>
            </a:r>
            <a:br>
              <a:rPr lang="en-US" sz="4000" dirty="0"/>
            </a:br>
            <a:r>
              <a:rPr lang="en" sz="2000" b="0" dirty="0"/>
              <a:t>Guided By: Prof. Khashayar Dehnad</a:t>
            </a:r>
            <a:endParaRPr sz="4000" b="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263590" y="3553779"/>
            <a:ext cx="2616820" cy="19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1600" b="1" dirty="0">
                <a:latin typeface="Nunito"/>
                <a:ea typeface="Nunito"/>
                <a:cs typeface="Nunito"/>
                <a:sym typeface="Nunito"/>
              </a:rPr>
              <a:t>Team Members: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Shreya Mahadik  (10467745) 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Parth</a:t>
            </a:r>
            <a:r>
              <a:rPr lang="en-US" sz="1400" dirty="0"/>
              <a:t> </a:t>
            </a:r>
            <a:r>
              <a:rPr lang="en-US" sz="1400" dirty="0" err="1"/>
              <a:t>Ambalkar</a:t>
            </a:r>
            <a:r>
              <a:rPr lang="en-US" sz="1400" dirty="0"/>
              <a:t>  (10467986) 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Pinak</a:t>
            </a:r>
            <a:r>
              <a:rPr lang="en-US" sz="1400" dirty="0"/>
              <a:t> Pathak  	(10472891)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Aditi Duggal  	(10460663)</a:t>
            </a:r>
            <a:endParaRPr lang="en-US" sz="14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3" name="Rectangle 19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489930"/>
            <a:ext cx="8181594" cy="6051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0" y="616743"/>
            <a:ext cx="3862197" cy="363467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167C2-8AE1-4DFC-92F3-73B5C78F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990" y="1401341"/>
            <a:ext cx="3461385" cy="28020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</a:pPr>
            <a:r>
              <a:rPr lang="en-US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Correlation matrix of 12 features</a:t>
            </a:r>
            <a:br>
              <a:rPr lang="en-US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endParaRPr lang="en-US" sz="51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4317715"/>
            <a:ext cx="818159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9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D8BCFC7-833C-49F7-B52E-C81ECBE16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66" y="224774"/>
            <a:ext cx="4517928" cy="4529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086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23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696087"/>
            <a:ext cx="7763256" cy="6051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832539"/>
            <a:ext cx="2539778" cy="343522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F2866-64C6-4AB7-A381-2A98502E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084" y="1324330"/>
            <a:ext cx="2113813" cy="25184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</a:pPr>
            <a:r>
              <a:rPr lang="en-US" sz="4500" b="1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weight</a:t>
            </a: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335423"/>
            <a:ext cx="7763256" cy="6051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33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6617B6A-7DDE-4CDA-8DB8-DCF8EB235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25" y="1314994"/>
            <a:ext cx="4973808" cy="2462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525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696087"/>
            <a:ext cx="7763256" cy="6051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832539"/>
            <a:ext cx="2539778" cy="343522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8E2FC-D9FB-412D-B3C1-74360DF1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084" y="1343800"/>
            <a:ext cx="2113813" cy="25184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</a:pPr>
            <a:r>
              <a:rPr lang="en-US" sz="4500" b="1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height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335423"/>
            <a:ext cx="7763256" cy="6051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DD51D3A-294A-4D71-AFDC-1DE301EE4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25" y="1314994"/>
            <a:ext cx="4973808" cy="2462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437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696087"/>
            <a:ext cx="7763256" cy="6051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832539"/>
            <a:ext cx="2539778" cy="343522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54E97-A378-418D-9BE8-8FC48340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084" y="1228913"/>
            <a:ext cx="2113813" cy="25184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</a:pPr>
            <a:r>
              <a:rPr lang="en-US" sz="4500" b="1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bmi</a:t>
            </a:r>
            <a:endParaRPr lang="en-US" sz="4500" b="1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335423"/>
            <a:ext cx="7763256" cy="6051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738EB74-3CB1-4BC6-9E98-0922557CD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25" y="1321211"/>
            <a:ext cx="4973808" cy="244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63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roup 171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362" name="Rectangle 175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177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489930"/>
            <a:ext cx="8181594" cy="6051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179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1" y="616743"/>
            <a:ext cx="3862197" cy="3921209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Google Shape;358;p24"/>
          <p:cNvSpPr txBox="1">
            <a:spLocks noGrp="1"/>
          </p:cNvSpPr>
          <p:nvPr>
            <p:ph type="title"/>
          </p:nvPr>
        </p:nvSpPr>
        <p:spPr>
          <a:xfrm>
            <a:off x="632622" y="897136"/>
            <a:ext cx="3559353" cy="33492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3600" b="1" dirty="0"/>
              <a:t>Classification Algorithms</a:t>
            </a:r>
            <a:br>
              <a:rPr lang="en-US" sz="3600" b="1" dirty="0"/>
            </a:br>
            <a:r>
              <a:rPr lang="en-US" sz="3600" b="1" dirty="0"/>
              <a:t>implemented</a:t>
            </a:r>
          </a:p>
        </p:txBody>
      </p:sp>
      <p:sp>
        <p:nvSpPr>
          <p:cNvPr id="359" name="Google Shape;359;p24"/>
          <p:cNvSpPr txBox="1">
            <a:spLocks noGrp="1"/>
          </p:cNvSpPr>
          <p:nvPr>
            <p:ph type="body" idx="1"/>
          </p:nvPr>
        </p:nvSpPr>
        <p:spPr>
          <a:xfrm>
            <a:off x="4343396" y="1041300"/>
            <a:ext cx="4565447" cy="3259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sz="2400" b="1" dirty="0"/>
              <a:t>KNN </a:t>
            </a:r>
          </a:p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sz="2400" b="1" dirty="0"/>
              <a:t>NAÏVE BAYES </a:t>
            </a:r>
          </a:p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sz="2400" b="1" dirty="0"/>
              <a:t>DECISION TREES-C5.0 </a:t>
            </a:r>
          </a:p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sz="2400" b="1" dirty="0"/>
              <a:t>DECISION TREES-CART </a:t>
            </a:r>
          </a:p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sz="2400" b="1" dirty="0"/>
              <a:t>RANDOM FOREST </a:t>
            </a:r>
          </a:p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sz="2400" b="1" dirty="0"/>
              <a:t>ANN </a:t>
            </a:r>
          </a:p>
        </p:txBody>
      </p:sp>
      <p:sp>
        <p:nvSpPr>
          <p:cNvPr id="365" name="Rectangle 181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4591246"/>
            <a:ext cx="8181594" cy="60512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8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93024"/>
            <a:ext cx="9144000" cy="1957849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739577" y="3227755"/>
            <a:ext cx="6814455" cy="182965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ELBOW DIAGRAM: </a:t>
            </a:r>
            <a:br>
              <a:rPr lang="en-US" sz="4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</a:br>
            <a:r>
              <a:rPr lang="en-US" sz="4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to find the </a:t>
            </a:r>
            <a:r>
              <a:rPr lang="en-US" sz="4000" dirty="0">
                <a:solidFill>
                  <a:schemeClr val="tx1"/>
                </a:solidFill>
              </a:rPr>
              <a:t>ideal</a:t>
            </a:r>
            <a:r>
              <a:rPr lang="en-US" sz="4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 </a:t>
            </a:r>
            <a:br>
              <a:rPr lang="en-US" sz="4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</a:br>
            <a:r>
              <a:rPr lang="en-US" sz="4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number of clusters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4192" y="3833622"/>
            <a:ext cx="810678" cy="810676"/>
            <a:chOff x="9685338" y="4460675"/>
            <a:chExt cx="1080904" cy="1080902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5F22C93-8708-45EB-8AFA-19F68D409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6528" y="42805"/>
            <a:ext cx="6232644" cy="3291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477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696087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832539"/>
            <a:ext cx="2539778" cy="3435226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Google Shape;423;p30"/>
          <p:cNvSpPr txBox="1">
            <a:spLocks noGrp="1"/>
          </p:cNvSpPr>
          <p:nvPr>
            <p:ph type="title"/>
          </p:nvPr>
        </p:nvSpPr>
        <p:spPr>
          <a:xfrm>
            <a:off x="6150076" y="1074167"/>
            <a:ext cx="2207793" cy="25184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" sz="4000" dirty="0"/>
              <a:t>K Nearest Neighbors Algorithm</a:t>
            </a:r>
            <a:endParaRPr lang="en-US" sz="3800" dirty="0">
              <a:blipFill dpi="0" rotWithShape="1">
                <a:blip r:embed="rId5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335423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Google Shape;411;p29">
            <a:extLst>
              <a:ext uri="{FF2B5EF4-FFF2-40B4-BE49-F238E27FC236}">
                <a16:creationId xmlns:a16="http://schemas.microsoft.com/office/drawing/2014/main" id="{5CFB70BA-D5CF-4FC8-AE9B-591F7A501174}"/>
              </a:ext>
            </a:extLst>
          </p:cNvPr>
          <p:cNvSpPr txBox="1"/>
          <p:nvPr/>
        </p:nvSpPr>
        <p:spPr>
          <a:xfrm>
            <a:off x="586417" y="414473"/>
            <a:ext cx="120433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AB2400"/>
                </a:solidFill>
                <a:latin typeface="Nunito"/>
                <a:ea typeface="Nunito"/>
                <a:cs typeface="Nunito"/>
                <a:sym typeface="Nunito"/>
              </a:rPr>
              <a:t>ACCURACY</a:t>
            </a:r>
            <a:endParaRPr lang="en-US" sz="1600" dirty="0">
              <a:solidFill>
                <a:srgbClr val="AB24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378;p26">
            <a:extLst>
              <a:ext uri="{FF2B5EF4-FFF2-40B4-BE49-F238E27FC236}">
                <a16:creationId xmlns:a16="http://schemas.microsoft.com/office/drawing/2014/main" id="{E5FF04DF-1F1C-4C1C-802F-EEAF204C9990}"/>
              </a:ext>
            </a:extLst>
          </p:cNvPr>
          <p:cNvSpPr txBox="1"/>
          <p:nvPr/>
        </p:nvSpPr>
        <p:spPr>
          <a:xfrm>
            <a:off x="-1358525" y="2854949"/>
            <a:ext cx="4971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AB2400"/>
                </a:solidFill>
                <a:latin typeface="Nunito"/>
                <a:ea typeface="Nunito"/>
                <a:cs typeface="Nunito"/>
                <a:sym typeface="Nunito"/>
              </a:rPr>
              <a:t>BEST PARAMETERS</a:t>
            </a:r>
            <a:endParaRPr lang="en-US" sz="1400" dirty="0">
              <a:solidFill>
                <a:srgbClr val="AB24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9FF3D-10AC-47B5-905B-87BA3E3E9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119" y="3274506"/>
            <a:ext cx="4971000" cy="1402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AB133-232F-48B6-8DF1-ED71A22524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981" y="1013191"/>
            <a:ext cx="5255138" cy="1563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696087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832539"/>
            <a:ext cx="2539778" cy="3435226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Google Shape;423;p30"/>
          <p:cNvSpPr txBox="1">
            <a:spLocks noGrp="1"/>
          </p:cNvSpPr>
          <p:nvPr>
            <p:ph type="title"/>
          </p:nvPr>
        </p:nvSpPr>
        <p:spPr>
          <a:xfrm>
            <a:off x="6150076" y="1074167"/>
            <a:ext cx="2207793" cy="25184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000" dirty="0"/>
              <a:t>Naive Bayes Algorithm</a:t>
            </a:r>
            <a:endParaRPr lang="en-US" sz="3800" dirty="0">
              <a:blipFill dpi="0" rotWithShape="1">
                <a:blip r:embed="rId5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335423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Google Shape;411;p29">
            <a:extLst>
              <a:ext uri="{FF2B5EF4-FFF2-40B4-BE49-F238E27FC236}">
                <a16:creationId xmlns:a16="http://schemas.microsoft.com/office/drawing/2014/main" id="{5CFB70BA-D5CF-4FC8-AE9B-591F7A501174}"/>
              </a:ext>
            </a:extLst>
          </p:cNvPr>
          <p:cNvSpPr txBox="1"/>
          <p:nvPr/>
        </p:nvSpPr>
        <p:spPr>
          <a:xfrm>
            <a:off x="494734" y="347174"/>
            <a:ext cx="156071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AB2400"/>
                </a:solidFill>
                <a:latin typeface="Nunito"/>
                <a:ea typeface="Nunito"/>
                <a:cs typeface="Nunito"/>
                <a:sym typeface="Nunito"/>
              </a:rPr>
              <a:t>ACCURACY</a:t>
            </a:r>
            <a:endParaRPr lang="en-US" sz="1600" dirty="0">
              <a:solidFill>
                <a:srgbClr val="AB24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472FF-F871-4AB1-9FB0-6B6081F89C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438" y="1433760"/>
            <a:ext cx="5149677" cy="2066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4353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696087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832539"/>
            <a:ext cx="2539778" cy="3435226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Google Shape;423;p30"/>
          <p:cNvSpPr txBox="1">
            <a:spLocks noGrp="1"/>
          </p:cNvSpPr>
          <p:nvPr>
            <p:ph type="title"/>
          </p:nvPr>
        </p:nvSpPr>
        <p:spPr>
          <a:xfrm>
            <a:off x="6150076" y="1074167"/>
            <a:ext cx="2207793" cy="25184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" sz="4000" dirty="0"/>
              <a:t>Decision Tree Classifier</a:t>
            </a:r>
            <a:endParaRPr lang="en-US" sz="3800" dirty="0">
              <a:blipFill dpi="0" rotWithShape="1">
                <a:blip r:embed="rId5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335423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Google Shape;411;p29">
            <a:extLst>
              <a:ext uri="{FF2B5EF4-FFF2-40B4-BE49-F238E27FC236}">
                <a16:creationId xmlns:a16="http://schemas.microsoft.com/office/drawing/2014/main" id="{5CFB70BA-D5CF-4FC8-AE9B-591F7A501174}"/>
              </a:ext>
            </a:extLst>
          </p:cNvPr>
          <p:cNvSpPr txBox="1"/>
          <p:nvPr/>
        </p:nvSpPr>
        <p:spPr>
          <a:xfrm>
            <a:off x="586154" y="337030"/>
            <a:ext cx="135962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AB2400"/>
                </a:solidFill>
                <a:latin typeface="Nunito"/>
                <a:ea typeface="Nunito"/>
                <a:cs typeface="Nunito"/>
                <a:sym typeface="Nunito"/>
              </a:rPr>
              <a:t>ACCURACY</a:t>
            </a:r>
            <a:endParaRPr lang="en-US" sz="1600" dirty="0">
              <a:solidFill>
                <a:srgbClr val="AB24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" name="Google Shape;396;p28">
            <a:extLst>
              <a:ext uri="{FF2B5EF4-FFF2-40B4-BE49-F238E27FC236}">
                <a16:creationId xmlns:a16="http://schemas.microsoft.com/office/drawing/2014/main" id="{9C99D363-F29B-4012-A951-6873B522D8CE}"/>
              </a:ext>
            </a:extLst>
          </p:cNvPr>
          <p:cNvSpPr txBox="1"/>
          <p:nvPr/>
        </p:nvSpPr>
        <p:spPr>
          <a:xfrm>
            <a:off x="331129" y="1457028"/>
            <a:ext cx="207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B2400"/>
                </a:solidFill>
                <a:latin typeface="Nunito"/>
                <a:ea typeface="Nunito"/>
                <a:cs typeface="Nunito"/>
                <a:sym typeface="Nunito"/>
              </a:rPr>
              <a:t>CART</a:t>
            </a:r>
            <a:endParaRPr sz="1800" b="1" dirty="0">
              <a:solidFill>
                <a:srgbClr val="AB24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" name="Google Shape;400;p28">
            <a:extLst>
              <a:ext uri="{FF2B5EF4-FFF2-40B4-BE49-F238E27FC236}">
                <a16:creationId xmlns:a16="http://schemas.microsoft.com/office/drawing/2014/main" id="{74570DEF-CB53-4B78-9B70-7A1D19B7B7D8}"/>
              </a:ext>
            </a:extLst>
          </p:cNvPr>
          <p:cNvSpPr txBox="1"/>
          <p:nvPr/>
        </p:nvSpPr>
        <p:spPr>
          <a:xfrm>
            <a:off x="229981" y="3481715"/>
            <a:ext cx="86643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B2400"/>
                </a:solidFill>
                <a:latin typeface="Nunito"/>
                <a:ea typeface="Nunito"/>
                <a:cs typeface="Nunito"/>
                <a:sym typeface="Nunito"/>
              </a:rPr>
              <a:t>C 5.0</a:t>
            </a:r>
            <a:endParaRPr sz="1800" b="1" dirty="0">
              <a:solidFill>
                <a:srgbClr val="AB24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7EF53-2B5F-4783-A942-B6550EF717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6729" y="821675"/>
            <a:ext cx="4232226" cy="1937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344BC0-67EF-4049-9DF3-24F5A8FAE4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777" y="2814799"/>
            <a:ext cx="4637221" cy="2310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350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696087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832539"/>
            <a:ext cx="2539778" cy="3435226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Google Shape;423;p30"/>
          <p:cNvSpPr txBox="1">
            <a:spLocks noGrp="1"/>
          </p:cNvSpPr>
          <p:nvPr>
            <p:ph type="title"/>
          </p:nvPr>
        </p:nvSpPr>
        <p:spPr>
          <a:xfrm>
            <a:off x="6150076" y="1074167"/>
            <a:ext cx="2113813" cy="25184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" sz="4000" dirty="0"/>
              <a:t>Random Forest Classifier</a:t>
            </a:r>
            <a:endParaRPr lang="en-US" sz="3800" dirty="0">
              <a:blipFill dpi="0" rotWithShape="1">
                <a:blip r:embed="rId5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335423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Google Shape;411;p29">
            <a:extLst>
              <a:ext uri="{FF2B5EF4-FFF2-40B4-BE49-F238E27FC236}">
                <a16:creationId xmlns:a16="http://schemas.microsoft.com/office/drawing/2014/main" id="{89137650-9DA3-4E32-9419-BF0912BF75EA}"/>
              </a:ext>
            </a:extLst>
          </p:cNvPr>
          <p:cNvSpPr txBox="1"/>
          <p:nvPr/>
        </p:nvSpPr>
        <p:spPr>
          <a:xfrm>
            <a:off x="-48643" y="2477314"/>
            <a:ext cx="155675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AB2400"/>
                </a:solidFill>
                <a:latin typeface="Nunito"/>
                <a:ea typeface="Nunito"/>
                <a:cs typeface="Nunito"/>
                <a:sym typeface="Nunito"/>
              </a:rPr>
              <a:t>BEST PARAMETERS</a:t>
            </a:r>
            <a:endParaRPr lang="en-US" sz="1500" dirty="0">
              <a:solidFill>
                <a:srgbClr val="AB24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662EC-0EEF-4AB1-96C9-8BBB500D7F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54" y="3051692"/>
            <a:ext cx="5064099" cy="1971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Google Shape;411;p29">
            <a:extLst>
              <a:ext uri="{FF2B5EF4-FFF2-40B4-BE49-F238E27FC236}">
                <a16:creationId xmlns:a16="http://schemas.microsoft.com/office/drawing/2014/main" id="{F4FD7652-56CF-4A5B-96B4-D5E99D549919}"/>
              </a:ext>
            </a:extLst>
          </p:cNvPr>
          <p:cNvSpPr txBox="1"/>
          <p:nvPr/>
        </p:nvSpPr>
        <p:spPr>
          <a:xfrm>
            <a:off x="555151" y="357319"/>
            <a:ext cx="131082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AB2400"/>
                </a:solidFill>
                <a:latin typeface="Nunito"/>
                <a:ea typeface="Nunito"/>
                <a:cs typeface="Nunito"/>
                <a:sym typeface="Nunito"/>
              </a:rPr>
              <a:t>ACCURACY</a:t>
            </a:r>
            <a:endParaRPr lang="en-US" sz="1500" dirty="0">
              <a:solidFill>
                <a:srgbClr val="AB24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1AD2E-DB8D-48C2-A460-8C40F0BD6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5409" y="772787"/>
            <a:ext cx="4462559" cy="1971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96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5400" dirty="0"/>
              <a:t>AGENDA</a:t>
            </a:r>
          </a:p>
        </p:txBody>
      </p:sp>
      <p:sp>
        <p:nvSpPr>
          <p:cNvPr id="289" name="Rectangle 10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1509969"/>
            <a:ext cx="7543800" cy="6051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7" name="Google Shape;285;p14">
            <a:extLst>
              <a:ext uri="{FF2B5EF4-FFF2-40B4-BE49-F238E27FC236}">
                <a16:creationId xmlns:a16="http://schemas.microsoft.com/office/drawing/2014/main" id="{486B78BD-AA0E-43C1-881F-5CF2BA50EB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442736"/>
              </p:ext>
            </p:extLst>
          </p:nvPr>
        </p:nvGraphicFramePr>
        <p:xfrm>
          <a:off x="802481" y="1789042"/>
          <a:ext cx="7543800" cy="271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56174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696087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832539"/>
            <a:ext cx="2539778" cy="3435226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Google Shape;423;p30"/>
          <p:cNvSpPr txBox="1">
            <a:spLocks noGrp="1"/>
          </p:cNvSpPr>
          <p:nvPr>
            <p:ph type="title"/>
          </p:nvPr>
        </p:nvSpPr>
        <p:spPr>
          <a:xfrm>
            <a:off x="6150076" y="1074167"/>
            <a:ext cx="2113813" cy="25184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8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Artificial Neural Network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335423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63E28F3-3C64-4C01-A95D-EF7301C45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961" y="1095592"/>
            <a:ext cx="5010150" cy="295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411;p29">
            <a:extLst>
              <a:ext uri="{FF2B5EF4-FFF2-40B4-BE49-F238E27FC236}">
                <a16:creationId xmlns:a16="http://schemas.microsoft.com/office/drawing/2014/main" id="{86B74EAA-B1EC-40BC-AB7B-219842AF1205}"/>
              </a:ext>
            </a:extLst>
          </p:cNvPr>
          <p:cNvSpPr txBox="1"/>
          <p:nvPr/>
        </p:nvSpPr>
        <p:spPr>
          <a:xfrm>
            <a:off x="555151" y="357319"/>
            <a:ext cx="131082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AB2400"/>
                </a:solidFill>
                <a:latin typeface="Nunito"/>
                <a:ea typeface="Nunito"/>
                <a:cs typeface="Nunito"/>
                <a:sym typeface="Nunito"/>
              </a:rPr>
              <a:t>ACCURACY</a:t>
            </a:r>
            <a:endParaRPr lang="en-US" sz="1500" dirty="0">
              <a:solidFill>
                <a:srgbClr val="AB24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775933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5" name="Rectangle 7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Rectangle 7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27" name="Group 7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5128" name="Oval 7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129" name="Oval 7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130" name="Rectangle 81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31" name="Rectangle 83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696087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" name="Rectangle 85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832539"/>
            <a:ext cx="2539778" cy="3435226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6150076" y="1074167"/>
            <a:ext cx="2113813" cy="25184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5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Comparison of models using ROC curve</a:t>
            </a:r>
          </a:p>
        </p:txBody>
      </p:sp>
      <p:sp>
        <p:nvSpPr>
          <p:cNvPr id="5133" name="Rectangle 87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335423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283877-CBD0-46DC-993E-FACF97ED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946" y="1264689"/>
            <a:ext cx="5795156" cy="286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696087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832539"/>
            <a:ext cx="2539778" cy="3435226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Google Shape;451;p33"/>
          <p:cNvSpPr txBox="1">
            <a:spLocks noGrp="1"/>
          </p:cNvSpPr>
          <p:nvPr>
            <p:ph type="title"/>
          </p:nvPr>
        </p:nvSpPr>
        <p:spPr>
          <a:xfrm>
            <a:off x="6150076" y="1074167"/>
            <a:ext cx="2113813" cy="25184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5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Comparison of models by their accuracy and AUC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335423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4F53B1-30AD-44F8-ADDE-48F290546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980924"/>
              </p:ext>
            </p:extLst>
          </p:nvPr>
        </p:nvGraphicFramePr>
        <p:xfrm>
          <a:off x="690120" y="907222"/>
          <a:ext cx="5146797" cy="32260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4557">
                  <a:extLst>
                    <a:ext uri="{9D8B030D-6E8A-4147-A177-3AD203B41FA5}">
                      <a16:colId xmlns:a16="http://schemas.microsoft.com/office/drawing/2014/main" val="105448076"/>
                    </a:ext>
                  </a:extLst>
                </a:gridCol>
                <a:gridCol w="1669692">
                  <a:extLst>
                    <a:ext uri="{9D8B030D-6E8A-4147-A177-3AD203B41FA5}">
                      <a16:colId xmlns:a16="http://schemas.microsoft.com/office/drawing/2014/main" val="3058535119"/>
                    </a:ext>
                  </a:extLst>
                </a:gridCol>
                <a:gridCol w="1445304">
                  <a:extLst>
                    <a:ext uri="{9D8B030D-6E8A-4147-A177-3AD203B41FA5}">
                      <a16:colId xmlns:a16="http://schemas.microsoft.com/office/drawing/2014/main" val="3633287729"/>
                    </a:ext>
                  </a:extLst>
                </a:gridCol>
                <a:gridCol w="1077244">
                  <a:extLst>
                    <a:ext uri="{9D8B030D-6E8A-4147-A177-3AD203B41FA5}">
                      <a16:colId xmlns:a16="http://schemas.microsoft.com/office/drawing/2014/main" val="2551608677"/>
                    </a:ext>
                  </a:extLst>
                </a:gridCol>
              </a:tblGrid>
              <a:tr h="6436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SR.NO.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87112" marR="87112" marT="43556" marB="43556"/>
                </a:tc>
                <a:extLst>
                  <a:ext uri="{0D108BD9-81ED-4DB2-BD59-A6C34878D82A}">
                    <a16:rowId xmlns:a16="http://schemas.microsoft.com/office/drawing/2014/main" val="2267250461"/>
                  </a:ext>
                </a:extLst>
              </a:tr>
              <a:tr h="38774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0.763745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0.764113</a:t>
                      </a:r>
                    </a:p>
                  </a:txBody>
                  <a:tcPr marL="87112" marR="87112" marT="43556" marB="43556"/>
                </a:tc>
                <a:extLst>
                  <a:ext uri="{0D108BD9-81ED-4DB2-BD59-A6C34878D82A}">
                    <a16:rowId xmlns:a16="http://schemas.microsoft.com/office/drawing/2014/main" val="2436582469"/>
                  </a:ext>
                </a:extLst>
              </a:tr>
              <a:tr h="38774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0.737223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0.778097</a:t>
                      </a:r>
                    </a:p>
                  </a:txBody>
                  <a:tcPr marL="87112" marR="87112" marT="43556" marB="43556"/>
                </a:tc>
                <a:extLst>
                  <a:ext uri="{0D108BD9-81ED-4DB2-BD59-A6C34878D82A}">
                    <a16:rowId xmlns:a16="http://schemas.microsoft.com/office/drawing/2014/main" val="3205331009"/>
                  </a:ext>
                </a:extLst>
              </a:tr>
              <a:tr h="38774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CART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0.761303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0.736481</a:t>
                      </a:r>
                    </a:p>
                  </a:txBody>
                  <a:tcPr marL="87112" marR="87112" marT="43556" marB="43556"/>
                </a:tc>
                <a:extLst>
                  <a:ext uri="{0D108BD9-81ED-4DB2-BD59-A6C34878D82A}">
                    <a16:rowId xmlns:a16="http://schemas.microsoft.com/office/drawing/2014/main" val="937853394"/>
                  </a:ext>
                </a:extLst>
              </a:tr>
              <a:tr h="38774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C5.0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0.758441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0.732546</a:t>
                      </a:r>
                    </a:p>
                  </a:txBody>
                  <a:tcPr marL="87112" marR="87112" marT="43556" marB="43556"/>
                </a:tc>
                <a:extLst>
                  <a:ext uri="{0D108BD9-81ED-4DB2-BD59-A6C34878D82A}">
                    <a16:rowId xmlns:a16="http://schemas.microsoft.com/office/drawing/2014/main" val="2099088346"/>
                  </a:ext>
                </a:extLst>
              </a:tr>
              <a:tr h="6436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0.809043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0.807544</a:t>
                      </a:r>
                    </a:p>
                  </a:txBody>
                  <a:tcPr marL="87112" marR="87112" marT="43556" marB="43556"/>
                </a:tc>
                <a:extLst>
                  <a:ext uri="{0D108BD9-81ED-4DB2-BD59-A6C34878D82A}">
                    <a16:rowId xmlns:a16="http://schemas.microsoft.com/office/drawing/2014/main" val="4177670490"/>
                  </a:ext>
                </a:extLst>
              </a:tr>
              <a:tr h="38774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0.796750</a:t>
                      </a:r>
                    </a:p>
                  </a:txBody>
                  <a:tcPr marL="87112" marR="87112" marT="43556" marB="435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0.818077</a:t>
                      </a:r>
                    </a:p>
                  </a:txBody>
                  <a:tcPr marL="87112" marR="87112" marT="43556" marB="43556"/>
                </a:tc>
                <a:extLst>
                  <a:ext uri="{0D108BD9-81ED-4DB2-BD59-A6C34878D82A}">
                    <a16:rowId xmlns:a16="http://schemas.microsoft.com/office/drawing/2014/main" val="10369842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33DE8-6AED-4E80-B4E3-CECD03D0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990" y="907125"/>
            <a:ext cx="2922198" cy="2824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WHICH MODEL TO CHOOSE?</a:t>
            </a:r>
          </a:p>
        </p:txBody>
      </p:sp>
      <p:pic>
        <p:nvPicPr>
          <p:cNvPr id="1026" name="Picture 2" descr="Jpg Transparent Figure Thinking Clip Art At Clker Com - Thinking Clipart  Png - 360x591 PNG Download - PNGkit">
            <a:extLst>
              <a:ext uri="{FF2B5EF4-FFF2-40B4-BE49-F238E27FC236}">
                <a16:creationId xmlns:a16="http://schemas.microsoft.com/office/drawing/2014/main" id="{FD535C4E-ADD0-4ED9-AD63-BB8845CFD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0" r="7414" b="-2"/>
          <a:stretch/>
        </p:blipFill>
        <p:spPr bwMode="auto">
          <a:xfrm>
            <a:off x="20" y="10"/>
            <a:ext cx="5175811" cy="51434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98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494" name="Oval 116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95" name="Rectangle 118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145" y="0"/>
            <a:ext cx="9141714" cy="5143500"/>
          </a:xfrm>
          <a:prstGeom prst="rect">
            <a:avLst/>
          </a:prstGeom>
          <a:blipFill dpi="0" rotWithShape="1">
            <a:blip r:embed="rId5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Google Shape;482;p37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5400" dirty="0"/>
              <a:t>Conclusion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485" name="Google Shape;483;p37">
            <a:extLst>
              <a:ext uri="{FF2B5EF4-FFF2-40B4-BE49-F238E27FC236}">
                <a16:creationId xmlns:a16="http://schemas.microsoft.com/office/drawing/2014/main" id="{85275D73-DEF0-4635-8604-EF8639A447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771106"/>
              </p:ext>
            </p:extLst>
          </p:nvPr>
        </p:nvGraphicFramePr>
        <p:xfrm>
          <a:off x="854928" y="1591056"/>
          <a:ext cx="7491258" cy="2795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Rectangle 10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8" name="Google Shape;488;p38"/>
          <p:cNvSpPr txBox="1">
            <a:spLocks noGrp="1"/>
          </p:cNvSpPr>
          <p:nvPr>
            <p:ph type="title"/>
          </p:nvPr>
        </p:nvSpPr>
        <p:spPr>
          <a:xfrm>
            <a:off x="482600" y="482600"/>
            <a:ext cx="4887181" cy="41782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660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Thank you!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77032" y="2541493"/>
            <a:ext cx="2743200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50196" y="1427478"/>
            <a:ext cx="2288545" cy="2288541"/>
            <a:chOff x="7933595" y="1903304"/>
            <a:chExt cx="3051394" cy="305138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89" name="Google Shape;489;p38"/>
          <p:cNvSpPr txBox="1"/>
          <p:nvPr/>
        </p:nvSpPr>
        <p:spPr>
          <a:xfrm>
            <a:off x="6067273" y="1444592"/>
            <a:ext cx="2046405" cy="204640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ctr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200" dirty="0">
                <a:solidFill>
                  <a:srgbClr val="FFFFFF"/>
                </a:solidFill>
                <a:sym typeface="Nunito"/>
              </a:rPr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400"/>
              <a:t>PROBLEM STATEMENT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1509969"/>
            <a:ext cx="7543800" cy="6051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7" name="Google Shape;291;p15">
            <a:extLst>
              <a:ext uri="{FF2B5EF4-FFF2-40B4-BE49-F238E27FC236}">
                <a16:creationId xmlns:a16="http://schemas.microsoft.com/office/drawing/2014/main" id="{465F746E-B6F7-48E2-8B07-EF59D1200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036190"/>
              </p:ext>
            </p:extLst>
          </p:nvPr>
        </p:nvGraphicFramePr>
        <p:xfrm>
          <a:off x="802481" y="1789042"/>
          <a:ext cx="7543800" cy="271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696087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4" y="832539"/>
            <a:ext cx="4973574" cy="3435226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940360" y="1290911"/>
            <a:ext cx="4474102" cy="25184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Aft>
                <a:spcPts val="0"/>
              </a:spcAft>
            </a:pPr>
            <a:r>
              <a:rPr lang="en-US" sz="6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DATASET</a:t>
            </a:r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sz="half" idx="2"/>
          </p:nvPr>
        </p:nvSpPr>
        <p:spPr>
          <a:xfrm>
            <a:off x="1491576" y="2856452"/>
            <a:ext cx="4474102" cy="50157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20000"/>
          </a:bodyPr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0000"/>
                </a:solidFill>
              </a:rPr>
              <a:t>Train.csv has 59k rows and 128 columns </a:t>
            </a:r>
          </a:p>
        </p:txBody>
      </p:sp>
      <p:pic>
        <p:nvPicPr>
          <p:cNvPr id="7170" name="Picture 2" descr="Predictive models - Free computer icons">
            <a:extLst>
              <a:ext uri="{FF2B5EF4-FFF2-40B4-BE49-F238E27FC236}">
                <a16:creationId xmlns:a16="http://schemas.microsoft.com/office/drawing/2014/main" id="{FC31CA6D-8B3C-40A3-977B-6E9A0DC7F13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5" b="8705"/>
          <a:stretch>
            <a:fillRect/>
          </a:stretch>
        </p:blipFill>
        <p:spPr bwMode="auto">
          <a:xfrm>
            <a:off x="5922315" y="1312770"/>
            <a:ext cx="2562544" cy="21164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335423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864" y="696087"/>
            <a:ext cx="4972050" cy="6051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1002" y="832539"/>
            <a:ext cx="4972879" cy="343522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E7AC0-F9CB-4DA7-810E-56A7574E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183" y="580919"/>
            <a:ext cx="5028515" cy="39301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</a:pPr>
            <a:r>
              <a:rPr lang="en-US" sz="44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DATA PREPROCESSING</a:t>
            </a:r>
            <a:br>
              <a:rPr lang="en-US" sz="44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endParaRPr lang="en-US" sz="44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864" y="4335423"/>
            <a:ext cx="4972050" cy="6051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71B3D72-B586-4130-A4B0-E68ABCB8B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58932" y="624002"/>
            <a:ext cx="4008562" cy="4008562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01032001-E120-4F8D-B30E-1211CA58894D}"/>
              </a:ext>
            </a:extLst>
          </p:cNvPr>
          <p:cNvSpPr txBox="1">
            <a:spLocks/>
          </p:cNvSpPr>
          <p:nvPr/>
        </p:nvSpPr>
        <p:spPr>
          <a:xfrm>
            <a:off x="964172" y="920533"/>
            <a:ext cx="1762344" cy="925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lnSpc>
                <a:spcPct val="120000"/>
              </a:lnSpc>
            </a:pPr>
            <a:r>
              <a:rPr lang="en-US" sz="1400" b="0" dirty="0">
                <a:solidFill>
                  <a:schemeClr val="bg1"/>
                </a:solidFill>
              </a:rPr>
              <a:t>ANALYSIS OF INPUT AND TARGET VARIABLES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26DBE77-0237-44C5-8B07-D3A3145DBC53}"/>
              </a:ext>
            </a:extLst>
          </p:cNvPr>
          <p:cNvSpPr txBox="1">
            <a:spLocks/>
          </p:cNvSpPr>
          <p:nvPr/>
        </p:nvSpPr>
        <p:spPr>
          <a:xfrm>
            <a:off x="795758" y="1670182"/>
            <a:ext cx="1762344" cy="925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lnSpc>
                <a:spcPct val="120000"/>
              </a:lnSpc>
            </a:pPr>
            <a:r>
              <a:rPr lang="en-US" sz="1400" b="0" dirty="0">
                <a:solidFill>
                  <a:schemeClr val="bg1"/>
                </a:solidFill>
              </a:rPr>
              <a:t>HANDLING MISSING DATA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DAA66E8-74EE-4898-ACC3-67C9C308AAF1}"/>
              </a:ext>
            </a:extLst>
          </p:cNvPr>
          <p:cNvSpPr txBox="1">
            <a:spLocks/>
          </p:cNvSpPr>
          <p:nvPr/>
        </p:nvSpPr>
        <p:spPr>
          <a:xfrm>
            <a:off x="795757" y="2500783"/>
            <a:ext cx="1853657" cy="103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lnSpc>
                <a:spcPct val="120000"/>
              </a:lnSpc>
            </a:pPr>
            <a:r>
              <a:rPr lang="en-US" sz="1400" b="0" dirty="0">
                <a:solidFill>
                  <a:schemeClr val="bg1"/>
                </a:solidFill>
              </a:rPr>
              <a:t>BALANCING THE IMBALANCED DATA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3B4014F-1E49-4C2E-A0D2-B2D84DF861F6}"/>
              </a:ext>
            </a:extLst>
          </p:cNvPr>
          <p:cNvSpPr txBox="1">
            <a:spLocks/>
          </p:cNvSpPr>
          <p:nvPr/>
        </p:nvSpPr>
        <p:spPr>
          <a:xfrm>
            <a:off x="773915" y="3369866"/>
            <a:ext cx="1853657" cy="103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lnSpc>
                <a:spcPct val="120000"/>
              </a:lnSpc>
            </a:pPr>
            <a:r>
              <a:rPr lang="en-US" sz="1400" b="0" dirty="0">
                <a:solidFill>
                  <a:schemeClr val="bg1"/>
                </a:solidFill>
              </a:rPr>
              <a:t>SPLITTING THE </a:t>
            </a:r>
          </a:p>
          <a:p>
            <a:pPr algn="ctr" defTabSz="914400">
              <a:lnSpc>
                <a:spcPct val="120000"/>
              </a:lnSpc>
            </a:pPr>
            <a:r>
              <a:rPr lang="en-US" sz="1400" b="0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0371D8-AFC1-4D79-B598-68876AB37FA8}"/>
              </a:ext>
            </a:extLst>
          </p:cNvPr>
          <p:cNvSpPr txBox="1"/>
          <p:nvPr/>
        </p:nvSpPr>
        <p:spPr>
          <a:xfrm>
            <a:off x="7284727" y="4077558"/>
            <a:ext cx="46501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EDA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6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58" name="Google Shape;358;p24"/>
          <p:cNvSpPr txBox="1">
            <a:spLocks noGrp="1"/>
          </p:cNvSpPr>
          <p:nvPr>
            <p:ph type="title"/>
          </p:nvPr>
        </p:nvSpPr>
        <p:spPr>
          <a:xfrm>
            <a:off x="562207" y="4479516"/>
            <a:ext cx="7543800" cy="12070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algn="ctr" defTabSz="914400">
              <a:spcBef>
                <a:spcPct val="0"/>
              </a:spcBef>
            </a:pPr>
            <a:r>
              <a:rPr lang="en-US" sz="5400" dirty="0"/>
              <a:t>Exploratory Data Analysis</a:t>
            </a:r>
            <a:br>
              <a:rPr lang="en-US" sz="5400" dirty="0"/>
            </a:br>
            <a:br>
              <a:rPr lang="en-US" sz="5400" b="1" i="1" dirty="0">
                <a:sym typeface="Nunito"/>
              </a:rPr>
            </a:br>
            <a:endParaRPr lang="en-US" sz="5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31E3A5-B151-440A-91CD-DE2698600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7" y="423667"/>
            <a:ext cx="5887805" cy="28997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70000-3062-4EEC-8D61-41055A2BB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4672" y="1363186"/>
            <a:ext cx="3091565" cy="1923045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-182880" algn="just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sz="1200" dirty="0">
                <a:sym typeface="Nunito"/>
              </a:rPr>
              <a:t>In all, there are 8 target variables. </a:t>
            </a:r>
          </a:p>
          <a:p>
            <a:pPr marL="0" lvl="0" indent="-182880" algn="just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sz="1200" dirty="0">
                <a:sym typeface="Nunito"/>
              </a:rPr>
              <a:t>Wherein the 8</a:t>
            </a:r>
            <a:r>
              <a:rPr lang="en-US" sz="1200" baseline="30000" dirty="0">
                <a:sym typeface="Nunito"/>
              </a:rPr>
              <a:t>th</a:t>
            </a:r>
            <a:r>
              <a:rPr lang="en-US" sz="1200" dirty="0">
                <a:sym typeface="Nunito"/>
              </a:rPr>
              <a:t> variable has the       highest COUNT. </a:t>
            </a:r>
          </a:p>
          <a:p>
            <a:pPr marL="0" lvl="0" indent="-182880" algn="just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sz="1200" dirty="0">
                <a:sym typeface="Nunito"/>
              </a:rPr>
              <a:t>As this is a classification model the target variables were bifurcated into 2 classes: </a:t>
            </a:r>
          </a:p>
          <a:p>
            <a:pPr marL="285750" lvl="0" indent="-182880" algn="just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sz="1200" b="1" dirty="0">
                <a:sym typeface="Nunito"/>
              </a:rPr>
              <a:t>0 (1</a:t>
            </a:r>
            <a:r>
              <a:rPr lang="en-US" sz="1200" b="1" baseline="30000" dirty="0">
                <a:sym typeface="Nunito"/>
              </a:rPr>
              <a:t>st</a:t>
            </a:r>
            <a:r>
              <a:rPr lang="en-US" sz="1200" b="1" dirty="0">
                <a:sym typeface="Nunito"/>
              </a:rPr>
              <a:t> -7</a:t>
            </a:r>
            <a:r>
              <a:rPr lang="en-US" sz="1200" b="1" baseline="30000" dirty="0">
                <a:sym typeface="Nunito"/>
              </a:rPr>
              <a:t>th</a:t>
            </a:r>
            <a:r>
              <a:rPr lang="en-US" sz="1200" b="1" dirty="0">
                <a:sym typeface="Nunito"/>
              </a:rPr>
              <a:t>  Feature)  </a:t>
            </a:r>
          </a:p>
          <a:p>
            <a:pPr marL="285750" lvl="0" indent="-182880" algn="just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sz="1200" b="1" dirty="0">
                <a:sym typeface="Nunito"/>
              </a:rPr>
              <a:t>1 (8</a:t>
            </a:r>
            <a:r>
              <a:rPr lang="en-US" sz="1200" b="1" baseline="30000" dirty="0">
                <a:sym typeface="Nunito"/>
              </a:rPr>
              <a:t>th</a:t>
            </a:r>
            <a:r>
              <a:rPr lang="en-US" sz="1200" b="1" dirty="0">
                <a:sym typeface="Nunito"/>
              </a:rPr>
              <a:t> Feature)</a:t>
            </a:r>
            <a:r>
              <a:rPr lang="en-US" sz="1200" dirty="0">
                <a:sym typeface="Nunito"/>
              </a:rPr>
              <a:t>	</a:t>
            </a:r>
          </a:p>
          <a:p>
            <a:pPr indent="-182880" algn="just" defTabSz="914400">
              <a:spcAft>
                <a:spcPts val="600"/>
              </a:spcAft>
              <a:buSzPct val="85000"/>
              <a:buFont typeface="Wingdings" pitchFamily="2" charset="2"/>
              <a:buChar char="§"/>
            </a:pPr>
            <a:endParaRPr lang="en-US" sz="120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3323411"/>
            <a:ext cx="7543800" cy="60512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944B6-7579-492C-A974-C49084717BF6}"/>
              </a:ext>
            </a:extLst>
          </p:cNvPr>
          <p:cNvSpPr txBox="1"/>
          <p:nvPr/>
        </p:nvSpPr>
        <p:spPr>
          <a:xfrm>
            <a:off x="6757638" y="125677"/>
            <a:ext cx="16652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>
                <a:solidFill>
                  <a:schemeClr val="accent2"/>
                </a:solidFill>
                <a:sym typeface="Nunito"/>
              </a:rPr>
              <a:t>Basic Information About The  Dataset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6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roup 171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362" name="Rectangle 175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177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489930"/>
            <a:ext cx="8181594" cy="6051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179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1" y="616743"/>
            <a:ext cx="3862197" cy="3921209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Google Shape;358;p24"/>
          <p:cNvSpPr txBox="1">
            <a:spLocks noGrp="1"/>
          </p:cNvSpPr>
          <p:nvPr>
            <p:ph type="title"/>
          </p:nvPr>
        </p:nvSpPr>
        <p:spPr>
          <a:xfrm>
            <a:off x="965200" y="1099342"/>
            <a:ext cx="2895599" cy="295600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" sz="4000" dirty="0"/>
              <a:t>Exploratory Data Analysis</a:t>
            </a:r>
            <a:endParaRPr lang="en-US" sz="3800" dirty="0"/>
          </a:p>
        </p:txBody>
      </p:sp>
      <p:sp>
        <p:nvSpPr>
          <p:cNvPr id="365" name="Rectangle 181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4591246"/>
            <a:ext cx="8181594" cy="60512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70000-3062-4EEC-8D61-41055A2BB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358" y="616743"/>
            <a:ext cx="4018769" cy="1502293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Nunito"/>
                <a:ea typeface="Nunito"/>
                <a:cs typeface="Nunito"/>
                <a:sym typeface="Nunito"/>
              </a:rPr>
              <a:t>Here, data is still imbalanced, and the classification model classes are: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Nunito"/>
                <a:ea typeface="Nunito"/>
                <a:cs typeface="Nunito"/>
                <a:sym typeface="Nunito"/>
              </a:rPr>
              <a:t>0(8</a:t>
            </a:r>
            <a:r>
              <a:rPr lang="en-US" sz="1400" b="1" baseline="30000" dirty="0">
                <a:latin typeface="Nunito"/>
                <a:ea typeface="Nunito"/>
                <a:cs typeface="Nunito"/>
                <a:sym typeface="Nunito"/>
              </a:rPr>
              <a:t>th</a:t>
            </a:r>
            <a:r>
              <a:rPr lang="en-US" sz="1400" b="1" dirty="0">
                <a:latin typeface="Nunito"/>
                <a:ea typeface="Nunito"/>
                <a:cs typeface="Nunito"/>
                <a:sym typeface="Nunito"/>
              </a:rPr>
              <a:t> Feature)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Nunito"/>
                <a:ea typeface="Nunito"/>
                <a:cs typeface="Nunito"/>
                <a:sym typeface="Nunito"/>
              </a:rPr>
              <a:t>1(1</a:t>
            </a:r>
            <a:r>
              <a:rPr lang="en-US" sz="1400" b="1" baseline="30000" dirty="0">
                <a:latin typeface="Nunito"/>
                <a:ea typeface="Nunito"/>
                <a:cs typeface="Nunito"/>
                <a:sym typeface="Nunito"/>
              </a:rPr>
              <a:t>st</a:t>
            </a:r>
            <a:r>
              <a:rPr lang="en-US" sz="1400" b="1" dirty="0">
                <a:latin typeface="Nunito"/>
                <a:ea typeface="Nunito"/>
                <a:cs typeface="Nunito"/>
                <a:sym typeface="Nunito"/>
              </a:rPr>
              <a:t> -7</a:t>
            </a:r>
            <a:r>
              <a:rPr lang="en-US" sz="1400" b="1" baseline="30000" dirty="0">
                <a:latin typeface="Nunito"/>
                <a:ea typeface="Nunito"/>
                <a:cs typeface="Nunito"/>
                <a:sym typeface="Nunito"/>
              </a:rPr>
              <a:t>th</a:t>
            </a:r>
            <a:r>
              <a:rPr lang="en-US" sz="1400" b="1" dirty="0">
                <a:latin typeface="Nunito"/>
                <a:ea typeface="Nunito"/>
                <a:cs typeface="Nunito"/>
                <a:sym typeface="Nunito"/>
              </a:rPr>
              <a:t> Feature)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Nunito"/>
                <a:ea typeface="Nunito"/>
                <a:cs typeface="Nunito"/>
                <a:sym typeface="Nunito"/>
              </a:rPr>
              <a:t> 	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FB2F983-4308-4A64-AA28-FE4DFDA08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32877"/>
            <a:ext cx="3819525" cy="2505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23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roup 171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362" name="Rectangle 175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177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489930"/>
            <a:ext cx="8181594" cy="6051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179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1" y="616743"/>
            <a:ext cx="3862197" cy="3921209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Google Shape;358;p24"/>
          <p:cNvSpPr txBox="1">
            <a:spLocks noGrp="1"/>
          </p:cNvSpPr>
          <p:nvPr>
            <p:ph type="title"/>
          </p:nvPr>
        </p:nvSpPr>
        <p:spPr>
          <a:xfrm>
            <a:off x="883138" y="1099342"/>
            <a:ext cx="2977661" cy="31643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" sz="4400" dirty="0"/>
              <a:t>CORRELATION Matrix</a:t>
            </a:r>
            <a:br>
              <a:rPr lang="en" sz="4400" dirty="0"/>
            </a:br>
            <a:r>
              <a:rPr lang="en" sz="4400" dirty="0"/>
              <a:t>of entire dataset</a:t>
            </a:r>
            <a:endParaRPr lang="en-US" sz="4000" dirty="0"/>
          </a:p>
        </p:txBody>
      </p:sp>
      <p:sp>
        <p:nvSpPr>
          <p:cNvPr id="365" name="Rectangle 181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4591246"/>
            <a:ext cx="8181594" cy="60512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17427CD9-7CCF-461C-88CD-EE027085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3398" y="867006"/>
            <a:ext cx="4528900" cy="33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92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93024"/>
            <a:ext cx="9144000" cy="1957849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690625" y="3559470"/>
            <a:ext cx="6814455" cy="11041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5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Exploratory Data Analysis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4192" y="3833622"/>
            <a:ext cx="810678" cy="810676"/>
            <a:chOff x="9685338" y="4460675"/>
            <a:chExt cx="1080904" cy="1080902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Google Shape;304;p17">
            <a:extLst>
              <a:ext uri="{FF2B5EF4-FFF2-40B4-BE49-F238E27FC236}">
                <a16:creationId xmlns:a16="http://schemas.microsoft.com/office/drawing/2014/main" id="{22C45172-0E86-41B5-81F5-12BCDBE9F0EB}"/>
              </a:ext>
            </a:extLst>
          </p:cNvPr>
          <p:cNvSpPr txBox="1"/>
          <p:nvPr/>
        </p:nvSpPr>
        <p:spPr>
          <a:xfrm>
            <a:off x="5197521" y="416373"/>
            <a:ext cx="3474023" cy="10977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182880" algn="just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ym typeface="Nunito"/>
              </a:rPr>
              <a:t>Categorical and Numerical features were analyzed</a:t>
            </a:r>
          </a:p>
        </p:txBody>
      </p:sp>
      <p:sp>
        <p:nvSpPr>
          <p:cNvPr id="19" name="Google Shape;304;p17">
            <a:extLst>
              <a:ext uri="{FF2B5EF4-FFF2-40B4-BE49-F238E27FC236}">
                <a16:creationId xmlns:a16="http://schemas.microsoft.com/office/drawing/2014/main" id="{54CD8483-4690-442F-A1D1-F5A29F07EA8D}"/>
              </a:ext>
            </a:extLst>
          </p:cNvPr>
          <p:cNvSpPr txBox="1"/>
          <p:nvPr/>
        </p:nvSpPr>
        <p:spPr>
          <a:xfrm>
            <a:off x="5197521" y="1529974"/>
            <a:ext cx="3474023" cy="13163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182880" algn="just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ym typeface="Nunito"/>
              </a:rPr>
              <a:t>Out of the entire feature set, 12 best features were selected after the Correlation Matrix was found.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9ADB1-8D1C-4CB6-B491-97E52C7DA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71" y="284327"/>
            <a:ext cx="4789387" cy="2539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7997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889</TotalTime>
  <Words>404</Words>
  <Application>Microsoft Office PowerPoint</Application>
  <PresentationFormat>On-screen Show (16:9)</PresentationFormat>
  <Paragraphs>107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</vt:lpstr>
      <vt:lpstr>Nunito</vt:lpstr>
      <vt:lpstr>Rockwell Extra Bold</vt:lpstr>
      <vt:lpstr>Rockwell</vt:lpstr>
      <vt:lpstr>Rockwell Condensed</vt:lpstr>
      <vt:lpstr>Times New Roman</vt:lpstr>
      <vt:lpstr>Arial</vt:lpstr>
      <vt:lpstr>Wingdings</vt:lpstr>
      <vt:lpstr>Wood Type</vt:lpstr>
      <vt:lpstr>CS 513 KDD Prudential Life Insurance Assessment Guided By: Prof. Khashayar Dehnad</vt:lpstr>
      <vt:lpstr>AGENDA</vt:lpstr>
      <vt:lpstr>PROBLEM STATEMENT</vt:lpstr>
      <vt:lpstr>DATASET</vt:lpstr>
      <vt:lpstr>DATA PREPROCESSING </vt:lpstr>
      <vt:lpstr>Exploratory Data Analysis  </vt:lpstr>
      <vt:lpstr>Exploratory Data Analysis</vt:lpstr>
      <vt:lpstr>CORRELATION Matrix of entire dataset</vt:lpstr>
      <vt:lpstr>Exploratory Data Analysis</vt:lpstr>
      <vt:lpstr>Correlation matrix of 12 features </vt:lpstr>
      <vt:lpstr>weight</vt:lpstr>
      <vt:lpstr>height</vt:lpstr>
      <vt:lpstr>bmi</vt:lpstr>
      <vt:lpstr>Classification Algorithms implemented</vt:lpstr>
      <vt:lpstr>ELBOW DIAGRAM:  to find the ideal  number of clusters</vt:lpstr>
      <vt:lpstr>K Nearest Neighbors Algorithm</vt:lpstr>
      <vt:lpstr>Naive Bayes Algorithm</vt:lpstr>
      <vt:lpstr>Decision Tree Classifier</vt:lpstr>
      <vt:lpstr>Random Forest Classifier</vt:lpstr>
      <vt:lpstr>Artificial Neural Network</vt:lpstr>
      <vt:lpstr>Comparison of models using ROC curve</vt:lpstr>
      <vt:lpstr>Comparison of models by their accuracy and AUC</vt:lpstr>
      <vt:lpstr>WHICH MODEL TO CHOOSE?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513 KDD Job Change Prediction Guided By: Prof. Khasha Dehnad</dc:title>
  <cp:lastModifiedBy>Shreya</cp:lastModifiedBy>
  <cp:revision>59</cp:revision>
  <dcterms:modified xsi:type="dcterms:W3CDTF">2021-12-06T23:00:20Z</dcterms:modified>
</cp:coreProperties>
</file>