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1" r:id="rId4"/>
    <p:sldId id="260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7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E44E-69DB-7D42-BEBB-C42A93891226}" type="datetimeFigureOut">
              <a:rPr lang="en-US" smtClean="0"/>
              <a:t>26/06/17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F793-ECBE-9349-AA98-653C7D38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3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E44E-69DB-7D42-BEBB-C42A93891226}" type="datetimeFigureOut">
              <a:rPr lang="en-US" smtClean="0"/>
              <a:t>26/06/17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F793-ECBE-9349-AA98-653C7D38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0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E44E-69DB-7D42-BEBB-C42A93891226}" type="datetimeFigureOut">
              <a:rPr lang="en-US" smtClean="0"/>
              <a:t>26/06/17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F793-ECBE-9349-AA98-653C7D38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9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E44E-69DB-7D42-BEBB-C42A93891226}" type="datetimeFigureOut">
              <a:rPr lang="en-US" smtClean="0"/>
              <a:t>26/06/17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F793-ECBE-9349-AA98-653C7D38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3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E44E-69DB-7D42-BEBB-C42A93891226}" type="datetimeFigureOut">
              <a:rPr lang="en-US" smtClean="0"/>
              <a:t>26/06/17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F793-ECBE-9349-AA98-653C7D38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7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E44E-69DB-7D42-BEBB-C42A93891226}" type="datetimeFigureOut">
              <a:rPr lang="en-US" smtClean="0"/>
              <a:t>26/06/17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F793-ECBE-9349-AA98-653C7D38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E44E-69DB-7D42-BEBB-C42A93891226}" type="datetimeFigureOut">
              <a:rPr lang="en-US" smtClean="0"/>
              <a:t>26/06/17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F793-ECBE-9349-AA98-653C7D38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E44E-69DB-7D42-BEBB-C42A93891226}" type="datetimeFigureOut">
              <a:rPr lang="en-US" smtClean="0"/>
              <a:t>26/06/17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F793-ECBE-9349-AA98-653C7D38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E44E-69DB-7D42-BEBB-C42A93891226}" type="datetimeFigureOut">
              <a:rPr lang="en-US" smtClean="0"/>
              <a:t>26/06/17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F793-ECBE-9349-AA98-653C7D38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E44E-69DB-7D42-BEBB-C42A93891226}" type="datetimeFigureOut">
              <a:rPr lang="en-US" smtClean="0"/>
              <a:t>26/06/17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F793-ECBE-9349-AA98-653C7D38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3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E44E-69DB-7D42-BEBB-C42A93891226}" type="datetimeFigureOut">
              <a:rPr lang="en-US" smtClean="0"/>
              <a:t>26/06/17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F793-ECBE-9349-AA98-653C7D38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0E44E-69DB-7D42-BEBB-C42A93891226}" type="datetimeFigureOut">
              <a:rPr lang="en-US" smtClean="0"/>
              <a:t>26/06/17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F793-ECBE-9349-AA98-653C7D38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9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7294" y="2689412"/>
            <a:ext cx="29474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Figure 1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02913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6-26 at 23.41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65" y="489440"/>
            <a:ext cx="6501341" cy="59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9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elation_heat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8" y="583323"/>
            <a:ext cx="7740258" cy="59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9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7294" y="2689412"/>
            <a:ext cx="33362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Figure S4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3649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sensus_heat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074" y="209176"/>
            <a:ext cx="47625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9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ca_n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53" y="261469"/>
            <a:ext cx="6103471" cy="61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6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fil_heat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9" y="247917"/>
            <a:ext cx="8023412" cy="61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3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olcano_n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24" y="366058"/>
            <a:ext cx="6058647" cy="605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3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n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53" y="891989"/>
            <a:ext cx="53086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3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3" y="1514651"/>
            <a:ext cx="8687477" cy="37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3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7294" y="2689412"/>
            <a:ext cx="33362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Figure S3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7006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x_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84" y="478117"/>
            <a:ext cx="7407909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6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nsiti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2" y="391155"/>
            <a:ext cx="7874729" cy="600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9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Macintosh PowerPoint</Application>
  <PresentationFormat>On-screen Show (4:3)</PresentationFormat>
  <Paragraphs>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2017-06-26T22:26:47Z</dcterms:created>
  <dcterms:modified xsi:type="dcterms:W3CDTF">2017-06-26T22:43:28Z</dcterms:modified>
</cp:coreProperties>
</file>