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0343-E29E-A2CF-EC64-E5FAA0C66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7C5778-E0B0-F4E2-A3B1-863862E57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933006-CB59-4AB2-63C3-33AC81484A91}"/>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5" name="Footer Placeholder 4">
            <a:extLst>
              <a:ext uri="{FF2B5EF4-FFF2-40B4-BE49-F238E27FC236}">
                <a16:creationId xmlns:a16="http://schemas.microsoft.com/office/drawing/2014/main" id="{4CB810B5-8BEB-00FB-87C1-2E58D59775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DF86B-1C53-CE09-7C21-8EB140C7AD53}"/>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25342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8891-FDB6-0E4D-2E8D-7D3A1F78A3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92A694-A652-75ED-7CCD-11232D858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0D680-1114-E260-757E-608A69E4E68A}"/>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5" name="Footer Placeholder 4">
            <a:extLst>
              <a:ext uri="{FF2B5EF4-FFF2-40B4-BE49-F238E27FC236}">
                <a16:creationId xmlns:a16="http://schemas.microsoft.com/office/drawing/2014/main" id="{75243F01-C2F2-8338-D11C-766D4DA42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19F4F-6995-C98F-BF66-C55CB8D6DD62}"/>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130174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97E40-8181-9511-0C56-2D7EFF63DF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6564CD-E063-3A6B-B66B-DC347FC54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C088D-F834-F540-95FB-912E3FEE38F6}"/>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5" name="Footer Placeholder 4">
            <a:extLst>
              <a:ext uri="{FF2B5EF4-FFF2-40B4-BE49-F238E27FC236}">
                <a16:creationId xmlns:a16="http://schemas.microsoft.com/office/drawing/2014/main" id="{3ECC1C04-2FB7-D09D-4406-6922D82AE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5F67A2-F266-9FFF-E47C-F0115E68719C}"/>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265966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3E39-E8EF-B0A3-8713-0305566B1D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2A764-71E9-8F32-4714-761871E20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E179C-2AA5-1925-A021-9DE64B046B43}"/>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5" name="Footer Placeholder 4">
            <a:extLst>
              <a:ext uri="{FF2B5EF4-FFF2-40B4-BE49-F238E27FC236}">
                <a16:creationId xmlns:a16="http://schemas.microsoft.com/office/drawing/2014/main" id="{DE10DEB9-B20C-5664-7471-B5C7AB54C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5E737-E4AD-F5AE-7F3E-920DAEA3C307}"/>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322189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35FD-3F3D-3C39-C2F6-78AE79852C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FFA7CA-94DA-B1EB-9F3A-B51FB7E7F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64B4C-7AB0-0732-3CF2-4EED8FD79225}"/>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5" name="Footer Placeholder 4">
            <a:extLst>
              <a:ext uri="{FF2B5EF4-FFF2-40B4-BE49-F238E27FC236}">
                <a16:creationId xmlns:a16="http://schemas.microsoft.com/office/drawing/2014/main" id="{7ECDB778-0898-E482-CA96-D7ABA41B2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6F84E1-943C-984C-5A70-B7818561C321}"/>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368237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5491-DD27-8496-C0D2-71C9233155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343F4-6E47-8DA2-5228-ADD555EB1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90C039-C342-EA69-E4AE-6CC9BB77D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BE0288-6C6E-53E6-D6BB-DEAC4F068A41}"/>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6" name="Footer Placeholder 5">
            <a:extLst>
              <a:ext uri="{FF2B5EF4-FFF2-40B4-BE49-F238E27FC236}">
                <a16:creationId xmlns:a16="http://schemas.microsoft.com/office/drawing/2014/main" id="{110D32DF-5D59-2A04-B36D-4DBE99809E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7341A5-1B99-976D-0922-DD5F0F888A15}"/>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131304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BBF5-49F4-DDE8-D03C-70709F97FF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4651FD-7ACB-ABB0-A7B1-97981996C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7CE308-97B8-8196-30C7-5E3D044DE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9A78FD-75D2-0DFB-C046-34B8DBC04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2F90C6-D41F-2840-E571-650513128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D20A88-4E15-FE28-EAAF-9F04B874A09C}"/>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8" name="Footer Placeholder 7">
            <a:extLst>
              <a:ext uri="{FF2B5EF4-FFF2-40B4-BE49-F238E27FC236}">
                <a16:creationId xmlns:a16="http://schemas.microsoft.com/office/drawing/2014/main" id="{D8CBA89C-84DB-9F8F-E4D5-A9B4B06B4C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78043E-371E-89BA-E6A8-E0E65E8222A2}"/>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385742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8C21-8761-1E6D-050F-6852773B78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C2BFED-772C-51B1-4580-4532083DC255}"/>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4" name="Footer Placeholder 3">
            <a:extLst>
              <a:ext uri="{FF2B5EF4-FFF2-40B4-BE49-F238E27FC236}">
                <a16:creationId xmlns:a16="http://schemas.microsoft.com/office/drawing/2014/main" id="{00100C9C-F7E3-80A0-4C85-4C31983F91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206BC4-0D09-0305-B652-11447DE16AA2}"/>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109385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72416-215B-6814-1332-E4E300FA19FB}"/>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3" name="Footer Placeholder 2">
            <a:extLst>
              <a:ext uri="{FF2B5EF4-FFF2-40B4-BE49-F238E27FC236}">
                <a16:creationId xmlns:a16="http://schemas.microsoft.com/office/drawing/2014/main" id="{DC110E65-058E-A1C8-9996-2512801A52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FD2C8D-8862-85C8-32F5-408F73F70CB8}"/>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215023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538C-9D62-DE15-90AE-79DE86708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A12A1C-E654-DB17-650A-1425B6E00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E30107-6AF0-A260-4842-A274BD685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3FC2E-DE0B-3A04-CC9B-C25C74130727}"/>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6" name="Footer Placeholder 5">
            <a:extLst>
              <a:ext uri="{FF2B5EF4-FFF2-40B4-BE49-F238E27FC236}">
                <a16:creationId xmlns:a16="http://schemas.microsoft.com/office/drawing/2014/main" id="{A85A0C11-E569-D3C6-D183-981D7C9BE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C46563-AC2D-A6B7-D6B4-97241C9F9B98}"/>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1157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94DE-10D6-80A3-65DE-91A43B19F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9F5D0A-A2DE-3A57-0275-BEE7411F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2CE40C-1EBE-6F2B-401A-5070141F6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9E7D2-99BB-6619-9BF8-D30DB564DD56}"/>
              </a:ext>
            </a:extLst>
          </p:cNvPr>
          <p:cNvSpPr>
            <a:spLocks noGrp="1"/>
          </p:cNvSpPr>
          <p:nvPr>
            <p:ph type="dt" sz="half" idx="10"/>
          </p:nvPr>
        </p:nvSpPr>
        <p:spPr/>
        <p:txBody>
          <a:bodyPr/>
          <a:lstStyle/>
          <a:p>
            <a:fld id="{D4277942-8EDA-4A8C-ABA7-57E2BB9D4D18}" type="datetimeFigureOut">
              <a:rPr lang="en-IN" smtClean="0"/>
              <a:t>27-02-2023</a:t>
            </a:fld>
            <a:endParaRPr lang="en-IN"/>
          </a:p>
        </p:txBody>
      </p:sp>
      <p:sp>
        <p:nvSpPr>
          <p:cNvPr id="6" name="Footer Placeholder 5">
            <a:extLst>
              <a:ext uri="{FF2B5EF4-FFF2-40B4-BE49-F238E27FC236}">
                <a16:creationId xmlns:a16="http://schemas.microsoft.com/office/drawing/2014/main" id="{80C28A67-D45B-2752-00D8-1E1159F581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B3C74A-1347-9DF2-8BFB-14A33EB1F8D5}"/>
              </a:ext>
            </a:extLst>
          </p:cNvPr>
          <p:cNvSpPr>
            <a:spLocks noGrp="1"/>
          </p:cNvSpPr>
          <p:nvPr>
            <p:ph type="sldNum" sz="quarter" idx="12"/>
          </p:nvPr>
        </p:nvSpPr>
        <p:spPr/>
        <p:txBody>
          <a:bodyPr/>
          <a:lstStyle/>
          <a:p>
            <a:fld id="{952C19C3-C229-4716-9538-512606335CCF}" type="slidenum">
              <a:rPr lang="en-IN" smtClean="0"/>
              <a:t>‹#›</a:t>
            </a:fld>
            <a:endParaRPr lang="en-IN"/>
          </a:p>
        </p:txBody>
      </p:sp>
    </p:spTree>
    <p:extLst>
      <p:ext uri="{BB962C8B-B14F-4D97-AF65-F5344CB8AC3E}">
        <p14:creationId xmlns:p14="http://schemas.microsoft.com/office/powerpoint/2010/main" val="415244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17677C-33BF-2525-ABFE-F9E454718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BEE93F-0F29-FC9D-35ED-8A767276D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4F7E4-870A-7F64-3E69-6E45CDC56D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77942-8EDA-4A8C-ABA7-57E2BB9D4D18}" type="datetimeFigureOut">
              <a:rPr lang="en-IN" smtClean="0"/>
              <a:t>27-02-2023</a:t>
            </a:fld>
            <a:endParaRPr lang="en-IN"/>
          </a:p>
        </p:txBody>
      </p:sp>
      <p:sp>
        <p:nvSpPr>
          <p:cNvPr id="5" name="Footer Placeholder 4">
            <a:extLst>
              <a:ext uri="{FF2B5EF4-FFF2-40B4-BE49-F238E27FC236}">
                <a16:creationId xmlns:a16="http://schemas.microsoft.com/office/drawing/2014/main" id="{81775645-FC17-6EB5-6890-68542FC84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E1D566-C705-482A-3404-038A9D6C4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C19C3-C229-4716-9538-512606335CCF}" type="slidenum">
              <a:rPr lang="en-IN" smtClean="0"/>
              <a:t>‹#›</a:t>
            </a:fld>
            <a:endParaRPr lang="en-IN"/>
          </a:p>
        </p:txBody>
      </p:sp>
    </p:spTree>
    <p:extLst>
      <p:ext uri="{BB962C8B-B14F-4D97-AF65-F5344CB8AC3E}">
        <p14:creationId xmlns:p14="http://schemas.microsoft.com/office/powerpoint/2010/main" val="299432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24DA-DE13-5D00-DF74-4FCDD0CF99A6}"/>
              </a:ext>
            </a:extLst>
          </p:cNvPr>
          <p:cNvSpPr>
            <a:spLocks noGrp="1"/>
          </p:cNvSpPr>
          <p:nvPr>
            <p:ph type="ctrTitle"/>
          </p:nvPr>
        </p:nvSpPr>
        <p:spPr/>
        <p:txBody>
          <a:bodyPr/>
          <a:lstStyle/>
          <a:p>
            <a:r>
              <a:rPr lang="en-GB" dirty="0"/>
              <a:t>MOTION TRACKING OF MEDICAL IMAGING</a:t>
            </a:r>
            <a:endParaRPr lang="en-IN" dirty="0"/>
          </a:p>
        </p:txBody>
      </p:sp>
      <p:sp>
        <p:nvSpPr>
          <p:cNvPr id="3" name="Subtitle 2">
            <a:extLst>
              <a:ext uri="{FF2B5EF4-FFF2-40B4-BE49-F238E27FC236}">
                <a16:creationId xmlns:a16="http://schemas.microsoft.com/office/drawing/2014/main" id="{8F8CA8FD-3C05-2EEF-8ECF-1AC832253F0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036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70C0-F295-7A70-9045-D84772E50081}"/>
              </a:ext>
            </a:extLst>
          </p:cNvPr>
          <p:cNvSpPr>
            <a:spLocks noGrp="1"/>
          </p:cNvSpPr>
          <p:nvPr>
            <p:ph type="title"/>
          </p:nvPr>
        </p:nvSpPr>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0E81CF8D-E680-3EEB-4390-55B7868DA287}"/>
              </a:ext>
            </a:extLst>
          </p:cNvPr>
          <p:cNvSpPr>
            <a:spLocks noGrp="1"/>
          </p:cNvSpPr>
          <p:nvPr>
            <p:ph idx="1"/>
          </p:nvPr>
        </p:nvSpPr>
        <p:spPr>
          <a:xfrm>
            <a:off x="431800" y="1505527"/>
            <a:ext cx="10515600" cy="4581237"/>
          </a:xfrm>
        </p:spPr>
        <p:txBody>
          <a:bodyPr>
            <a:normAutofit/>
          </a:bodyPr>
          <a:lstStyle/>
          <a:p>
            <a:r>
              <a:rPr lang="en-GB" dirty="0"/>
              <a:t>medical images (e.g. PET, MRI, etc.) often requires a patient to remain motionless for long periods of time. Even the most compliant patients can’t meet this requirement. Motion compensation methods are used to alleviate this challenge. To compensate for this involuntary movement, one tracks the motion of the patients and incorporates this information into an image reconstruction algorithm. Solving this problem by trying various algorithms and checking which gives most accurate solution.</a:t>
            </a:r>
            <a:endParaRPr lang="en-IN" dirty="0"/>
          </a:p>
        </p:txBody>
      </p:sp>
    </p:spTree>
    <p:extLst>
      <p:ext uri="{BB962C8B-B14F-4D97-AF65-F5344CB8AC3E}">
        <p14:creationId xmlns:p14="http://schemas.microsoft.com/office/powerpoint/2010/main" val="232470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FCF2-58F3-2E75-F40D-77DF967CABFF}"/>
              </a:ext>
            </a:extLst>
          </p:cNvPr>
          <p:cNvSpPr>
            <a:spLocks noGrp="1"/>
          </p:cNvSpPr>
          <p:nvPr>
            <p:ph type="title"/>
          </p:nvPr>
        </p:nvSpPr>
        <p:spPr/>
        <p:txBody>
          <a:bodyPr/>
          <a:lstStyle/>
          <a:p>
            <a:r>
              <a:rPr lang="en-GB" dirty="0"/>
              <a:t>Possible methods to solve this problem :</a:t>
            </a:r>
            <a:endParaRPr lang="en-IN" dirty="0"/>
          </a:p>
        </p:txBody>
      </p:sp>
      <p:sp>
        <p:nvSpPr>
          <p:cNvPr id="3" name="Content Placeholder 2">
            <a:extLst>
              <a:ext uri="{FF2B5EF4-FFF2-40B4-BE49-F238E27FC236}">
                <a16:creationId xmlns:a16="http://schemas.microsoft.com/office/drawing/2014/main" id="{56062302-E4A7-3F3A-A45A-B51001464D0F}"/>
              </a:ext>
            </a:extLst>
          </p:cNvPr>
          <p:cNvSpPr>
            <a:spLocks noGrp="1"/>
          </p:cNvSpPr>
          <p:nvPr>
            <p:ph idx="1"/>
          </p:nvPr>
        </p:nvSpPr>
        <p:spPr/>
        <p:txBody>
          <a:bodyPr/>
          <a:lstStyle/>
          <a:p>
            <a:r>
              <a:rPr lang="en-GB" dirty="0"/>
              <a:t>The three methods are: </a:t>
            </a:r>
          </a:p>
          <a:p>
            <a:pPr>
              <a:buFont typeface="Wingdings" panose="05000000000000000000" pitchFamily="2" charset="2"/>
              <a:buChar char="Ø"/>
            </a:pPr>
            <a:r>
              <a:rPr lang="en-GB" dirty="0"/>
              <a:t> tracking the motion of an object using two cameras and a geometric target</a:t>
            </a:r>
          </a:p>
          <a:p>
            <a:pPr>
              <a:buFont typeface="Wingdings" panose="05000000000000000000" pitchFamily="2" charset="2"/>
              <a:buChar char="Ø"/>
            </a:pPr>
            <a:r>
              <a:rPr lang="en-GB" dirty="0"/>
              <a:t>  tracking the motion of an object using one camera and a geometric target</a:t>
            </a:r>
          </a:p>
          <a:p>
            <a:pPr>
              <a:buFont typeface="Wingdings" panose="05000000000000000000" pitchFamily="2" charset="2"/>
              <a:buChar char="Ø"/>
            </a:pPr>
            <a:r>
              <a:rPr lang="en-GB" dirty="0"/>
              <a:t> tracking the motion of an object using two cameras and feature detection algorithms.</a:t>
            </a:r>
            <a:endParaRPr lang="en-IN" dirty="0"/>
          </a:p>
        </p:txBody>
      </p:sp>
    </p:spTree>
    <p:extLst>
      <p:ext uri="{BB962C8B-B14F-4D97-AF65-F5344CB8AC3E}">
        <p14:creationId xmlns:p14="http://schemas.microsoft.com/office/powerpoint/2010/main" val="49186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0256-1616-9B7A-F818-55F510B320D7}"/>
              </a:ext>
            </a:extLst>
          </p:cNvPr>
          <p:cNvSpPr>
            <a:spLocks noGrp="1"/>
          </p:cNvSpPr>
          <p:nvPr>
            <p:ph type="title"/>
          </p:nvPr>
        </p:nvSpPr>
        <p:spPr/>
        <p:txBody>
          <a:bodyPr/>
          <a:lstStyle/>
          <a:p>
            <a:r>
              <a:rPr lang="en-GB" dirty="0"/>
              <a:t>Algorithms to be used:</a:t>
            </a:r>
            <a:endParaRPr lang="en-IN" dirty="0"/>
          </a:p>
        </p:txBody>
      </p:sp>
      <p:sp>
        <p:nvSpPr>
          <p:cNvPr id="3" name="Content Placeholder 2">
            <a:extLst>
              <a:ext uri="{FF2B5EF4-FFF2-40B4-BE49-F238E27FC236}">
                <a16:creationId xmlns:a16="http://schemas.microsoft.com/office/drawing/2014/main" id="{94593251-D6AD-C478-4DCB-F7BC942789AC}"/>
              </a:ext>
            </a:extLst>
          </p:cNvPr>
          <p:cNvSpPr>
            <a:spLocks noGrp="1"/>
          </p:cNvSpPr>
          <p:nvPr>
            <p:ph idx="1"/>
          </p:nvPr>
        </p:nvSpPr>
        <p:spPr/>
        <p:txBody>
          <a:bodyPr/>
          <a:lstStyle/>
          <a:p>
            <a:pPr marL="514350" indent="-514350">
              <a:buFont typeface="+mj-lt"/>
              <a:buAutoNum type="arabicPeriod"/>
            </a:pPr>
            <a:r>
              <a:rPr lang="en-GB" dirty="0">
                <a:solidFill>
                  <a:srgbClr val="404040"/>
                </a:solidFill>
                <a:latin typeface="Lucida Sans Unicode" panose="020B0602030504020204" pitchFamily="34" charset="0"/>
                <a:cs typeface="Lucida Sans Unicode" panose="020B0602030504020204" pitchFamily="34" charset="0"/>
              </a:rPr>
              <a:t>F</a:t>
            </a:r>
            <a:r>
              <a:rPr lang="en-IN" dirty="0" err="1">
                <a:solidFill>
                  <a:srgbClr val="404040"/>
                </a:solidFill>
                <a:latin typeface="Lucida Sans Unicode" panose="020B0602030504020204" pitchFamily="34" charset="0"/>
                <a:cs typeface="Lucida Sans Unicode" panose="020B0602030504020204" pitchFamily="34" charset="0"/>
              </a:rPr>
              <a:t>eature</a:t>
            </a:r>
            <a:r>
              <a:rPr lang="en-IN" dirty="0">
                <a:solidFill>
                  <a:srgbClr val="404040"/>
                </a:solidFill>
                <a:latin typeface="Lucida Sans Unicode" panose="020B0602030504020204" pitchFamily="34" charset="0"/>
                <a:cs typeface="Lucida Sans Unicode" panose="020B0602030504020204" pitchFamily="34" charset="0"/>
              </a:rPr>
              <a:t> Tracking</a:t>
            </a:r>
          </a:p>
          <a:p>
            <a:pPr marL="514350" indent="-514350">
              <a:buFont typeface="+mj-lt"/>
              <a:buAutoNum type="arabicPeriod"/>
            </a:pPr>
            <a:r>
              <a:rPr lang="en-IN" i="0" dirty="0">
                <a:solidFill>
                  <a:srgbClr val="404040"/>
                </a:solidFill>
                <a:effectLst/>
                <a:latin typeface="Lucida Sans Unicode" panose="020B0602030504020204" pitchFamily="34" charset="0"/>
                <a:cs typeface="Lucida Sans Unicode" panose="020B0602030504020204" pitchFamily="34" charset="0"/>
              </a:rPr>
              <a:t>Stereo </a:t>
            </a:r>
            <a:r>
              <a:rPr lang="en-IN" dirty="0">
                <a:solidFill>
                  <a:srgbClr val="404040"/>
                </a:solidFill>
                <a:latin typeface="Lucida Sans Unicode" panose="020B0602030504020204" pitchFamily="34" charset="0"/>
                <a:cs typeface="Lucida Sans Unicode" panose="020B0602030504020204" pitchFamily="34" charset="0"/>
              </a:rPr>
              <a:t>C</a:t>
            </a:r>
            <a:r>
              <a:rPr lang="en-IN" i="0" dirty="0">
                <a:solidFill>
                  <a:srgbClr val="404040"/>
                </a:solidFill>
                <a:effectLst/>
                <a:latin typeface="Lucida Sans Unicode" panose="020B0602030504020204" pitchFamily="34" charset="0"/>
                <a:cs typeface="Lucida Sans Unicode" panose="020B0602030504020204" pitchFamily="34" charset="0"/>
              </a:rPr>
              <a:t>amera Tracking</a:t>
            </a:r>
          </a:p>
          <a:p>
            <a:pPr marL="514350" indent="-514350">
              <a:buFont typeface="+mj-lt"/>
              <a:buAutoNum type="arabicPeriod"/>
            </a:pPr>
            <a:r>
              <a:rPr lang="en-IN" i="0" dirty="0">
                <a:solidFill>
                  <a:srgbClr val="404040"/>
                </a:solidFill>
                <a:effectLst/>
                <a:latin typeface="Lucida Sans Unicode" panose="020B0602030504020204" pitchFamily="34" charset="0"/>
                <a:cs typeface="Lucida Sans Unicode" panose="020B0602030504020204" pitchFamily="34" charset="0"/>
              </a:rPr>
              <a:t>Single Camera Tracking</a:t>
            </a:r>
          </a:p>
        </p:txBody>
      </p:sp>
    </p:spTree>
    <p:extLst>
      <p:ext uri="{BB962C8B-B14F-4D97-AF65-F5344CB8AC3E}">
        <p14:creationId xmlns:p14="http://schemas.microsoft.com/office/powerpoint/2010/main" val="1014965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162</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Lucida Sans Unicode</vt:lpstr>
      <vt:lpstr>Wingdings</vt:lpstr>
      <vt:lpstr>Office Theme</vt:lpstr>
      <vt:lpstr>MOTION TRACKING OF MEDICAL IMAGING</vt:lpstr>
      <vt:lpstr>PROBLEM STATEMENT:</vt:lpstr>
      <vt:lpstr>Possible methods to solve this problem :</vt:lpstr>
      <vt:lpstr>Algorithms to be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TRACKING OF MEDICAL IMAGING</dc:title>
  <dc:creator>adulla gayathri</dc:creator>
  <cp:lastModifiedBy>adulla gayathri</cp:lastModifiedBy>
  <cp:revision>1</cp:revision>
  <dcterms:created xsi:type="dcterms:W3CDTF">2023-02-27T06:16:59Z</dcterms:created>
  <dcterms:modified xsi:type="dcterms:W3CDTF">2023-02-27T06:34:40Z</dcterms:modified>
</cp:coreProperties>
</file>