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9" d="100"/>
          <a:sy n="119" d="100"/>
        </p:scale>
        <p:origin x="9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4FC11-450D-4509-8A27-922228AE96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4C6F444-EADD-4B50-B5A8-338561CBC0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8A096999-F048-4B46-836B-871C04D8472B}"/>
              </a:ext>
            </a:extLst>
          </p:cNvPr>
          <p:cNvSpPr>
            <a:spLocks noGrp="1"/>
          </p:cNvSpPr>
          <p:nvPr>
            <p:ph type="dt" sz="half" idx="10"/>
          </p:nvPr>
        </p:nvSpPr>
        <p:spPr/>
        <p:txBody>
          <a:bodyPr/>
          <a:lstStyle/>
          <a:p>
            <a:fld id="{E659C377-31F3-4C9B-ADEE-AD5BB330BBF6}" type="datetimeFigureOut">
              <a:rPr lang="en-AU" smtClean="0"/>
              <a:t>4/07/2021</a:t>
            </a:fld>
            <a:endParaRPr lang="en-AU"/>
          </a:p>
        </p:txBody>
      </p:sp>
      <p:sp>
        <p:nvSpPr>
          <p:cNvPr id="5" name="Footer Placeholder 4">
            <a:extLst>
              <a:ext uri="{FF2B5EF4-FFF2-40B4-BE49-F238E27FC236}">
                <a16:creationId xmlns:a16="http://schemas.microsoft.com/office/drawing/2014/main" id="{8A8572CA-802D-4CF3-8B6F-E3F28454C88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5AF9CCD-9695-471A-8B8E-96E8326E16E7}"/>
              </a:ext>
            </a:extLst>
          </p:cNvPr>
          <p:cNvSpPr>
            <a:spLocks noGrp="1"/>
          </p:cNvSpPr>
          <p:nvPr>
            <p:ph type="sldNum" sz="quarter" idx="12"/>
          </p:nvPr>
        </p:nvSpPr>
        <p:spPr/>
        <p:txBody>
          <a:bodyPr/>
          <a:lstStyle/>
          <a:p>
            <a:fld id="{7E77F734-A455-4B0E-9B8E-55AB3582D9AC}" type="slidenum">
              <a:rPr lang="en-AU" smtClean="0"/>
              <a:t>‹#›</a:t>
            </a:fld>
            <a:endParaRPr lang="en-AU"/>
          </a:p>
        </p:txBody>
      </p:sp>
    </p:spTree>
    <p:extLst>
      <p:ext uri="{BB962C8B-B14F-4D97-AF65-F5344CB8AC3E}">
        <p14:creationId xmlns:p14="http://schemas.microsoft.com/office/powerpoint/2010/main" val="3987354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0612E-D338-4888-8A13-82CAFED87B79}"/>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362E657C-DDD0-4603-BAB5-573A472CB7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946365B-3BA7-44CC-95FE-BDB44F98D34F}"/>
              </a:ext>
            </a:extLst>
          </p:cNvPr>
          <p:cNvSpPr>
            <a:spLocks noGrp="1"/>
          </p:cNvSpPr>
          <p:nvPr>
            <p:ph type="dt" sz="half" idx="10"/>
          </p:nvPr>
        </p:nvSpPr>
        <p:spPr/>
        <p:txBody>
          <a:bodyPr/>
          <a:lstStyle/>
          <a:p>
            <a:fld id="{E659C377-31F3-4C9B-ADEE-AD5BB330BBF6}" type="datetimeFigureOut">
              <a:rPr lang="en-AU" smtClean="0"/>
              <a:t>4/07/2021</a:t>
            </a:fld>
            <a:endParaRPr lang="en-AU"/>
          </a:p>
        </p:txBody>
      </p:sp>
      <p:sp>
        <p:nvSpPr>
          <p:cNvPr id="5" name="Footer Placeholder 4">
            <a:extLst>
              <a:ext uri="{FF2B5EF4-FFF2-40B4-BE49-F238E27FC236}">
                <a16:creationId xmlns:a16="http://schemas.microsoft.com/office/drawing/2014/main" id="{D5930277-603D-4144-9EE6-EA6B3EC4F5B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BA058FA-EB55-48E2-B542-6B2FC144EEE0}"/>
              </a:ext>
            </a:extLst>
          </p:cNvPr>
          <p:cNvSpPr>
            <a:spLocks noGrp="1"/>
          </p:cNvSpPr>
          <p:nvPr>
            <p:ph type="sldNum" sz="quarter" idx="12"/>
          </p:nvPr>
        </p:nvSpPr>
        <p:spPr/>
        <p:txBody>
          <a:bodyPr/>
          <a:lstStyle/>
          <a:p>
            <a:fld id="{7E77F734-A455-4B0E-9B8E-55AB3582D9AC}" type="slidenum">
              <a:rPr lang="en-AU" smtClean="0"/>
              <a:t>‹#›</a:t>
            </a:fld>
            <a:endParaRPr lang="en-AU"/>
          </a:p>
        </p:txBody>
      </p:sp>
    </p:spTree>
    <p:extLst>
      <p:ext uri="{BB962C8B-B14F-4D97-AF65-F5344CB8AC3E}">
        <p14:creationId xmlns:p14="http://schemas.microsoft.com/office/powerpoint/2010/main" val="1220961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FB95F3-D9DF-4BDA-AB68-7E5E9FA07D7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CA10B4B-638C-48C3-99B8-9A74F3B046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0FDC816-02AE-445C-85AD-1D6CE3E6918E}"/>
              </a:ext>
            </a:extLst>
          </p:cNvPr>
          <p:cNvSpPr>
            <a:spLocks noGrp="1"/>
          </p:cNvSpPr>
          <p:nvPr>
            <p:ph type="dt" sz="half" idx="10"/>
          </p:nvPr>
        </p:nvSpPr>
        <p:spPr/>
        <p:txBody>
          <a:bodyPr/>
          <a:lstStyle/>
          <a:p>
            <a:fld id="{E659C377-31F3-4C9B-ADEE-AD5BB330BBF6}" type="datetimeFigureOut">
              <a:rPr lang="en-AU" smtClean="0"/>
              <a:t>4/07/2021</a:t>
            </a:fld>
            <a:endParaRPr lang="en-AU"/>
          </a:p>
        </p:txBody>
      </p:sp>
      <p:sp>
        <p:nvSpPr>
          <p:cNvPr id="5" name="Footer Placeholder 4">
            <a:extLst>
              <a:ext uri="{FF2B5EF4-FFF2-40B4-BE49-F238E27FC236}">
                <a16:creationId xmlns:a16="http://schemas.microsoft.com/office/drawing/2014/main" id="{CA0DCA52-1834-4BB1-A11A-7FC0D66FB52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9BE68F4-6B75-4C83-9C7E-772F6B51F54E}"/>
              </a:ext>
            </a:extLst>
          </p:cNvPr>
          <p:cNvSpPr>
            <a:spLocks noGrp="1"/>
          </p:cNvSpPr>
          <p:nvPr>
            <p:ph type="sldNum" sz="quarter" idx="12"/>
          </p:nvPr>
        </p:nvSpPr>
        <p:spPr/>
        <p:txBody>
          <a:bodyPr/>
          <a:lstStyle/>
          <a:p>
            <a:fld id="{7E77F734-A455-4B0E-9B8E-55AB3582D9AC}" type="slidenum">
              <a:rPr lang="en-AU" smtClean="0"/>
              <a:t>‹#›</a:t>
            </a:fld>
            <a:endParaRPr lang="en-AU"/>
          </a:p>
        </p:txBody>
      </p:sp>
    </p:spTree>
    <p:extLst>
      <p:ext uri="{BB962C8B-B14F-4D97-AF65-F5344CB8AC3E}">
        <p14:creationId xmlns:p14="http://schemas.microsoft.com/office/powerpoint/2010/main" val="2320882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0F07-48BD-4B17-B318-494C95DB9C1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5A54D3B-25C1-40FB-ABB7-146AE5F8B5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99B2AE6-66A4-49E9-8C34-6FF2B2D43587}"/>
              </a:ext>
            </a:extLst>
          </p:cNvPr>
          <p:cNvSpPr>
            <a:spLocks noGrp="1"/>
          </p:cNvSpPr>
          <p:nvPr>
            <p:ph type="dt" sz="half" idx="10"/>
          </p:nvPr>
        </p:nvSpPr>
        <p:spPr/>
        <p:txBody>
          <a:bodyPr/>
          <a:lstStyle/>
          <a:p>
            <a:fld id="{E659C377-31F3-4C9B-ADEE-AD5BB330BBF6}" type="datetimeFigureOut">
              <a:rPr lang="en-AU" smtClean="0"/>
              <a:t>4/07/2021</a:t>
            </a:fld>
            <a:endParaRPr lang="en-AU"/>
          </a:p>
        </p:txBody>
      </p:sp>
      <p:sp>
        <p:nvSpPr>
          <p:cNvPr id="5" name="Footer Placeholder 4">
            <a:extLst>
              <a:ext uri="{FF2B5EF4-FFF2-40B4-BE49-F238E27FC236}">
                <a16:creationId xmlns:a16="http://schemas.microsoft.com/office/drawing/2014/main" id="{F750384D-E7F7-4091-8A8E-44AD7D352FE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A95A09F-9542-45C5-A550-62FA32CA1A16}"/>
              </a:ext>
            </a:extLst>
          </p:cNvPr>
          <p:cNvSpPr>
            <a:spLocks noGrp="1"/>
          </p:cNvSpPr>
          <p:nvPr>
            <p:ph type="sldNum" sz="quarter" idx="12"/>
          </p:nvPr>
        </p:nvSpPr>
        <p:spPr/>
        <p:txBody>
          <a:bodyPr/>
          <a:lstStyle/>
          <a:p>
            <a:fld id="{7E77F734-A455-4B0E-9B8E-55AB3582D9AC}" type="slidenum">
              <a:rPr lang="en-AU" smtClean="0"/>
              <a:t>‹#›</a:t>
            </a:fld>
            <a:endParaRPr lang="en-AU"/>
          </a:p>
        </p:txBody>
      </p:sp>
    </p:spTree>
    <p:extLst>
      <p:ext uri="{BB962C8B-B14F-4D97-AF65-F5344CB8AC3E}">
        <p14:creationId xmlns:p14="http://schemas.microsoft.com/office/powerpoint/2010/main" val="481140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569C-F785-4BDC-B081-309E472877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ED60EF74-621D-4BD1-9ECF-7B86B158F7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374487-0DC8-437D-BD8E-E4AD74DAE84C}"/>
              </a:ext>
            </a:extLst>
          </p:cNvPr>
          <p:cNvSpPr>
            <a:spLocks noGrp="1"/>
          </p:cNvSpPr>
          <p:nvPr>
            <p:ph type="dt" sz="half" idx="10"/>
          </p:nvPr>
        </p:nvSpPr>
        <p:spPr/>
        <p:txBody>
          <a:bodyPr/>
          <a:lstStyle/>
          <a:p>
            <a:fld id="{E659C377-31F3-4C9B-ADEE-AD5BB330BBF6}" type="datetimeFigureOut">
              <a:rPr lang="en-AU" smtClean="0"/>
              <a:t>4/07/2021</a:t>
            </a:fld>
            <a:endParaRPr lang="en-AU"/>
          </a:p>
        </p:txBody>
      </p:sp>
      <p:sp>
        <p:nvSpPr>
          <p:cNvPr id="5" name="Footer Placeholder 4">
            <a:extLst>
              <a:ext uri="{FF2B5EF4-FFF2-40B4-BE49-F238E27FC236}">
                <a16:creationId xmlns:a16="http://schemas.microsoft.com/office/drawing/2014/main" id="{39774DED-B5D7-48F2-91D7-CB41E39F3FF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468FBCA-BBF5-4F35-AB1A-17149C55772D}"/>
              </a:ext>
            </a:extLst>
          </p:cNvPr>
          <p:cNvSpPr>
            <a:spLocks noGrp="1"/>
          </p:cNvSpPr>
          <p:nvPr>
            <p:ph type="sldNum" sz="quarter" idx="12"/>
          </p:nvPr>
        </p:nvSpPr>
        <p:spPr/>
        <p:txBody>
          <a:bodyPr/>
          <a:lstStyle/>
          <a:p>
            <a:fld id="{7E77F734-A455-4B0E-9B8E-55AB3582D9AC}" type="slidenum">
              <a:rPr lang="en-AU" smtClean="0"/>
              <a:t>‹#›</a:t>
            </a:fld>
            <a:endParaRPr lang="en-AU"/>
          </a:p>
        </p:txBody>
      </p:sp>
    </p:spTree>
    <p:extLst>
      <p:ext uri="{BB962C8B-B14F-4D97-AF65-F5344CB8AC3E}">
        <p14:creationId xmlns:p14="http://schemas.microsoft.com/office/powerpoint/2010/main" val="3869963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1363D-A765-4790-999E-4E4DF53BA6D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BBA76E8-C0B1-4243-8C09-DF1336BABF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E9C9D8C7-9FC3-4868-ABE3-864D53B833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C66ECEC0-643D-4AD2-AB85-8382AE193ADD}"/>
              </a:ext>
            </a:extLst>
          </p:cNvPr>
          <p:cNvSpPr>
            <a:spLocks noGrp="1"/>
          </p:cNvSpPr>
          <p:nvPr>
            <p:ph type="dt" sz="half" idx="10"/>
          </p:nvPr>
        </p:nvSpPr>
        <p:spPr/>
        <p:txBody>
          <a:bodyPr/>
          <a:lstStyle/>
          <a:p>
            <a:fld id="{E659C377-31F3-4C9B-ADEE-AD5BB330BBF6}" type="datetimeFigureOut">
              <a:rPr lang="en-AU" smtClean="0"/>
              <a:t>4/07/2021</a:t>
            </a:fld>
            <a:endParaRPr lang="en-AU"/>
          </a:p>
        </p:txBody>
      </p:sp>
      <p:sp>
        <p:nvSpPr>
          <p:cNvPr id="6" name="Footer Placeholder 5">
            <a:extLst>
              <a:ext uri="{FF2B5EF4-FFF2-40B4-BE49-F238E27FC236}">
                <a16:creationId xmlns:a16="http://schemas.microsoft.com/office/drawing/2014/main" id="{19CAA7C5-D34A-454A-89F4-F43D0E86B59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C6CA938-B9C7-4D45-9144-ED1341D1DC07}"/>
              </a:ext>
            </a:extLst>
          </p:cNvPr>
          <p:cNvSpPr>
            <a:spLocks noGrp="1"/>
          </p:cNvSpPr>
          <p:nvPr>
            <p:ph type="sldNum" sz="quarter" idx="12"/>
          </p:nvPr>
        </p:nvSpPr>
        <p:spPr/>
        <p:txBody>
          <a:bodyPr/>
          <a:lstStyle/>
          <a:p>
            <a:fld id="{7E77F734-A455-4B0E-9B8E-55AB3582D9AC}" type="slidenum">
              <a:rPr lang="en-AU" smtClean="0"/>
              <a:t>‹#›</a:t>
            </a:fld>
            <a:endParaRPr lang="en-AU"/>
          </a:p>
        </p:txBody>
      </p:sp>
    </p:spTree>
    <p:extLst>
      <p:ext uri="{BB962C8B-B14F-4D97-AF65-F5344CB8AC3E}">
        <p14:creationId xmlns:p14="http://schemas.microsoft.com/office/powerpoint/2010/main" val="1250448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C962A-8AE6-449F-9C05-742DB839B3CC}"/>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10A4D1C-2F31-4FD6-B908-F9E629C42A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B44BD4-290A-40F4-96A8-B53E9B3C5B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99A76460-4267-4B99-B912-00D9675227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B754A4-4E6F-4B80-8AE9-6F457143FC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1B14812-14D5-4754-BBC2-CBF5DB2EE91C}"/>
              </a:ext>
            </a:extLst>
          </p:cNvPr>
          <p:cNvSpPr>
            <a:spLocks noGrp="1"/>
          </p:cNvSpPr>
          <p:nvPr>
            <p:ph type="dt" sz="half" idx="10"/>
          </p:nvPr>
        </p:nvSpPr>
        <p:spPr/>
        <p:txBody>
          <a:bodyPr/>
          <a:lstStyle/>
          <a:p>
            <a:fld id="{E659C377-31F3-4C9B-ADEE-AD5BB330BBF6}" type="datetimeFigureOut">
              <a:rPr lang="en-AU" smtClean="0"/>
              <a:t>4/07/2021</a:t>
            </a:fld>
            <a:endParaRPr lang="en-AU"/>
          </a:p>
        </p:txBody>
      </p:sp>
      <p:sp>
        <p:nvSpPr>
          <p:cNvPr id="8" name="Footer Placeholder 7">
            <a:extLst>
              <a:ext uri="{FF2B5EF4-FFF2-40B4-BE49-F238E27FC236}">
                <a16:creationId xmlns:a16="http://schemas.microsoft.com/office/drawing/2014/main" id="{A370B025-309A-4E7E-8276-C5B78FE5D4A4}"/>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72B968FA-E7F5-4982-B82B-99A42EE378A5}"/>
              </a:ext>
            </a:extLst>
          </p:cNvPr>
          <p:cNvSpPr>
            <a:spLocks noGrp="1"/>
          </p:cNvSpPr>
          <p:nvPr>
            <p:ph type="sldNum" sz="quarter" idx="12"/>
          </p:nvPr>
        </p:nvSpPr>
        <p:spPr/>
        <p:txBody>
          <a:bodyPr/>
          <a:lstStyle/>
          <a:p>
            <a:fld id="{7E77F734-A455-4B0E-9B8E-55AB3582D9AC}" type="slidenum">
              <a:rPr lang="en-AU" smtClean="0"/>
              <a:t>‹#›</a:t>
            </a:fld>
            <a:endParaRPr lang="en-AU"/>
          </a:p>
        </p:txBody>
      </p:sp>
    </p:spTree>
    <p:extLst>
      <p:ext uri="{BB962C8B-B14F-4D97-AF65-F5344CB8AC3E}">
        <p14:creationId xmlns:p14="http://schemas.microsoft.com/office/powerpoint/2010/main" val="1758316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631F8-DE33-49D2-A598-44FB8CF95116}"/>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C9C316CD-0C6B-4C7B-ABBB-2CAB7A282713}"/>
              </a:ext>
            </a:extLst>
          </p:cNvPr>
          <p:cNvSpPr>
            <a:spLocks noGrp="1"/>
          </p:cNvSpPr>
          <p:nvPr>
            <p:ph type="dt" sz="half" idx="10"/>
          </p:nvPr>
        </p:nvSpPr>
        <p:spPr/>
        <p:txBody>
          <a:bodyPr/>
          <a:lstStyle/>
          <a:p>
            <a:fld id="{E659C377-31F3-4C9B-ADEE-AD5BB330BBF6}" type="datetimeFigureOut">
              <a:rPr lang="en-AU" smtClean="0"/>
              <a:t>4/07/2021</a:t>
            </a:fld>
            <a:endParaRPr lang="en-AU"/>
          </a:p>
        </p:txBody>
      </p:sp>
      <p:sp>
        <p:nvSpPr>
          <p:cNvPr id="4" name="Footer Placeholder 3">
            <a:extLst>
              <a:ext uri="{FF2B5EF4-FFF2-40B4-BE49-F238E27FC236}">
                <a16:creationId xmlns:a16="http://schemas.microsoft.com/office/drawing/2014/main" id="{139FA476-3B8D-43B5-89FE-A91DF7E41466}"/>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8BFDE481-55AE-4C68-8541-5BE9268AF994}"/>
              </a:ext>
            </a:extLst>
          </p:cNvPr>
          <p:cNvSpPr>
            <a:spLocks noGrp="1"/>
          </p:cNvSpPr>
          <p:nvPr>
            <p:ph type="sldNum" sz="quarter" idx="12"/>
          </p:nvPr>
        </p:nvSpPr>
        <p:spPr/>
        <p:txBody>
          <a:bodyPr/>
          <a:lstStyle/>
          <a:p>
            <a:fld id="{7E77F734-A455-4B0E-9B8E-55AB3582D9AC}" type="slidenum">
              <a:rPr lang="en-AU" smtClean="0"/>
              <a:t>‹#›</a:t>
            </a:fld>
            <a:endParaRPr lang="en-AU"/>
          </a:p>
        </p:txBody>
      </p:sp>
    </p:spTree>
    <p:extLst>
      <p:ext uri="{BB962C8B-B14F-4D97-AF65-F5344CB8AC3E}">
        <p14:creationId xmlns:p14="http://schemas.microsoft.com/office/powerpoint/2010/main" val="2297100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A80FEF-4E21-46BC-AC66-90F5A7132C13}"/>
              </a:ext>
            </a:extLst>
          </p:cNvPr>
          <p:cNvSpPr>
            <a:spLocks noGrp="1"/>
          </p:cNvSpPr>
          <p:nvPr>
            <p:ph type="dt" sz="half" idx="10"/>
          </p:nvPr>
        </p:nvSpPr>
        <p:spPr/>
        <p:txBody>
          <a:bodyPr/>
          <a:lstStyle/>
          <a:p>
            <a:fld id="{E659C377-31F3-4C9B-ADEE-AD5BB330BBF6}" type="datetimeFigureOut">
              <a:rPr lang="en-AU" smtClean="0"/>
              <a:t>4/07/2021</a:t>
            </a:fld>
            <a:endParaRPr lang="en-AU"/>
          </a:p>
        </p:txBody>
      </p:sp>
      <p:sp>
        <p:nvSpPr>
          <p:cNvPr id="3" name="Footer Placeholder 2">
            <a:extLst>
              <a:ext uri="{FF2B5EF4-FFF2-40B4-BE49-F238E27FC236}">
                <a16:creationId xmlns:a16="http://schemas.microsoft.com/office/drawing/2014/main" id="{C336B6A5-AA8E-4E4D-B738-C5494B1548A9}"/>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51DF88BC-1464-4961-810F-C4719FBF0773}"/>
              </a:ext>
            </a:extLst>
          </p:cNvPr>
          <p:cNvSpPr>
            <a:spLocks noGrp="1"/>
          </p:cNvSpPr>
          <p:nvPr>
            <p:ph type="sldNum" sz="quarter" idx="12"/>
          </p:nvPr>
        </p:nvSpPr>
        <p:spPr/>
        <p:txBody>
          <a:bodyPr/>
          <a:lstStyle/>
          <a:p>
            <a:fld id="{7E77F734-A455-4B0E-9B8E-55AB3582D9AC}" type="slidenum">
              <a:rPr lang="en-AU" smtClean="0"/>
              <a:t>‹#›</a:t>
            </a:fld>
            <a:endParaRPr lang="en-AU"/>
          </a:p>
        </p:txBody>
      </p:sp>
    </p:spTree>
    <p:extLst>
      <p:ext uri="{BB962C8B-B14F-4D97-AF65-F5344CB8AC3E}">
        <p14:creationId xmlns:p14="http://schemas.microsoft.com/office/powerpoint/2010/main" val="974532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B1122-B172-4BF3-8997-57F472B5CF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742AD504-1A24-4EC6-B9E3-1C959C0642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3998064-E579-4DE0-83A2-84407ADC5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F24E02-5E5C-4526-BAE5-CA17277A8234}"/>
              </a:ext>
            </a:extLst>
          </p:cNvPr>
          <p:cNvSpPr>
            <a:spLocks noGrp="1"/>
          </p:cNvSpPr>
          <p:nvPr>
            <p:ph type="dt" sz="half" idx="10"/>
          </p:nvPr>
        </p:nvSpPr>
        <p:spPr/>
        <p:txBody>
          <a:bodyPr/>
          <a:lstStyle/>
          <a:p>
            <a:fld id="{E659C377-31F3-4C9B-ADEE-AD5BB330BBF6}" type="datetimeFigureOut">
              <a:rPr lang="en-AU" smtClean="0"/>
              <a:t>4/07/2021</a:t>
            </a:fld>
            <a:endParaRPr lang="en-AU"/>
          </a:p>
        </p:txBody>
      </p:sp>
      <p:sp>
        <p:nvSpPr>
          <p:cNvPr id="6" name="Footer Placeholder 5">
            <a:extLst>
              <a:ext uri="{FF2B5EF4-FFF2-40B4-BE49-F238E27FC236}">
                <a16:creationId xmlns:a16="http://schemas.microsoft.com/office/drawing/2014/main" id="{B263502D-01F4-4D68-A591-BA683CC6A81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BEC93B0-4CE1-4ACC-910D-F752C72D8FA4}"/>
              </a:ext>
            </a:extLst>
          </p:cNvPr>
          <p:cNvSpPr>
            <a:spLocks noGrp="1"/>
          </p:cNvSpPr>
          <p:nvPr>
            <p:ph type="sldNum" sz="quarter" idx="12"/>
          </p:nvPr>
        </p:nvSpPr>
        <p:spPr/>
        <p:txBody>
          <a:bodyPr/>
          <a:lstStyle/>
          <a:p>
            <a:fld id="{7E77F734-A455-4B0E-9B8E-55AB3582D9AC}" type="slidenum">
              <a:rPr lang="en-AU" smtClean="0"/>
              <a:t>‹#›</a:t>
            </a:fld>
            <a:endParaRPr lang="en-AU"/>
          </a:p>
        </p:txBody>
      </p:sp>
    </p:spTree>
    <p:extLst>
      <p:ext uri="{BB962C8B-B14F-4D97-AF65-F5344CB8AC3E}">
        <p14:creationId xmlns:p14="http://schemas.microsoft.com/office/powerpoint/2010/main" val="1933993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201CC-0AE6-4B9D-BCCE-AFFEBD6D04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B6ECCF19-A6CA-4562-B09A-5960F2455E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67113FA9-7CA3-42D8-B90E-FD32A54217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73D7C3-8E3E-4350-8E20-75F5B7048F03}"/>
              </a:ext>
            </a:extLst>
          </p:cNvPr>
          <p:cNvSpPr>
            <a:spLocks noGrp="1"/>
          </p:cNvSpPr>
          <p:nvPr>
            <p:ph type="dt" sz="half" idx="10"/>
          </p:nvPr>
        </p:nvSpPr>
        <p:spPr/>
        <p:txBody>
          <a:bodyPr/>
          <a:lstStyle/>
          <a:p>
            <a:fld id="{E659C377-31F3-4C9B-ADEE-AD5BB330BBF6}" type="datetimeFigureOut">
              <a:rPr lang="en-AU" smtClean="0"/>
              <a:t>4/07/2021</a:t>
            </a:fld>
            <a:endParaRPr lang="en-AU"/>
          </a:p>
        </p:txBody>
      </p:sp>
      <p:sp>
        <p:nvSpPr>
          <p:cNvPr id="6" name="Footer Placeholder 5">
            <a:extLst>
              <a:ext uri="{FF2B5EF4-FFF2-40B4-BE49-F238E27FC236}">
                <a16:creationId xmlns:a16="http://schemas.microsoft.com/office/drawing/2014/main" id="{B47EBD08-D127-483F-B732-7F57A5F28F3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4A7A0DD-1720-4111-A654-C239F9B7EF0D}"/>
              </a:ext>
            </a:extLst>
          </p:cNvPr>
          <p:cNvSpPr>
            <a:spLocks noGrp="1"/>
          </p:cNvSpPr>
          <p:nvPr>
            <p:ph type="sldNum" sz="quarter" idx="12"/>
          </p:nvPr>
        </p:nvSpPr>
        <p:spPr/>
        <p:txBody>
          <a:bodyPr/>
          <a:lstStyle/>
          <a:p>
            <a:fld id="{7E77F734-A455-4B0E-9B8E-55AB3582D9AC}" type="slidenum">
              <a:rPr lang="en-AU" smtClean="0"/>
              <a:t>‹#›</a:t>
            </a:fld>
            <a:endParaRPr lang="en-AU"/>
          </a:p>
        </p:txBody>
      </p:sp>
    </p:spTree>
    <p:extLst>
      <p:ext uri="{BB962C8B-B14F-4D97-AF65-F5344CB8AC3E}">
        <p14:creationId xmlns:p14="http://schemas.microsoft.com/office/powerpoint/2010/main" val="3812422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3DAE0E-279F-457F-9367-DFB2B89FBF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CDF98A6-AB77-49FB-B283-32A59122A6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271A521-CF6F-44ED-848A-1E9B206A0F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59C377-31F3-4C9B-ADEE-AD5BB330BBF6}" type="datetimeFigureOut">
              <a:rPr lang="en-AU" smtClean="0"/>
              <a:t>4/07/2021</a:t>
            </a:fld>
            <a:endParaRPr lang="en-AU"/>
          </a:p>
        </p:txBody>
      </p:sp>
      <p:sp>
        <p:nvSpPr>
          <p:cNvPr id="5" name="Footer Placeholder 4">
            <a:extLst>
              <a:ext uri="{FF2B5EF4-FFF2-40B4-BE49-F238E27FC236}">
                <a16:creationId xmlns:a16="http://schemas.microsoft.com/office/drawing/2014/main" id="{E19E4324-80BA-44DC-9CD0-35D5F1A989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BC18ABAC-01EF-49D4-9151-CA709CEE1E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7F734-A455-4B0E-9B8E-55AB3582D9AC}" type="slidenum">
              <a:rPr lang="en-AU" smtClean="0"/>
              <a:t>‹#›</a:t>
            </a:fld>
            <a:endParaRPr lang="en-AU"/>
          </a:p>
        </p:txBody>
      </p:sp>
    </p:spTree>
    <p:extLst>
      <p:ext uri="{BB962C8B-B14F-4D97-AF65-F5344CB8AC3E}">
        <p14:creationId xmlns:p14="http://schemas.microsoft.com/office/powerpoint/2010/main" val="3069220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 History of New York City in 27 Buildings | Architectural Digest">
            <a:extLst>
              <a:ext uri="{FF2B5EF4-FFF2-40B4-BE49-F238E27FC236}">
                <a16:creationId xmlns:a16="http://schemas.microsoft.com/office/drawing/2014/main" id="{281E4058-3230-456D-92B6-92E34F4525F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091" r="35364"/>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754F82-047B-4517-9F55-9BF046EB678A}"/>
              </a:ext>
            </a:extLst>
          </p:cNvPr>
          <p:cNvSpPr>
            <a:spLocks noGrp="1"/>
          </p:cNvSpPr>
          <p:nvPr>
            <p:ph type="ctrTitle"/>
          </p:nvPr>
        </p:nvSpPr>
        <p:spPr>
          <a:xfrm>
            <a:off x="477981" y="1122363"/>
            <a:ext cx="4023360" cy="3204134"/>
          </a:xfrm>
        </p:spPr>
        <p:txBody>
          <a:bodyPr anchor="b">
            <a:normAutofit/>
          </a:bodyPr>
          <a:lstStyle/>
          <a:p>
            <a:pPr algn="l"/>
            <a:r>
              <a:rPr lang="en-AU" sz="4800" dirty="0"/>
              <a:t>Best location for access to pizza in NY</a:t>
            </a:r>
          </a:p>
        </p:txBody>
      </p:sp>
      <p:sp>
        <p:nvSpPr>
          <p:cNvPr id="3" name="Subtitle 2">
            <a:extLst>
              <a:ext uri="{FF2B5EF4-FFF2-40B4-BE49-F238E27FC236}">
                <a16:creationId xmlns:a16="http://schemas.microsoft.com/office/drawing/2014/main" id="{FC3DE0F6-5021-4411-A975-3914F9EDDEE2}"/>
              </a:ext>
            </a:extLst>
          </p:cNvPr>
          <p:cNvSpPr>
            <a:spLocks noGrp="1"/>
          </p:cNvSpPr>
          <p:nvPr>
            <p:ph type="subTitle" idx="1"/>
          </p:nvPr>
        </p:nvSpPr>
        <p:spPr>
          <a:xfrm>
            <a:off x="477980" y="4872922"/>
            <a:ext cx="4023359" cy="1208141"/>
          </a:xfrm>
        </p:spPr>
        <p:txBody>
          <a:bodyPr>
            <a:normAutofit/>
          </a:bodyPr>
          <a:lstStyle/>
          <a:p>
            <a:pPr algn="l"/>
            <a:r>
              <a:rPr lang="en-AU" sz="1600" b="0" i="0" dirty="0">
                <a:solidFill>
                  <a:srgbClr val="1F1F1F"/>
                </a:solidFill>
                <a:effectLst/>
                <a:latin typeface="OpenSans-Light"/>
              </a:rPr>
              <a:t>Battle of </a:t>
            </a:r>
            <a:r>
              <a:rPr lang="en-AU" sz="1600" b="0" i="0" dirty="0" err="1">
                <a:solidFill>
                  <a:srgbClr val="1F1F1F"/>
                </a:solidFill>
                <a:effectLst/>
                <a:latin typeface="OpenSans-Light"/>
              </a:rPr>
              <a:t>Neighborhoods</a:t>
            </a:r>
            <a:endParaRPr lang="en-AU" sz="2000" dirty="0"/>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9989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2D2FEB6E-C98E-4E1F-AF8E-2CBDAD37E86A}"/>
              </a:ext>
            </a:extLst>
          </p:cNvPr>
          <p:cNvSpPr>
            <a:spLocks noGrp="1"/>
          </p:cNvSpPr>
          <p:nvPr>
            <p:ph type="title"/>
          </p:nvPr>
        </p:nvSpPr>
        <p:spPr>
          <a:xfrm>
            <a:off x="1014141" y="1450655"/>
            <a:ext cx="3932030" cy="3956690"/>
          </a:xfrm>
        </p:spPr>
        <p:txBody>
          <a:bodyPr anchor="ctr">
            <a:normAutofit/>
          </a:bodyPr>
          <a:lstStyle/>
          <a:p>
            <a:r>
              <a:rPr lang="en-AU" sz="6200">
                <a:solidFill>
                  <a:schemeClr val="bg1"/>
                </a:solidFill>
              </a:rPr>
              <a:t>Background</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518F0CD-A749-4CBA-AA20-C8B1B6C02A46}"/>
              </a:ext>
            </a:extLst>
          </p:cNvPr>
          <p:cNvSpPr>
            <a:spLocks noGrp="1"/>
          </p:cNvSpPr>
          <p:nvPr>
            <p:ph idx="1"/>
          </p:nvPr>
        </p:nvSpPr>
        <p:spPr>
          <a:xfrm>
            <a:off x="6096000" y="1108061"/>
            <a:ext cx="5008901" cy="4571972"/>
          </a:xfrm>
        </p:spPr>
        <p:txBody>
          <a:bodyPr anchor="ctr">
            <a:normAutofit/>
          </a:bodyPr>
          <a:lstStyle/>
          <a:p>
            <a:r>
              <a:rPr lang="en-AU" sz="2000">
                <a:solidFill>
                  <a:schemeClr val="bg1"/>
                </a:solidFill>
                <a:effectLst/>
                <a:latin typeface="Calibri" panose="020F0502020204030204" pitchFamily="34" charset="0"/>
                <a:ea typeface="Calibri" panose="020F0502020204030204" pitchFamily="34" charset="0"/>
              </a:rPr>
              <a:t>This project the battle of neighbourhoods investigates the best neighbourhood to have access to pizza in New York City.  We explored New York City.</a:t>
            </a:r>
          </a:p>
          <a:p>
            <a:r>
              <a:rPr lang="en-AU" sz="2000">
                <a:solidFill>
                  <a:schemeClr val="bg1"/>
                </a:solidFill>
                <a:effectLst/>
                <a:latin typeface="Calibri" panose="020F0502020204030204" pitchFamily="34" charset="0"/>
                <a:ea typeface="Calibri" panose="020F0502020204030204" pitchFamily="34" charset="0"/>
              </a:rPr>
              <a:t>We look at the most desirable location to access pizza in New York City efficiently. The problem we aim to solve is which location should I stay to have greatest range of pizza venues in New York City</a:t>
            </a:r>
            <a:endParaRPr lang="en-AU" sz="2000">
              <a:solidFill>
                <a:schemeClr val="bg1"/>
              </a:solidFill>
            </a:endParaRPr>
          </a:p>
        </p:txBody>
      </p:sp>
    </p:spTree>
    <p:extLst>
      <p:ext uri="{BB962C8B-B14F-4D97-AF65-F5344CB8AC3E}">
        <p14:creationId xmlns:p14="http://schemas.microsoft.com/office/powerpoint/2010/main" val="1875411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2D2FEB6E-C98E-4E1F-AF8E-2CBDAD37E86A}"/>
              </a:ext>
            </a:extLst>
          </p:cNvPr>
          <p:cNvSpPr>
            <a:spLocks noGrp="1"/>
          </p:cNvSpPr>
          <p:nvPr>
            <p:ph type="title"/>
          </p:nvPr>
        </p:nvSpPr>
        <p:spPr>
          <a:xfrm>
            <a:off x="1014141" y="1450655"/>
            <a:ext cx="3932030" cy="3956690"/>
          </a:xfrm>
        </p:spPr>
        <p:txBody>
          <a:bodyPr anchor="ctr">
            <a:normAutofit/>
          </a:bodyPr>
          <a:lstStyle/>
          <a:p>
            <a:r>
              <a:rPr lang="en-AU" sz="8000">
                <a:solidFill>
                  <a:schemeClr val="bg1"/>
                </a:solidFill>
              </a:rPr>
              <a:t>Data and Method</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518F0CD-A749-4CBA-AA20-C8B1B6C02A46}"/>
              </a:ext>
            </a:extLst>
          </p:cNvPr>
          <p:cNvSpPr>
            <a:spLocks noGrp="1"/>
          </p:cNvSpPr>
          <p:nvPr>
            <p:ph idx="1"/>
          </p:nvPr>
        </p:nvSpPr>
        <p:spPr>
          <a:xfrm>
            <a:off x="6096000" y="1108061"/>
            <a:ext cx="5008901" cy="4571972"/>
          </a:xfrm>
        </p:spPr>
        <p:txBody>
          <a:bodyPr anchor="ctr">
            <a:normAutofit/>
          </a:bodyPr>
          <a:lstStyle/>
          <a:p>
            <a:pPr>
              <a:spcAft>
                <a:spcPts val="1000"/>
              </a:spcAft>
            </a:pPr>
            <a:r>
              <a:rPr lang="en-AU" sz="2000">
                <a:solidFill>
                  <a:schemeClr val="bg1"/>
                </a:solidFill>
                <a:effectLst/>
                <a:latin typeface="Calibri" panose="020F0502020204030204" pitchFamily="34" charset="0"/>
                <a:ea typeface="Calibri" panose="020F0502020204030204" pitchFamily="34" charset="0"/>
              </a:rPr>
              <a:t>We have used FourSquare API to gather data about pizza venues in New York City.</a:t>
            </a:r>
          </a:p>
          <a:p>
            <a:pPr>
              <a:spcAft>
                <a:spcPts val="1000"/>
              </a:spcAft>
            </a:pPr>
            <a:r>
              <a:rPr lang="en-AU" sz="2000">
                <a:solidFill>
                  <a:schemeClr val="bg1"/>
                </a:solidFill>
                <a:effectLst/>
                <a:latin typeface="Calibri" panose="020F0502020204030204" pitchFamily="34" charset="0"/>
                <a:ea typeface="Calibri" panose="020F0502020204030204" pitchFamily="34" charset="0"/>
              </a:rPr>
              <a:t>To determine this we are determining pizza venue density in New York City. FourSquare near query has been used to get the venues in the city. A centre coordinate has been calculated on the pizza venues to get the longitude and latitude values. Then the mean was calculated of the Euclidean distance from each pizza venue to the mean coordinates.</a:t>
            </a:r>
          </a:p>
          <a:p>
            <a:pPr>
              <a:spcAft>
                <a:spcPts val="1000"/>
              </a:spcAft>
            </a:pPr>
            <a:endParaRPr lang="en-AU" sz="2000">
              <a:solidFill>
                <a:schemeClr val="bg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965747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25">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D8A7F7D2-A217-4062-8081-A078C7D6E72F}"/>
              </a:ext>
            </a:extLst>
          </p:cNvPr>
          <p:cNvSpPr>
            <a:spLocks noGrp="1"/>
          </p:cNvSpPr>
          <p:nvPr>
            <p:ph type="title"/>
          </p:nvPr>
        </p:nvSpPr>
        <p:spPr>
          <a:xfrm>
            <a:off x="838200" y="448721"/>
            <a:ext cx="4707671" cy="1225650"/>
          </a:xfrm>
        </p:spPr>
        <p:txBody>
          <a:bodyPr anchor="b">
            <a:normAutofit/>
          </a:bodyPr>
          <a:lstStyle/>
          <a:p>
            <a:r>
              <a:rPr lang="en-AU" sz="3800">
                <a:solidFill>
                  <a:schemeClr val="bg1"/>
                </a:solidFill>
              </a:rPr>
              <a:t>Conclusion</a:t>
            </a:r>
          </a:p>
        </p:txBody>
      </p:sp>
      <p:cxnSp>
        <p:nvCxnSpPr>
          <p:cNvPr id="33" name="Straight Connector 27">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821AF2-AEBD-4AB6-A2F6-685E213A1406}"/>
              </a:ext>
            </a:extLst>
          </p:cNvPr>
          <p:cNvSpPr>
            <a:spLocks noGrp="1"/>
          </p:cNvSpPr>
          <p:nvPr>
            <p:ph idx="1"/>
          </p:nvPr>
        </p:nvSpPr>
        <p:spPr>
          <a:xfrm>
            <a:off x="897769" y="1909192"/>
            <a:ext cx="4586513" cy="3647710"/>
          </a:xfrm>
        </p:spPr>
        <p:txBody>
          <a:bodyPr>
            <a:normAutofit/>
          </a:bodyPr>
          <a:lstStyle/>
          <a:p>
            <a:r>
              <a:rPr lang="en-AU" sz="2000">
                <a:solidFill>
                  <a:schemeClr val="bg1"/>
                </a:solidFill>
                <a:effectLst/>
                <a:latin typeface="Calibri" panose="020F0502020204030204" pitchFamily="34" charset="0"/>
                <a:ea typeface="Calibri" panose="020F0502020204030204" pitchFamily="34" charset="0"/>
              </a:rPr>
              <a:t>After considering the result it appears the neighbourhood around Madison Square Park is the best location for access to pizza venues.</a:t>
            </a:r>
          </a:p>
          <a:p>
            <a:endParaRPr lang="en-AU" sz="2000">
              <a:solidFill>
                <a:schemeClr val="bg1"/>
              </a:solidFill>
            </a:endParaRPr>
          </a:p>
        </p:txBody>
      </p:sp>
      <p:cxnSp>
        <p:nvCxnSpPr>
          <p:cNvPr id="34" name="Straight Connector 29">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descr="Chart, map&#10;&#10;Description automatically generated">
            <a:extLst>
              <a:ext uri="{FF2B5EF4-FFF2-40B4-BE49-F238E27FC236}">
                <a16:creationId xmlns:a16="http://schemas.microsoft.com/office/drawing/2014/main" id="{C585594A-8031-4A87-958A-82D17141D744}"/>
              </a:ext>
            </a:extLst>
          </p:cNvPr>
          <p:cNvPicPr/>
          <p:nvPr/>
        </p:nvPicPr>
        <p:blipFill rotWithShape="1">
          <a:blip r:embed="rId2"/>
          <a:srcRect l="4951" r="16347"/>
          <a:stretch/>
        </p:blipFill>
        <p:spPr>
          <a:xfrm>
            <a:off x="6525453" y="10"/>
            <a:ext cx="5666547" cy="6857990"/>
          </a:xfrm>
          <a:prstGeom prst="rect">
            <a:avLst/>
          </a:prstGeom>
        </p:spPr>
      </p:pic>
    </p:spTree>
    <p:extLst>
      <p:ext uri="{BB962C8B-B14F-4D97-AF65-F5344CB8AC3E}">
        <p14:creationId xmlns:p14="http://schemas.microsoft.com/office/powerpoint/2010/main" val="2939303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183</Words>
  <Application>Microsoft Office PowerPoint</Application>
  <PresentationFormat>Widescreen</PresentationFormat>
  <Paragraphs>10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OpenSans-Light</vt:lpstr>
      <vt:lpstr>Office Theme</vt:lpstr>
      <vt:lpstr>Best location for access to pizza in NY</vt:lpstr>
      <vt:lpstr>Background</vt:lpstr>
      <vt:lpstr>Data and Method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location for access to pizza in NY</dc:title>
  <dc:creator>Linda K</dc:creator>
  <cp:lastModifiedBy>Linda K</cp:lastModifiedBy>
  <cp:revision>1</cp:revision>
  <dcterms:created xsi:type="dcterms:W3CDTF">2021-07-04T03:11:29Z</dcterms:created>
  <dcterms:modified xsi:type="dcterms:W3CDTF">2021-07-04T03:17:25Z</dcterms:modified>
</cp:coreProperties>
</file>