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F18F8-E5C3-748C-053A-4663359CE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FDB8A6B-5270-04E9-F378-D1A6B0148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9DB840-581E-25A4-9D19-9A99E252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468E-FEE5-47ED-9593-E3D5E585121E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1CD596-CD75-B535-7DEA-FCB568AD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061A65-84D4-ABF2-BCED-21E11FF9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617-FE59-42F2-80ED-C823CCB1ECD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1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96391-0423-E183-58FA-47DEEFDE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BBB5E7F-2339-DD6F-A530-938DEA2D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34693F-FADE-E607-E7BB-AC7CBDF1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468E-FEE5-47ED-9593-E3D5E585121E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78E180-7721-1D3F-6349-4FCD6A18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6844B3-264C-EF28-F795-2EBB67A7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617-FE59-42F2-80ED-C823CCB1ECD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C5C199E-85BB-0098-7E28-568C741AC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709BCD8-2C49-F9E6-1092-2A740318F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D9EC60-CECF-44C7-22ED-0231CC9D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468E-FEE5-47ED-9593-E3D5E585121E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6A5FE0-C3B9-4BD2-2D01-DC0C6711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176B4B-0F7E-A1A8-F52C-95AEFB40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617-FE59-42F2-80ED-C823CCB1ECD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7298A-5D5D-DDF0-322D-5BF35C70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78E092-1377-283B-18BD-1A4BB60B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DE9DD1-B894-7819-8973-F40D6A50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468E-FEE5-47ED-9593-E3D5E585121E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2D0E6E-10F7-F7A8-B4A7-796A225B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EEB8CA-CA46-C57A-7720-29933E55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617-FE59-42F2-80ED-C823CCB1ECD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0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4EB04-1C08-5AB2-8573-437B5692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F9A9FF4-FA05-C23F-F38D-46905BE72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E7C4E8-39A3-8585-1939-02944495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468E-FEE5-47ED-9593-E3D5E585121E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7866A4-2AAA-6384-959D-AA5AF8C9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196ECF-5C20-2644-43F8-6FDADB8D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617-FE59-42F2-80ED-C823CCB1ECD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C6661-7E49-519D-1BC4-90F94FF3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0C8E93-B1DD-69AC-65E1-CAB7B917D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8B970F5-FE2C-E05B-EED6-BE69D1733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7EEE58-1757-6C4B-6AF3-8574E391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468E-FEE5-47ED-9593-E3D5E585121E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72DA4AD-F97B-EB9F-FE17-168EBE60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6FA8758-6F50-4915-AA9C-980F07A6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617-FE59-42F2-80ED-C823CCB1ECD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1D3D2-221D-95EB-07EA-B642FAC4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8E76692-7BA1-2ED0-3E8D-3D8D01036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E786A9-D6EE-8D5B-43A7-6BE10AF1B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6648E9A-CE73-E8FD-DCAC-7324E97E1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B770645-D441-3CA2-DCF9-AE916CBD7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4ABC4C4-42E2-C4D8-1613-69518872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468E-FEE5-47ED-9593-E3D5E585121E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F90746B-2281-C0E6-6BDE-9983D3AD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C15DE35-3351-C86B-7B01-549AFAE7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617-FE59-42F2-80ED-C823CCB1ECD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4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E5A65-527F-ECB2-410E-D64E2050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C4FA3F0-C613-9645-6413-73AD5E35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468E-FEE5-47ED-9593-E3D5E585121E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C97B171-3CE7-92A5-07C1-F6B56D19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19F1FA-A209-39AB-2D8A-A229ED98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617-FE59-42F2-80ED-C823CCB1ECD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E8E14D4-DAC2-14A1-965C-72F59947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468E-FEE5-47ED-9593-E3D5E585121E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18F86E-BACB-1DF1-1CD5-0AC7197E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A11F61-BCC4-F188-2774-7E986C6E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617-FE59-42F2-80ED-C823CCB1ECD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0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34490-9FF4-4648-83AD-3D23EC95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5F70B5-1817-B000-0573-176344954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ADC3D7C-ACA1-457A-0951-6E47D27AC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FA7ABBC-DE99-A9A4-592B-1D81EB52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468E-FEE5-47ED-9593-E3D5E585121E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4B6C5F3-7622-C25B-ED49-F2011FCC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7D18845-0415-15C3-C2B9-42F65339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617-FE59-42F2-80ED-C823CCB1ECD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0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66BAD-17D6-64C0-6F79-E6930839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4E9C45B-CE01-8246-552E-3182F90E7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A6823DF-97D0-F793-309B-6BF67301E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5CFAA7-E775-3C47-242F-31C9A26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468E-FEE5-47ED-9593-E3D5E585121E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7D0C18D-7D5F-AE55-ACE5-D6DF46B7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55A78A9-E916-4976-769B-724357F4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617-FE59-42F2-80ED-C823CCB1ECD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3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9B33ED3-F719-831F-71EA-CC989C2E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77E22B-EBC5-1EED-7741-330E7DD9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1F7031-7DE0-858E-1820-4C8EB376A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6468E-FEE5-47ED-9593-E3D5E585121E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DA8B27-06DC-AAA7-9F6D-2CB6F4085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5EA0E8-896C-B904-65DF-64E5FF155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02617-FE59-42F2-80ED-C823CCB1ECD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3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DD252D05-C4F5-DF0B-36E6-03D15E85C1A8}"/>
              </a:ext>
            </a:extLst>
          </p:cNvPr>
          <p:cNvSpPr txBox="1"/>
          <p:nvPr/>
        </p:nvSpPr>
        <p:spPr>
          <a:xfrm>
            <a:off x="601436" y="829108"/>
            <a:ext cx="7073611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/>
              <a:t>Air quality</a:t>
            </a:r>
          </a:p>
          <a:p>
            <a:pPr algn="l"/>
            <a:endParaRPr lang="en-US" sz="1800" b="1" u="sng" dirty="0"/>
          </a:p>
          <a:p>
            <a:pPr algn="l"/>
            <a:r>
              <a:rPr lang="en-US" sz="1800" dirty="0"/>
              <a:t>The air we breathe is loaded with tiny particulates made up of </a:t>
            </a:r>
            <a:br>
              <a:rPr lang="en-US" sz="1800" dirty="0"/>
            </a:br>
            <a:r>
              <a:rPr lang="en-US" sz="1800" dirty="0"/>
              <a:t>chemicals, allergens, dust, smoke, or soil in the form of</a:t>
            </a:r>
            <a:br>
              <a:rPr lang="en-US" sz="1800" dirty="0"/>
            </a:br>
            <a:r>
              <a:rPr lang="en-US" sz="1800" dirty="0"/>
              <a:t>(microscopic) solids, gases or liquids. </a:t>
            </a:r>
            <a:br>
              <a:rPr lang="en-US" sz="1800" dirty="0"/>
            </a:br>
            <a:r>
              <a:rPr lang="en-US" sz="1800" dirty="0"/>
              <a:t>The particulates, or atmospheric particulate matter (PM) are separated into a number of groupings like: pm0.5, pm1.0, pm2.5, pm4.0 and pm10. </a:t>
            </a:r>
            <a:br>
              <a:rPr lang="en-US" sz="1800" dirty="0"/>
            </a:br>
            <a:r>
              <a:rPr lang="en-US" sz="1800" dirty="0"/>
              <a:t>The groupings are </a:t>
            </a:r>
            <a:r>
              <a:rPr lang="en-US" sz="1800" b="1" dirty="0"/>
              <a:t>summed up</a:t>
            </a:r>
            <a:r>
              <a:rPr lang="en-US" sz="1800" dirty="0"/>
              <a:t>. </a:t>
            </a:r>
            <a:br>
              <a:rPr lang="en-US" sz="1800" dirty="0"/>
            </a:br>
            <a:r>
              <a:rPr lang="en-US" sz="1800" dirty="0"/>
              <a:t>So: PM10 includes all particulates with a diameter of 10 um or less.</a:t>
            </a:r>
            <a:br>
              <a:rPr lang="en-US" sz="1800" dirty="0"/>
            </a:br>
            <a:r>
              <a:rPr lang="en-US" sz="1800" dirty="0"/>
              <a:t>( See: https://en.wikipedia.org/wiki/Particulates )	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3445AA8-1F52-33A6-4DFC-E9471245E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52" y="1440008"/>
            <a:ext cx="2080440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1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F1CE3CA7-6774-9EAA-8D0F-5B4F1F36E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556" y="946915"/>
            <a:ext cx="7988415" cy="5411844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+mn-lt"/>
              </a:rPr>
              <a:t>The SPS30</a:t>
            </a:r>
            <a:endParaRPr lang="en-US" sz="1800" b="1" dirty="0"/>
          </a:p>
          <a:p>
            <a:pPr algn="l"/>
            <a:endParaRPr lang="en-US" sz="1800" b="1" dirty="0"/>
          </a:p>
          <a:p>
            <a:pPr algn="l"/>
            <a:r>
              <a:rPr lang="en-US" sz="1800" dirty="0"/>
              <a:t>The SPS30</a:t>
            </a:r>
            <a:r>
              <a:rPr lang="en-US" sz="1800" b="1" dirty="0"/>
              <a:t> </a:t>
            </a:r>
            <a:r>
              <a:rPr lang="en-US" sz="1800" dirty="0"/>
              <a:t>is a calibrated optical particulate matter sensor that measures:</a:t>
            </a:r>
          </a:p>
          <a:p>
            <a:pPr algn="l"/>
            <a:r>
              <a:rPr lang="en-US" sz="1800" dirty="0"/>
              <a:t>1) The mass concentration </a:t>
            </a:r>
            <a:r>
              <a:rPr lang="en-US" sz="1800" dirty="0">
                <a:latin typeface="Calibri" panose="020F0502020204030204" pitchFamily="34" charset="0"/>
              </a:rPr>
              <a:t>is measured in ug/m3 </a:t>
            </a:r>
            <a:r>
              <a:rPr lang="en-US" sz="1800" dirty="0"/>
              <a:t>for: </a:t>
            </a:r>
            <a:br>
              <a:rPr lang="en-US" sz="1800" dirty="0"/>
            </a:br>
            <a:r>
              <a:rPr lang="en-US" sz="1800" dirty="0"/>
              <a:t>	pm1.0, pm2.5, pm4.0 and pm10	 </a:t>
            </a:r>
          </a:p>
          <a:p>
            <a:pPr algn="l"/>
            <a:r>
              <a:rPr lang="en-US" sz="1800" dirty="0"/>
              <a:t>2) The number concentration </a:t>
            </a:r>
            <a:r>
              <a:rPr lang="en-US" sz="1800" dirty="0">
                <a:latin typeface="Calibri" panose="020F0502020204030204" pitchFamily="34" charset="0"/>
              </a:rPr>
              <a:t>is measured in  #/cm3 </a:t>
            </a:r>
            <a:r>
              <a:rPr lang="en-US" sz="1800" dirty="0"/>
              <a:t>for: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pm0.5</a:t>
            </a:r>
            <a:r>
              <a:rPr lang="en-US" sz="1800" dirty="0"/>
              <a:t>, pm1.0, pm2.5, pm4.0 and pm10. </a:t>
            </a:r>
          </a:p>
          <a:p>
            <a:pPr algn="l"/>
            <a:r>
              <a:rPr lang="en-US" sz="1800" dirty="0"/>
              <a:t>3) The typical particle size </a:t>
            </a:r>
            <a:r>
              <a:rPr lang="en-US" sz="1800" dirty="0">
                <a:latin typeface="Calibri" panose="020F0502020204030204" pitchFamily="34" charset="0"/>
              </a:rPr>
              <a:t>is measured in um</a:t>
            </a:r>
            <a:r>
              <a:rPr lang="en-US" sz="1800" dirty="0"/>
              <a:t>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The data can be retrieved from a serial port or from an i2c port.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Information and downloads at: </a:t>
            </a:r>
            <a:br>
              <a:rPr lang="en-US" sz="1800" dirty="0"/>
            </a:br>
            <a:r>
              <a:rPr lang="en-US" sz="1800" dirty="0"/>
              <a:t>https://sensirion.com/products/catalog/SPS30/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E136D4A-FB3F-8C0D-A543-B2CBDB0B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76" y="2975795"/>
            <a:ext cx="47529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8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37C43-1DA0-36E2-C3CA-839766581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621" y="3861467"/>
            <a:ext cx="7515103" cy="2111283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+mn-lt"/>
              </a:rPr>
              <a:t>Software extensions for Cforth of Mitch Bradley</a:t>
            </a:r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</a:rPr>
            </a:br>
            <a:r>
              <a:rPr lang="en-US" sz="1800" dirty="0">
                <a:latin typeface="+mn-lt"/>
              </a:rPr>
              <a:t>- A serial port interface to communicate with the sensor.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- A driver for the sensor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- A ring buffer to keep data records.</a:t>
            </a:r>
            <a:br>
              <a:rPr lang="en-US" sz="1800" dirty="0">
                <a:latin typeface="+mn-lt"/>
              </a:rPr>
            </a:br>
            <a:br>
              <a:rPr lang="en-US" sz="1400" dirty="0">
                <a:latin typeface="+mn-lt"/>
              </a:rPr>
            </a:br>
            <a:endParaRPr lang="en-US" sz="1400" dirty="0">
              <a:latin typeface="+mn-lt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1CE3CA7-6774-9EAA-8D0F-5B4F1F36E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21" y="976746"/>
            <a:ext cx="6006564" cy="2452255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Standalone configuration</a:t>
            </a:r>
          </a:p>
          <a:p>
            <a:pPr algn="l"/>
            <a:r>
              <a:rPr lang="en-US" sz="1800" dirty="0"/>
              <a:t>- An ESP32 break out board</a:t>
            </a:r>
            <a:br>
              <a:rPr lang="en-US" sz="1800" dirty="0"/>
            </a:br>
            <a:r>
              <a:rPr lang="en-US" sz="1800" dirty="0"/>
              <a:t>- The SPS30</a:t>
            </a:r>
            <a:br>
              <a:rPr lang="en-US" sz="1800" dirty="0"/>
            </a:br>
            <a:r>
              <a:rPr lang="en-US" sz="1800" dirty="0"/>
              <a:t>- A standard for the SPS30.</a:t>
            </a:r>
            <a:br>
              <a:rPr lang="en-US" sz="1800" dirty="0"/>
            </a:br>
            <a:r>
              <a:rPr lang="en-US" sz="1800" dirty="0"/>
              <a:t>- A power supply to get 5V for the SPS30 and 3V for the ESP32.</a:t>
            </a:r>
            <a:br>
              <a:rPr lang="en-US" sz="1800" dirty="0"/>
            </a:br>
            <a:r>
              <a:rPr lang="en-US" sz="1800" dirty="0"/>
              <a:t>- A female plug ZHR-5 from JST (has very small bus contacts).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1BD2618-D592-1521-28C9-5DD1AE28F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653" y="3943367"/>
            <a:ext cx="2766896" cy="2286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3FE661C-D50C-C915-DD98-5A4D5EC68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653" y="976746"/>
            <a:ext cx="3177815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37C43-1DA0-36E2-C3CA-839766581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350" y="135444"/>
            <a:ext cx="9144000" cy="46759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+mn-lt"/>
              </a:rPr>
              <a:t>Steps for the SPS30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1CE3CA7-6774-9EAA-8D0F-5B4F1F36E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350" y="667909"/>
            <a:ext cx="10190921" cy="6054647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Measuring the particulates involves a little process</a:t>
            </a:r>
          </a:p>
          <a:p>
            <a:pPr algn="l"/>
            <a:r>
              <a:rPr lang="en-US" sz="1800" dirty="0"/>
              <a:t>The first record is shown after 11 seconds and is not very accurate. </a:t>
            </a:r>
          </a:p>
          <a:p>
            <a:pPr algn="l"/>
            <a:r>
              <a:rPr lang="en-US" sz="1800" dirty="0"/>
              <a:t>After 2 cycles the process takes about 3 minutes. That involves:</a:t>
            </a:r>
          </a:p>
          <a:p>
            <a:pPr algn="l"/>
            <a:r>
              <a:rPr lang="en-US" sz="1800" dirty="0"/>
              <a:t>- start-measurements	\ wake up the sensor</a:t>
            </a:r>
          </a:p>
          <a:p>
            <a:pPr algn="l"/>
            <a:r>
              <a:rPr lang="en-US" sz="1800" dirty="0"/>
              <a:t>- wait-for-status-register	 </a:t>
            </a:r>
          </a:p>
          <a:p>
            <a:pPr algn="l"/>
            <a:r>
              <a:rPr lang="en-US" sz="1800" dirty="0"/>
              <a:t>- warming-up		\ to get fresh air inside the sensor</a:t>
            </a:r>
          </a:p>
          <a:p>
            <a:pPr algn="l"/>
            <a:r>
              <a:rPr lang="en-US" sz="1800" dirty="0"/>
              <a:t>- take-samples		\ take 5 samples</a:t>
            </a:r>
          </a:p>
          <a:p>
            <a:pPr algn="l"/>
            <a:r>
              <a:rPr lang="en-US" sz="1800" dirty="0"/>
              <a:t>- Add record to ring buffer 	\ add the average of the 5 samples </a:t>
            </a:r>
          </a:p>
          <a:p>
            <a:pPr algn="l"/>
            <a:r>
              <a:rPr lang="en-US" sz="1800" dirty="0"/>
              <a:t>- wait-and-sleep-sensor	\ Put the SPS30 in sleep mode until 3 minutes have past  </a:t>
            </a:r>
            <a:br>
              <a:rPr lang="en-US" sz="1800" dirty="0"/>
            </a:br>
            <a:r>
              <a:rPr lang="en-US" sz="1800" dirty="0"/>
              <a:t>			\ then the current for the SPS30 drops from 80 mA to 50 </a:t>
            </a:r>
            <a:r>
              <a:rPr lang="en-US" sz="1800" dirty="0" err="1"/>
              <a:t>uA</a:t>
            </a:r>
            <a:endParaRPr lang="en-US" sz="1800" dirty="0"/>
          </a:p>
          <a:p>
            <a:pPr algn="l"/>
            <a:endParaRPr lang="en-US" sz="1400" dirty="0"/>
          </a:p>
          <a:p>
            <a:pPr algn="l"/>
            <a:r>
              <a:rPr lang="en-US" sz="2800" dirty="0"/>
              <a:t>Other tasks at the same time:</a:t>
            </a:r>
          </a:p>
          <a:p>
            <a:pPr algn="l"/>
            <a:r>
              <a:rPr lang="en-US" sz="1800" dirty="0"/>
              <a:t>1</a:t>
            </a:r>
            <a:r>
              <a:rPr lang="en-US" sz="1800"/>
              <a:t>) Run a web server</a:t>
            </a:r>
            <a:endParaRPr lang="en-US" sz="1800" dirty="0"/>
          </a:p>
          <a:p>
            <a:pPr algn="l"/>
            <a:r>
              <a:rPr lang="en-US" sz="1800" dirty="0"/>
              <a:t>2) Communicate with other systems in the network</a:t>
            </a:r>
          </a:p>
          <a:p>
            <a:pPr algn="l"/>
            <a:r>
              <a:rPr lang="en-US" sz="1800" dirty="0"/>
              <a:t>2) Show what is going on</a:t>
            </a:r>
          </a:p>
          <a:p>
            <a:pPr algn="l"/>
            <a:r>
              <a:rPr lang="en-US" sz="1800" dirty="0"/>
              <a:t>3) Allow interactions with the process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AFEDEC9-ACED-D710-0923-AA576299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10" y="4788981"/>
            <a:ext cx="1885950" cy="193357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C282A708-1663-CC95-9711-5613F9EF4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855" y="1561938"/>
            <a:ext cx="1455546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5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DD1A6A3D-055A-8124-FD2E-FBD4517BE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690562"/>
            <a:ext cx="91344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164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462</Words>
  <Application>Microsoft Office PowerPoint</Application>
  <PresentationFormat>Breedbeeld</PresentationFormat>
  <Paragraphs>32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Software extensions for Cforth of Mitch Bradley  - A serial port interface to communicate with the sensor. - A driver for the sensor  - A ring buffer to keep data records.  </vt:lpstr>
      <vt:lpstr>Steps for the SPS30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SPS30 and ESP32 under Cforth</dc:title>
  <dc:creator>josv</dc:creator>
  <cp:lastModifiedBy>josv</cp:lastModifiedBy>
  <cp:revision>172</cp:revision>
  <dcterms:created xsi:type="dcterms:W3CDTF">2022-10-23T11:12:15Z</dcterms:created>
  <dcterms:modified xsi:type="dcterms:W3CDTF">2022-11-12T11:07:30Z</dcterms:modified>
</cp:coreProperties>
</file>