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07"/>
  </p:normalViewPr>
  <p:slideViewPr>
    <p:cSldViewPr snapToGrid="0" snapToObjects="1">
      <p:cViewPr>
        <p:scale>
          <a:sx n="80" d="100"/>
          <a:sy n="80" d="100"/>
        </p:scale>
        <p:origin x="6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6C0BA-1187-5244-A451-84E4FE4E8D86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B7CF0-044F-3340-8222-7A5EEABB74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270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EDDB6D-D191-A049-8BD7-0FFA151ACD74}" type="datetimeFigureOut">
              <a:rPr kumimoji="1" lang="ko-KR" altLang="en-US" smtClean="0"/>
              <a:t>2017. 9. 14.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C03EB1-9DFD-D046-B433-DB92D2ABF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65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2" y="272768"/>
            <a:ext cx="1933575" cy="19335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11607" y="777890"/>
            <a:ext cx="531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latin typeface="Nanum Gothic" charset="-127"/>
                <a:ea typeface="Nanum Gothic" charset="-127"/>
                <a:cs typeface="Nanum Gothic" charset="-127"/>
              </a:rPr>
              <a:t>Monster Locker</a:t>
            </a:r>
            <a:endParaRPr lang="ko-KR" altLang="en-US" sz="5400" b="1" dirty="0">
              <a:ln w="22225">
                <a:solidFill>
                  <a:schemeClr val="accent2"/>
                </a:solidFill>
                <a:prstDash val="solid"/>
              </a:ln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278032" y="3497178"/>
            <a:ext cx="109567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chemeClr val="bg2"/>
                </a:solidFill>
              </a:rPr>
              <a:t>어느날 학교 사물함에서 몬스터들이 튀어나오기 시작함</a:t>
            </a:r>
            <a:endParaRPr kumimoji="1" lang="en-US" altLang="ko-KR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kumimoji="1" lang="en-US" altLang="ko-KR" sz="2800" dirty="0">
              <a:solidFill>
                <a:schemeClr val="bg2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chemeClr val="bg2"/>
                </a:solidFill>
              </a:rPr>
              <a:t>몬스터들은 사물함 주인을 자신의 주인으로 인식</a:t>
            </a:r>
            <a:endParaRPr kumimoji="1" lang="en-US" altLang="ko-KR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kumimoji="1" lang="en-US" altLang="ko-KR" sz="2800" dirty="0">
              <a:solidFill>
                <a:schemeClr val="bg2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chemeClr val="bg2"/>
                </a:solidFill>
              </a:rPr>
              <a:t>몬스터 배틀을 통해 학교 짱이 될 수 있는 상황</a:t>
            </a:r>
            <a:endParaRPr kumimoji="1" lang="ko-KR" altLang="en-US" sz="2800" dirty="0">
              <a:solidFill>
                <a:schemeClr val="bg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3085" y="1789247"/>
            <a:ext cx="2454442" cy="417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세계관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2" y="272768"/>
            <a:ext cx="1933575" cy="19335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11607" y="777890"/>
            <a:ext cx="531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latin typeface="Nanum Gothic" charset="-127"/>
                <a:ea typeface="Nanum Gothic" charset="-127"/>
                <a:cs typeface="Nanum Gothic" charset="-127"/>
              </a:rPr>
              <a:t>Monster Locker</a:t>
            </a:r>
            <a:endParaRPr lang="ko-KR" altLang="en-US" sz="5400" b="1" dirty="0">
              <a:ln w="22225">
                <a:solidFill>
                  <a:schemeClr val="accent2"/>
                </a:solidFill>
                <a:prstDash val="solid"/>
              </a:ln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278032" y="3497178"/>
            <a:ext cx="10956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chemeClr val="bg2"/>
                </a:solidFill>
              </a:rPr>
              <a:t>몬스터 배틀은 상대방의 사물함을 파괴하면 승리</a:t>
            </a:r>
            <a:endParaRPr kumimoji="1" lang="en-US" altLang="ko-KR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kumimoji="1" lang="en-US" altLang="ko-KR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chemeClr val="bg2"/>
                </a:solidFill>
              </a:rPr>
              <a:t>사물함에 물건을 집어넣은뒤 문을 닿고 열면 물건의 특성에 따라 몬스터 출현</a:t>
            </a:r>
            <a:endParaRPr kumimoji="1" lang="en-US" altLang="ko-KR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kumimoji="1" lang="en-US" altLang="ko-KR" sz="2800" dirty="0">
              <a:solidFill>
                <a:schemeClr val="bg2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chemeClr val="bg2"/>
                </a:solidFill>
              </a:rPr>
              <a:t>물건은 특정 이벤트에 따라 랜덤하게 습득 가능</a:t>
            </a:r>
            <a:endParaRPr kumimoji="1" lang="ko-KR" altLang="en-US" sz="2800" dirty="0">
              <a:solidFill>
                <a:schemeClr val="bg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3085" y="1789247"/>
            <a:ext cx="2454442" cy="417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2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2" y="272768"/>
            <a:ext cx="1933575" cy="19335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11607" y="777890"/>
            <a:ext cx="531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latin typeface="Nanum Gothic" charset="-127"/>
                <a:ea typeface="Nanum Gothic" charset="-127"/>
                <a:cs typeface="Nanum Gothic" charset="-127"/>
              </a:rPr>
              <a:t>Monster Locker</a:t>
            </a:r>
            <a:endParaRPr lang="ko-KR" altLang="en-US" sz="5400" b="1" dirty="0">
              <a:ln w="22225">
                <a:solidFill>
                  <a:schemeClr val="accent2"/>
                </a:solidFill>
                <a:prstDash val="solid"/>
              </a:ln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3085" y="1789247"/>
            <a:ext cx="2454442" cy="417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85" y="2489890"/>
            <a:ext cx="1084094" cy="10840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07" y="4691315"/>
            <a:ext cx="1139290" cy="1100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91" y="4691315"/>
            <a:ext cx="1055763" cy="10940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97" y="5402197"/>
            <a:ext cx="1127994" cy="1161882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39912" y="3573984"/>
            <a:ext cx="1064297" cy="10477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anum Gothic" charset="-127"/>
                <a:ea typeface="Nanum Gothic" charset="-127"/>
                <a:cs typeface="Nanum Gothic" charset="-127"/>
              </a:rPr>
              <a:t>ITEM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74" y="2489890"/>
            <a:ext cx="1084094" cy="10840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96" y="4691315"/>
            <a:ext cx="1139290" cy="110038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880" y="4691315"/>
            <a:ext cx="1055763" cy="109407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6" y="5402197"/>
            <a:ext cx="1127994" cy="116188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0738986" y="3573983"/>
            <a:ext cx="1064297" cy="10477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ITEM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827632" y="3850104"/>
            <a:ext cx="0" cy="13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778210" y="3850103"/>
            <a:ext cx="0" cy="13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텍스트 상자 22"/>
          <p:cNvSpPr txBox="1"/>
          <p:nvPr/>
        </p:nvSpPr>
        <p:spPr>
          <a:xfrm>
            <a:off x="5775157" y="3311797"/>
            <a:ext cx="1090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0" dirty="0" smtClean="0">
                <a:solidFill>
                  <a:srgbClr val="C00000"/>
                </a:solidFill>
                <a:latin typeface="HeadLineA" charset="-127"/>
                <a:ea typeface="HeadLineA" charset="-127"/>
                <a:cs typeface="HeadLineA" charset="-127"/>
              </a:rPr>
              <a:t>vs</a:t>
            </a:r>
            <a:endParaRPr kumimoji="1" lang="ko-KR" altLang="en-US" sz="8000" dirty="0">
              <a:solidFill>
                <a:srgbClr val="C0000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cxnSp>
        <p:nvCxnSpPr>
          <p:cNvPr id="25" name="구부러진 연결선[U] 24"/>
          <p:cNvCxnSpPr>
            <a:stCxn id="10" idx="0"/>
            <a:endCxn id="3" idx="1"/>
          </p:cNvCxnSpPr>
          <p:nvPr/>
        </p:nvCxnSpPr>
        <p:spPr>
          <a:xfrm rot="5400000" flipH="1" flipV="1">
            <a:off x="1907800" y="2196199"/>
            <a:ext cx="542047" cy="221352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7" name="구부러진 연결선[U] 26"/>
          <p:cNvCxnSpPr>
            <a:stCxn id="21" idx="0"/>
            <a:endCxn id="15" idx="3"/>
          </p:cNvCxnSpPr>
          <p:nvPr/>
        </p:nvCxnSpPr>
        <p:spPr>
          <a:xfrm rot="16200000" flipV="1">
            <a:off x="10023879" y="2326726"/>
            <a:ext cx="542046" cy="19524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9889095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43</TotalTime>
  <Words>57</Words>
  <Application>Microsoft Macintosh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휴먼매직체</vt:lpstr>
      <vt:lpstr>Gill Sans MT</vt:lpstr>
      <vt:lpstr>HeadLineA</vt:lpstr>
      <vt:lpstr>Nanum Gothic</vt:lpstr>
      <vt:lpstr>Arial</vt:lpstr>
      <vt:lpstr>소포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김홍일</dc:creator>
  <cp:lastModifiedBy>김홍일</cp:lastModifiedBy>
  <cp:revision>6</cp:revision>
  <dcterms:created xsi:type="dcterms:W3CDTF">2017-09-14T05:14:24Z</dcterms:created>
  <dcterms:modified xsi:type="dcterms:W3CDTF">2017-09-14T05:57:34Z</dcterms:modified>
</cp:coreProperties>
</file>