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321" r:id="rId3"/>
    <p:sldId id="307" r:id="rId4"/>
    <p:sldId id="316" r:id="rId5"/>
    <p:sldId id="318" r:id="rId6"/>
    <p:sldId id="322" r:id="rId7"/>
    <p:sldId id="3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6B"/>
    <a:srgbClr val="F56E4B"/>
    <a:srgbClr val="B1D245"/>
    <a:srgbClr val="EFC252"/>
    <a:srgbClr val="509D93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0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rgbClr val="B1D245"/>
                </a:solidFill>
                <a:latin typeface="+mj-ea"/>
              </a:rPr>
              <a:t>S</a:t>
            </a:r>
            <a:r>
              <a:rPr lang="en-US" altLang="ko-KR" sz="4800" b="1" dirty="0" err="1">
                <a:solidFill>
                  <a:srgbClr val="59606B"/>
                </a:solidFill>
                <a:latin typeface="+mj-ea"/>
              </a:rPr>
              <a:t>lime</a:t>
            </a:r>
            <a:r>
              <a:rPr lang="en-US" altLang="ko-KR" sz="4800" b="1" dirty="0" err="1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4800" b="1" dirty="0" err="1">
                <a:solidFill>
                  <a:srgbClr val="59606B"/>
                </a:solidFill>
                <a:latin typeface="+mj-ea"/>
              </a:rPr>
              <a:t>reak</a:t>
            </a:r>
            <a:endParaRPr lang="ko-KR" altLang="en-US" sz="48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/>
          </a:bodyPr>
          <a:lstStyle/>
          <a:p>
            <a:pPr algn="dist"/>
            <a:r>
              <a:rPr lang="ko-KR" altLang="en-US" b="1" dirty="0">
                <a:solidFill>
                  <a:srgbClr val="59606B"/>
                </a:solidFill>
                <a:latin typeface="+mj-ea"/>
                <a:ea typeface="+mj-ea"/>
              </a:rPr>
              <a:t>슬라임 깨부시기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664087" y="5049155"/>
            <a:ext cx="4351869" cy="543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 김홍일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4187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컨셉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3056" y="3886301"/>
            <a:ext cx="24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개발 범위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9941" y="3886301"/>
            <a:ext cx="18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개발 계획 대비 현재 진행 상황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5420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2659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rgbClr val="B1D245"/>
                </a:solidFill>
                <a:latin typeface="+mn-ea"/>
              </a:rPr>
              <a:t>S</a:t>
            </a:r>
            <a:r>
              <a:rPr lang="en-US" altLang="ko-KR" sz="4800" b="1" dirty="0" err="1">
                <a:solidFill>
                  <a:srgbClr val="59606B"/>
                </a:solidFill>
                <a:latin typeface="+mn-ea"/>
              </a:rPr>
              <a:t>lime</a:t>
            </a:r>
            <a:r>
              <a:rPr lang="en-US" altLang="ko-KR" sz="4800" b="1" dirty="0" err="1">
                <a:solidFill>
                  <a:srgbClr val="F56E4B"/>
                </a:solidFill>
                <a:latin typeface="+mn-ea"/>
              </a:rPr>
              <a:t>B</a:t>
            </a:r>
            <a:r>
              <a:rPr lang="en-US" altLang="ko-KR" sz="4800" b="1" dirty="0" err="1">
                <a:solidFill>
                  <a:srgbClr val="59606B"/>
                </a:solidFill>
                <a:latin typeface="+mn-ea"/>
              </a:rPr>
              <a:t>reak</a:t>
            </a:r>
            <a:endParaRPr lang="ko-KR" altLang="en-US" sz="4800" dirty="0">
              <a:solidFill>
                <a:srgbClr val="59606B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833735-E186-4731-898F-CCE7D4A21BB2}"/>
              </a:ext>
            </a:extLst>
          </p:cNvPr>
          <p:cNvSpPr txBox="1"/>
          <p:nvPr/>
        </p:nvSpPr>
        <p:spPr>
          <a:xfrm>
            <a:off x="7842160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186B1B-65C5-4531-A740-954A35D3429E}"/>
              </a:ext>
            </a:extLst>
          </p:cNvPr>
          <p:cNvSpPr txBox="1"/>
          <p:nvPr/>
        </p:nvSpPr>
        <p:spPr>
          <a:xfrm>
            <a:off x="10076455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A9B629-13EB-4F54-98C7-2B428D2E582F}"/>
              </a:ext>
            </a:extLst>
          </p:cNvPr>
          <p:cNvSpPr txBox="1"/>
          <p:nvPr/>
        </p:nvSpPr>
        <p:spPr>
          <a:xfrm>
            <a:off x="7504284" y="3889413"/>
            <a:ext cx="20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Commits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E3A8D0-01D8-4E6A-A3F8-EC770F3ED590}"/>
              </a:ext>
            </a:extLst>
          </p:cNvPr>
          <p:cNvSpPr txBox="1"/>
          <p:nvPr/>
        </p:nvSpPr>
        <p:spPr>
          <a:xfrm>
            <a:off x="9993083" y="3895309"/>
            <a:ext cx="20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15660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범위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계획 대비 현재 진행 상황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Git Commits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6573" y="1448859"/>
            <a:ext cx="90159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rgbClr val="B1D245"/>
                </a:solidFill>
                <a:latin typeface="+mn-ea"/>
              </a:rPr>
              <a:t>S</a:t>
            </a:r>
            <a:r>
              <a:rPr lang="en-US" altLang="ko-KR" sz="3200" b="1" dirty="0" err="1">
                <a:solidFill>
                  <a:srgbClr val="59606B"/>
                </a:solidFill>
                <a:latin typeface="+mj-ea"/>
              </a:rPr>
              <a:t>lime</a:t>
            </a:r>
            <a:r>
              <a:rPr lang="en-US" altLang="ko-KR" sz="3200" b="1" dirty="0" err="1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3200" b="1" dirty="0" err="1">
                <a:solidFill>
                  <a:srgbClr val="59606B"/>
                </a:solidFill>
                <a:latin typeface="+mj-ea"/>
              </a:rPr>
              <a:t>reak</a:t>
            </a:r>
            <a:endParaRPr lang="en-US" altLang="ko-KR" sz="32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마을로 침공하는 </a:t>
            </a:r>
            <a:r>
              <a:rPr lang="ko-KR" altLang="en-US" sz="4000" b="1" u="sng" dirty="0">
                <a:solidFill>
                  <a:srgbClr val="B1D245"/>
                </a:solidFill>
                <a:latin typeface="+mj-ea"/>
              </a:rPr>
              <a:t>슬라임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</a:t>
            </a:r>
            <a:r>
              <a:rPr lang="ko-KR" altLang="en-US" sz="4000" b="1" u="sng" dirty="0">
                <a:solidFill>
                  <a:srgbClr val="F56E4B"/>
                </a:solidFill>
                <a:latin typeface="+mj-ea"/>
              </a:rPr>
              <a:t>깨부셔라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!!!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6944" y="3882837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영웅을 움직이고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3420145"/>
            <a:ext cx="1019233" cy="10192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4478797"/>
            <a:ext cx="988542" cy="9885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138778" y="4966533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조준해서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9"/>
          <a:stretch/>
        </p:blipFill>
        <p:spPr>
          <a:xfrm>
            <a:off x="2438402" y="5467339"/>
            <a:ext cx="965204" cy="10451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19553" y="5838515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</a:t>
            </a:r>
            <a:r>
              <a:rPr lang="ko-KR" altLang="en-US" b="1" dirty="0">
                <a:solidFill>
                  <a:srgbClr val="F56E4B"/>
                </a:solidFill>
                <a:latin typeface="+mj-ea"/>
              </a:rPr>
              <a:t>깨부시자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1774561-1EFA-4CE3-83CD-A622827BB6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19" y="3491224"/>
            <a:ext cx="6096000" cy="28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개발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33059"/>
              </p:ext>
            </p:extLst>
          </p:nvPr>
        </p:nvGraphicFramePr>
        <p:xfrm>
          <a:off x="1978649" y="1493042"/>
          <a:ext cx="9758922" cy="518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3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28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7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최소 범위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추가 범위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83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방향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좌우상하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대각선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방향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마우스 방향에 맞추어 처리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마우스로 사격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마우스 방향으로 총알 발사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마우스 방향에 따른 캐릭터 무기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방향 회전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캐릭터 기술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왼쪽 마우스 버튼 클릭시 총알 발사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오른쪽 마우스 버튼 클릭시 폭탄 던지기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적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슬라임 종류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개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스테이지 종류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슬라임에 색깔을 사용한 구분을 두어 죽으면 하위 슬라임으로 분할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적 </a:t>
                      </a:r>
                      <a:r>
                        <a:rPr lang="en-US" altLang="ko-KR" sz="1200" dirty="0"/>
                        <a:t>AI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마을을 향해 최소 경로로 돌진한다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최소 경로로 돌진하면서 이리저리 랜덤하게 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시간 증가 시 슬라임 리스폰 확률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체력 및 이동속도 증가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시간 증가시 다양한 상위 레벨의 슬라임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6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마을 피격시 마을 체력 감소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슬라임 제거마다 점수 획득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초당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점 획득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레벨 증가시 슬라임 능력치 증가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슬라임 총알 피격시 뒤로 밀리는 넉백효과</a:t>
                      </a:r>
                      <a:endParaRPr lang="en-US" altLang="ko-KR" sz="12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슬라임 제거시 일정 확률로 골드 드랍</a:t>
                      </a:r>
                      <a:endParaRPr lang="en-US" altLang="ko-KR" sz="12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골드를 이용한 타워 설치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대기방 배경음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전투 배경음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사격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캐릭터 걷는 소리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총알 피격 소리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슬라임 터지는 소리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사격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캐릭터 이동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슬라임 이동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슬라임 터지기 등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약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종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미사일 투하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수류탄 등 다양한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452B2FB5-50EF-4781-9154-B181DF304C80}"/>
              </a:ext>
            </a:extLst>
          </p:cNvPr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계획 대비 현재 진행 상황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Git Commits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37792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0" y="1017060"/>
            <a:ext cx="7178149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개발 계획 대비 현재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20643"/>
              </p:ext>
            </p:extLst>
          </p:nvPr>
        </p:nvGraphicFramePr>
        <p:xfrm>
          <a:off x="1978649" y="1393294"/>
          <a:ext cx="9800947" cy="53651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2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6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2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자료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리소스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사운드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수집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9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캐릭터 오브젝트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사용자 입력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마우스 방향에 따른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방향 이미지 처리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키보드를 이용한 이동과 이동 애니메이션 구현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마우스 방향에 따른 캐릭터 무기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360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도 회전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대기방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랭킹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대기방 씬의 </a:t>
                      </a:r>
                      <a:r>
                        <a:rPr lang="en-US" altLang="ko-KR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UI</a:t>
                      </a:r>
                      <a:r>
                        <a:rPr lang="ko-KR" alt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구현</a:t>
                      </a:r>
                      <a:endParaRPr lang="en-US" altLang="ko-KR" sz="12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 입출력을 통한 랭킹 시스템 구현</a:t>
                      </a:r>
                      <a:endParaRPr lang="ko-KR" altLang="en-U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마을 오브젝트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슬라임 오브젝트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시간의 흐름에 따른 슬라임 레벨 디자인</a:t>
                      </a:r>
                      <a:endParaRPr lang="en-US" altLang="ko-KR" sz="12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마을을 향해 뛰어가는 슬라임 </a:t>
                      </a:r>
                      <a:r>
                        <a:rPr lang="en-US" altLang="ko-KR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AI </a:t>
                      </a:r>
                      <a:r>
                        <a:rPr lang="ko-KR" alt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구현 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3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총알 오브젝트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마우스 커서 방향을 향해 날아가는 총알 오브젝트 구현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슬라임과 총알의 충돌 처리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-&gt;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슬라임 체력 감소 구현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슬라임과 마을의 충돌 처리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슬라임 죽을시 폭발하는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맵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세부 </a:t>
                      </a:r>
                      <a:r>
                        <a:rPr lang="en-US" altLang="ko-KR" sz="1200" dirty="0"/>
                        <a:t>UI,</a:t>
                      </a:r>
                      <a:r>
                        <a:rPr lang="ko-KR" altLang="en-US" sz="1200" dirty="0"/>
                        <a:t> 랭킹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전투 씬에서의 맵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 마을 체력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 총알 갯수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 점수 판등의 기능 구현 및 </a:t>
                      </a:r>
                      <a:r>
                        <a:rPr lang="en-US" altLang="ko-KR" sz="1200" baseline="0" dirty="0"/>
                        <a:t>UI </a:t>
                      </a:r>
                      <a:r>
                        <a:rPr lang="ko-KR" altLang="en-US" sz="1200" baseline="0" dirty="0"/>
                        <a:t>추가</a:t>
                      </a:r>
                      <a:endParaRPr lang="en-US" altLang="ko-KR" sz="1200" baseline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게임 종료시 점수 랭킹 비교를 통한 입력 씬 구현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파일 입출력</a:t>
                      </a:r>
                      <a:r>
                        <a:rPr lang="en-US" altLang="ko-KR" sz="1200" baseline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세부 사항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추가범위 구현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각 상황에 맞는 사운드 추가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추가 범위 구현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넉백 효과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타워 설치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A7091A04-F4A8-44F0-B60F-933D98DD5EAB}"/>
              </a:ext>
            </a:extLst>
          </p:cNvPr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범위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 대비 현재 진행 상황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Git Commits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9994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 Commits</a:t>
            </a:r>
            <a:endParaRPr lang="ko-KR" altLang="en-US" sz="20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7B844B96-862E-4A0E-97D3-DF2AC5BCF13C}"/>
              </a:ext>
            </a:extLst>
          </p:cNvPr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범위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계획 대비 현재 진행 상황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Commits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186925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438402" y="1755442"/>
            <a:ext cx="7942581" cy="3687944"/>
          </a:xfrm>
        </p:spPr>
        <p:txBody>
          <a:bodyPr>
            <a:noAutofit/>
          </a:bodyPr>
          <a:lstStyle/>
          <a:p>
            <a:r>
              <a:rPr lang="ko-KR" altLang="en-US" sz="8000" b="1" dirty="0">
                <a:solidFill>
                  <a:srgbClr val="59606B"/>
                </a:solidFill>
              </a:rPr>
              <a:t>감사합니다</a:t>
            </a:r>
            <a:r>
              <a:rPr lang="en-US" altLang="ko-KR" sz="8000" b="1" dirty="0">
                <a:solidFill>
                  <a:srgbClr val="59606B"/>
                </a:solidFill>
              </a:rPr>
              <a:t>.</a:t>
            </a:r>
            <a:endParaRPr lang="ko-KR" altLang="en-US" sz="8000" b="1" dirty="0">
              <a:solidFill>
                <a:srgbClr val="59606B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0EFE327A-F7C2-466E-A9EB-F2C346E0F97A}"/>
              </a:ext>
            </a:extLst>
          </p:cNvPr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범위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계획 대비 현재 진행 상황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Git Commits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2141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552</Words>
  <Application>Microsoft Macintosh PowerPoint</Application>
  <PresentationFormat>와이드스크린</PresentationFormat>
  <Paragraphs>151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Aharoni</vt:lpstr>
      <vt:lpstr>Arial</vt:lpstr>
      <vt:lpstr>Calibri</vt:lpstr>
      <vt:lpstr>Calibri Light</vt:lpstr>
      <vt:lpstr>Office 테마</vt:lpstr>
      <vt:lpstr>SlimeBreak</vt:lpstr>
      <vt:lpstr>PowerPoint 프레젠테이션</vt:lpstr>
      <vt:lpstr>게임 컨셉</vt:lpstr>
      <vt:lpstr>개발 범위</vt:lpstr>
      <vt:lpstr>개발 계획 대비 현재 상황</vt:lpstr>
      <vt:lpstr>Git Commits</vt:lpstr>
      <vt:lpstr>감사합니다.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218</cp:revision>
  <cp:lastPrinted>2017-10-11T03:36:02Z</cp:lastPrinted>
  <dcterms:created xsi:type="dcterms:W3CDTF">2016-01-11T04:43:00Z</dcterms:created>
  <dcterms:modified xsi:type="dcterms:W3CDTF">2017-11-21T13:24:42Z</dcterms:modified>
</cp:coreProperties>
</file>