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307" r:id="rId3"/>
    <p:sldId id="316" r:id="rId4"/>
    <p:sldId id="32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F56E4B"/>
    <a:srgbClr val="B1D245"/>
    <a:srgbClr val="EFC252"/>
    <a:srgbClr val="509D93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rgbClr val="B1D245"/>
                </a:solidFill>
                <a:latin typeface="+mj-ea"/>
              </a:rPr>
              <a:t>S</a:t>
            </a:r>
            <a:r>
              <a:rPr lang="en-US" altLang="ko-KR" sz="4800" b="1" dirty="0" err="1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4800" b="1" dirty="0" err="1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4800" b="1" dirty="0" err="1">
                <a:solidFill>
                  <a:srgbClr val="59606B"/>
                </a:solidFill>
                <a:latin typeface="+mj-ea"/>
              </a:rPr>
              <a:t>reak</a:t>
            </a:r>
            <a:endParaRPr lang="ko-KR" altLang="en-US" sz="48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/>
          </a:bodyPr>
          <a:lstStyle/>
          <a:p>
            <a:pPr algn="dist"/>
            <a:r>
              <a:rPr lang="ko-KR" altLang="en-US" b="1" dirty="0">
                <a:solidFill>
                  <a:srgbClr val="59606B"/>
                </a:solidFill>
                <a:latin typeface="+mj-ea"/>
                <a:ea typeface="+mj-ea"/>
              </a:rPr>
              <a:t>슬라임 깨부시기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664087" y="5049155"/>
            <a:ext cx="4351869" cy="543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 김홍일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진척도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후기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6573" y="1448859"/>
            <a:ext cx="90159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rgbClr val="B1D245"/>
                </a:solidFill>
                <a:latin typeface="+mn-ea"/>
              </a:rPr>
              <a:t>S</a:t>
            </a:r>
            <a:r>
              <a:rPr lang="en-US" altLang="ko-KR" sz="3200" b="1" dirty="0" err="1">
                <a:solidFill>
                  <a:srgbClr val="59606B"/>
                </a:solidFill>
                <a:latin typeface="+mj-ea"/>
              </a:rPr>
              <a:t>lime</a:t>
            </a:r>
            <a:r>
              <a:rPr lang="en-US" altLang="ko-KR" sz="3200" b="1" dirty="0" err="1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3200" b="1" dirty="0" err="1">
                <a:solidFill>
                  <a:srgbClr val="59606B"/>
                </a:solidFill>
                <a:latin typeface="+mj-ea"/>
              </a:rPr>
              <a:t>reak</a:t>
            </a:r>
            <a:endParaRPr lang="en-US" altLang="ko-KR" sz="32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마을로 침공하는 </a:t>
            </a:r>
            <a:r>
              <a:rPr lang="ko-KR" altLang="en-US" sz="4000" b="1" u="sng" dirty="0">
                <a:solidFill>
                  <a:srgbClr val="B1D245"/>
                </a:solidFill>
                <a:latin typeface="+mj-ea"/>
              </a:rPr>
              <a:t>슬라임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sz="4000" b="1" u="sng" dirty="0">
                <a:solidFill>
                  <a:srgbClr val="F56E4B"/>
                </a:solidFill>
                <a:latin typeface="+mj-ea"/>
              </a:rPr>
              <a:t>깨부셔라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!!!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6944" y="3882837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영웅을 움직이고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3420145"/>
            <a:ext cx="1019233" cy="10192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4478797"/>
            <a:ext cx="988542" cy="98854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138778" y="4966533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조준해서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9"/>
          <a:stretch/>
        </p:blipFill>
        <p:spPr>
          <a:xfrm>
            <a:off x="2438402" y="5467339"/>
            <a:ext cx="965204" cy="10451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19553" y="5838515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</a:t>
            </a:r>
            <a:r>
              <a:rPr lang="ko-KR" altLang="en-US" b="1" dirty="0">
                <a:solidFill>
                  <a:srgbClr val="F56E4B"/>
                </a:solidFill>
                <a:latin typeface="+mj-ea"/>
              </a:rPr>
              <a:t>깨부시자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74561-1EFA-4CE3-83CD-A622827BB6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19" y="3491224"/>
            <a:ext cx="6096000" cy="28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개발 진척도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64579"/>
              </p:ext>
            </p:extLst>
          </p:nvPr>
        </p:nvGraphicFramePr>
        <p:xfrm>
          <a:off x="1978649" y="1493042"/>
          <a:ext cx="9758922" cy="5070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3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6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최소 범위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추가 범위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3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방향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좌우상하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대각선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방향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마우스 방향에 맞추어 처리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마우스로 사격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마우스 방향으로 총알 발사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마우스 방향에 따른 캐릭터 무기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방향 회전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캐릭터 기술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왼쪽 마우스 버튼 클릭시 총알 발사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오른쪽 마우스 버튼 클릭시 폭탄 던지기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적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슬라임 종류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개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스테이지 종류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슬라임에 색깔을 사용한 구분을 두어 죽으면 하위 슬라임으로 분할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적 </a:t>
                      </a:r>
                      <a:r>
                        <a:rPr lang="en-US" altLang="ko-KR" sz="1200" dirty="0"/>
                        <a:t>AI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마을을 향해 최소 경로로 돌진한다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최소 경로로 돌진하면서 이리저리 랜덤하게 뛴다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시간 증가 시 슬라임 리스폰 확률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체력 및 이동속도 증가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시간 증가시 다양한 상위 레벨의 슬라임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6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게임 기능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마을 피격시 마을 체력 감소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슬라임 제거마다 점수 획득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레벨 증가시 슬라임 능력치 증가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슬라임 총알 피격시 뒤로 밀리는 넉백효과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슬라임 제거시 일정 확률로 골드 드랍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골드를 이용한 타워 설치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전투 배경음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사격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캐릭터 걷는 소리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총알 피격 소리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슬라임 터지는 소리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5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25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사격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캐릭터 이동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슬라임 이동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 슬라임 터지기 등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약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종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미사일 투하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수류탄 등 다양한 모션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6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2CC1AC5F-7A7D-493D-BC25-1F989132C735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진척도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후기</a:t>
            </a:r>
          </a:p>
        </p:txBody>
      </p:sp>
    </p:spTree>
    <p:extLst>
      <p:ext uri="{BB962C8B-B14F-4D97-AF65-F5344CB8AC3E}">
        <p14:creationId xmlns:p14="http://schemas.microsoft.com/office/powerpoint/2010/main" val="37792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I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M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2"/>
              </a:solidFill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10368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DD60380-E795-4B85-AB3C-08E89E184ACA}"/>
              </a:ext>
            </a:extLst>
          </p:cNvPr>
          <p:cNvSpPr txBox="1"/>
          <p:nvPr/>
        </p:nvSpPr>
        <p:spPr>
          <a:xfrm>
            <a:off x="6550426" y="262467"/>
            <a:ext cx="5386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개발 진척도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후기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3A9A02-EB81-40BD-80CB-CBDCFDCC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후기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306916-1848-4C85-A64B-A4591F74E606}"/>
              </a:ext>
            </a:extLst>
          </p:cNvPr>
          <p:cNvSpPr/>
          <p:nvPr/>
        </p:nvSpPr>
        <p:spPr>
          <a:xfrm>
            <a:off x="2438402" y="1981199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+mj-ea"/>
              </a:rPr>
              <a:t>잘된 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02F600-185C-422D-80CB-2448A5166921}"/>
              </a:ext>
            </a:extLst>
          </p:cNvPr>
          <p:cNvSpPr/>
          <p:nvPr/>
        </p:nvSpPr>
        <p:spPr>
          <a:xfrm>
            <a:off x="2438402" y="4138138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+mj-ea"/>
              </a:rPr>
              <a:t>아쉬운 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146AC6-6968-4887-85BC-BD02036149A0}"/>
              </a:ext>
            </a:extLst>
          </p:cNvPr>
          <p:cNvSpPr/>
          <p:nvPr/>
        </p:nvSpPr>
        <p:spPr>
          <a:xfrm>
            <a:off x="2438402" y="2533131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8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 움직임 등 잘 삼각함수를 잘 이용한 거 같다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38BC3-D120-402D-B5D9-15E679E9EFA1}"/>
              </a:ext>
            </a:extLst>
          </p:cNvPr>
          <p:cNvSpPr/>
          <p:nvPr/>
        </p:nvSpPr>
        <p:spPr>
          <a:xfrm>
            <a:off x="2438402" y="3059668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총알 피격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슬라임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터지기등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적절한 이펙트와 애니메이션을 구현했다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B51D57-862C-4F84-833C-1DE63AA060F8}"/>
              </a:ext>
            </a:extLst>
          </p:cNvPr>
          <p:cNvSpPr/>
          <p:nvPr/>
        </p:nvSpPr>
        <p:spPr>
          <a:xfrm>
            <a:off x="2438402" y="4840871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맵 등 좀 더 디자인적으로 예쁘지 못해서 아쉽다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23FF52-273F-4E86-B0C4-B210FC836D90}"/>
              </a:ext>
            </a:extLst>
          </p:cNvPr>
          <p:cNvSpPr/>
          <p:nvPr/>
        </p:nvSpPr>
        <p:spPr>
          <a:xfrm>
            <a:off x="2438402" y="5521616"/>
            <a:ext cx="8174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레벨 기획 등 좀 더 밸런스가 적절하게 유지됐으면 좋겠다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25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298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SlimeBreak</vt:lpstr>
      <vt:lpstr>게임 소개</vt:lpstr>
      <vt:lpstr>개발 진척도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adunstudio</cp:lastModifiedBy>
  <cp:revision>219</cp:revision>
  <cp:lastPrinted>2017-10-11T03:36:02Z</cp:lastPrinted>
  <dcterms:created xsi:type="dcterms:W3CDTF">2016-01-11T04:43:00Z</dcterms:created>
  <dcterms:modified xsi:type="dcterms:W3CDTF">2017-12-26T14:28:51Z</dcterms:modified>
</cp:coreProperties>
</file>