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FF66"/>
    <a:srgbClr val="0099FF"/>
    <a:srgbClr val="6699FF"/>
    <a:srgbClr val="008080"/>
    <a:srgbClr val="009999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093-2D16-4319-B620-DE1CF3F3390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093-2D16-4319-B620-DE1CF3F3390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4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093-2D16-4319-B620-DE1CF3F3390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3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093-2D16-4319-B620-DE1CF3F3390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4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093-2D16-4319-B620-DE1CF3F3390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7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093-2D16-4319-B620-DE1CF3F3390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2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093-2D16-4319-B620-DE1CF3F3390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4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093-2D16-4319-B620-DE1CF3F3390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6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093-2D16-4319-B620-DE1CF3F3390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7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093-2D16-4319-B620-DE1CF3F3390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093-2D16-4319-B620-DE1CF3F3390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9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BE093-2D16-4319-B620-DE1CF3F3390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4.svg"/><Relationship Id="rId18" Type="http://schemas.openxmlformats.org/officeDocument/2006/relationships/image" Target="../media/image230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27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0.sv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202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232" y="0"/>
            <a:ext cx="12191999" cy="685800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02702" y="1301581"/>
            <a:ext cx="3711849" cy="292154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07" y="2009690"/>
            <a:ext cx="1245622" cy="5769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2" y="2905239"/>
            <a:ext cx="1370512" cy="4440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556" y="2089354"/>
            <a:ext cx="1092839" cy="319586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2203939" y="2443059"/>
            <a:ext cx="3802" cy="406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020700" y="2441893"/>
            <a:ext cx="3802" cy="406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03939" y="2849443"/>
            <a:ext cx="181866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04399" y="2848277"/>
            <a:ext cx="0" cy="423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329" y="3349285"/>
            <a:ext cx="1638371" cy="63253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40" y="1301581"/>
            <a:ext cx="568411" cy="56841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438696" y="329513"/>
            <a:ext cx="6275510" cy="612071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46" y="3405365"/>
            <a:ext cx="952549" cy="952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818" y="3385989"/>
            <a:ext cx="952549" cy="952549"/>
          </a:xfrm>
          <a:prstGeom prst="rect">
            <a:avLst/>
          </a:prstGeom>
        </p:spPr>
      </p:pic>
      <p:pic>
        <p:nvPicPr>
          <p:cNvPr id="30" name="Graphic 53" descr="Crawler resource icon for the AWS Glue service.">
            <a:extLst>
              <a:ext uri="{FF2B5EF4-FFF2-40B4-BE49-F238E27FC236}">
                <a16:creationId xmlns:a16="http://schemas.microsoft.com/office/drawing/2014/main" xmlns="" id="{BF2EF803-75CA-4822-AC84-2355412B96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736044" y="2312990"/>
            <a:ext cx="707554" cy="457200"/>
          </a:xfrm>
          <a:prstGeom prst="rect">
            <a:avLst/>
          </a:prstGeom>
        </p:spPr>
      </p:pic>
      <p:pic>
        <p:nvPicPr>
          <p:cNvPr id="31" name="Graphic 6" descr="AWS Glue service icon.">
            <a:extLst>
              <a:ext uri="{FF2B5EF4-FFF2-40B4-BE49-F238E27FC236}">
                <a16:creationId xmlns:a16="http://schemas.microsoft.com/office/drawing/2014/main" xmlns="" id="{20009679-9FF5-4367-8848-81028E416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/>
        </p:blipFill>
        <p:spPr bwMode="auto">
          <a:xfrm>
            <a:off x="8407938" y="23129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55" descr="AWS Glue Data Catalog resource icon for the AWS Glue service.">
            <a:extLst>
              <a:ext uri="{FF2B5EF4-FFF2-40B4-BE49-F238E27FC236}">
                <a16:creationId xmlns:a16="http://schemas.microsoft.com/office/drawing/2014/main" xmlns="" id="{118AEBA6-B174-4027-9F75-4D03C7AEB8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672716" y="1055308"/>
            <a:ext cx="457200" cy="457200"/>
          </a:xfrm>
          <a:prstGeom prst="rect">
            <a:avLst/>
          </a:prstGeom>
        </p:spPr>
      </p:pic>
      <p:pic>
        <p:nvPicPr>
          <p:cNvPr id="33" name="Graphic 53" descr="Crawler resource icon for the AWS Glue service.">
            <a:extLst>
              <a:ext uri="{FF2B5EF4-FFF2-40B4-BE49-F238E27FC236}">
                <a16:creationId xmlns:a16="http://schemas.microsoft.com/office/drawing/2014/main" xmlns="" id="{BF2EF803-75CA-4822-AC84-2355412B96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901316" y="2312990"/>
            <a:ext cx="707554" cy="457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124" y="292273"/>
            <a:ext cx="1155181" cy="84462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672269" y="2709860"/>
            <a:ext cx="86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Crawler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74218" y="2697116"/>
            <a:ext cx="85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Crawler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079965" y="2949722"/>
            <a:ext cx="3802" cy="406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267556" y="2945146"/>
            <a:ext cx="3802" cy="406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74501" y="4363897"/>
            <a:ext cx="117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Raw Storage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6249" y="4401137"/>
            <a:ext cx="1172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Transformed Storage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24">
            <a:extLst>
              <a:ext uri="{FF2B5EF4-FFF2-40B4-BE49-F238E27FC236}">
                <a16:creationId xmlns:a16="http://schemas.microsoft.com/office/drawing/2014/main" xmlns="" id="{1AE5850E-13B3-48A3-95E4-9C2ABD35A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95" y="1542287"/>
            <a:ext cx="1075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sp>
        <p:nvSpPr>
          <p:cNvPr id="44" name="TextBox 24">
            <a:extLst>
              <a:ext uri="{FF2B5EF4-FFF2-40B4-BE49-F238E27FC236}">
                <a16:creationId xmlns:a16="http://schemas.microsoft.com/office/drawing/2014/main" xmlns="" id="{1AE5850E-13B3-48A3-95E4-9C2ABD35A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905" y="3081383"/>
            <a:ext cx="10751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Glue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14" descr="Amazon Athena service icon.">
            <a:extLst>
              <a:ext uri="{FF2B5EF4-FFF2-40B4-BE49-F238E27FC236}">
                <a16:creationId xmlns:a16="http://schemas.microsoft.com/office/drawing/2014/main" xmlns="" id="{396DAAA0-B2D5-4276-98CA-63696F5D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/>
        </p:blipFill>
        <p:spPr bwMode="auto">
          <a:xfrm>
            <a:off x="9961770" y="11979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3" descr="Amazon Redshift service icon.">
            <a:extLst>
              <a:ext uri="{FF2B5EF4-FFF2-40B4-BE49-F238E27FC236}">
                <a16:creationId xmlns:a16="http://schemas.microsoft.com/office/drawing/2014/main" xmlns="" id="{F1C23086-EC84-CB4E-BB00-6843C7A21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/>
        </p:blipFill>
        <p:spPr bwMode="auto">
          <a:xfrm>
            <a:off x="9980648" y="251364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Curved Connector 47"/>
          <p:cNvCxnSpPr>
            <a:stCxn id="15" idx="3"/>
          </p:cNvCxnSpPr>
          <p:nvPr/>
        </p:nvCxnSpPr>
        <p:spPr>
          <a:xfrm>
            <a:off x="1358280" y="3127262"/>
            <a:ext cx="973952" cy="53829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>
            <a:off x="4070797" y="3710521"/>
            <a:ext cx="1454346" cy="271300"/>
          </a:xfrm>
          <a:prstGeom prst="curvedConnector3">
            <a:avLst>
              <a:gd name="adj1" fmla="val 4886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5824886" y="1197962"/>
            <a:ext cx="847830" cy="1080666"/>
          </a:xfrm>
          <a:custGeom>
            <a:avLst/>
            <a:gdLst>
              <a:gd name="connsiteX0" fmla="*/ 0 w 280086"/>
              <a:gd name="connsiteY0" fmla="*/ 1268627 h 1268627"/>
              <a:gd name="connsiteX1" fmla="*/ 280086 w 280086"/>
              <a:gd name="connsiteY1" fmla="*/ 0 h 126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086" h="1268627">
                <a:moveTo>
                  <a:pt x="0" y="1268627"/>
                </a:moveTo>
                <a:cubicBezTo>
                  <a:pt x="14416" y="760627"/>
                  <a:pt x="28832" y="252627"/>
                  <a:pt x="280086" y="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urved Connector 54"/>
          <p:cNvCxnSpPr/>
          <p:nvPr/>
        </p:nvCxnSpPr>
        <p:spPr>
          <a:xfrm>
            <a:off x="7673286" y="2462915"/>
            <a:ext cx="660314" cy="38652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Arc 57"/>
          <p:cNvSpPr/>
          <p:nvPr/>
        </p:nvSpPr>
        <p:spPr>
          <a:xfrm>
            <a:off x="5863670" y="1190335"/>
            <a:ext cx="2752066" cy="2209047"/>
          </a:xfrm>
          <a:prstGeom prst="arc">
            <a:avLst>
              <a:gd name="adj1" fmla="val 16200000"/>
              <a:gd name="adj2" fmla="val 21506952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2023-11-07T04:15:13Z</dcterms:created>
  <dcterms:modified xsi:type="dcterms:W3CDTF">2023-11-07T18:25:52Z</dcterms:modified>
</cp:coreProperties>
</file>