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66"/>
    <a:srgbClr val="0099FF"/>
    <a:srgbClr val="6699FF"/>
    <a:srgbClr val="008080"/>
    <a:srgbClr val="0099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E093-2D16-4319-B620-DE1CF3F3390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8D08-9152-47BE-9272-373994D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svg"/><Relationship Id="rId18" Type="http://schemas.openxmlformats.org/officeDocument/2006/relationships/image" Target="../media/image230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74.sv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0.sv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02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9201" y="17246"/>
            <a:ext cx="12268967" cy="689595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2" y="2905239"/>
            <a:ext cx="872852" cy="2828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31" y="5919021"/>
            <a:ext cx="1272132" cy="4911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60" y="5896440"/>
            <a:ext cx="568411" cy="5684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98" y="3368900"/>
            <a:ext cx="651816" cy="6518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45" y="3362564"/>
            <a:ext cx="634727" cy="634727"/>
          </a:xfrm>
          <a:prstGeom prst="rect">
            <a:avLst/>
          </a:prstGeom>
        </p:spPr>
      </p:pic>
      <p:pic>
        <p:nvPicPr>
          <p:cNvPr id="30" name="Graphic 53" descr="Crawler resource icon for the AWS Glue service.">
            <a:extLst>
              <a:ext uri="{FF2B5EF4-FFF2-40B4-BE49-F238E27FC236}">
                <a16:creationId xmlns="" xmlns:a16="http://schemas.microsoft.com/office/drawing/2014/main" id="{BF2EF803-75CA-4822-AC84-2355412B9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5553" y="2360591"/>
            <a:ext cx="707554" cy="457200"/>
          </a:xfrm>
          <a:prstGeom prst="rect">
            <a:avLst/>
          </a:prstGeom>
        </p:spPr>
      </p:pic>
      <p:pic>
        <p:nvPicPr>
          <p:cNvPr id="31" name="Graphic 6" descr="AWS Glue service icon.">
            <a:extLst>
              <a:ext uri="{FF2B5EF4-FFF2-40B4-BE49-F238E27FC236}">
                <a16:creationId xmlns="" xmlns:a16="http://schemas.microsoft.com/office/drawing/2014/main" id="{20009679-9FF5-4367-8848-81028E41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940600" y="25117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55" descr="AWS Glue Data Catalog resource icon for the AWS Glue service.">
            <a:extLst>
              <a:ext uri="{FF2B5EF4-FFF2-40B4-BE49-F238E27FC236}">
                <a16:creationId xmlns="" xmlns:a16="http://schemas.microsoft.com/office/drawing/2014/main" id="{118AEBA6-B174-4027-9F75-4D03C7AEB8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9418" y="996973"/>
            <a:ext cx="457200" cy="457200"/>
          </a:xfrm>
          <a:prstGeom prst="rect">
            <a:avLst/>
          </a:prstGeom>
        </p:spPr>
      </p:pic>
      <p:pic>
        <p:nvPicPr>
          <p:cNvPr id="33" name="Graphic 53" descr="Crawler resource icon for the AWS Glue service.">
            <a:extLst>
              <a:ext uri="{FF2B5EF4-FFF2-40B4-BE49-F238E27FC236}">
                <a16:creationId xmlns="" xmlns:a16="http://schemas.microsoft.com/office/drawing/2014/main" id="{BF2EF803-75CA-4822-AC84-2355412B9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0914" y="2377426"/>
            <a:ext cx="707554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440" y="355234"/>
            <a:ext cx="877695" cy="6417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26997" y="2716723"/>
            <a:ext cx="86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Crawler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13910" y="2738864"/>
            <a:ext cx="8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Crawler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578554" y="2942345"/>
            <a:ext cx="3802" cy="40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99172" y="2968290"/>
            <a:ext cx="3802" cy="40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3344" y="4001890"/>
            <a:ext cx="117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Raw Storage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5654" y="3964327"/>
            <a:ext cx="117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Transformed Storage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="" xmlns:a16="http://schemas.microsoft.com/office/drawing/2014/main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40" y="1489355"/>
            <a:ext cx="1075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="" xmlns:a16="http://schemas.microsoft.com/office/drawing/2014/main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443" y="3273752"/>
            <a:ext cx="1075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4" descr="Amazon Athena service icon.">
            <a:extLst>
              <a:ext uri="{FF2B5EF4-FFF2-40B4-BE49-F238E27FC236}">
                <a16:creationId xmlns="" xmlns:a16="http://schemas.microsoft.com/office/drawing/2014/main" id="{396DAAA0-B2D5-4276-98CA-63696F5D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8947460" y="17960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3" descr="Amazon Redshift service icon.">
            <a:extLst>
              <a:ext uri="{FF2B5EF4-FFF2-40B4-BE49-F238E27FC236}">
                <a16:creationId xmlns=""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947460" y="29052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Curved Connector 47"/>
          <p:cNvCxnSpPr>
            <a:stCxn id="15" idx="3"/>
          </p:cNvCxnSpPr>
          <p:nvPr/>
        </p:nvCxnSpPr>
        <p:spPr>
          <a:xfrm>
            <a:off x="860620" y="3046641"/>
            <a:ext cx="1471612" cy="6189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>
            <a:off x="3039445" y="3727498"/>
            <a:ext cx="1454346" cy="271300"/>
          </a:xfrm>
          <a:prstGeom prst="curvedConnector3">
            <a:avLst>
              <a:gd name="adj1" fmla="val 488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2381925" y="1294883"/>
            <a:ext cx="847830" cy="1080666"/>
          </a:xfrm>
          <a:custGeom>
            <a:avLst/>
            <a:gdLst>
              <a:gd name="connsiteX0" fmla="*/ 0 w 280086"/>
              <a:gd name="connsiteY0" fmla="*/ 1268627 h 1268627"/>
              <a:gd name="connsiteX1" fmla="*/ 280086 w 280086"/>
              <a:gd name="connsiteY1" fmla="*/ 0 h 12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086" h="1268627">
                <a:moveTo>
                  <a:pt x="0" y="1268627"/>
                </a:moveTo>
                <a:cubicBezTo>
                  <a:pt x="14416" y="760627"/>
                  <a:pt x="28832" y="252627"/>
                  <a:pt x="280086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/>
          <p:cNvCxnSpPr/>
          <p:nvPr/>
        </p:nvCxnSpPr>
        <p:spPr>
          <a:xfrm>
            <a:off x="5596696" y="2606026"/>
            <a:ext cx="789285" cy="4689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2419823" y="1297958"/>
            <a:ext cx="2752066" cy="2209047"/>
          </a:xfrm>
          <a:prstGeom prst="arc">
            <a:avLst>
              <a:gd name="adj1" fmla="val 16200000"/>
              <a:gd name="adj2" fmla="val 2150695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70" y="2945146"/>
            <a:ext cx="562289" cy="58758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58279" y="0"/>
            <a:ext cx="10821487" cy="685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96740" y="5883839"/>
            <a:ext cx="2376396" cy="569623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0236" y="6551120"/>
            <a:ext cx="1581664" cy="30378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30236" y="6568691"/>
            <a:ext cx="215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Orchestration Plane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58279" y="2693990"/>
            <a:ext cx="588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5409" y="2319385"/>
            <a:ext cx="9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Extract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91903" y="2073503"/>
            <a:ext cx="281145" cy="2678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77926" y="2033150"/>
            <a:ext cx="24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5621" y="3152775"/>
            <a:ext cx="24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9943" y="3509328"/>
            <a:ext cx="9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Load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681892" y="3197388"/>
            <a:ext cx="281145" cy="2678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21388" y="653144"/>
            <a:ext cx="4412561" cy="4127157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3614" y="3446346"/>
            <a:ext cx="24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596223" y="3493302"/>
            <a:ext cx="281145" cy="2678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4933" y="3858797"/>
            <a:ext cx="117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Transform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03654" y="625138"/>
            <a:ext cx="4523376" cy="4127157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/>
          <p:nvPr/>
        </p:nvCxnSpPr>
        <p:spPr>
          <a:xfrm flipV="1">
            <a:off x="7701409" y="2177008"/>
            <a:ext cx="1054443" cy="7245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24">
            <a:extLst>
              <a:ext uri="{FF2B5EF4-FFF2-40B4-BE49-F238E27FC236}">
                <a16:creationId xmlns="" xmlns:a16="http://schemas.microsoft.com/office/drawing/2014/main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588" y="2546274"/>
            <a:ext cx="1075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Curved Connector 60"/>
          <p:cNvCxnSpPr/>
          <p:nvPr/>
        </p:nvCxnSpPr>
        <p:spPr>
          <a:xfrm>
            <a:off x="7700339" y="2926510"/>
            <a:ext cx="1213748" cy="53871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24">
            <a:extLst>
              <a:ext uri="{FF2B5EF4-FFF2-40B4-BE49-F238E27FC236}">
                <a16:creationId xmlns="" xmlns:a16="http://schemas.microsoft.com/office/drawing/2014/main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00" y="3683112"/>
            <a:ext cx="1075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Redshift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47" y="5781922"/>
            <a:ext cx="988581" cy="8091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229797" y="6621984"/>
            <a:ext cx="215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Github Code spaces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8227" y="5742020"/>
            <a:ext cx="909801" cy="945246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2023-11-07T04:15:13Z</dcterms:created>
  <dcterms:modified xsi:type="dcterms:W3CDTF">2023-11-28T10:23:08Z</dcterms:modified>
</cp:coreProperties>
</file>