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A310-A7A8-42D0-A8C5-2DB8C692B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83EC-B77A-4246-99EC-531289AE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416D-AC30-45B0-BBAE-1C624877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515A-3B57-4C91-A957-506EF011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029F-A5E0-46CA-AEF0-450BFF86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6808-07FD-4336-8F60-043506D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01246-B860-4AEB-A877-7E2D977E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833B-865D-4CFD-AD0E-D9B660A2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AB9A-1847-4826-9C77-FC7CD14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35F8-4341-4CAD-858B-212BE92E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C5495-9AE8-4806-88BA-E14EDB0A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307FE-84C0-4E04-9849-AA5C0926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6F6B-C388-493B-8AE4-811DE8D0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6BBF-8C4C-463E-89F8-7A0EB202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16E7-3F0F-40BD-B24F-58846C62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61AC-2C54-4261-9C78-6E7D4A28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F71A-648D-431A-A7A7-1559FBC2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6890-F564-42FC-B909-75D57BE0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31D4-B9F8-45E4-9122-305DD059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9169-F238-4D52-AEA9-63505724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37D5-A001-45A6-BA2A-78B4840B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6B0F0-D92E-43D2-A828-9ACBEB14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ADDE-1616-4854-A844-81AC131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4C3A-57AB-4DCA-926C-8D2DE7D7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5A42-0F1D-4946-B939-86E595B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A692-C65E-4EFA-BFA0-9A03B60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07FE-BA25-49D3-8CA9-D96501E1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B07EC-5BFB-41D8-A5A8-DF8591C4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52A37-AA3C-4A4E-BB49-BB9705A0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38B35-F5D9-4049-9594-1346BC8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F7C5-F159-4275-82A9-17AFBAF3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25C7-FE4E-4860-BEAD-B50B5145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FC29-C3F4-4701-814F-3A872C71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4E5F1-9F7F-45CD-9B0E-D67CF916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2C36A-12E7-4CE8-B902-81338960F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38027-3D2C-4B05-BD10-9E6F5BA46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A9919-BDA2-4D55-85F2-ECA808FC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B65BA-05F3-4C73-89EA-1EF9F79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70CDB-69E2-4E8F-98E3-BB9D262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08A9-FA18-4720-A5EF-FD47BF66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EC14-C448-4B79-B2DF-C4341E29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562BA-CEEE-419C-BD46-7F497C9E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F498F-56C7-4075-A1FA-C928A5B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584A1-FAE4-4630-A739-485F6F07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BD4F0-F1D5-4B98-A6C5-FE2E836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3A5C8-4768-42E5-A6F9-E1AD113F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7D0-B0BF-4AE2-965C-536C5E21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FB1F-C70A-4E6A-AD1C-04968C8F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45427-E8F9-4DA5-B586-D16A5A9B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4542E-A02D-46DF-AE5B-363C2284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AFB39-21DD-42CD-8923-CB3985DA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D52C-7701-4400-A8DB-1E7062DF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2222-7430-4A31-84C1-20F8180F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28C19-C029-413F-9F56-97857FDA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74D32-BC0F-4B4C-A6DC-1E6345BE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FED7-4B3D-4D21-B56C-FA214EA0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C898-C44D-458B-B16E-CA456A63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64D65-9270-4AF4-B518-DF765EF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0235B-3525-47E2-8015-F538EEE7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B9C0-1DFF-4826-B02B-F190B20A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63F2-616E-4530-9DA8-D60F8AF3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42CC-D755-4B25-9BF6-130C613038A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4F1A-0CDC-4FDA-89CA-6F096F379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0904-01C5-4E73-9426-79C1E7CEE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D1C6-89AB-47A3-A566-23F1C409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23D00-F4C1-4A82-8011-240B5683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Mouse Trap (A dodging game)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ABB4E-E83C-4D3B-A17E-64CAE90E2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317DFC"/>
                </a:solidFill>
              </a:rPr>
              <a:t>By: Matt Jones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ECDFD97-CC2D-4AF9-AC98-839420EE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5" y="2426818"/>
            <a:ext cx="506030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F34830-D749-4BE1-A9E2-139985A7D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81" y="2426818"/>
            <a:ext cx="50603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Mouse Trap (A dodging game)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Trap (A dodging game)</dc:title>
  <dc:creator>Matt Jones</dc:creator>
  <cp:lastModifiedBy>Matt Jones</cp:lastModifiedBy>
  <cp:revision>1</cp:revision>
  <dcterms:created xsi:type="dcterms:W3CDTF">2018-11-27T21:38:56Z</dcterms:created>
  <dcterms:modified xsi:type="dcterms:W3CDTF">2018-11-27T21:40:24Z</dcterms:modified>
</cp:coreProperties>
</file>