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son, Adam" initials="DA" lastIdx="1" clrIdx="0">
    <p:extLst>
      <p:ext uri="{19B8F6BF-5375-455C-9EA6-DF929625EA0E}">
        <p15:presenceInfo xmlns:p15="http://schemas.microsoft.com/office/powerpoint/2012/main" userId="S::duncanson@dxc.com::7f35d348-e279-410d-bc83-cf3452acfc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7B129-86CA-4C20-B864-3C0EDA3EE20D}" v="712" dt="2021-07-02T13:14:12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son, Adam" userId="7f35d348-e279-410d-bc83-cf3452acfc6e" providerId="ADAL" clId="{46A7B129-86CA-4C20-B864-3C0EDA3EE20D}"/>
    <pc:docChg chg="undo redo custSel addSld delSld modSld sldOrd">
      <pc:chgData name="Duncanson, Adam" userId="7f35d348-e279-410d-bc83-cf3452acfc6e" providerId="ADAL" clId="{46A7B129-86CA-4C20-B864-3C0EDA3EE20D}" dt="2021-07-02T14:27:35.615" v="8366" actId="20577"/>
      <pc:docMkLst>
        <pc:docMk/>
      </pc:docMkLst>
      <pc:sldChg chg="addSp delSp modSp new mod setBg">
        <pc:chgData name="Duncanson, Adam" userId="7f35d348-e279-410d-bc83-cf3452acfc6e" providerId="ADAL" clId="{46A7B129-86CA-4C20-B864-3C0EDA3EE20D}" dt="2021-07-02T14:13:00.144" v="8259" actId="20577"/>
        <pc:sldMkLst>
          <pc:docMk/>
          <pc:sldMk cId="331445657" sldId="256"/>
        </pc:sldMkLst>
        <pc:spChg chg="mod">
          <ac:chgData name="Duncanson, Adam" userId="7f35d348-e279-410d-bc83-cf3452acfc6e" providerId="ADAL" clId="{46A7B129-86CA-4C20-B864-3C0EDA3EE20D}" dt="2021-07-01T18:01:42.967" v="29" actId="20577"/>
          <ac:spMkLst>
            <pc:docMk/>
            <pc:sldMk cId="331445657" sldId="256"/>
            <ac:spMk id="2" creationId="{C0F6F782-CC06-4BF1-9B00-8738CC3D2C6A}"/>
          </ac:spMkLst>
        </pc:spChg>
        <pc:spChg chg="mod">
          <ac:chgData name="Duncanson, Adam" userId="7f35d348-e279-410d-bc83-cf3452acfc6e" providerId="ADAL" clId="{46A7B129-86CA-4C20-B864-3C0EDA3EE20D}" dt="2021-07-02T14:13:00.144" v="8259" actId="20577"/>
          <ac:spMkLst>
            <pc:docMk/>
            <pc:sldMk cId="331445657" sldId="256"/>
            <ac:spMk id="3" creationId="{9F1205F4-8DE1-4D4E-B7E0-2979F7D6316E}"/>
          </ac:spMkLst>
        </pc:spChg>
        <pc:spChg chg="mod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4" creationId="{BEE964A8-E77F-46A7-B535-20682D8BC628}"/>
          </ac:spMkLst>
        </pc:spChg>
        <pc:spChg chg="mod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5" creationId="{22957552-ADD9-4DE9-A22A-3E056A430EB2}"/>
          </ac:spMkLst>
        </pc:spChg>
        <pc:spChg chg="add del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8" creationId="{458C1BCA-247F-4480-B78C-924FEBA5CD65}"/>
          </ac:spMkLst>
        </pc:spChg>
        <pc:spChg chg="add del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10" creationId="{B8E37057-BDB6-4452-836A-27973D54F2D8}"/>
          </ac:spMkLst>
        </pc:spChg>
        <pc:spChg chg="add del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12" creationId="{11A3A707-72D6-4BAB-8187-F8204F4EDC6B}"/>
          </ac:spMkLst>
        </pc:spChg>
        <pc:spChg chg="add del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14" creationId="{C983411D-901F-4574-9926-33415AA921FF}"/>
          </ac:spMkLst>
        </pc:spChg>
        <pc:spChg chg="add del">
          <ac:chgData name="Duncanson, Adam" userId="7f35d348-e279-410d-bc83-cf3452acfc6e" providerId="ADAL" clId="{46A7B129-86CA-4C20-B864-3C0EDA3EE20D}" dt="2021-07-01T18:01:18.748" v="3" actId="26606"/>
          <ac:spMkLst>
            <pc:docMk/>
            <pc:sldMk cId="331445657" sldId="256"/>
            <ac:spMk id="19" creationId="{A8DB9CD9-59B1-4D73-BC4C-98796A48EF9B}"/>
          </ac:spMkLst>
        </pc:spChg>
        <pc:spChg chg="add del">
          <ac:chgData name="Duncanson, Adam" userId="7f35d348-e279-410d-bc83-cf3452acfc6e" providerId="ADAL" clId="{46A7B129-86CA-4C20-B864-3C0EDA3EE20D}" dt="2021-07-01T18:01:18.748" v="3" actId="26606"/>
          <ac:spMkLst>
            <pc:docMk/>
            <pc:sldMk cId="331445657" sldId="256"/>
            <ac:spMk id="21" creationId="{8874A6A9-41FF-4E33-AFA8-F9F81436A59E}"/>
          </ac:spMkLst>
        </pc:spChg>
        <pc:spChg chg="add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32" creationId="{2A8AA5BC-4F7A-4226-8F99-6D824B226A97}"/>
          </ac:spMkLst>
        </pc:spChg>
        <pc:spChg chg="add">
          <ac:chgData name="Duncanson, Adam" userId="7f35d348-e279-410d-bc83-cf3452acfc6e" providerId="ADAL" clId="{46A7B129-86CA-4C20-B864-3C0EDA3EE20D}" dt="2021-07-01T18:01:18.773" v="4" actId="26606"/>
          <ac:spMkLst>
            <pc:docMk/>
            <pc:sldMk cId="331445657" sldId="256"/>
            <ac:spMk id="34" creationId="{5BC87C3E-1040-4EE4-9BDB-9537F7A1B335}"/>
          </ac:spMkLst>
        </pc:spChg>
        <pc:grpChg chg="add del">
          <ac:chgData name="Duncanson, Adam" userId="7f35d348-e279-410d-bc83-cf3452acfc6e" providerId="ADAL" clId="{46A7B129-86CA-4C20-B864-3C0EDA3EE20D}" dt="2021-07-01T18:01:18.748" v="3" actId="26606"/>
          <ac:grpSpMkLst>
            <pc:docMk/>
            <pc:sldMk cId="331445657" sldId="256"/>
            <ac:grpSpMk id="23" creationId="{721D730E-1F97-4071-B143-B05E6D2599BC}"/>
          </ac:grpSpMkLst>
        </pc:grpChg>
        <pc:cxnChg chg="add">
          <ac:chgData name="Duncanson, Adam" userId="7f35d348-e279-410d-bc83-cf3452acfc6e" providerId="ADAL" clId="{46A7B129-86CA-4C20-B864-3C0EDA3EE20D}" dt="2021-07-01T18:01:18.773" v="4" actId="26606"/>
          <ac:cxnSpMkLst>
            <pc:docMk/>
            <pc:sldMk cId="331445657" sldId="256"/>
            <ac:cxnSpMk id="33" creationId="{911DBBF1-3229-4BD9-B3D1-B4CA571E7431}"/>
          </ac:cxnSpMkLst>
        </pc:cxnChg>
        <pc:cxnChg chg="add">
          <ac:chgData name="Duncanson, Adam" userId="7f35d348-e279-410d-bc83-cf3452acfc6e" providerId="ADAL" clId="{46A7B129-86CA-4C20-B864-3C0EDA3EE20D}" dt="2021-07-01T18:01:18.773" v="4" actId="26606"/>
          <ac:cxnSpMkLst>
            <pc:docMk/>
            <pc:sldMk cId="331445657" sldId="256"/>
            <ac:cxnSpMk id="35" creationId="{42CDBECE-872A-4C73-9DC1-BB4E805E2CF5}"/>
          </ac:cxnSpMkLst>
        </pc:cxnChg>
        <pc:cxnChg chg="add">
          <ac:chgData name="Duncanson, Adam" userId="7f35d348-e279-410d-bc83-cf3452acfc6e" providerId="ADAL" clId="{46A7B129-86CA-4C20-B864-3C0EDA3EE20D}" dt="2021-07-01T18:01:18.773" v="4" actId="26606"/>
          <ac:cxnSpMkLst>
            <pc:docMk/>
            <pc:sldMk cId="331445657" sldId="256"/>
            <ac:cxnSpMk id="36" creationId="{F5CD5A0B-CDD7-427C-AA42-2EECFDFA1811}"/>
          </ac:cxnSpMkLst>
        </pc:cxnChg>
      </pc:sldChg>
      <pc:sldChg chg="addSp modSp new del mod setBg">
        <pc:chgData name="Duncanson, Adam" userId="7f35d348-e279-410d-bc83-cf3452acfc6e" providerId="ADAL" clId="{46A7B129-86CA-4C20-B864-3C0EDA3EE20D}" dt="2021-07-01T18:36:57.750" v="828" actId="2696"/>
        <pc:sldMkLst>
          <pc:docMk/>
          <pc:sldMk cId="145449878" sldId="257"/>
        </pc:sldMkLst>
        <pc:spChg chg="mo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2" creationId="{8A400921-AF6B-487F-825E-7BAF0692D558}"/>
          </ac:spMkLst>
        </pc:spChg>
        <pc:spChg chg="mo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3" creationId="{D20E9DFF-4E61-4640-830D-031DE9C96475}"/>
          </ac:spMkLst>
        </pc:spChg>
        <pc:spChg chg="mo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4" creationId="{E4873A62-E216-440B-B469-55B95D683C8F}"/>
          </ac:spMkLst>
        </pc:spChg>
        <pc:spChg chg="mo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5" creationId="{E2DF2BA4-B7A2-4393-B381-42E9550B92F4}"/>
          </ac:spMkLst>
        </pc:spChg>
        <pc:spChg chg="ad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10" creationId="{488333BA-AE6E-427A-9B16-A39C8073F4EB}"/>
          </ac:spMkLst>
        </pc:spChg>
        <pc:spChg chg="add">
          <ac:chgData name="Duncanson, Adam" userId="7f35d348-e279-410d-bc83-cf3452acfc6e" providerId="ADAL" clId="{46A7B129-86CA-4C20-B864-3C0EDA3EE20D}" dt="2021-07-01T18:02:55.107" v="94" actId="26606"/>
          <ac:spMkLst>
            <pc:docMk/>
            <pc:sldMk cId="145449878" sldId="257"/>
            <ac:spMk id="12" creationId="{F98ED85F-DCEE-4B50-802E-71A6E3E12B04}"/>
          </ac:spMkLst>
        </pc:spChg>
      </pc:sldChg>
      <pc:sldChg chg="addSp delSp modSp new mod setBg">
        <pc:chgData name="Duncanson, Adam" userId="7f35d348-e279-410d-bc83-cf3452acfc6e" providerId="ADAL" clId="{46A7B129-86CA-4C20-B864-3C0EDA3EE20D}" dt="2021-07-02T07:24:22.025" v="6426" actId="164"/>
        <pc:sldMkLst>
          <pc:docMk/>
          <pc:sldMk cId="1924752162" sldId="258"/>
        </pc:sldMkLst>
        <pc:spChg chg="mod">
          <ac:chgData name="Duncanson, Adam" userId="7f35d348-e279-410d-bc83-cf3452acfc6e" providerId="ADAL" clId="{46A7B129-86CA-4C20-B864-3C0EDA3EE20D}" dt="2021-07-01T20:21:13.205" v="1820" actId="1076"/>
          <ac:spMkLst>
            <pc:docMk/>
            <pc:sldMk cId="1924752162" sldId="258"/>
            <ac:spMk id="2" creationId="{8CB1AB15-4668-41A8-9900-2D34860AAF00}"/>
          </ac:spMkLst>
        </pc:spChg>
        <pc:spChg chg="mod">
          <ac:chgData name="Duncanson, Adam" userId="7f35d348-e279-410d-bc83-cf3452acfc6e" providerId="ADAL" clId="{46A7B129-86CA-4C20-B864-3C0EDA3EE20D}" dt="2021-07-02T07:24:11.697" v="6425" actId="20577"/>
          <ac:spMkLst>
            <pc:docMk/>
            <pc:sldMk cId="1924752162" sldId="258"/>
            <ac:spMk id="3" creationId="{C3F0F854-1855-41FF-B75A-B734847D12E6}"/>
          </ac:spMkLst>
        </pc:spChg>
        <pc:spChg chg="mod">
          <ac:chgData name="Duncanson, Adam" userId="7f35d348-e279-410d-bc83-cf3452acfc6e" providerId="ADAL" clId="{46A7B129-86CA-4C20-B864-3C0EDA3EE20D}" dt="2021-07-01T18:02:52.524" v="93" actId="26606"/>
          <ac:spMkLst>
            <pc:docMk/>
            <pc:sldMk cId="1924752162" sldId="258"/>
            <ac:spMk id="4" creationId="{1C9DE9B7-EC6B-4BE8-81C0-1C7ADEB1BF13}"/>
          </ac:spMkLst>
        </pc:spChg>
        <pc:spChg chg="mod">
          <ac:chgData name="Duncanson, Adam" userId="7f35d348-e279-410d-bc83-cf3452acfc6e" providerId="ADAL" clId="{46A7B129-86CA-4C20-B864-3C0EDA3EE20D}" dt="2021-07-01T18:02:52.524" v="93" actId="26606"/>
          <ac:spMkLst>
            <pc:docMk/>
            <pc:sldMk cId="1924752162" sldId="258"/>
            <ac:spMk id="5" creationId="{F2495548-B115-4497-A1BE-2E94B5BCD4D1}"/>
          </ac:spMkLst>
        </pc:spChg>
        <pc:spChg chg="add mod">
          <ac:chgData name="Duncanson, Adam" userId="7f35d348-e279-410d-bc83-cf3452acfc6e" providerId="ADAL" clId="{46A7B129-86CA-4C20-B864-3C0EDA3EE20D}" dt="2021-07-01T18:07:11.246" v="190" actId="164"/>
          <ac:spMkLst>
            <pc:docMk/>
            <pc:sldMk cId="1924752162" sldId="258"/>
            <ac:spMk id="6" creationId="{45F15B87-FFA7-4882-9B9D-554915882B36}"/>
          </ac:spMkLst>
        </pc:spChg>
        <pc:spChg chg="add">
          <ac:chgData name="Duncanson, Adam" userId="7f35d348-e279-410d-bc83-cf3452acfc6e" providerId="ADAL" clId="{46A7B129-86CA-4C20-B864-3C0EDA3EE20D}" dt="2021-07-01T18:02:52.524" v="93" actId="26606"/>
          <ac:spMkLst>
            <pc:docMk/>
            <pc:sldMk cId="1924752162" sldId="258"/>
            <ac:spMk id="10" creationId="{488333BA-AE6E-427A-9B16-A39C8073F4EB}"/>
          </ac:spMkLst>
        </pc:spChg>
        <pc:spChg chg="add">
          <ac:chgData name="Duncanson, Adam" userId="7f35d348-e279-410d-bc83-cf3452acfc6e" providerId="ADAL" clId="{46A7B129-86CA-4C20-B864-3C0EDA3EE20D}" dt="2021-07-01T18:02:52.524" v="93" actId="26606"/>
          <ac:spMkLst>
            <pc:docMk/>
            <pc:sldMk cId="1924752162" sldId="258"/>
            <ac:spMk id="12" creationId="{F98ED85F-DCEE-4B50-802E-71A6E3E12B04}"/>
          </ac:spMkLst>
        </pc:spChg>
        <pc:spChg chg="add mod">
          <ac:chgData name="Duncanson, Adam" userId="7f35d348-e279-410d-bc83-cf3452acfc6e" providerId="ADAL" clId="{46A7B129-86CA-4C20-B864-3C0EDA3EE20D}" dt="2021-07-01T18:37:18.995" v="848" actId="113"/>
          <ac:spMkLst>
            <pc:docMk/>
            <pc:sldMk cId="1924752162" sldId="258"/>
            <ac:spMk id="14" creationId="{EF1ECDA7-A317-47E7-9873-818ED07D32D2}"/>
          </ac:spMkLst>
        </pc:spChg>
        <pc:spChg chg="add mod">
          <ac:chgData name="Duncanson, Adam" userId="7f35d348-e279-410d-bc83-cf3452acfc6e" providerId="ADAL" clId="{46A7B129-86CA-4C20-B864-3C0EDA3EE20D}" dt="2021-07-01T18:37:20.639" v="849" actId="113"/>
          <ac:spMkLst>
            <pc:docMk/>
            <pc:sldMk cId="1924752162" sldId="258"/>
            <ac:spMk id="15" creationId="{D670226B-6ECB-4C1D-910F-70342C5D9C68}"/>
          </ac:spMkLst>
        </pc:spChg>
        <pc:spChg chg="add mod">
          <ac:chgData name="Duncanson, Adam" userId="7f35d348-e279-410d-bc83-cf3452acfc6e" providerId="ADAL" clId="{46A7B129-86CA-4C20-B864-3C0EDA3EE20D}" dt="2021-07-01T18:37:22.338" v="850" actId="113"/>
          <ac:spMkLst>
            <pc:docMk/>
            <pc:sldMk cId="1924752162" sldId="258"/>
            <ac:spMk id="16" creationId="{D8C609FE-BCEB-41F6-BB75-B03C01A4D5CA}"/>
          </ac:spMkLst>
        </pc:spChg>
        <pc:spChg chg="add mod">
          <ac:chgData name="Duncanson, Adam" userId="7f35d348-e279-410d-bc83-cf3452acfc6e" providerId="ADAL" clId="{46A7B129-86CA-4C20-B864-3C0EDA3EE20D}" dt="2021-07-01T18:37:24.190" v="851" actId="113"/>
          <ac:spMkLst>
            <pc:docMk/>
            <pc:sldMk cId="1924752162" sldId="258"/>
            <ac:spMk id="17" creationId="{AEB69B67-8EA8-45C1-A0A0-B7D8742F91FC}"/>
          </ac:spMkLst>
        </pc:spChg>
        <pc:spChg chg="add del mod">
          <ac:chgData name="Duncanson, Adam" userId="7f35d348-e279-410d-bc83-cf3452acfc6e" providerId="ADAL" clId="{46A7B129-86CA-4C20-B864-3C0EDA3EE20D}" dt="2021-07-01T18:11:55.238" v="282" actId="478"/>
          <ac:spMkLst>
            <pc:docMk/>
            <pc:sldMk cId="1924752162" sldId="258"/>
            <ac:spMk id="19" creationId="{C381D240-CBD1-427A-A0C4-0B3692F9F114}"/>
          </ac:spMkLst>
        </pc:spChg>
        <pc:spChg chg="add mod">
          <ac:chgData name="Duncanson, Adam" userId="7f35d348-e279-410d-bc83-cf3452acfc6e" providerId="ADAL" clId="{46A7B129-86CA-4C20-B864-3C0EDA3EE20D}" dt="2021-07-02T07:24:22.025" v="6426" actId="164"/>
          <ac:spMkLst>
            <pc:docMk/>
            <pc:sldMk cId="1924752162" sldId="258"/>
            <ac:spMk id="44" creationId="{17E4C914-BD6A-4592-901A-9F2A2DB87100}"/>
          </ac:spMkLst>
        </pc:spChg>
        <pc:spChg chg="add mod">
          <ac:chgData name="Duncanson, Adam" userId="7f35d348-e279-410d-bc83-cf3452acfc6e" providerId="ADAL" clId="{46A7B129-86CA-4C20-B864-3C0EDA3EE20D}" dt="2021-07-02T07:24:22.025" v="6426" actId="164"/>
          <ac:spMkLst>
            <pc:docMk/>
            <pc:sldMk cId="1924752162" sldId="258"/>
            <ac:spMk id="45" creationId="{87F64E57-CE5F-40D2-9F76-2A97E14EE39A}"/>
          </ac:spMkLst>
        </pc:spChg>
        <pc:spChg chg="add mod">
          <ac:chgData name="Duncanson, Adam" userId="7f35d348-e279-410d-bc83-cf3452acfc6e" providerId="ADAL" clId="{46A7B129-86CA-4C20-B864-3C0EDA3EE20D}" dt="2021-07-02T07:24:22.025" v="6426" actId="164"/>
          <ac:spMkLst>
            <pc:docMk/>
            <pc:sldMk cId="1924752162" sldId="258"/>
            <ac:spMk id="46" creationId="{6269656B-0DD3-4226-AD33-C1154D1A0AC3}"/>
          </ac:spMkLst>
        </pc:spChg>
        <pc:spChg chg="add mod">
          <ac:chgData name="Duncanson, Adam" userId="7f35d348-e279-410d-bc83-cf3452acfc6e" providerId="ADAL" clId="{46A7B129-86CA-4C20-B864-3C0EDA3EE20D}" dt="2021-07-02T07:24:22.025" v="6426" actId="164"/>
          <ac:spMkLst>
            <pc:docMk/>
            <pc:sldMk cId="1924752162" sldId="258"/>
            <ac:spMk id="47" creationId="{88CD3F51-8C92-4481-9AB6-94D1C0D20C47}"/>
          </ac:spMkLst>
        </pc:spChg>
        <pc:spChg chg="add mod">
          <ac:chgData name="Duncanson, Adam" userId="7f35d348-e279-410d-bc83-cf3452acfc6e" providerId="ADAL" clId="{46A7B129-86CA-4C20-B864-3C0EDA3EE20D}" dt="2021-07-02T07:24:22.025" v="6426" actId="164"/>
          <ac:spMkLst>
            <pc:docMk/>
            <pc:sldMk cId="1924752162" sldId="258"/>
            <ac:spMk id="48" creationId="{9E57057C-A229-4D70-9220-607B873F9295}"/>
          </ac:spMkLst>
        </pc:spChg>
        <pc:grpChg chg="add mod">
          <ac:chgData name="Duncanson, Adam" userId="7f35d348-e279-410d-bc83-cf3452acfc6e" providerId="ADAL" clId="{46A7B129-86CA-4C20-B864-3C0EDA3EE20D}" dt="2021-07-01T18:09:03.687" v="268" actId="164"/>
          <ac:grpSpMkLst>
            <pc:docMk/>
            <pc:sldMk cId="1924752162" sldId="258"/>
            <ac:grpSpMk id="9" creationId="{D699E69F-E77A-40F9-B9A4-784FA3E7D96C}"/>
          </ac:grpSpMkLst>
        </pc:grpChg>
        <pc:grpChg chg="add mod">
          <ac:chgData name="Duncanson, Adam" userId="7f35d348-e279-410d-bc83-cf3452acfc6e" providerId="ADAL" clId="{46A7B129-86CA-4C20-B864-3C0EDA3EE20D}" dt="2021-07-02T07:24:22.025" v="6426" actId="164"/>
          <ac:grpSpMkLst>
            <pc:docMk/>
            <pc:sldMk cId="1924752162" sldId="258"/>
            <ac:grpSpMk id="18" creationId="{C955E785-9A55-451D-BCEF-EDF950E7BE31}"/>
          </ac:grpSpMkLst>
        </pc:grpChg>
        <pc:grpChg chg="add del mod">
          <ac:chgData name="Duncanson, Adam" userId="7f35d348-e279-410d-bc83-cf3452acfc6e" providerId="ADAL" clId="{46A7B129-86CA-4C20-B864-3C0EDA3EE20D}" dt="2021-07-01T18:30:50.408" v="491" actId="165"/>
          <ac:grpSpMkLst>
            <pc:docMk/>
            <pc:sldMk cId="1924752162" sldId="258"/>
            <ac:grpSpMk id="36" creationId="{06334999-4CDC-4E08-9B1F-F54915A03D48}"/>
          </ac:grpSpMkLst>
        </pc:grpChg>
        <pc:grpChg chg="add mod">
          <ac:chgData name="Duncanson, Adam" userId="7f35d348-e279-410d-bc83-cf3452acfc6e" providerId="ADAL" clId="{46A7B129-86CA-4C20-B864-3C0EDA3EE20D}" dt="2021-07-02T07:24:22.025" v="6426" actId="164"/>
          <ac:grpSpMkLst>
            <pc:docMk/>
            <pc:sldMk cId="1924752162" sldId="258"/>
            <ac:grpSpMk id="39" creationId="{C0D741B8-B027-4DD9-A987-4E8996BC3C2A}"/>
          </ac:grpSpMkLst>
        </pc:grpChg>
        <pc:grpChg chg="add mod">
          <ac:chgData name="Duncanson, Adam" userId="7f35d348-e279-410d-bc83-cf3452acfc6e" providerId="ADAL" clId="{46A7B129-86CA-4C20-B864-3C0EDA3EE20D}" dt="2021-07-02T07:24:22.025" v="6426" actId="164"/>
          <ac:grpSpMkLst>
            <pc:docMk/>
            <pc:sldMk cId="1924752162" sldId="258"/>
            <ac:grpSpMk id="40" creationId="{5471E639-5472-4EB5-9BA0-720CAE48D9C8}"/>
          </ac:grpSpMkLst>
        </pc:grpChg>
        <pc:grpChg chg="add mod">
          <ac:chgData name="Duncanson, Adam" userId="7f35d348-e279-410d-bc83-cf3452acfc6e" providerId="ADAL" clId="{46A7B129-86CA-4C20-B864-3C0EDA3EE20D}" dt="2021-07-02T07:24:22.025" v="6426" actId="164"/>
          <ac:grpSpMkLst>
            <pc:docMk/>
            <pc:sldMk cId="1924752162" sldId="258"/>
            <ac:grpSpMk id="52" creationId="{08D531FA-3063-41B6-9D75-4A9564B3506E}"/>
          </ac:grpSpMkLst>
        </pc:grp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20" creationId="{6DC1927C-03C7-4D50-8D7D-C8CFBE3580DF}"/>
          </ac:picMkLst>
        </pc:picChg>
        <pc:picChg chg="add del mod">
          <ac:chgData name="Duncanson, Adam" userId="7f35d348-e279-410d-bc83-cf3452acfc6e" providerId="ADAL" clId="{46A7B129-86CA-4C20-B864-3C0EDA3EE20D}" dt="2021-07-01T18:14:29.418" v="301" actId="478"/>
          <ac:picMkLst>
            <pc:docMk/>
            <pc:sldMk cId="1924752162" sldId="258"/>
            <ac:picMk id="21" creationId="{28403773-8C7E-45BD-892B-973388530D0C}"/>
          </ac:picMkLst>
        </pc:picChg>
        <pc:picChg chg="add mod">
          <ac:chgData name="Duncanson, Adam" userId="7f35d348-e279-410d-bc83-cf3452acfc6e" providerId="ADAL" clId="{46A7B129-86CA-4C20-B864-3C0EDA3EE20D}" dt="2021-07-01T18:32:08.670" v="559" actId="1037"/>
          <ac:picMkLst>
            <pc:docMk/>
            <pc:sldMk cId="1924752162" sldId="258"/>
            <ac:picMk id="58" creationId="{EDAA87A2-F910-4AE8-8C2B-5AF31286CD8F}"/>
          </ac:picMkLst>
        </pc:pic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60" creationId="{770EC0CC-19B4-4CB1-9FAF-138948BE32C2}"/>
          </ac:picMkLst>
        </pc:pic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61" creationId="{B101E5BD-CE51-41DE-B032-64887EA48633}"/>
          </ac:picMkLst>
        </pc:picChg>
        <pc:picChg chg="add del">
          <ac:chgData name="Duncanson, Adam" userId="7f35d348-e279-410d-bc83-cf3452acfc6e" providerId="ADAL" clId="{46A7B129-86CA-4C20-B864-3C0EDA3EE20D}" dt="2021-07-01T18:13:51.599" v="293" actId="478"/>
          <ac:picMkLst>
            <pc:docMk/>
            <pc:sldMk cId="1924752162" sldId="258"/>
            <ac:picMk id="1028" creationId="{7FF311C8-D249-42FE-86AC-FA55A94373AF}"/>
          </ac:picMkLst>
        </pc:pic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1030" creationId="{A8CE8E7F-2524-4439-B125-CFF0146C1734}"/>
          </ac:picMkLst>
        </pc:picChg>
        <pc:picChg chg="add mod">
          <ac:chgData name="Duncanson, Adam" userId="7f35d348-e279-410d-bc83-cf3452acfc6e" providerId="ADAL" clId="{46A7B129-86CA-4C20-B864-3C0EDA3EE20D}" dt="2021-07-01T18:32:08.670" v="559" actId="1037"/>
          <ac:picMkLst>
            <pc:docMk/>
            <pc:sldMk cId="1924752162" sldId="258"/>
            <ac:picMk id="1032" creationId="{3B472931-CAD2-4046-9271-14DBB2260E4E}"/>
          </ac:picMkLst>
        </pc:pic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1034" creationId="{78A6E698-16B1-4B27-B948-8BF98EB30A09}"/>
          </ac:picMkLst>
        </pc:picChg>
        <pc:picChg chg="add del">
          <ac:chgData name="Duncanson, Adam" userId="7f35d348-e279-410d-bc83-cf3452acfc6e" providerId="ADAL" clId="{46A7B129-86CA-4C20-B864-3C0EDA3EE20D}" dt="2021-07-01T18:25:45.288" v="363" actId="478"/>
          <ac:picMkLst>
            <pc:docMk/>
            <pc:sldMk cId="1924752162" sldId="258"/>
            <ac:picMk id="1036" creationId="{36047E20-02B9-4873-B511-4B60B224BB64}"/>
          </ac:picMkLst>
        </pc:picChg>
        <pc:picChg chg="add mod">
          <ac:chgData name="Duncanson, Adam" userId="7f35d348-e279-410d-bc83-cf3452acfc6e" providerId="ADAL" clId="{46A7B129-86CA-4C20-B864-3C0EDA3EE20D}" dt="2021-07-02T07:24:22.025" v="6426" actId="164"/>
          <ac:picMkLst>
            <pc:docMk/>
            <pc:sldMk cId="1924752162" sldId="258"/>
            <ac:picMk id="1038" creationId="{61C9B4DE-B0F4-467D-AFD7-C23355081CBB}"/>
          </ac:picMkLst>
        </pc:picChg>
        <pc:cxnChg chg="add mod">
          <ac:chgData name="Duncanson, Adam" userId="7f35d348-e279-410d-bc83-cf3452acfc6e" providerId="ADAL" clId="{46A7B129-86CA-4C20-B864-3C0EDA3EE20D}" dt="2021-07-01T18:07:11.246" v="190" actId="164"/>
          <ac:cxnSpMkLst>
            <pc:docMk/>
            <pc:sldMk cId="1924752162" sldId="258"/>
            <ac:cxnSpMk id="8" creationId="{935A4243-1E02-4DE6-8BD0-86C879AA56A4}"/>
          </ac:cxnSpMkLst>
        </pc:cxnChg>
        <pc:cxnChg chg="add mod">
          <ac:chgData name="Duncanson, Adam" userId="7f35d348-e279-410d-bc83-cf3452acfc6e" providerId="ADAL" clId="{46A7B129-86CA-4C20-B864-3C0EDA3EE20D}" dt="2021-07-01T18:07:11.246" v="190" actId="164"/>
          <ac:cxnSpMkLst>
            <pc:docMk/>
            <pc:sldMk cId="1924752162" sldId="258"/>
            <ac:cxnSpMk id="11" creationId="{51CC1680-A561-45E1-BFA5-7D0F7EFD2BED}"/>
          </ac:cxnSpMkLst>
        </pc:cxnChg>
        <pc:cxnChg chg="add mod">
          <ac:chgData name="Duncanson, Adam" userId="7f35d348-e279-410d-bc83-cf3452acfc6e" providerId="ADAL" clId="{46A7B129-86CA-4C20-B864-3C0EDA3EE20D}" dt="2021-07-01T18:07:11.246" v="190" actId="164"/>
          <ac:cxnSpMkLst>
            <pc:docMk/>
            <pc:sldMk cId="1924752162" sldId="258"/>
            <ac:cxnSpMk id="13" creationId="{A964C2EA-8488-4333-850B-694E4EABBAA3}"/>
          </ac:cxnSpMkLst>
        </pc:cxnChg>
        <pc:cxnChg chg="add mod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23" creationId="{0202EC56-38EF-4EF7-B0F8-4ADE0D3095CD}"/>
          </ac:cxnSpMkLst>
        </pc:cxnChg>
        <pc:cxnChg chg="add del mod">
          <ac:chgData name="Duncanson, Adam" userId="7f35d348-e279-410d-bc83-cf3452acfc6e" providerId="ADAL" clId="{46A7B129-86CA-4C20-B864-3C0EDA3EE20D}" dt="2021-07-01T18:19:13.812" v="336" actId="478"/>
          <ac:cxnSpMkLst>
            <pc:docMk/>
            <pc:sldMk cId="1924752162" sldId="258"/>
            <ac:cxnSpMk id="28" creationId="{E34E88B6-AB55-4948-B30E-6987B2ACE7CE}"/>
          </ac:cxnSpMkLst>
        </pc:cxnChg>
        <pc:cxnChg chg="add mod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35" creationId="{64A240D9-3619-45C3-827A-D27002C2B6BD}"/>
          </ac:cxnSpMkLst>
        </pc:cxnChg>
        <pc:cxnChg chg="add mod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42" creationId="{C75343B3-654A-47AA-A1CC-1BDA42A79DF3}"/>
          </ac:cxnSpMkLst>
        </pc:cxnChg>
        <pc:cxnChg chg="add mod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43" creationId="{FD129D60-BEAB-4995-B58B-E17B2E754742}"/>
          </ac:cxnSpMkLst>
        </pc:cxnChg>
        <pc:cxnChg chg="add mod topLvl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49" creationId="{C69BBC4B-F413-48DD-BD69-A975FF277A83}"/>
          </ac:cxnSpMkLst>
        </pc:cxnChg>
        <pc:cxnChg chg="add mod topLvl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50" creationId="{4023E7B2-7BCD-4324-9911-F69C622C5B0E}"/>
          </ac:cxnSpMkLst>
        </pc:cxnChg>
        <pc:cxnChg chg="mod">
          <ac:chgData name="Duncanson, Adam" userId="7f35d348-e279-410d-bc83-cf3452acfc6e" providerId="ADAL" clId="{46A7B129-86CA-4C20-B864-3C0EDA3EE20D}" dt="2021-07-01T18:30:04.330" v="479"/>
          <ac:cxnSpMkLst>
            <pc:docMk/>
            <pc:sldMk cId="1924752162" sldId="258"/>
            <ac:cxnSpMk id="53" creationId="{5CEDB1A0-3427-44DB-903D-57EEA512CB7B}"/>
          </ac:cxnSpMkLst>
        </pc:cxnChg>
        <pc:cxnChg chg="mod">
          <ac:chgData name="Duncanson, Adam" userId="7f35d348-e279-410d-bc83-cf3452acfc6e" providerId="ADAL" clId="{46A7B129-86CA-4C20-B864-3C0EDA3EE20D}" dt="2021-07-01T18:30:04.330" v="479"/>
          <ac:cxnSpMkLst>
            <pc:docMk/>
            <pc:sldMk cId="1924752162" sldId="258"/>
            <ac:cxnSpMk id="54" creationId="{E0E4F76D-AF83-429D-B909-1C13FC018109}"/>
          </ac:cxnSpMkLst>
        </pc:cxnChg>
        <pc:cxnChg chg="add mod">
          <ac:chgData name="Duncanson, Adam" userId="7f35d348-e279-410d-bc83-cf3452acfc6e" providerId="ADAL" clId="{46A7B129-86CA-4C20-B864-3C0EDA3EE20D}" dt="2021-07-02T07:24:22.025" v="6426" actId="164"/>
          <ac:cxnSpMkLst>
            <pc:docMk/>
            <pc:sldMk cId="1924752162" sldId="258"/>
            <ac:cxnSpMk id="55" creationId="{649428CF-75C4-4ABD-A5AA-B76B605BB30D}"/>
          </ac:cxnSpMkLst>
        </pc:cxnChg>
      </pc:sldChg>
      <pc:sldChg chg="addSp delSp modSp add mod addCm delCm">
        <pc:chgData name="Duncanson, Adam" userId="7f35d348-e279-410d-bc83-cf3452acfc6e" providerId="ADAL" clId="{46A7B129-86CA-4C20-B864-3C0EDA3EE20D}" dt="2021-07-02T07:11:32.179" v="5814" actId="14100"/>
        <pc:sldMkLst>
          <pc:docMk/>
          <pc:sldMk cId="3361418552" sldId="259"/>
        </pc:sldMkLst>
        <pc:spChg chg="mod">
          <ac:chgData name="Duncanson, Adam" userId="7f35d348-e279-410d-bc83-cf3452acfc6e" providerId="ADAL" clId="{46A7B129-86CA-4C20-B864-3C0EDA3EE20D}" dt="2021-07-01T19:58:39.488" v="1184"/>
          <ac:spMkLst>
            <pc:docMk/>
            <pc:sldMk cId="3361418552" sldId="259"/>
            <ac:spMk id="2" creationId="{8CB1AB15-4668-41A8-9900-2D34860AAF00}"/>
          </ac:spMkLst>
        </pc:spChg>
        <pc:spChg chg="add del mod">
          <ac:chgData name="Duncanson, Adam" userId="7f35d348-e279-410d-bc83-cf3452acfc6e" providerId="ADAL" clId="{46A7B129-86CA-4C20-B864-3C0EDA3EE20D}" dt="2021-07-01T20:10:58.384" v="1557" actId="478"/>
          <ac:spMkLst>
            <pc:docMk/>
            <pc:sldMk cId="3361418552" sldId="259"/>
            <ac:spMk id="3" creationId="{C3F0F854-1855-41FF-B75A-B734847D12E6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6" creationId="{45F15B87-FFA7-4882-9B9D-554915882B36}"/>
          </ac:spMkLst>
        </pc:spChg>
        <pc:spChg chg="add del">
          <ac:chgData name="Duncanson, Adam" userId="7f35d348-e279-410d-bc83-cf3452acfc6e" providerId="ADAL" clId="{46A7B129-86CA-4C20-B864-3C0EDA3EE20D}" dt="2021-07-01T18:39:58.043" v="963" actId="478"/>
          <ac:spMkLst>
            <pc:docMk/>
            <pc:sldMk cId="3361418552" sldId="259"/>
            <ac:spMk id="7" creationId="{5AC6ACE5-028D-408D-ABF3-E364A055B7DD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14" creationId="{EF1ECDA7-A317-47E7-9873-818ED07D32D2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15" creationId="{D670226B-6ECB-4C1D-910F-70342C5D9C68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16" creationId="{D8C609FE-BCEB-41F6-BB75-B03C01A4D5CA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17" creationId="{AEB69B67-8EA8-45C1-A0A0-B7D8742F91FC}"/>
          </ac:spMkLst>
        </pc:spChg>
        <pc:spChg chg="add del mod">
          <ac:chgData name="Duncanson, Adam" userId="7f35d348-e279-410d-bc83-cf3452acfc6e" providerId="ADAL" clId="{46A7B129-86CA-4C20-B864-3C0EDA3EE20D}" dt="2021-07-01T20:10:38.670" v="1548" actId="478"/>
          <ac:spMkLst>
            <pc:docMk/>
            <pc:sldMk cId="3361418552" sldId="259"/>
            <ac:spMk id="21" creationId="{E138B716-85C1-4602-A261-0B9736713E75}"/>
          </ac:spMkLst>
        </pc:spChg>
        <pc:spChg chg="add del mod">
          <ac:chgData name="Duncanson, Adam" userId="7f35d348-e279-410d-bc83-cf3452acfc6e" providerId="ADAL" clId="{46A7B129-86CA-4C20-B864-3C0EDA3EE20D}" dt="2021-07-01T20:10:36.469" v="1547" actId="478"/>
          <ac:spMkLst>
            <pc:docMk/>
            <pc:sldMk cId="3361418552" sldId="259"/>
            <ac:spMk id="22" creationId="{0611AF46-E5EB-429B-B6E8-25A729E56E1D}"/>
          </ac:spMkLst>
        </pc:spChg>
        <pc:spChg chg="add del mod">
          <ac:chgData name="Duncanson, Adam" userId="7f35d348-e279-410d-bc83-cf3452acfc6e" providerId="ADAL" clId="{46A7B129-86CA-4C20-B864-3C0EDA3EE20D}" dt="2021-07-01T20:10:35.310" v="1546" actId="478"/>
          <ac:spMkLst>
            <pc:docMk/>
            <pc:sldMk cId="3361418552" sldId="259"/>
            <ac:spMk id="24" creationId="{B1A229AD-8ACD-4966-AEDF-EC7E00DD03BC}"/>
          </ac:spMkLst>
        </pc:spChg>
        <pc:spChg chg="add del mod">
          <ac:chgData name="Duncanson, Adam" userId="7f35d348-e279-410d-bc83-cf3452acfc6e" providerId="ADAL" clId="{46A7B129-86CA-4C20-B864-3C0EDA3EE20D}" dt="2021-07-01T20:10:27.672" v="1527" actId="478"/>
          <ac:spMkLst>
            <pc:docMk/>
            <pc:sldMk cId="3361418552" sldId="259"/>
            <ac:spMk id="31" creationId="{0CF4B3DA-046A-4B2A-BF79-D59FF8202DFE}"/>
          </ac:spMkLst>
        </pc:spChg>
        <pc:spChg chg="add del mod">
          <ac:chgData name="Duncanson, Adam" userId="7f35d348-e279-410d-bc83-cf3452acfc6e" providerId="ADAL" clId="{46A7B129-86CA-4C20-B864-3C0EDA3EE20D}" dt="2021-07-01T20:11:01.489" v="1558" actId="478"/>
          <ac:spMkLst>
            <pc:docMk/>
            <pc:sldMk cId="3361418552" sldId="259"/>
            <ac:spMk id="33" creationId="{EFB4A6BE-E095-460A-B545-740C92C99B9D}"/>
          </ac:spMkLst>
        </pc:spChg>
        <pc:spChg chg="add del mod">
          <ac:chgData name="Duncanson, Adam" userId="7f35d348-e279-410d-bc83-cf3452acfc6e" providerId="ADAL" clId="{46A7B129-86CA-4C20-B864-3C0EDA3EE20D}" dt="2021-07-02T07:10:37.848" v="5743" actId="478"/>
          <ac:spMkLst>
            <pc:docMk/>
            <pc:sldMk cId="3361418552" sldId="259"/>
            <ac:spMk id="38" creationId="{59AC21F7-3E0A-4052-BBC9-1ED08FAB4394}"/>
          </ac:spMkLst>
        </pc:spChg>
        <pc:spChg chg="add del mod">
          <ac:chgData name="Duncanson, Adam" userId="7f35d348-e279-410d-bc83-cf3452acfc6e" providerId="ADAL" clId="{46A7B129-86CA-4C20-B864-3C0EDA3EE20D}" dt="2021-07-02T07:10:40.773" v="5745" actId="478"/>
          <ac:spMkLst>
            <pc:docMk/>
            <pc:sldMk cId="3361418552" sldId="259"/>
            <ac:spMk id="40" creationId="{E1132AFD-DC2B-45EA-A982-4D71701AA235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41" creationId="{19114359-2785-4E1B-827C-315BFFAA4C86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44" creationId="{17E4C914-BD6A-4592-901A-9F2A2DB87100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45" creationId="{87F64E57-CE5F-40D2-9F76-2A97E14EE39A}"/>
          </ac:spMkLst>
        </pc:spChg>
        <pc:spChg chg="mod">
          <ac:chgData name="Duncanson, Adam" userId="7f35d348-e279-410d-bc83-cf3452acfc6e" providerId="ADAL" clId="{46A7B129-86CA-4C20-B864-3C0EDA3EE20D}" dt="2021-07-01T20:11:11.286" v="1560" actId="14100"/>
          <ac:spMkLst>
            <pc:docMk/>
            <pc:sldMk cId="3361418552" sldId="259"/>
            <ac:spMk id="46" creationId="{6269656B-0DD3-4226-AD33-C1154D1A0AC3}"/>
          </ac:spMkLst>
        </pc:spChg>
        <pc:spChg chg="del">
          <ac:chgData name="Duncanson, Adam" userId="7f35d348-e279-410d-bc83-cf3452acfc6e" providerId="ADAL" clId="{46A7B129-86CA-4C20-B864-3C0EDA3EE20D}" dt="2021-07-01T18:37:12.912" v="846" actId="478"/>
          <ac:spMkLst>
            <pc:docMk/>
            <pc:sldMk cId="3361418552" sldId="259"/>
            <ac:spMk id="47" creationId="{88CD3F51-8C92-4481-9AB6-94D1C0D20C47}"/>
          </ac:spMkLst>
        </pc:spChg>
        <pc:spChg chg="del mod">
          <ac:chgData name="Duncanson, Adam" userId="7f35d348-e279-410d-bc83-cf3452acfc6e" providerId="ADAL" clId="{46A7B129-86CA-4C20-B864-3C0EDA3EE20D}" dt="2021-07-01T18:37:15.281" v="847" actId="478"/>
          <ac:spMkLst>
            <pc:docMk/>
            <pc:sldMk cId="3361418552" sldId="259"/>
            <ac:spMk id="48" creationId="{9E57057C-A229-4D70-9220-607B873F9295}"/>
          </ac:spMkLst>
        </pc:spChg>
        <pc:spChg chg="add del mod">
          <ac:chgData name="Duncanson, Adam" userId="7f35d348-e279-410d-bc83-cf3452acfc6e" providerId="ADAL" clId="{46A7B129-86CA-4C20-B864-3C0EDA3EE20D}" dt="2021-07-01T20:10:29.921" v="1543"/>
          <ac:spMkLst>
            <pc:docMk/>
            <pc:sldMk cId="3361418552" sldId="259"/>
            <ac:spMk id="51" creationId="{E3A661AB-96EF-41EB-8D79-9D778781474C}"/>
          </ac:spMkLst>
        </pc:spChg>
        <pc:spChg chg="add mod ord">
          <ac:chgData name="Duncanson, Adam" userId="7f35d348-e279-410d-bc83-cf3452acfc6e" providerId="ADAL" clId="{46A7B129-86CA-4C20-B864-3C0EDA3EE20D}" dt="2021-07-02T07:11:02.798" v="5790" actId="14100"/>
          <ac:spMkLst>
            <pc:docMk/>
            <pc:sldMk cId="3361418552" sldId="259"/>
            <ac:spMk id="57" creationId="{7618D0BE-6173-4B4E-B274-972304AC6B39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64" creationId="{4B51521C-6379-466B-B96C-F18219AD411E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66" creationId="{5951E466-4E91-44A2-B8A3-E29DA7E6D1CF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67" creationId="{EC79F11A-A2D7-412E-A2E8-9122D9AE666D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80" creationId="{E6937345-8593-46A2-920A-17856DD79D20}"/>
          </ac:spMkLst>
        </pc:spChg>
        <pc:spChg chg="add mod">
          <ac:chgData name="Duncanson, Adam" userId="7f35d348-e279-410d-bc83-cf3452acfc6e" providerId="ADAL" clId="{46A7B129-86CA-4C20-B864-3C0EDA3EE20D}" dt="2021-07-02T07:11:29.469" v="5813" actId="1076"/>
          <ac:spMkLst>
            <pc:docMk/>
            <pc:sldMk cId="3361418552" sldId="259"/>
            <ac:spMk id="81" creationId="{74F7D0A5-2299-46B1-8C2E-9E7BFC4A5E82}"/>
          </ac:spMkLst>
        </pc:spChg>
        <pc:spChg chg="add mod">
          <ac:chgData name="Duncanson, Adam" userId="7f35d348-e279-410d-bc83-cf3452acfc6e" providerId="ADAL" clId="{46A7B129-86CA-4C20-B864-3C0EDA3EE20D}" dt="2021-07-02T07:10:47.720" v="5784" actId="1035"/>
          <ac:spMkLst>
            <pc:docMk/>
            <pc:sldMk cId="3361418552" sldId="259"/>
            <ac:spMk id="87" creationId="{DC09A111-7CBE-42A0-A732-8944A4053718}"/>
          </ac:spMkLst>
        </pc:spChg>
        <pc:grpChg chg="mod">
          <ac:chgData name="Duncanson, Adam" userId="7f35d348-e279-410d-bc83-cf3452acfc6e" providerId="ADAL" clId="{46A7B129-86CA-4C20-B864-3C0EDA3EE20D}" dt="2021-07-01T20:11:11.286" v="1560" actId="14100"/>
          <ac:grpSpMkLst>
            <pc:docMk/>
            <pc:sldMk cId="3361418552" sldId="259"/>
            <ac:grpSpMk id="9" creationId="{D699E69F-E77A-40F9-B9A4-784FA3E7D96C}"/>
          </ac:grpSpMkLst>
        </pc:grpChg>
        <pc:grpChg chg="mod">
          <ac:chgData name="Duncanson, Adam" userId="7f35d348-e279-410d-bc83-cf3452acfc6e" providerId="ADAL" clId="{46A7B129-86CA-4C20-B864-3C0EDA3EE20D}" dt="2021-07-01T20:11:11.286" v="1560" actId="14100"/>
          <ac:grpSpMkLst>
            <pc:docMk/>
            <pc:sldMk cId="3361418552" sldId="259"/>
            <ac:grpSpMk id="18" creationId="{C955E785-9A55-451D-BCEF-EDF950E7BE31}"/>
          </ac:grpSpMkLst>
        </pc:grpChg>
        <pc:grpChg chg="add del mod">
          <ac:chgData name="Duncanson, Adam" userId="7f35d348-e279-410d-bc83-cf3452acfc6e" providerId="ADAL" clId="{46A7B129-86CA-4C20-B864-3C0EDA3EE20D}" dt="2021-07-01T20:11:50.006" v="1564" actId="478"/>
          <ac:grpSpMkLst>
            <pc:docMk/>
            <pc:sldMk cId="3361418552" sldId="259"/>
            <ac:grpSpMk id="34" creationId="{1EDB4088-57E8-4C41-A1A4-AFC6CA6124ED}"/>
          </ac:grpSpMkLst>
        </pc:grpChg>
        <pc:grpChg chg="del">
          <ac:chgData name="Duncanson, Adam" userId="7f35d348-e279-410d-bc83-cf3452acfc6e" providerId="ADAL" clId="{46A7B129-86CA-4C20-B864-3C0EDA3EE20D}" dt="2021-07-01T18:37:07.677" v="841" actId="478"/>
          <ac:grpSpMkLst>
            <pc:docMk/>
            <pc:sldMk cId="3361418552" sldId="259"/>
            <ac:grpSpMk id="39" creationId="{C0D741B8-B027-4DD9-A987-4E8996BC3C2A}"/>
          </ac:grpSpMkLst>
        </pc:grpChg>
        <pc:grpChg chg="del">
          <ac:chgData name="Duncanson, Adam" userId="7f35d348-e279-410d-bc83-cf3452acfc6e" providerId="ADAL" clId="{46A7B129-86CA-4C20-B864-3C0EDA3EE20D}" dt="2021-07-01T18:37:34.617" v="856" actId="478"/>
          <ac:grpSpMkLst>
            <pc:docMk/>
            <pc:sldMk cId="3361418552" sldId="259"/>
            <ac:grpSpMk id="52" creationId="{08D531FA-3063-41B6-9D75-4A9564B3506E}"/>
          </ac:grpSpMkLst>
        </pc:grpChg>
        <pc:picChg chg="add mod">
          <ac:chgData name="Duncanson, Adam" userId="7f35d348-e279-410d-bc83-cf3452acfc6e" providerId="ADAL" clId="{46A7B129-86CA-4C20-B864-3C0EDA3EE20D}" dt="2021-07-01T20:11:11.286" v="1560" actId="14100"/>
          <ac:picMkLst>
            <pc:docMk/>
            <pc:sldMk cId="3361418552" sldId="259"/>
            <ac:picMk id="19" creationId="{A7BDB8FB-388E-4B2E-8B19-AFC1E39275C5}"/>
          </ac:picMkLst>
        </pc:picChg>
        <pc:picChg chg="mod">
          <ac:chgData name="Duncanson, Adam" userId="7f35d348-e279-410d-bc83-cf3452acfc6e" providerId="ADAL" clId="{46A7B129-86CA-4C20-B864-3C0EDA3EE20D}" dt="2021-07-01T20:11:11.286" v="1560" actId="14100"/>
          <ac:picMkLst>
            <pc:docMk/>
            <pc:sldMk cId="3361418552" sldId="259"/>
            <ac:picMk id="20" creationId="{6DC1927C-03C7-4D50-8D7D-C8CFBE3580DF}"/>
          </ac:picMkLst>
        </pc:picChg>
        <pc:picChg chg="add mod">
          <ac:chgData name="Duncanson, Adam" userId="7f35d348-e279-410d-bc83-cf3452acfc6e" providerId="ADAL" clId="{46A7B129-86CA-4C20-B864-3C0EDA3EE20D}" dt="2021-07-01T20:11:56.746" v="1567" actId="1076"/>
          <ac:picMkLst>
            <pc:docMk/>
            <pc:sldMk cId="3361418552" sldId="259"/>
            <ac:picMk id="37" creationId="{62A57E62-0E1A-4C75-9938-C5FFC6BEF500}"/>
          </ac:picMkLst>
        </pc:picChg>
        <pc:picChg chg="del">
          <ac:chgData name="Duncanson, Adam" userId="7f35d348-e279-410d-bc83-cf3452acfc6e" providerId="ADAL" clId="{46A7B129-86CA-4C20-B864-3C0EDA3EE20D}" dt="2021-07-01T18:37:10.504" v="844" actId="478"/>
          <ac:picMkLst>
            <pc:docMk/>
            <pc:sldMk cId="3361418552" sldId="259"/>
            <ac:picMk id="60" creationId="{770EC0CC-19B4-4CB1-9FAF-138948BE32C2}"/>
          </ac:picMkLst>
        </pc:picChg>
        <pc:picChg chg="del">
          <ac:chgData name="Duncanson, Adam" userId="7f35d348-e279-410d-bc83-cf3452acfc6e" providerId="ADAL" clId="{46A7B129-86CA-4C20-B864-3C0EDA3EE20D}" dt="2021-07-01T18:37:08.341" v="842" actId="478"/>
          <ac:picMkLst>
            <pc:docMk/>
            <pc:sldMk cId="3361418552" sldId="259"/>
            <ac:picMk id="61" creationId="{B101E5BD-CE51-41DE-B032-64887EA48633}"/>
          </ac:picMkLst>
        </pc:picChg>
        <pc:picChg chg="add mod">
          <ac:chgData name="Duncanson, Adam" userId="7f35d348-e279-410d-bc83-cf3452acfc6e" providerId="ADAL" clId="{46A7B129-86CA-4C20-B864-3C0EDA3EE20D}" dt="2021-07-02T07:10:58.453" v="5789" actId="1038"/>
          <ac:picMkLst>
            <pc:docMk/>
            <pc:sldMk cId="3361418552" sldId="259"/>
            <ac:picMk id="69" creationId="{C335C979-F741-44D4-9987-FF40713EB21D}"/>
          </ac:picMkLst>
        </pc:picChg>
        <pc:picChg chg="del">
          <ac:chgData name="Duncanson, Adam" userId="7f35d348-e279-410d-bc83-cf3452acfc6e" providerId="ADAL" clId="{46A7B129-86CA-4C20-B864-3C0EDA3EE20D}" dt="2021-07-01T18:40:19.359" v="969" actId="478"/>
          <ac:picMkLst>
            <pc:docMk/>
            <pc:sldMk cId="3361418552" sldId="259"/>
            <ac:picMk id="1030" creationId="{A8CE8E7F-2524-4439-B125-CFF0146C1734}"/>
          </ac:picMkLst>
        </pc:picChg>
        <pc:picChg chg="del">
          <ac:chgData name="Duncanson, Adam" userId="7f35d348-e279-410d-bc83-cf3452acfc6e" providerId="ADAL" clId="{46A7B129-86CA-4C20-B864-3C0EDA3EE20D}" dt="2021-07-01T18:37:11.491" v="845" actId="478"/>
          <ac:picMkLst>
            <pc:docMk/>
            <pc:sldMk cId="3361418552" sldId="259"/>
            <ac:picMk id="1034" creationId="{78A6E698-16B1-4B27-B948-8BF98EB30A09}"/>
          </ac:picMkLst>
        </pc:picChg>
        <pc:picChg chg="mod">
          <ac:chgData name="Duncanson, Adam" userId="7f35d348-e279-410d-bc83-cf3452acfc6e" providerId="ADAL" clId="{46A7B129-86CA-4C20-B864-3C0EDA3EE20D}" dt="2021-07-01T20:11:11.286" v="1560" actId="14100"/>
          <ac:picMkLst>
            <pc:docMk/>
            <pc:sldMk cId="3361418552" sldId="259"/>
            <ac:picMk id="1038" creationId="{61C9B4DE-B0F4-467D-AFD7-C23355081CBB}"/>
          </ac:picMkLst>
        </pc:picChg>
        <pc:picChg chg="add del mod">
          <ac:chgData name="Duncanson, Adam" userId="7f35d348-e279-410d-bc83-cf3452acfc6e" providerId="ADAL" clId="{46A7B129-86CA-4C20-B864-3C0EDA3EE20D}" dt="2021-07-01T18:39:48.613" v="961" actId="478"/>
          <ac:picMkLst>
            <pc:docMk/>
            <pc:sldMk cId="3361418552" sldId="259"/>
            <ac:picMk id="2050" creationId="{BF7B4762-1B95-4B60-B55D-14822522D2F0}"/>
          </ac:picMkLst>
        </pc:pic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8" creationId="{935A4243-1E02-4DE6-8BD0-86C879AA56A4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11" creationId="{51CC1680-A561-45E1-BFA5-7D0F7EFD2BED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13" creationId="{A964C2EA-8488-4333-850B-694E4EABBAA3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23" creationId="{0202EC56-38EF-4EF7-B0F8-4ADE0D3095CD}"/>
          </ac:cxnSpMkLst>
        </pc:cxnChg>
        <pc:cxnChg chg="add del mod">
          <ac:chgData name="Duncanson, Adam" userId="7f35d348-e279-410d-bc83-cf3452acfc6e" providerId="ADAL" clId="{46A7B129-86CA-4C20-B864-3C0EDA3EE20D}" dt="2021-07-01T20:10:29.754" v="1538" actId="11529"/>
          <ac:cxnSpMkLst>
            <pc:docMk/>
            <pc:sldMk cId="3361418552" sldId="259"/>
            <ac:cxnSpMk id="26" creationId="{5FB1CC63-6AB6-4F11-9BEE-30DD8EBA5DFF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35" creationId="{64A240D9-3619-45C3-827A-D27002C2B6BD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42" creationId="{C75343B3-654A-47AA-A1CC-1BDA42A79DF3}"/>
          </ac:cxnSpMkLst>
        </pc:cxnChg>
        <pc:cxnChg chg="mod">
          <ac:chgData name="Duncanson, Adam" userId="7f35d348-e279-410d-bc83-cf3452acfc6e" providerId="ADAL" clId="{46A7B129-86CA-4C20-B864-3C0EDA3EE20D}" dt="2021-07-01T20:11:11.286" v="1560" actId="14100"/>
          <ac:cxnSpMkLst>
            <pc:docMk/>
            <pc:sldMk cId="3361418552" sldId="259"/>
            <ac:cxnSpMk id="43" creationId="{FD129D60-BEAB-4995-B58B-E17B2E754742}"/>
          </ac:cxnSpMkLst>
        </pc:cxnChg>
        <pc:cxnChg chg="del">
          <ac:chgData name="Duncanson, Adam" userId="7f35d348-e279-410d-bc83-cf3452acfc6e" providerId="ADAL" clId="{46A7B129-86CA-4C20-B864-3C0EDA3EE20D}" dt="2021-07-01T18:37:36.096" v="858" actId="478"/>
          <ac:cxnSpMkLst>
            <pc:docMk/>
            <pc:sldMk cId="3361418552" sldId="259"/>
            <ac:cxnSpMk id="49" creationId="{C69BBC4B-F413-48DD-BD69-A975FF277A83}"/>
          </ac:cxnSpMkLst>
        </pc:cxnChg>
        <pc:cxnChg chg="del">
          <ac:chgData name="Duncanson, Adam" userId="7f35d348-e279-410d-bc83-cf3452acfc6e" providerId="ADAL" clId="{46A7B129-86CA-4C20-B864-3C0EDA3EE20D}" dt="2021-07-01T18:37:36.758" v="859" actId="478"/>
          <ac:cxnSpMkLst>
            <pc:docMk/>
            <pc:sldMk cId="3361418552" sldId="259"/>
            <ac:cxnSpMk id="50" creationId="{4023E7B2-7BCD-4324-9911-F69C622C5B0E}"/>
          </ac:cxnSpMkLst>
        </pc:cxnChg>
        <pc:cxnChg chg="del">
          <ac:chgData name="Duncanson, Adam" userId="7f35d348-e279-410d-bc83-cf3452acfc6e" providerId="ADAL" clId="{46A7B129-86CA-4C20-B864-3C0EDA3EE20D}" dt="2021-07-01T18:37:35.501" v="857" actId="478"/>
          <ac:cxnSpMkLst>
            <pc:docMk/>
            <pc:sldMk cId="3361418552" sldId="259"/>
            <ac:cxnSpMk id="55" creationId="{649428CF-75C4-4ABD-A5AA-B76B605BB30D}"/>
          </ac:cxnSpMkLst>
        </pc:cxnChg>
        <pc:cxnChg chg="add del mod">
          <ac:chgData name="Duncanson, Adam" userId="7f35d348-e279-410d-bc83-cf3452acfc6e" providerId="ADAL" clId="{46A7B129-86CA-4C20-B864-3C0EDA3EE20D}" dt="2021-07-01T20:10:29.721" v="1537"/>
          <ac:cxnSpMkLst>
            <pc:docMk/>
            <pc:sldMk cId="3361418552" sldId="259"/>
            <ac:cxnSpMk id="56" creationId="{D865A9EB-662B-43D2-AB29-637878A439E9}"/>
          </ac:cxnSpMkLst>
        </pc:cxnChg>
        <pc:cxnChg chg="add del mod">
          <ac:chgData name="Duncanson, Adam" userId="7f35d348-e279-410d-bc83-cf3452acfc6e" providerId="ADAL" clId="{46A7B129-86CA-4C20-B864-3C0EDA3EE20D}" dt="2021-07-02T07:10:40.032" v="5744" actId="478"/>
          <ac:cxnSpMkLst>
            <pc:docMk/>
            <pc:sldMk cId="3361418552" sldId="259"/>
            <ac:cxnSpMk id="62" creationId="{C10FBE82-B991-499C-9772-AC63DC93ADE2}"/>
          </ac:cxnSpMkLst>
        </pc:cxnChg>
        <pc:cxnChg chg="add mod">
          <ac:chgData name="Duncanson, Adam" userId="7f35d348-e279-410d-bc83-cf3452acfc6e" providerId="ADAL" clId="{46A7B129-86CA-4C20-B864-3C0EDA3EE20D}" dt="2021-07-02T07:11:32.179" v="5814" actId="14100"/>
          <ac:cxnSpMkLst>
            <pc:docMk/>
            <pc:sldMk cId="3361418552" sldId="259"/>
            <ac:cxnSpMk id="72" creationId="{CE930C38-460F-45BF-935B-061E4A5A5742}"/>
          </ac:cxnSpMkLst>
        </pc:cxnChg>
        <pc:cxnChg chg="add mod">
          <ac:chgData name="Duncanson, Adam" userId="7f35d348-e279-410d-bc83-cf3452acfc6e" providerId="ADAL" clId="{46A7B129-86CA-4C20-B864-3C0EDA3EE20D}" dt="2021-07-02T07:10:47.720" v="5784" actId="1035"/>
          <ac:cxnSpMkLst>
            <pc:docMk/>
            <pc:sldMk cId="3361418552" sldId="259"/>
            <ac:cxnSpMk id="75" creationId="{890E6EF8-89AE-496C-966C-7EF13F711D18}"/>
          </ac:cxnSpMkLst>
        </pc:cxnChg>
        <pc:cxnChg chg="add mod">
          <ac:chgData name="Duncanson, Adam" userId="7f35d348-e279-410d-bc83-cf3452acfc6e" providerId="ADAL" clId="{46A7B129-86CA-4C20-B864-3C0EDA3EE20D}" dt="2021-07-02T07:10:47.720" v="5784" actId="1035"/>
          <ac:cxnSpMkLst>
            <pc:docMk/>
            <pc:sldMk cId="3361418552" sldId="259"/>
            <ac:cxnSpMk id="76" creationId="{E7B2B08E-C1B1-4849-9FD5-779182781DAB}"/>
          </ac:cxnSpMkLst>
        </pc:cxnChg>
        <pc:cxnChg chg="add del mod">
          <ac:chgData name="Duncanson, Adam" userId="7f35d348-e279-410d-bc83-cf3452acfc6e" providerId="ADAL" clId="{46A7B129-86CA-4C20-B864-3C0EDA3EE20D}" dt="2021-07-01T20:18:38.058" v="1775" actId="478"/>
          <ac:cxnSpMkLst>
            <pc:docMk/>
            <pc:sldMk cId="3361418552" sldId="259"/>
            <ac:cxnSpMk id="78" creationId="{9DD7F910-1D9D-4B82-B5EA-BAE5F83B9730}"/>
          </ac:cxnSpMkLst>
        </pc:cxnChg>
        <pc:cxnChg chg="add mod">
          <ac:chgData name="Duncanson, Adam" userId="7f35d348-e279-410d-bc83-cf3452acfc6e" providerId="ADAL" clId="{46A7B129-86CA-4C20-B864-3C0EDA3EE20D}" dt="2021-07-02T07:10:47.720" v="5784" actId="1035"/>
          <ac:cxnSpMkLst>
            <pc:docMk/>
            <pc:sldMk cId="3361418552" sldId="259"/>
            <ac:cxnSpMk id="83" creationId="{A5EABB8E-3B0B-426A-977F-4D81ADC176BD}"/>
          </ac:cxnSpMkLst>
        </pc:cxnChg>
      </pc:sldChg>
      <pc:sldChg chg="addSp delSp modSp add del mod">
        <pc:chgData name="Duncanson, Adam" userId="7f35d348-e279-410d-bc83-cf3452acfc6e" providerId="ADAL" clId="{46A7B129-86CA-4C20-B864-3C0EDA3EE20D}" dt="2021-07-02T07:23:00.119" v="6374" actId="2696"/>
        <pc:sldMkLst>
          <pc:docMk/>
          <pc:sldMk cId="3905782084" sldId="260"/>
        </pc:sldMkLst>
        <pc:spChg chg="del mod">
          <ac:chgData name="Duncanson, Adam" userId="7f35d348-e279-410d-bc83-cf3452acfc6e" providerId="ADAL" clId="{46A7B129-86CA-4C20-B864-3C0EDA3EE20D}" dt="2021-07-01T20:21:35.870" v="1827" actId="478"/>
          <ac:spMkLst>
            <pc:docMk/>
            <pc:sldMk cId="3905782084" sldId="260"/>
            <ac:spMk id="2" creationId="{8CB1AB15-4668-41A8-9900-2D34860AAF00}"/>
          </ac:spMkLst>
        </pc:spChg>
        <pc:spChg chg="del mod">
          <ac:chgData name="Duncanson, Adam" userId="7f35d348-e279-410d-bc83-cf3452acfc6e" providerId="ADAL" clId="{46A7B129-86CA-4C20-B864-3C0EDA3EE20D}" dt="2021-07-01T20:21:32.854" v="1826" actId="478"/>
          <ac:spMkLst>
            <pc:docMk/>
            <pc:sldMk cId="3905782084" sldId="260"/>
            <ac:spMk id="3" creationId="{C3F0F854-1855-41FF-B75A-B734847D12E6}"/>
          </ac:spMkLst>
        </pc:spChg>
        <pc:spChg chg="mod">
          <ac:chgData name="Duncanson, Adam" userId="7f35d348-e279-410d-bc83-cf3452acfc6e" providerId="ADAL" clId="{46A7B129-86CA-4C20-B864-3C0EDA3EE20D}" dt="2021-07-02T06:51:47.598" v="5159" actId="1076"/>
          <ac:spMkLst>
            <pc:docMk/>
            <pc:sldMk cId="3905782084" sldId="260"/>
            <ac:spMk id="4" creationId="{1C9DE9B7-EC6B-4BE8-81C0-1C7ADEB1BF13}"/>
          </ac:spMkLst>
        </pc:spChg>
        <pc:spChg chg="mod">
          <ac:chgData name="Duncanson, Adam" userId="7f35d348-e279-410d-bc83-cf3452acfc6e" providerId="ADAL" clId="{46A7B129-86CA-4C20-B864-3C0EDA3EE20D}" dt="2021-07-01T21:35:42.600" v="3397" actId="1076"/>
          <ac:spMkLst>
            <pc:docMk/>
            <pc:sldMk cId="3905782084" sldId="260"/>
            <ac:spMk id="5" creationId="{F2495548-B115-4497-A1BE-2E94B5BCD4D1}"/>
          </ac:spMkLst>
        </pc:spChg>
        <pc:spChg chg="mod topLvl">
          <ac:chgData name="Duncanson, Adam" userId="7f35d348-e279-410d-bc83-cf3452acfc6e" providerId="ADAL" clId="{46A7B129-86CA-4C20-B864-3C0EDA3EE20D}" dt="2021-07-02T07:06:59.725" v="5640" actId="165"/>
          <ac:spMkLst>
            <pc:docMk/>
            <pc:sldMk cId="3905782084" sldId="260"/>
            <ac:spMk id="6" creationId="{45F15B87-FFA7-4882-9B9D-554915882B36}"/>
          </ac:spMkLst>
        </pc:spChg>
        <pc:spChg chg="mod topLvl">
          <ac:chgData name="Duncanson, Adam" userId="7f35d348-e279-410d-bc83-cf3452acfc6e" providerId="ADAL" clId="{46A7B129-86CA-4C20-B864-3C0EDA3EE20D}" dt="2021-07-02T07:06:59.725" v="5640" actId="165"/>
          <ac:spMkLst>
            <pc:docMk/>
            <pc:sldMk cId="3905782084" sldId="260"/>
            <ac:spMk id="14" creationId="{EF1ECDA7-A317-47E7-9873-818ED07D32D2}"/>
          </ac:spMkLst>
        </pc:spChg>
        <pc:spChg chg="mod topLvl">
          <ac:chgData name="Duncanson, Adam" userId="7f35d348-e279-410d-bc83-cf3452acfc6e" providerId="ADAL" clId="{46A7B129-86CA-4C20-B864-3C0EDA3EE20D}" dt="2021-07-02T07:06:59.725" v="5640" actId="165"/>
          <ac:spMkLst>
            <pc:docMk/>
            <pc:sldMk cId="3905782084" sldId="260"/>
            <ac:spMk id="15" creationId="{D670226B-6ECB-4C1D-910F-70342C5D9C68}"/>
          </ac:spMkLst>
        </pc:spChg>
        <pc:spChg chg="mod topLvl">
          <ac:chgData name="Duncanson, Adam" userId="7f35d348-e279-410d-bc83-cf3452acfc6e" providerId="ADAL" clId="{46A7B129-86CA-4C20-B864-3C0EDA3EE20D}" dt="2021-07-02T07:06:59.725" v="5640" actId="165"/>
          <ac:spMkLst>
            <pc:docMk/>
            <pc:sldMk cId="3905782084" sldId="260"/>
            <ac:spMk id="16" creationId="{D8C609FE-BCEB-41F6-BB75-B03C01A4D5CA}"/>
          </ac:spMkLst>
        </pc:spChg>
        <pc:spChg chg="mod topLvl">
          <ac:chgData name="Duncanson, Adam" userId="7f35d348-e279-410d-bc83-cf3452acfc6e" providerId="ADAL" clId="{46A7B129-86CA-4C20-B864-3C0EDA3EE20D}" dt="2021-07-02T07:06:59.725" v="5640" actId="165"/>
          <ac:spMkLst>
            <pc:docMk/>
            <pc:sldMk cId="3905782084" sldId="260"/>
            <ac:spMk id="17" creationId="{AEB69B67-8EA8-45C1-A0A0-B7D8742F91FC}"/>
          </ac:spMkLst>
        </pc:spChg>
        <pc:spChg chg="add del mod">
          <ac:chgData name="Duncanson, Adam" userId="7f35d348-e279-410d-bc83-cf3452acfc6e" providerId="ADAL" clId="{46A7B129-86CA-4C20-B864-3C0EDA3EE20D}" dt="2021-07-01T20:21:47.456" v="1829" actId="478"/>
          <ac:spMkLst>
            <pc:docMk/>
            <pc:sldMk cId="3905782084" sldId="260"/>
            <ac:spMk id="21" creationId="{61F4F5BD-13A7-402B-84B3-96964E35C520}"/>
          </ac:spMkLst>
        </pc:spChg>
        <pc:spChg chg="add del mod">
          <ac:chgData name="Duncanson, Adam" userId="7f35d348-e279-410d-bc83-cf3452acfc6e" providerId="ADAL" clId="{46A7B129-86CA-4C20-B864-3C0EDA3EE20D}" dt="2021-07-01T20:21:46.372" v="1828" actId="478"/>
          <ac:spMkLst>
            <pc:docMk/>
            <pc:sldMk cId="3905782084" sldId="260"/>
            <ac:spMk id="24" creationId="{AE418D69-2F30-41BB-A507-0F9B338BF3D9}"/>
          </ac:spMkLst>
        </pc:spChg>
        <pc:spChg chg="add del mod topLvl">
          <ac:chgData name="Duncanson, Adam" userId="7f35d348-e279-410d-bc83-cf3452acfc6e" providerId="ADAL" clId="{46A7B129-86CA-4C20-B864-3C0EDA3EE20D}" dt="2021-07-02T06:51:15.529" v="5061" actId="478"/>
          <ac:spMkLst>
            <pc:docMk/>
            <pc:sldMk cId="3905782084" sldId="260"/>
            <ac:spMk id="32" creationId="{2517A51C-EA67-4A87-AD6D-9B58E66CBC56}"/>
          </ac:spMkLst>
        </pc:spChg>
        <pc:spChg chg="add mod topLvl">
          <ac:chgData name="Duncanson, Adam" userId="7f35d348-e279-410d-bc83-cf3452acfc6e" providerId="ADAL" clId="{46A7B129-86CA-4C20-B864-3C0EDA3EE20D}" dt="2021-07-02T07:07:05.347" v="5641" actId="1076"/>
          <ac:spMkLst>
            <pc:docMk/>
            <pc:sldMk cId="3905782084" sldId="260"/>
            <ac:spMk id="33" creationId="{8104C24B-B53E-49F6-8CB9-DBFEB1AE4834}"/>
          </ac:spMkLst>
        </pc:spChg>
        <pc:spChg chg="add del mod topLvl">
          <ac:chgData name="Duncanson, Adam" userId="7f35d348-e279-410d-bc83-cf3452acfc6e" providerId="ADAL" clId="{46A7B129-86CA-4C20-B864-3C0EDA3EE20D}" dt="2021-07-01T21:39:43.504" v="3499" actId="478"/>
          <ac:spMkLst>
            <pc:docMk/>
            <pc:sldMk cId="3905782084" sldId="260"/>
            <ac:spMk id="44" creationId="{17E4C914-BD6A-4592-901A-9F2A2DB87100}"/>
          </ac:spMkLst>
        </pc:spChg>
        <pc:spChg chg="add del mod topLvl">
          <ac:chgData name="Duncanson, Adam" userId="7f35d348-e279-410d-bc83-cf3452acfc6e" providerId="ADAL" clId="{46A7B129-86CA-4C20-B864-3C0EDA3EE20D}" dt="2021-07-01T21:39:43.504" v="3499" actId="478"/>
          <ac:spMkLst>
            <pc:docMk/>
            <pc:sldMk cId="3905782084" sldId="260"/>
            <ac:spMk id="45" creationId="{87F64E57-CE5F-40D2-9F76-2A97E14EE39A}"/>
          </ac:spMkLst>
        </pc:spChg>
        <pc:spChg chg="mod topLvl">
          <ac:chgData name="Duncanson, Adam" userId="7f35d348-e279-410d-bc83-cf3452acfc6e" providerId="ADAL" clId="{46A7B129-86CA-4C20-B864-3C0EDA3EE20D}" dt="2021-07-02T07:09:02.625" v="5733" actId="164"/>
          <ac:spMkLst>
            <pc:docMk/>
            <pc:sldMk cId="3905782084" sldId="260"/>
            <ac:spMk id="46" creationId="{6269656B-0DD3-4226-AD33-C1154D1A0AC3}"/>
          </ac:spMkLst>
        </pc:spChg>
        <pc:spChg chg="add del mod topLvl">
          <ac:chgData name="Duncanson, Adam" userId="7f35d348-e279-410d-bc83-cf3452acfc6e" providerId="ADAL" clId="{46A7B129-86CA-4C20-B864-3C0EDA3EE20D}" dt="2021-07-02T06:51:02.766" v="5058" actId="478"/>
          <ac:spMkLst>
            <pc:docMk/>
            <pc:sldMk cId="3905782084" sldId="260"/>
            <ac:spMk id="55" creationId="{4EFBE9EC-D70E-439A-8C69-83981A0B7F4E}"/>
          </ac:spMkLst>
        </pc:spChg>
        <pc:spChg chg="add del mod">
          <ac:chgData name="Duncanson, Adam" userId="7f35d348-e279-410d-bc83-cf3452acfc6e" providerId="ADAL" clId="{46A7B129-86CA-4C20-B864-3C0EDA3EE20D}" dt="2021-07-01T21:44:46.270" v="3845"/>
          <ac:spMkLst>
            <pc:docMk/>
            <pc:sldMk cId="3905782084" sldId="260"/>
            <ac:spMk id="60" creationId="{1609C1A8-7E09-40BA-B8FD-53F7AE8664D4}"/>
          </ac:spMkLst>
        </pc:spChg>
        <pc:spChg chg="add del mod">
          <ac:chgData name="Duncanson, Adam" userId="7f35d348-e279-410d-bc83-cf3452acfc6e" providerId="ADAL" clId="{46A7B129-86CA-4C20-B864-3C0EDA3EE20D}" dt="2021-07-01T21:44:46.270" v="3845"/>
          <ac:spMkLst>
            <pc:docMk/>
            <pc:sldMk cId="3905782084" sldId="260"/>
            <ac:spMk id="61" creationId="{ABF4909F-BADD-4C27-80E3-1735207C2D71}"/>
          </ac:spMkLst>
        </pc:spChg>
        <pc:spChg chg="add mod topLvl">
          <ac:chgData name="Duncanson, Adam" userId="7f35d348-e279-410d-bc83-cf3452acfc6e" providerId="ADAL" clId="{46A7B129-86CA-4C20-B864-3C0EDA3EE20D}" dt="2021-07-02T07:09:02.625" v="5733" actId="164"/>
          <ac:spMkLst>
            <pc:docMk/>
            <pc:sldMk cId="3905782084" sldId="260"/>
            <ac:spMk id="76" creationId="{D4F38E95-BF28-4930-A075-388ACE870CF5}"/>
          </ac:spMkLst>
        </pc:spChg>
        <pc:spChg chg="add mod topLvl">
          <ac:chgData name="Duncanson, Adam" userId="7f35d348-e279-410d-bc83-cf3452acfc6e" providerId="ADAL" clId="{46A7B129-86CA-4C20-B864-3C0EDA3EE20D}" dt="2021-07-02T07:09:02.625" v="5733" actId="164"/>
          <ac:spMkLst>
            <pc:docMk/>
            <pc:sldMk cId="3905782084" sldId="260"/>
            <ac:spMk id="77" creationId="{39D080A8-E293-4F33-B1BF-39705AA85B72}"/>
          </ac:spMkLst>
        </pc:spChg>
        <pc:spChg chg="add mod">
          <ac:chgData name="Duncanson, Adam" userId="7f35d348-e279-410d-bc83-cf3452acfc6e" providerId="ADAL" clId="{46A7B129-86CA-4C20-B864-3C0EDA3EE20D}" dt="2021-07-02T07:09:02.625" v="5733" actId="164"/>
          <ac:spMkLst>
            <pc:docMk/>
            <pc:sldMk cId="3905782084" sldId="260"/>
            <ac:spMk id="79" creationId="{4C66D425-C2FB-4B6F-A401-944F6C06C86B}"/>
          </ac:spMkLst>
        </pc:spChg>
        <pc:grpChg chg="add del mod topLvl">
          <ac:chgData name="Duncanson, Adam" userId="7f35d348-e279-410d-bc83-cf3452acfc6e" providerId="ADAL" clId="{46A7B129-86CA-4C20-B864-3C0EDA3EE20D}" dt="2021-07-02T07:06:59.725" v="5640" actId="165"/>
          <ac:grpSpMkLst>
            <pc:docMk/>
            <pc:sldMk cId="3905782084" sldId="260"/>
            <ac:grpSpMk id="9" creationId="{D699E69F-E77A-40F9-B9A4-784FA3E7D96C}"/>
          </ac:grpSpMkLst>
        </pc:grpChg>
        <pc:grpChg chg="add del mod topLvl">
          <ac:chgData name="Duncanson, Adam" userId="7f35d348-e279-410d-bc83-cf3452acfc6e" providerId="ADAL" clId="{46A7B129-86CA-4C20-B864-3C0EDA3EE20D}" dt="2021-07-02T07:09:02.625" v="5733" actId="164"/>
          <ac:grpSpMkLst>
            <pc:docMk/>
            <pc:sldMk cId="3905782084" sldId="260"/>
            <ac:grpSpMk id="18" creationId="{C955E785-9A55-451D-BCEF-EDF950E7BE31}"/>
          </ac:grpSpMkLst>
        </pc:grpChg>
        <pc:grpChg chg="add del mod">
          <ac:chgData name="Duncanson, Adam" userId="7f35d348-e279-410d-bc83-cf3452acfc6e" providerId="ADAL" clId="{46A7B129-86CA-4C20-B864-3C0EDA3EE20D}" dt="2021-07-01T20:45:19.356" v="2391" actId="165"/>
          <ac:grpSpMkLst>
            <pc:docMk/>
            <pc:sldMk cId="3905782084" sldId="260"/>
            <ac:grpSpMk id="25" creationId="{C5DFDADA-87C2-4017-8D70-44EAC5EED81A}"/>
          </ac:grpSpMkLst>
        </pc:grpChg>
        <pc:grpChg chg="add del mod">
          <ac:chgData name="Duncanson, Adam" userId="7f35d348-e279-410d-bc83-cf3452acfc6e" providerId="ADAL" clId="{46A7B129-86CA-4C20-B864-3C0EDA3EE20D}" dt="2021-07-01T21:35:40.612" v="3395" actId="165"/>
          <ac:grpSpMkLst>
            <pc:docMk/>
            <pc:sldMk cId="3905782084" sldId="260"/>
            <ac:grpSpMk id="26" creationId="{5025FDE8-2660-4863-B264-AFF69DDE2CBF}"/>
          </ac:grpSpMkLst>
        </pc:grpChg>
        <pc:grpChg chg="add del mod topLvl">
          <ac:chgData name="Duncanson, Adam" userId="7f35d348-e279-410d-bc83-cf3452acfc6e" providerId="ADAL" clId="{46A7B129-86CA-4C20-B864-3C0EDA3EE20D}" dt="2021-07-02T06:51:17.089" v="5062" actId="478"/>
          <ac:grpSpMkLst>
            <pc:docMk/>
            <pc:sldMk cId="3905782084" sldId="260"/>
            <ac:grpSpMk id="27" creationId="{30383550-B8D3-4EB9-94FF-01EFB612BEDC}"/>
          </ac:grpSpMkLst>
        </pc:grpChg>
        <pc:grpChg chg="add del mod">
          <ac:chgData name="Duncanson, Adam" userId="7f35d348-e279-410d-bc83-cf3452acfc6e" providerId="ADAL" clId="{46A7B129-86CA-4C20-B864-3C0EDA3EE20D}" dt="2021-07-01T20:00:53.991" v="1259" actId="165"/>
          <ac:grpSpMkLst>
            <pc:docMk/>
            <pc:sldMk cId="3905782084" sldId="260"/>
            <ac:grpSpMk id="28" creationId="{6F6C5379-E1E5-4471-BB14-6AD9DB2AD6F1}"/>
          </ac:grpSpMkLst>
        </pc:grpChg>
        <pc:grpChg chg="add del mod">
          <ac:chgData name="Duncanson, Adam" userId="7f35d348-e279-410d-bc83-cf3452acfc6e" providerId="ADAL" clId="{46A7B129-86CA-4C20-B864-3C0EDA3EE20D}" dt="2021-07-01T20:21:24.464" v="1824" actId="165"/>
          <ac:grpSpMkLst>
            <pc:docMk/>
            <pc:sldMk cId="3905782084" sldId="260"/>
            <ac:grpSpMk id="34" creationId="{CD1641F9-B706-4384-95E3-D57F3B156457}"/>
          </ac:grpSpMkLst>
        </pc:grpChg>
        <pc:grpChg chg="add mod">
          <ac:chgData name="Duncanson, Adam" userId="7f35d348-e279-410d-bc83-cf3452acfc6e" providerId="ADAL" clId="{46A7B129-86CA-4C20-B864-3C0EDA3EE20D}" dt="2021-07-01T21:43:01.836" v="3727" actId="164"/>
          <ac:grpSpMkLst>
            <pc:docMk/>
            <pc:sldMk cId="3905782084" sldId="260"/>
            <ac:grpSpMk id="40" creationId="{2879A8DC-FD2D-4514-8CF0-067177851F21}"/>
          </ac:grpSpMkLst>
        </pc:grpChg>
        <pc:grpChg chg="add mod">
          <ac:chgData name="Duncanson, Adam" userId="7f35d348-e279-410d-bc83-cf3452acfc6e" providerId="ADAL" clId="{46A7B129-86CA-4C20-B864-3C0EDA3EE20D}" dt="2021-07-01T21:44:42.530" v="3828" actId="164"/>
          <ac:grpSpMkLst>
            <pc:docMk/>
            <pc:sldMk cId="3905782084" sldId="260"/>
            <ac:grpSpMk id="41" creationId="{AC3E359F-29D2-4EE2-A457-A68D8312059C}"/>
          </ac:grpSpMkLst>
        </pc:grpChg>
        <pc:grpChg chg="add del mod topLvl">
          <ac:chgData name="Duncanson, Adam" userId="7f35d348-e279-410d-bc83-cf3452acfc6e" providerId="ADAL" clId="{46A7B129-86CA-4C20-B864-3C0EDA3EE20D}" dt="2021-07-02T07:09:02.625" v="5733" actId="164"/>
          <ac:grpSpMkLst>
            <pc:docMk/>
            <pc:sldMk cId="3905782084" sldId="260"/>
            <ac:grpSpMk id="51" creationId="{5BE712E3-0DDE-4DCB-A16E-73F012727D7F}"/>
          </ac:grpSpMkLst>
        </pc:grpChg>
        <pc:grpChg chg="add mod">
          <ac:chgData name="Duncanson, Adam" userId="7f35d348-e279-410d-bc83-cf3452acfc6e" providerId="ADAL" clId="{46A7B129-86CA-4C20-B864-3C0EDA3EE20D}" dt="2021-07-01T21:44:40.987" v="3821" actId="164"/>
          <ac:grpSpMkLst>
            <pc:docMk/>
            <pc:sldMk cId="3905782084" sldId="260"/>
            <ac:grpSpMk id="62" creationId="{9842B7FF-CC90-48F7-9720-5073DE1FB880}"/>
          </ac:grpSpMkLst>
        </pc:grpChg>
        <pc:grpChg chg="add del mod">
          <ac:chgData name="Duncanson, Adam" userId="7f35d348-e279-410d-bc83-cf3452acfc6e" providerId="ADAL" clId="{46A7B129-86CA-4C20-B864-3C0EDA3EE20D}" dt="2021-07-01T21:44:42.356" v="3827"/>
          <ac:grpSpMkLst>
            <pc:docMk/>
            <pc:sldMk cId="3905782084" sldId="260"/>
            <ac:grpSpMk id="65" creationId="{19410217-755C-4420-8712-0D94DA232C22}"/>
          </ac:grpSpMkLst>
        </pc:grpChg>
        <pc:grpChg chg="add del mod">
          <ac:chgData name="Duncanson, Adam" userId="7f35d348-e279-410d-bc83-cf3452acfc6e" providerId="ADAL" clId="{46A7B129-86CA-4C20-B864-3C0EDA3EE20D}" dt="2021-07-02T06:50:57.110" v="5057" actId="165"/>
          <ac:grpSpMkLst>
            <pc:docMk/>
            <pc:sldMk cId="3905782084" sldId="260"/>
            <ac:grpSpMk id="68" creationId="{77F3DCC9-C9D4-4A54-A6B7-5C8237737049}"/>
          </ac:grpSpMkLst>
        </pc:grpChg>
        <pc:grpChg chg="add del mod">
          <ac:chgData name="Duncanson, Adam" userId="7f35d348-e279-410d-bc83-cf3452acfc6e" providerId="ADAL" clId="{46A7B129-86CA-4C20-B864-3C0EDA3EE20D}" dt="2021-07-02T07:06:59.725" v="5640" actId="165"/>
          <ac:grpSpMkLst>
            <pc:docMk/>
            <pc:sldMk cId="3905782084" sldId="260"/>
            <ac:grpSpMk id="69" creationId="{E2656FE1-804D-4579-BCCD-6E460BDE8946}"/>
          </ac:grpSpMkLst>
        </pc:grpChg>
        <pc:grpChg chg="add mod">
          <ac:chgData name="Duncanson, Adam" userId="7f35d348-e279-410d-bc83-cf3452acfc6e" providerId="ADAL" clId="{46A7B129-86CA-4C20-B864-3C0EDA3EE20D}" dt="2021-07-02T07:09:02.625" v="5733" actId="164"/>
          <ac:grpSpMkLst>
            <pc:docMk/>
            <pc:sldMk cId="3905782084" sldId="260"/>
            <ac:grpSpMk id="78" creationId="{EF15EE0E-AD5C-4E9C-A6A2-C9CAA62AF979}"/>
          </ac:grpSpMkLst>
        </pc:grpChg>
        <pc:grpChg chg="add mod">
          <ac:chgData name="Duncanson, Adam" userId="7f35d348-e279-410d-bc83-cf3452acfc6e" providerId="ADAL" clId="{46A7B129-86CA-4C20-B864-3C0EDA3EE20D}" dt="2021-07-02T07:09:02.625" v="5733" actId="164"/>
          <ac:grpSpMkLst>
            <pc:docMk/>
            <pc:sldMk cId="3905782084" sldId="260"/>
            <ac:grpSpMk id="81" creationId="{80ABF7C2-B341-480D-82C2-8F2D0FAFC7B6}"/>
          </ac:grpSpMkLst>
        </pc:grpChg>
        <pc:picChg chg="mod topLvl">
          <ac:chgData name="Duncanson, Adam" userId="7f35d348-e279-410d-bc83-cf3452acfc6e" providerId="ADAL" clId="{46A7B129-86CA-4C20-B864-3C0EDA3EE20D}" dt="2021-07-02T07:09:02.625" v="5733" actId="164"/>
          <ac:picMkLst>
            <pc:docMk/>
            <pc:sldMk cId="3905782084" sldId="260"/>
            <ac:picMk id="19" creationId="{A7BDB8FB-388E-4B2E-8B19-AFC1E39275C5}"/>
          </ac:picMkLst>
        </pc:picChg>
        <pc:picChg chg="add del mod topLvl">
          <ac:chgData name="Duncanson, Adam" userId="7f35d348-e279-410d-bc83-cf3452acfc6e" providerId="ADAL" clId="{46A7B129-86CA-4C20-B864-3C0EDA3EE20D}" dt="2021-07-01T21:39:43.504" v="3499" actId="478"/>
          <ac:picMkLst>
            <pc:docMk/>
            <pc:sldMk cId="3905782084" sldId="260"/>
            <ac:picMk id="20" creationId="{6DC1927C-03C7-4D50-8D7D-C8CFBE3580DF}"/>
          </ac:picMkLst>
        </pc:picChg>
        <pc:picChg chg="del mod topLvl">
          <ac:chgData name="Duncanson, Adam" userId="7f35d348-e279-410d-bc83-cf3452acfc6e" providerId="ADAL" clId="{46A7B129-86CA-4C20-B864-3C0EDA3EE20D}" dt="2021-07-01T20:01:05.320" v="1270" actId="478"/>
          <ac:picMkLst>
            <pc:docMk/>
            <pc:sldMk cId="3905782084" sldId="260"/>
            <ac:picMk id="29" creationId="{01316002-FF79-4469-A376-0ED1D115C1EC}"/>
          </ac:picMkLst>
        </pc:picChg>
        <pc:picChg chg="del mod topLvl">
          <ac:chgData name="Duncanson, Adam" userId="7f35d348-e279-410d-bc83-cf3452acfc6e" providerId="ADAL" clId="{46A7B129-86CA-4C20-B864-3C0EDA3EE20D}" dt="2021-07-01T20:00:55.513" v="1260" actId="478"/>
          <ac:picMkLst>
            <pc:docMk/>
            <pc:sldMk cId="3905782084" sldId="260"/>
            <ac:picMk id="30" creationId="{05364723-0CCA-42F0-AD62-2722C44AE1F7}"/>
          </ac:picMkLst>
        </pc:picChg>
        <pc:picChg chg="add del mod topLvl">
          <ac:chgData name="Duncanson, Adam" userId="7f35d348-e279-410d-bc83-cf3452acfc6e" providerId="ADAL" clId="{46A7B129-86CA-4C20-B864-3C0EDA3EE20D}" dt="2021-07-02T06:51:13.314" v="5060" actId="478"/>
          <ac:picMkLst>
            <pc:docMk/>
            <pc:sldMk cId="3905782084" sldId="260"/>
            <ac:picMk id="31" creationId="{08E24D12-6231-4877-A6FB-BBDF61877217}"/>
          </ac:picMkLst>
        </pc:picChg>
        <pc:picChg chg="mod topLvl">
          <ac:chgData name="Duncanson, Adam" userId="7f35d348-e279-410d-bc83-cf3452acfc6e" providerId="ADAL" clId="{46A7B129-86CA-4C20-B864-3C0EDA3EE20D}" dt="2021-07-02T07:07:05.347" v="5641" actId="1076"/>
          <ac:picMkLst>
            <pc:docMk/>
            <pc:sldMk cId="3905782084" sldId="260"/>
            <ac:picMk id="36" creationId="{D0ADF401-7754-4AD7-985F-859A21C062C0}"/>
          </ac:picMkLst>
        </pc:picChg>
        <pc:picChg chg="del mod topLvl">
          <ac:chgData name="Duncanson, Adam" userId="7f35d348-e279-410d-bc83-cf3452acfc6e" providerId="ADAL" clId="{46A7B129-86CA-4C20-B864-3C0EDA3EE20D}" dt="2021-07-01T20:21:25.362" v="1825" actId="478"/>
          <ac:picMkLst>
            <pc:docMk/>
            <pc:sldMk cId="3905782084" sldId="260"/>
            <ac:picMk id="37" creationId="{23D70009-AB9B-4A5D-9520-02463A71FDFF}"/>
          </ac:picMkLst>
        </pc:picChg>
        <pc:picChg chg="add del mod">
          <ac:chgData name="Duncanson, Adam" userId="7f35d348-e279-410d-bc83-cf3452acfc6e" providerId="ADAL" clId="{46A7B129-86CA-4C20-B864-3C0EDA3EE20D}" dt="2021-07-01T20:21:21.956" v="1823" actId="478"/>
          <ac:picMkLst>
            <pc:docMk/>
            <pc:sldMk cId="3905782084" sldId="260"/>
            <ac:picMk id="38" creationId="{0C8FE5BB-7115-47DC-B9EC-9C8CC933872E}"/>
          </ac:picMkLst>
        </pc:picChg>
        <pc:picChg chg="add del mod">
          <ac:chgData name="Duncanson, Adam" userId="7f35d348-e279-410d-bc83-cf3452acfc6e" providerId="ADAL" clId="{46A7B129-86CA-4C20-B864-3C0EDA3EE20D}" dt="2021-07-01T20:21:21.276" v="1822" actId="478"/>
          <ac:picMkLst>
            <pc:docMk/>
            <pc:sldMk cId="3905782084" sldId="260"/>
            <ac:picMk id="39" creationId="{117A9B59-83D3-4EDD-A839-DA27C46320B5}"/>
          </ac:picMkLst>
        </pc:picChg>
        <pc:picChg chg="add del mod topLvl">
          <ac:chgData name="Duncanson, Adam" userId="7f35d348-e279-410d-bc83-cf3452acfc6e" providerId="ADAL" clId="{46A7B129-86CA-4C20-B864-3C0EDA3EE20D}" dt="2021-07-02T06:51:13.314" v="5060" actId="478"/>
          <ac:picMkLst>
            <pc:docMk/>
            <pc:sldMk cId="3905782084" sldId="260"/>
            <ac:picMk id="49" creationId="{521B017D-91B2-4B77-80CA-807BCC81B102}"/>
          </ac:picMkLst>
        </pc:picChg>
        <pc:picChg chg="add del mod topLvl">
          <ac:chgData name="Duncanson, Adam" userId="7f35d348-e279-410d-bc83-cf3452acfc6e" providerId="ADAL" clId="{46A7B129-86CA-4C20-B864-3C0EDA3EE20D}" dt="2021-07-02T07:07:05.347" v="5641" actId="1076"/>
          <ac:picMkLst>
            <pc:docMk/>
            <pc:sldMk cId="3905782084" sldId="260"/>
            <ac:picMk id="50" creationId="{E4393514-1EE3-4389-8425-585F0B8DABC7}"/>
          </ac:picMkLst>
        </pc:picChg>
        <pc:picChg chg="add del mod topLvl">
          <ac:chgData name="Duncanson, Adam" userId="7f35d348-e279-410d-bc83-cf3452acfc6e" providerId="ADAL" clId="{46A7B129-86CA-4C20-B864-3C0EDA3EE20D}" dt="2021-07-02T06:51:02.766" v="5058" actId="478"/>
          <ac:picMkLst>
            <pc:docMk/>
            <pc:sldMk cId="3905782084" sldId="260"/>
            <ac:picMk id="54" creationId="{1F49CD5B-323A-46C5-BC9B-C561F429F706}"/>
          </ac:picMkLst>
        </pc:picChg>
        <pc:picChg chg="add del mod">
          <ac:chgData name="Duncanson, Adam" userId="7f35d348-e279-410d-bc83-cf3452acfc6e" providerId="ADAL" clId="{46A7B129-86CA-4C20-B864-3C0EDA3EE20D}" dt="2021-07-01T21:44:46.270" v="3845"/>
          <ac:picMkLst>
            <pc:docMk/>
            <pc:sldMk cId="3905782084" sldId="260"/>
            <ac:picMk id="56" creationId="{9768FA74-74C1-4F79-A66C-FC5F191A1337}"/>
          </ac:picMkLst>
        </pc:picChg>
        <pc:picChg chg="add del mod">
          <ac:chgData name="Duncanson, Adam" userId="7f35d348-e279-410d-bc83-cf3452acfc6e" providerId="ADAL" clId="{46A7B129-86CA-4C20-B864-3C0EDA3EE20D}" dt="2021-07-01T21:44:46.270" v="3845"/>
          <ac:picMkLst>
            <pc:docMk/>
            <pc:sldMk cId="3905782084" sldId="260"/>
            <ac:picMk id="57" creationId="{40390BF4-58DA-4011-A506-42899FBB7AE8}"/>
          </ac:picMkLst>
        </pc:picChg>
        <pc:picChg chg="add mod topLvl">
          <ac:chgData name="Duncanson, Adam" userId="7f35d348-e279-410d-bc83-cf3452acfc6e" providerId="ADAL" clId="{46A7B129-86CA-4C20-B864-3C0EDA3EE20D}" dt="2021-07-02T07:09:02.625" v="5733" actId="164"/>
          <ac:picMkLst>
            <pc:docMk/>
            <pc:sldMk cId="3905782084" sldId="260"/>
            <ac:picMk id="70" creationId="{8E3B4DB3-57F6-40F6-9199-2B8FF44C784B}"/>
          </ac:picMkLst>
        </pc:picChg>
        <pc:picChg chg="add mod topLvl">
          <ac:chgData name="Duncanson, Adam" userId="7f35d348-e279-410d-bc83-cf3452acfc6e" providerId="ADAL" clId="{46A7B129-86CA-4C20-B864-3C0EDA3EE20D}" dt="2021-07-02T07:09:02.625" v="5733" actId="164"/>
          <ac:picMkLst>
            <pc:docMk/>
            <pc:sldMk cId="3905782084" sldId="260"/>
            <ac:picMk id="73" creationId="{2D983845-9357-43C3-9EB9-EF23D4B64EF1}"/>
          </ac:picMkLst>
        </pc:picChg>
        <pc:picChg chg="add mod">
          <ac:chgData name="Duncanson, Adam" userId="7f35d348-e279-410d-bc83-cf3452acfc6e" providerId="ADAL" clId="{46A7B129-86CA-4C20-B864-3C0EDA3EE20D}" dt="2021-07-02T07:09:02.625" v="5733" actId="164"/>
          <ac:picMkLst>
            <pc:docMk/>
            <pc:sldMk cId="3905782084" sldId="260"/>
            <ac:picMk id="80" creationId="{4054676B-C417-4426-96BC-834923558D1A}"/>
          </ac:picMkLst>
        </pc:picChg>
        <pc:picChg chg="add del mod topLvl">
          <ac:chgData name="Duncanson, Adam" userId="7f35d348-e279-410d-bc83-cf3452acfc6e" providerId="ADAL" clId="{46A7B129-86CA-4C20-B864-3C0EDA3EE20D}" dt="2021-07-01T21:39:43.504" v="3499" actId="478"/>
          <ac:picMkLst>
            <pc:docMk/>
            <pc:sldMk cId="3905782084" sldId="260"/>
            <ac:picMk id="1038" creationId="{61C9B4DE-B0F4-467D-AFD7-C23355081CBB}"/>
          </ac:picMkLst>
        </pc:picChg>
        <pc:cxnChg chg="mod topLvl">
          <ac:chgData name="Duncanson, Adam" userId="7f35d348-e279-410d-bc83-cf3452acfc6e" providerId="ADAL" clId="{46A7B129-86CA-4C20-B864-3C0EDA3EE20D}" dt="2021-07-02T07:06:59.725" v="5640" actId="165"/>
          <ac:cxnSpMkLst>
            <pc:docMk/>
            <pc:sldMk cId="3905782084" sldId="260"/>
            <ac:cxnSpMk id="8" creationId="{935A4243-1E02-4DE6-8BD0-86C879AA56A4}"/>
          </ac:cxnSpMkLst>
        </pc:cxnChg>
        <pc:cxnChg chg="mod topLvl">
          <ac:chgData name="Duncanson, Adam" userId="7f35d348-e279-410d-bc83-cf3452acfc6e" providerId="ADAL" clId="{46A7B129-86CA-4C20-B864-3C0EDA3EE20D}" dt="2021-07-02T07:06:59.725" v="5640" actId="165"/>
          <ac:cxnSpMkLst>
            <pc:docMk/>
            <pc:sldMk cId="3905782084" sldId="260"/>
            <ac:cxnSpMk id="11" creationId="{51CC1680-A561-45E1-BFA5-7D0F7EFD2BED}"/>
          </ac:cxnSpMkLst>
        </pc:cxnChg>
        <pc:cxnChg chg="mod topLvl">
          <ac:chgData name="Duncanson, Adam" userId="7f35d348-e279-410d-bc83-cf3452acfc6e" providerId="ADAL" clId="{46A7B129-86CA-4C20-B864-3C0EDA3EE20D}" dt="2021-07-02T07:06:59.725" v="5640" actId="165"/>
          <ac:cxnSpMkLst>
            <pc:docMk/>
            <pc:sldMk cId="3905782084" sldId="260"/>
            <ac:cxnSpMk id="13" creationId="{A964C2EA-8488-4333-850B-694E4EABBAA3}"/>
          </ac:cxnSpMkLst>
        </pc:cxnChg>
        <pc:cxnChg chg="del mod topLvl">
          <ac:chgData name="Duncanson, Adam" userId="7f35d348-e279-410d-bc83-cf3452acfc6e" providerId="ADAL" clId="{46A7B129-86CA-4C20-B864-3C0EDA3EE20D}" dt="2021-07-02T07:07:51.113" v="5688" actId="478"/>
          <ac:cxnSpMkLst>
            <pc:docMk/>
            <pc:sldMk cId="3905782084" sldId="260"/>
            <ac:cxnSpMk id="23" creationId="{0202EC56-38EF-4EF7-B0F8-4ADE0D3095CD}"/>
          </ac:cxnSpMkLst>
        </pc:cxnChg>
        <pc:cxnChg chg="del mod topLvl">
          <ac:chgData name="Duncanson, Adam" userId="7f35d348-e279-410d-bc83-cf3452acfc6e" providerId="ADAL" clId="{46A7B129-86CA-4C20-B864-3C0EDA3EE20D}" dt="2021-07-02T07:07:51.113" v="5688" actId="478"/>
          <ac:cxnSpMkLst>
            <pc:docMk/>
            <pc:sldMk cId="3905782084" sldId="260"/>
            <ac:cxnSpMk id="35" creationId="{64A240D9-3619-45C3-827A-D27002C2B6BD}"/>
          </ac:cxnSpMkLst>
        </pc:cxnChg>
        <pc:cxnChg chg="add del mod topLvl">
          <ac:chgData name="Duncanson, Adam" userId="7f35d348-e279-410d-bc83-cf3452acfc6e" providerId="ADAL" clId="{46A7B129-86CA-4C20-B864-3C0EDA3EE20D}" dt="2021-07-01T21:39:43.504" v="3499" actId="478"/>
          <ac:cxnSpMkLst>
            <pc:docMk/>
            <pc:sldMk cId="3905782084" sldId="260"/>
            <ac:cxnSpMk id="42" creationId="{C75343B3-654A-47AA-A1CC-1BDA42A79DF3}"/>
          </ac:cxnSpMkLst>
        </pc:cxnChg>
        <pc:cxnChg chg="add del mod topLvl">
          <ac:chgData name="Duncanson, Adam" userId="7f35d348-e279-410d-bc83-cf3452acfc6e" providerId="ADAL" clId="{46A7B129-86CA-4C20-B864-3C0EDA3EE20D}" dt="2021-07-01T21:39:43.504" v="3499" actId="478"/>
          <ac:cxnSpMkLst>
            <pc:docMk/>
            <pc:sldMk cId="3905782084" sldId="260"/>
            <ac:cxnSpMk id="43" creationId="{FD129D60-BEAB-4995-B58B-E17B2E754742}"/>
          </ac:cxnSpMkLst>
        </pc:cxnChg>
        <pc:cxnChg chg="add mod topLvl">
          <ac:chgData name="Duncanson, Adam" userId="7f35d348-e279-410d-bc83-cf3452acfc6e" providerId="ADAL" clId="{46A7B129-86CA-4C20-B864-3C0EDA3EE20D}" dt="2021-07-02T06:50:57.110" v="5057" actId="165"/>
          <ac:cxnSpMkLst>
            <pc:docMk/>
            <pc:sldMk cId="3905782084" sldId="260"/>
            <ac:cxnSpMk id="47" creationId="{498CAE41-1427-4A30-81A0-DCF2BE0F8AE5}"/>
          </ac:cxnSpMkLst>
        </pc:cxnChg>
        <pc:cxnChg chg="add mod topLvl">
          <ac:chgData name="Duncanson, Adam" userId="7f35d348-e279-410d-bc83-cf3452acfc6e" providerId="ADAL" clId="{46A7B129-86CA-4C20-B864-3C0EDA3EE20D}" dt="2021-07-02T06:50:57.110" v="5057" actId="165"/>
          <ac:cxnSpMkLst>
            <pc:docMk/>
            <pc:sldMk cId="3905782084" sldId="260"/>
            <ac:cxnSpMk id="48" creationId="{E5E5E1D5-BBED-4537-AB0F-13BAB073C1FE}"/>
          </ac:cxnSpMkLst>
        </pc:cxnChg>
        <pc:cxnChg chg="mod">
          <ac:chgData name="Duncanson, Adam" userId="7f35d348-e279-410d-bc83-cf3452acfc6e" providerId="ADAL" clId="{46A7B129-86CA-4C20-B864-3C0EDA3EE20D}" dt="2021-07-02T07:06:59.725" v="5640" actId="165"/>
          <ac:cxnSpMkLst>
            <pc:docMk/>
            <pc:sldMk cId="3905782084" sldId="260"/>
            <ac:cxnSpMk id="52" creationId="{9DB0EA2F-E29F-4250-BA2D-ECB1A144C498}"/>
          </ac:cxnSpMkLst>
        </pc:cxnChg>
        <pc:cxnChg chg="mod">
          <ac:chgData name="Duncanson, Adam" userId="7f35d348-e279-410d-bc83-cf3452acfc6e" providerId="ADAL" clId="{46A7B129-86CA-4C20-B864-3C0EDA3EE20D}" dt="2021-07-02T07:06:59.725" v="5640" actId="165"/>
          <ac:cxnSpMkLst>
            <pc:docMk/>
            <pc:sldMk cId="3905782084" sldId="260"/>
            <ac:cxnSpMk id="53" creationId="{789B9087-000A-42F0-A0D7-A2376233CBC3}"/>
          </ac:cxnSpMkLst>
        </pc:cxnChg>
        <pc:cxnChg chg="add del mod">
          <ac:chgData name="Duncanson, Adam" userId="7f35d348-e279-410d-bc83-cf3452acfc6e" providerId="ADAL" clId="{46A7B129-86CA-4C20-B864-3C0EDA3EE20D}" dt="2021-07-01T21:44:46.270" v="3845"/>
          <ac:cxnSpMkLst>
            <pc:docMk/>
            <pc:sldMk cId="3905782084" sldId="260"/>
            <ac:cxnSpMk id="58" creationId="{8E3E57CE-F6DC-4A17-9237-6CE1FA628D96}"/>
          </ac:cxnSpMkLst>
        </pc:cxnChg>
        <pc:cxnChg chg="add del mod">
          <ac:chgData name="Duncanson, Adam" userId="7f35d348-e279-410d-bc83-cf3452acfc6e" providerId="ADAL" clId="{46A7B129-86CA-4C20-B864-3C0EDA3EE20D}" dt="2021-07-01T21:44:46.270" v="3845"/>
          <ac:cxnSpMkLst>
            <pc:docMk/>
            <pc:sldMk cId="3905782084" sldId="260"/>
            <ac:cxnSpMk id="59" creationId="{4064AB11-6A5F-4B6E-9476-E448E1AC9DD0}"/>
          </ac:cxnSpMkLst>
        </pc:cxnChg>
        <pc:cxnChg chg="add del mod">
          <ac:chgData name="Duncanson, Adam" userId="7f35d348-e279-410d-bc83-cf3452acfc6e" providerId="ADAL" clId="{46A7B129-86CA-4C20-B864-3C0EDA3EE20D}" dt="2021-07-01T21:43:50.875" v="3809"/>
          <ac:cxnSpMkLst>
            <pc:docMk/>
            <pc:sldMk cId="3905782084" sldId="260"/>
            <ac:cxnSpMk id="63" creationId="{B999DDB1-51B3-418D-86BC-2021E0E81110}"/>
          </ac:cxnSpMkLst>
        </pc:cxnChg>
        <pc:cxnChg chg="add del mod">
          <ac:chgData name="Duncanson, Adam" userId="7f35d348-e279-410d-bc83-cf3452acfc6e" providerId="ADAL" clId="{46A7B129-86CA-4C20-B864-3C0EDA3EE20D}" dt="2021-07-01T21:43:50.875" v="3809"/>
          <ac:cxnSpMkLst>
            <pc:docMk/>
            <pc:sldMk cId="3905782084" sldId="260"/>
            <ac:cxnSpMk id="64" creationId="{62879FC6-52B2-4655-8030-A829BC126CC1}"/>
          </ac:cxnSpMkLst>
        </pc:cxnChg>
        <pc:cxnChg chg="mod">
          <ac:chgData name="Duncanson, Adam" userId="7f35d348-e279-410d-bc83-cf3452acfc6e" providerId="ADAL" clId="{46A7B129-86CA-4C20-B864-3C0EDA3EE20D}" dt="2021-07-01T21:44:40.987" v="3821" actId="164"/>
          <ac:cxnSpMkLst>
            <pc:docMk/>
            <pc:sldMk cId="3905782084" sldId="260"/>
            <ac:cxnSpMk id="66" creationId="{B1E74894-1C82-4963-BF12-5B98A007AD36}"/>
          </ac:cxnSpMkLst>
        </pc:cxnChg>
        <pc:cxnChg chg="mod">
          <ac:chgData name="Duncanson, Adam" userId="7f35d348-e279-410d-bc83-cf3452acfc6e" providerId="ADAL" clId="{46A7B129-86CA-4C20-B864-3C0EDA3EE20D}" dt="2021-07-01T21:44:40.987" v="3821" actId="164"/>
          <ac:cxnSpMkLst>
            <pc:docMk/>
            <pc:sldMk cId="3905782084" sldId="260"/>
            <ac:cxnSpMk id="67" creationId="{425D78B0-6AD6-41A8-B1A4-E2AF29C0632E}"/>
          </ac:cxnSpMkLst>
        </pc:cxnChg>
        <pc:cxnChg chg="add del mod topLvl">
          <ac:chgData name="Duncanson, Adam" userId="7f35d348-e279-410d-bc83-cf3452acfc6e" providerId="ADAL" clId="{46A7B129-86CA-4C20-B864-3C0EDA3EE20D}" dt="2021-07-02T07:07:34.694" v="5687" actId="478"/>
          <ac:cxnSpMkLst>
            <pc:docMk/>
            <pc:sldMk cId="3905782084" sldId="260"/>
            <ac:cxnSpMk id="71" creationId="{F1C55A97-472E-479C-B96A-7C48C9D58EE1}"/>
          </ac:cxnSpMkLst>
        </pc:cxnChg>
        <pc:cxnChg chg="add del mod topLvl">
          <ac:chgData name="Duncanson, Adam" userId="7f35d348-e279-410d-bc83-cf3452acfc6e" providerId="ADAL" clId="{46A7B129-86CA-4C20-B864-3C0EDA3EE20D}" dt="2021-07-02T07:07:34.694" v="5687" actId="478"/>
          <ac:cxnSpMkLst>
            <pc:docMk/>
            <pc:sldMk cId="3905782084" sldId="260"/>
            <ac:cxnSpMk id="72" creationId="{80AB94E3-25C0-4C8E-9ED1-C4389F8256CF}"/>
          </ac:cxnSpMkLst>
        </pc:cxnChg>
        <pc:cxnChg chg="add mod topLvl">
          <ac:chgData name="Duncanson, Adam" userId="7f35d348-e279-410d-bc83-cf3452acfc6e" providerId="ADAL" clId="{46A7B129-86CA-4C20-B864-3C0EDA3EE20D}" dt="2021-07-02T07:09:02.625" v="5733" actId="164"/>
          <ac:cxnSpMkLst>
            <pc:docMk/>
            <pc:sldMk cId="3905782084" sldId="260"/>
            <ac:cxnSpMk id="74" creationId="{8D6EF3A5-9F2A-42F7-9C63-A75A2189BB0C}"/>
          </ac:cxnSpMkLst>
        </pc:cxnChg>
        <pc:cxnChg chg="add mod topLvl">
          <ac:chgData name="Duncanson, Adam" userId="7f35d348-e279-410d-bc83-cf3452acfc6e" providerId="ADAL" clId="{46A7B129-86CA-4C20-B864-3C0EDA3EE20D}" dt="2021-07-02T07:09:02.625" v="5733" actId="164"/>
          <ac:cxnSpMkLst>
            <pc:docMk/>
            <pc:sldMk cId="3905782084" sldId="260"/>
            <ac:cxnSpMk id="75" creationId="{0F6E038E-F2BD-46D5-A93B-F23F6389F995}"/>
          </ac:cxnSpMkLst>
        </pc:cxnChg>
        <pc:cxnChg chg="mod">
          <ac:chgData name="Duncanson, Adam" userId="7f35d348-e279-410d-bc83-cf3452acfc6e" providerId="ADAL" clId="{46A7B129-86CA-4C20-B864-3C0EDA3EE20D}" dt="2021-07-02T07:08:09.209" v="5698"/>
          <ac:cxnSpMkLst>
            <pc:docMk/>
            <pc:sldMk cId="3905782084" sldId="260"/>
            <ac:cxnSpMk id="82" creationId="{D0ADE17F-AF49-44F5-A8ED-FCDDA2B3DEFD}"/>
          </ac:cxnSpMkLst>
        </pc:cxnChg>
        <pc:cxnChg chg="mod">
          <ac:chgData name="Duncanson, Adam" userId="7f35d348-e279-410d-bc83-cf3452acfc6e" providerId="ADAL" clId="{46A7B129-86CA-4C20-B864-3C0EDA3EE20D}" dt="2021-07-02T07:08:09.209" v="5698"/>
          <ac:cxnSpMkLst>
            <pc:docMk/>
            <pc:sldMk cId="3905782084" sldId="260"/>
            <ac:cxnSpMk id="83" creationId="{C89520CE-15B6-49BB-9BBC-0439DAD1F29C}"/>
          </ac:cxnSpMkLst>
        </pc:cxnChg>
      </pc:sldChg>
      <pc:sldChg chg="addSp delSp modSp add mod">
        <pc:chgData name="Duncanson, Adam" userId="7f35d348-e279-410d-bc83-cf3452acfc6e" providerId="ADAL" clId="{46A7B129-86CA-4C20-B864-3C0EDA3EE20D}" dt="2021-07-02T07:12:04.625" v="5837" actId="14100"/>
        <pc:sldMkLst>
          <pc:docMk/>
          <pc:sldMk cId="1112229278" sldId="261"/>
        </pc:sldMkLst>
        <pc:spChg chg="mod">
          <ac:chgData name="Duncanson, Adam" userId="7f35d348-e279-410d-bc83-cf3452acfc6e" providerId="ADAL" clId="{46A7B129-86CA-4C20-B864-3C0EDA3EE20D}" dt="2021-07-01T20:44:40.810" v="2386" actId="20577"/>
          <ac:spMkLst>
            <pc:docMk/>
            <pc:sldMk cId="1112229278" sldId="261"/>
            <ac:spMk id="2" creationId="{8CB1AB15-4668-41A8-9900-2D34860AAF00}"/>
          </ac:spMkLst>
        </pc:spChg>
        <pc:spChg chg="del mod">
          <ac:chgData name="Duncanson, Adam" userId="7f35d348-e279-410d-bc83-cf3452acfc6e" providerId="ADAL" clId="{46A7B129-86CA-4C20-B864-3C0EDA3EE20D}" dt="2021-07-02T07:11:44.104" v="5818" actId="478"/>
          <ac:spMkLst>
            <pc:docMk/>
            <pc:sldMk cId="1112229278" sldId="261"/>
            <ac:spMk id="38" creationId="{59AC21F7-3E0A-4052-BBC9-1ED08FAB4394}"/>
          </ac:spMkLst>
        </pc:spChg>
        <pc:spChg chg="del mod">
          <ac:chgData name="Duncanson, Adam" userId="7f35d348-e279-410d-bc83-cf3452acfc6e" providerId="ADAL" clId="{46A7B129-86CA-4C20-B864-3C0EDA3EE20D}" dt="2021-07-02T07:11:41.524" v="5815" actId="478"/>
          <ac:spMkLst>
            <pc:docMk/>
            <pc:sldMk cId="1112229278" sldId="261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1T20:26:49.188" v="1935" actId="1076"/>
          <ac:spMkLst>
            <pc:docMk/>
            <pc:sldMk cId="1112229278" sldId="261"/>
            <ac:spMk id="41" creationId="{19114359-2785-4E1B-827C-315BFFAA4C86}"/>
          </ac:spMkLst>
        </pc:spChg>
        <pc:spChg chg="add mod">
          <ac:chgData name="Duncanson, Adam" userId="7f35d348-e279-410d-bc83-cf3452acfc6e" providerId="ADAL" clId="{46A7B129-86CA-4C20-B864-3C0EDA3EE20D}" dt="2021-07-01T20:41:14.728" v="2288" actId="1076"/>
          <ac:spMkLst>
            <pc:docMk/>
            <pc:sldMk cId="1112229278" sldId="261"/>
            <ac:spMk id="42" creationId="{3F622B9D-0A95-484D-8C5B-1DB9CEA4AD1F}"/>
          </ac:spMkLst>
        </pc:spChg>
        <pc:spChg chg="add del mod">
          <ac:chgData name="Duncanson, Adam" userId="7f35d348-e279-410d-bc83-cf3452acfc6e" providerId="ADAL" clId="{46A7B129-86CA-4C20-B864-3C0EDA3EE20D}" dt="2021-07-01T20:56:40.753" v="2538" actId="478"/>
          <ac:spMkLst>
            <pc:docMk/>
            <pc:sldMk cId="1112229278" sldId="261"/>
            <ac:spMk id="52" creationId="{FF12139E-45D2-4F5A-8CA6-E4E7C4E66D67}"/>
          </ac:spMkLst>
        </pc:spChg>
        <pc:spChg chg="add mod">
          <ac:chgData name="Duncanson, Adam" userId="7f35d348-e279-410d-bc83-cf3452acfc6e" providerId="ADAL" clId="{46A7B129-86CA-4C20-B864-3C0EDA3EE20D}" dt="2021-07-01T20:38:38.414" v="2248" actId="1076"/>
          <ac:spMkLst>
            <pc:docMk/>
            <pc:sldMk cId="1112229278" sldId="261"/>
            <ac:spMk id="56" creationId="{8F67CC43-F491-4E69-9269-E01B4B4E31C8}"/>
          </ac:spMkLst>
        </pc:spChg>
        <pc:spChg chg="mod">
          <ac:chgData name="Duncanson, Adam" userId="7f35d348-e279-410d-bc83-cf3452acfc6e" providerId="ADAL" clId="{46A7B129-86CA-4C20-B864-3C0EDA3EE20D}" dt="2021-07-02T07:11:55.692" v="5835" actId="14100"/>
          <ac:spMkLst>
            <pc:docMk/>
            <pc:sldMk cId="1112229278" sldId="261"/>
            <ac:spMk id="57" creationId="{7618D0BE-6173-4B4E-B274-972304AC6B39}"/>
          </ac:spMkLst>
        </pc:spChg>
        <pc:spChg chg="add mod">
          <ac:chgData name="Duncanson, Adam" userId="7f35d348-e279-410d-bc83-cf3452acfc6e" providerId="ADAL" clId="{46A7B129-86CA-4C20-B864-3C0EDA3EE20D}" dt="2021-07-01T20:30:24.167" v="2018" actId="14100"/>
          <ac:spMkLst>
            <pc:docMk/>
            <pc:sldMk cId="1112229278" sldId="261"/>
            <ac:spMk id="63" creationId="{82ABE1D0-5AA9-435E-BB03-A59ACAC9BB85}"/>
          </ac:spMkLst>
        </pc:spChg>
        <pc:spChg chg="mod">
          <ac:chgData name="Duncanson, Adam" userId="7f35d348-e279-410d-bc83-cf3452acfc6e" providerId="ADAL" clId="{46A7B129-86CA-4C20-B864-3C0EDA3EE20D}" dt="2021-07-02T07:11:48.515" v="5819" actId="1076"/>
          <ac:spMkLst>
            <pc:docMk/>
            <pc:sldMk cId="1112229278" sldId="261"/>
            <ac:spMk id="64" creationId="{4B51521C-6379-466B-B96C-F18219AD411E}"/>
          </ac:spMkLst>
        </pc:spChg>
        <pc:spChg chg="del mod">
          <ac:chgData name="Duncanson, Adam" userId="7f35d348-e279-410d-bc83-cf3452acfc6e" providerId="ADAL" clId="{46A7B129-86CA-4C20-B864-3C0EDA3EE20D}" dt="2021-07-01T20:29:56.621" v="1996" actId="478"/>
          <ac:spMkLst>
            <pc:docMk/>
            <pc:sldMk cId="1112229278" sldId="261"/>
            <ac:spMk id="66" creationId="{5951E466-4E91-44A2-B8A3-E29DA7E6D1CF}"/>
          </ac:spMkLst>
        </pc:spChg>
        <pc:spChg chg="mod">
          <ac:chgData name="Duncanson, Adam" userId="7f35d348-e279-410d-bc83-cf3452acfc6e" providerId="ADAL" clId="{46A7B129-86CA-4C20-B864-3C0EDA3EE20D}" dt="2021-07-01T20:37:44.129" v="2232" actId="1076"/>
          <ac:spMkLst>
            <pc:docMk/>
            <pc:sldMk cId="1112229278" sldId="261"/>
            <ac:spMk id="67" creationId="{EC79F11A-A2D7-412E-A2E8-9122D9AE666D}"/>
          </ac:spMkLst>
        </pc:spChg>
        <pc:spChg chg="add mod">
          <ac:chgData name="Duncanson, Adam" userId="7f35d348-e279-410d-bc83-cf3452acfc6e" providerId="ADAL" clId="{46A7B129-86CA-4C20-B864-3C0EDA3EE20D}" dt="2021-07-01T20:31:25.676" v="2079" actId="1037"/>
          <ac:spMkLst>
            <pc:docMk/>
            <pc:sldMk cId="1112229278" sldId="261"/>
            <ac:spMk id="68" creationId="{61880EB4-0356-4633-8C0B-87D5963235E7}"/>
          </ac:spMkLst>
        </pc:spChg>
        <pc:spChg chg="add del mod">
          <ac:chgData name="Duncanson, Adam" userId="7f35d348-e279-410d-bc83-cf3452acfc6e" providerId="ADAL" clId="{46A7B129-86CA-4C20-B864-3C0EDA3EE20D}" dt="2021-07-01T20:30:39.212" v="2023"/>
          <ac:spMkLst>
            <pc:docMk/>
            <pc:sldMk cId="1112229278" sldId="261"/>
            <ac:spMk id="70" creationId="{5537CD7C-A330-4B11-BB9F-D65288F4BC6A}"/>
          </ac:spMkLst>
        </pc:spChg>
        <pc:spChg chg="add del mod">
          <ac:chgData name="Duncanson, Adam" userId="7f35d348-e279-410d-bc83-cf3452acfc6e" providerId="ADAL" clId="{46A7B129-86CA-4C20-B864-3C0EDA3EE20D}" dt="2021-07-01T20:31:05.922" v="2072" actId="478"/>
          <ac:spMkLst>
            <pc:docMk/>
            <pc:sldMk cId="1112229278" sldId="261"/>
            <ac:spMk id="71" creationId="{4855893B-D54C-4B45-AC84-5AE2E5041286}"/>
          </ac:spMkLst>
        </pc:spChg>
        <pc:spChg chg="add mod">
          <ac:chgData name="Duncanson, Adam" userId="7f35d348-e279-410d-bc83-cf3452acfc6e" providerId="ADAL" clId="{46A7B129-86CA-4C20-B864-3C0EDA3EE20D}" dt="2021-07-01T20:32:46.776" v="2093" actId="1076"/>
          <ac:spMkLst>
            <pc:docMk/>
            <pc:sldMk cId="1112229278" sldId="261"/>
            <ac:spMk id="74" creationId="{6D065213-DDD3-4602-8BB9-A10307C8C798}"/>
          </ac:spMkLst>
        </pc:spChg>
        <pc:spChg chg="add mod">
          <ac:chgData name="Duncanson, Adam" userId="7f35d348-e279-410d-bc83-cf3452acfc6e" providerId="ADAL" clId="{46A7B129-86CA-4C20-B864-3C0EDA3EE20D}" dt="2021-07-01T21:05:31.774" v="2800" actId="20577"/>
          <ac:spMkLst>
            <pc:docMk/>
            <pc:sldMk cId="1112229278" sldId="261"/>
            <ac:spMk id="77" creationId="{496E2840-A50D-4DB8-ACE5-AB631A08F1BC}"/>
          </ac:spMkLst>
        </pc:spChg>
        <pc:spChg chg="mod">
          <ac:chgData name="Duncanson, Adam" userId="7f35d348-e279-410d-bc83-cf3452acfc6e" providerId="ADAL" clId="{46A7B129-86CA-4C20-B864-3C0EDA3EE20D}" dt="2021-07-01T20:31:32.862" v="2080" actId="1076"/>
          <ac:spMkLst>
            <pc:docMk/>
            <pc:sldMk cId="1112229278" sldId="261"/>
            <ac:spMk id="80" creationId="{E6937345-8593-46A2-920A-17856DD79D20}"/>
          </ac:spMkLst>
        </pc:spChg>
        <pc:spChg chg="add mod">
          <ac:chgData name="Duncanson, Adam" userId="7f35d348-e279-410d-bc83-cf3452acfc6e" providerId="ADAL" clId="{46A7B129-86CA-4C20-B864-3C0EDA3EE20D}" dt="2021-07-01T20:37:35.467" v="2230" actId="1036"/>
          <ac:spMkLst>
            <pc:docMk/>
            <pc:sldMk cId="1112229278" sldId="261"/>
            <ac:spMk id="82" creationId="{94979E7D-E4AB-45F6-8D69-DC880A1D9AC4}"/>
          </ac:spMkLst>
        </pc:spChg>
        <pc:spChg chg="mod">
          <ac:chgData name="Duncanson, Adam" userId="7f35d348-e279-410d-bc83-cf3452acfc6e" providerId="ADAL" clId="{46A7B129-86CA-4C20-B864-3C0EDA3EE20D}" dt="2021-07-01T20:38:03.382" v="2238" actId="1076"/>
          <ac:spMkLst>
            <pc:docMk/>
            <pc:sldMk cId="1112229278" sldId="261"/>
            <ac:spMk id="87" creationId="{DC09A111-7CBE-42A0-A732-8944A4053718}"/>
          </ac:spMkLst>
        </pc:spChg>
        <pc:spChg chg="add mod">
          <ac:chgData name="Duncanson, Adam" userId="7f35d348-e279-410d-bc83-cf3452acfc6e" providerId="ADAL" clId="{46A7B129-86CA-4C20-B864-3C0EDA3EE20D}" dt="2021-07-01T20:42:43.545" v="2349" actId="1038"/>
          <ac:spMkLst>
            <pc:docMk/>
            <pc:sldMk cId="1112229278" sldId="261"/>
            <ac:spMk id="88" creationId="{01C6C14B-9F07-40C4-AEBB-930EE13DFCE7}"/>
          </ac:spMkLst>
        </pc:spChg>
        <pc:spChg chg="add mod">
          <ac:chgData name="Duncanson, Adam" userId="7f35d348-e279-410d-bc83-cf3452acfc6e" providerId="ADAL" clId="{46A7B129-86CA-4C20-B864-3C0EDA3EE20D}" dt="2021-07-01T20:42:38.434" v="2346" actId="14100"/>
          <ac:spMkLst>
            <pc:docMk/>
            <pc:sldMk cId="1112229278" sldId="261"/>
            <ac:spMk id="91" creationId="{FD6A122E-2FBC-45B8-83E8-822D609E2289}"/>
          </ac:spMkLst>
        </pc:spChg>
        <pc:spChg chg="add mod">
          <ac:chgData name="Duncanson, Adam" userId="7f35d348-e279-410d-bc83-cf3452acfc6e" providerId="ADAL" clId="{46A7B129-86CA-4C20-B864-3C0EDA3EE20D}" dt="2021-07-01T20:36:15.615" v="2202" actId="1036"/>
          <ac:spMkLst>
            <pc:docMk/>
            <pc:sldMk cId="1112229278" sldId="261"/>
            <ac:spMk id="95" creationId="{4C0CF01D-83A7-446D-B42D-377A91C51BA5}"/>
          </ac:spMkLst>
        </pc:spChg>
        <pc:spChg chg="add mod">
          <ac:chgData name="Duncanson, Adam" userId="7f35d348-e279-410d-bc83-cf3452acfc6e" providerId="ADAL" clId="{46A7B129-86CA-4C20-B864-3C0EDA3EE20D}" dt="2021-07-01T20:35:58.358" v="2189" actId="1076"/>
          <ac:spMkLst>
            <pc:docMk/>
            <pc:sldMk cId="1112229278" sldId="261"/>
            <ac:spMk id="96" creationId="{8E30B9C5-3D51-4EDC-9257-9802E32E6F1B}"/>
          </ac:spMkLst>
        </pc:spChg>
        <pc:spChg chg="add mod">
          <ac:chgData name="Duncanson, Adam" userId="7f35d348-e279-410d-bc83-cf3452acfc6e" providerId="ADAL" clId="{46A7B129-86CA-4C20-B864-3C0EDA3EE20D}" dt="2021-07-01T20:36:15.615" v="2202" actId="1036"/>
          <ac:spMkLst>
            <pc:docMk/>
            <pc:sldMk cId="1112229278" sldId="261"/>
            <ac:spMk id="97" creationId="{B35979A4-0E5F-47E8-9CE7-2BBF961C87BD}"/>
          </ac:spMkLst>
        </pc:spChg>
        <pc:spChg chg="add mod">
          <ac:chgData name="Duncanson, Adam" userId="7f35d348-e279-410d-bc83-cf3452acfc6e" providerId="ADAL" clId="{46A7B129-86CA-4C20-B864-3C0EDA3EE20D}" dt="2021-07-01T20:56:49.408" v="2541" actId="1076"/>
          <ac:spMkLst>
            <pc:docMk/>
            <pc:sldMk cId="1112229278" sldId="261"/>
            <ac:spMk id="98" creationId="{7C8CC4C2-4878-4A23-AB31-18DC4FCEF203}"/>
          </ac:spMkLst>
        </pc:spChg>
        <pc:spChg chg="add mod">
          <ac:chgData name="Duncanson, Adam" userId="7f35d348-e279-410d-bc83-cf3452acfc6e" providerId="ADAL" clId="{46A7B129-86CA-4C20-B864-3C0EDA3EE20D}" dt="2021-07-01T20:57:09.321" v="2547" actId="1076"/>
          <ac:spMkLst>
            <pc:docMk/>
            <pc:sldMk cId="1112229278" sldId="261"/>
            <ac:spMk id="122" creationId="{C3347055-94DC-415B-9A7F-1B38D3635475}"/>
          </ac:spMkLst>
        </pc:spChg>
        <pc:spChg chg="add mod">
          <ac:chgData name="Duncanson, Adam" userId="7f35d348-e279-410d-bc83-cf3452acfc6e" providerId="ADAL" clId="{46A7B129-86CA-4C20-B864-3C0EDA3EE20D}" dt="2021-07-01T20:41:12.595" v="2287" actId="1076"/>
          <ac:spMkLst>
            <pc:docMk/>
            <pc:sldMk cId="1112229278" sldId="261"/>
            <ac:spMk id="136" creationId="{5E504A1F-E486-4B35-835C-36431437F38F}"/>
          </ac:spMkLst>
        </pc:spChg>
        <pc:spChg chg="add mod">
          <ac:chgData name="Duncanson, Adam" userId="7f35d348-e279-410d-bc83-cf3452acfc6e" providerId="ADAL" clId="{46A7B129-86CA-4C20-B864-3C0EDA3EE20D}" dt="2021-07-01T20:56:55.275" v="2543" actId="1076"/>
          <ac:spMkLst>
            <pc:docMk/>
            <pc:sldMk cId="1112229278" sldId="261"/>
            <ac:spMk id="137" creationId="{EEE4A37E-98CB-42B9-B6D5-8DD4C4413083}"/>
          </ac:spMkLst>
        </pc:spChg>
        <pc:spChg chg="add mod">
          <ac:chgData name="Duncanson, Adam" userId="7f35d348-e279-410d-bc83-cf3452acfc6e" providerId="ADAL" clId="{46A7B129-86CA-4C20-B864-3C0EDA3EE20D}" dt="2021-07-01T20:42:26.396" v="2342" actId="1076"/>
          <ac:spMkLst>
            <pc:docMk/>
            <pc:sldMk cId="1112229278" sldId="261"/>
            <ac:spMk id="149" creationId="{699BB5E9-2354-46D8-8A15-D6587F2E39E3}"/>
          </ac:spMkLst>
        </pc:spChg>
        <pc:spChg chg="add mod">
          <ac:chgData name="Duncanson, Adam" userId="7f35d348-e279-410d-bc83-cf3452acfc6e" providerId="ADAL" clId="{46A7B129-86CA-4C20-B864-3C0EDA3EE20D}" dt="2021-07-01T20:43:18.265" v="2366" actId="1037"/>
          <ac:spMkLst>
            <pc:docMk/>
            <pc:sldMk cId="1112229278" sldId="261"/>
            <ac:spMk id="150" creationId="{5CD50208-CEBF-41DD-A101-5F4997A406F6}"/>
          </ac:spMkLst>
        </pc:spChg>
        <pc:spChg chg="add mod">
          <ac:chgData name="Duncanson, Adam" userId="7f35d348-e279-410d-bc83-cf3452acfc6e" providerId="ADAL" clId="{46A7B129-86CA-4C20-B864-3C0EDA3EE20D}" dt="2021-07-01T20:50:45.883" v="2473" actId="14100"/>
          <ac:spMkLst>
            <pc:docMk/>
            <pc:sldMk cId="1112229278" sldId="261"/>
            <ac:spMk id="152" creationId="{43B2D8E2-FF4F-4509-A496-83F0B0F0BD63}"/>
          </ac:spMkLst>
        </pc:spChg>
        <pc:spChg chg="add mod">
          <ac:chgData name="Duncanson, Adam" userId="7f35d348-e279-410d-bc83-cf3452acfc6e" providerId="ADAL" clId="{46A7B129-86CA-4C20-B864-3C0EDA3EE20D}" dt="2021-07-01T20:42:57.097" v="2353" actId="1076"/>
          <ac:spMkLst>
            <pc:docMk/>
            <pc:sldMk cId="1112229278" sldId="261"/>
            <ac:spMk id="154" creationId="{A097BE53-2CB5-4848-A54C-95B673A99184}"/>
          </ac:spMkLst>
        </pc:spChg>
        <pc:spChg chg="add mod">
          <ac:chgData name="Duncanson, Adam" userId="7f35d348-e279-410d-bc83-cf3452acfc6e" providerId="ADAL" clId="{46A7B129-86CA-4C20-B864-3C0EDA3EE20D}" dt="2021-07-01T20:43:21.276" v="2367" actId="1076"/>
          <ac:spMkLst>
            <pc:docMk/>
            <pc:sldMk cId="1112229278" sldId="261"/>
            <ac:spMk id="155" creationId="{A04B03F1-F1CD-4C62-A458-EF9D3BF8CDAF}"/>
          </ac:spMkLst>
        </pc:spChg>
        <pc:spChg chg="add mod">
          <ac:chgData name="Duncanson, Adam" userId="7f35d348-e279-410d-bc83-cf3452acfc6e" providerId="ADAL" clId="{46A7B129-86CA-4C20-B864-3C0EDA3EE20D}" dt="2021-07-02T07:12:00.936" v="5836"/>
          <ac:spMkLst>
            <pc:docMk/>
            <pc:sldMk cId="1112229278" sldId="261"/>
            <ac:spMk id="196" creationId="{D717D365-36DC-45CF-8A6F-216602648A7C}"/>
          </ac:spMkLst>
        </pc:spChg>
        <pc:picChg chg="add del mod ord">
          <ac:chgData name="Duncanson, Adam" userId="7f35d348-e279-410d-bc83-cf3452acfc6e" providerId="ADAL" clId="{46A7B129-86CA-4C20-B864-3C0EDA3EE20D}" dt="2021-07-01T20:46:48.450" v="2425" actId="478"/>
          <ac:picMkLst>
            <pc:docMk/>
            <pc:sldMk cId="1112229278" sldId="261"/>
            <ac:picMk id="6" creationId="{2BE28146-0128-4FB0-A60B-F5D92403029D}"/>
          </ac:picMkLst>
        </pc:picChg>
        <pc:picChg chg="del">
          <ac:chgData name="Duncanson, Adam" userId="7f35d348-e279-410d-bc83-cf3452acfc6e" providerId="ADAL" clId="{46A7B129-86CA-4C20-B864-3C0EDA3EE20D}" dt="2021-07-01T20:25:21.309" v="1901" actId="478"/>
          <ac:picMkLst>
            <pc:docMk/>
            <pc:sldMk cId="1112229278" sldId="261"/>
            <ac:picMk id="37" creationId="{62A57E62-0E1A-4C75-9938-C5FFC6BEF500}"/>
          </ac:picMkLst>
        </pc:picChg>
        <pc:picChg chg="mod">
          <ac:chgData name="Duncanson, Adam" userId="7f35d348-e279-410d-bc83-cf3452acfc6e" providerId="ADAL" clId="{46A7B129-86CA-4C20-B864-3C0EDA3EE20D}" dt="2021-07-02T07:11:51.571" v="5834" actId="1036"/>
          <ac:picMkLst>
            <pc:docMk/>
            <pc:sldMk cId="1112229278" sldId="261"/>
            <ac:picMk id="69" creationId="{C335C979-F741-44D4-9987-FF40713EB21D}"/>
          </ac:picMkLst>
        </pc:picChg>
        <pc:picChg chg="add mod ord">
          <ac:chgData name="Duncanson, Adam" userId="7f35d348-e279-410d-bc83-cf3452acfc6e" providerId="ADAL" clId="{46A7B129-86CA-4C20-B864-3C0EDA3EE20D}" dt="2021-07-01T20:46:50.292" v="2426" actId="166"/>
          <ac:picMkLst>
            <pc:docMk/>
            <pc:sldMk cId="1112229278" sldId="261"/>
            <ac:picMk id="173" creationId="{E83E0F35-4D1C-4488-BE40-BC86DECC9805}"/>
          </ac:picMkLst>
        </pc:picChg>
        <pc:cxnChg chg="add del mod">
          <ac:chgData name="Duncanson, Adam" userId="7f35d348-e279-410d-bc83-cf3452acfc6e" providerId="ADAL" clId="{46A7B129-86CA-4C20-B864-3C0EDA3EE20D}" dt="2021-07-01T20:27:23.317" v="1944"/>
          <ac:cxnSpMkLst>
            <pc:docMk/>
            <pc:sldMk cId="1112229278" sldId="261"/>
            <ac:cxnSpMk id="50" creationId="{12FE3440-F71D-4F93-BE6A-42CE88C70FCA}"/>
          </ac:cxnSpMkLst>
        </pc:cxnChg>
        <pc:cxnChg chg="add del mod">
          <ac:chgData name="Duncanson, Adam" userId="7f35d348-e279-410d-bc83-cf3452acfc6e" providerId="ADAL" clId="{46A7B129-86CA-4C20-B864-3C0EDA3EE20D}" dt="2021-07-01T20:27:23.317" v="1944"/>
          <ac:cxnSpMkLst>
            <pc:docMk/>
            <pc:sldMk cId="1112229278" sldId="261"/>
            <ac:cxnSpMk id="51" creationId="{6C2986B1-833A-4F70-A6A6-C4E0EE5E0C12}"/>
          </ac:cxnSpMkLst>
        </pc:cxnChg>
        <pc:cxnChg chg="add mod">
          <ac:chgData name="Duncanson, Adam" userId="7f35d348-e279-410d-bc83-cf3452acfc6e" providerId="ADAL" clId="{46A7B129-86CA-4C20-B864-3C0EDA3EE20D}" dt="2021-07-01T20:57:12.478" v="2548" actId="14100"/>
          <ac:cxnSpMkLst>
            <pc:docMk/>
            <pc:sldMk cId="1112229278" sldId="261"/>
            <ac:cxnSpMk id="53" creationId="{FC50B95A-5400-4E29-9892-3E5E24A734D7}"/>
          </ac:cxnSpMkLst>
        </pc:cxnChg>
        <pc:cxnChg chg="del mod">
          <ac:chgData name="Duncanson, Adam" userId="7f35d348-e279-410d-bc83-cf3452acfc6e" providerId="ADAL" clId="{46A7B129-86CA-4C20-B864-3C0EDA3EE20D}" dt="2021-07-02T07:11:43.413" v="5817" actId="478"/>
          <ac:cxnSpMkLst>
            <pc:docMk/>
            <pc:sldMk cId="1112229278" sldId="261"/>
            <ac:cxnSpMk id="62" creationId="{C10FBE82-B991-499C-9772-AC63DC93ADE2}"/>
          </ac:cxnSpMkLst>
        </pc:cxnChg>
        <pc:cxnChg chg="mod">
          <ac:chgData name="Duncanson, Adam" userId="7f35d348-e279-410d-bc83-cf3452acfc6e" providerId="ADAL" clId="{46A7B129-86CA-4C20-B864-3C0EDA3EE20D}" dt="2021-07-02T07:12:04.625" v="5837" actId="14100"/>
          <ac:cxnSpMkLst>
            <pc:docMk/>
            <pc:sldMk cId="1112229278" sldId="261"/>
            <ac:cxnSpMk id="72" creationId="{CE930C38-460F-45BF-935B-061E4A5A5742}"/>
          </ac:cxnSpMkLst>
        </pc:cxnChg>
        <pc:cxnChg chg="add mod">
          <ac:chgData name="Duncanson, Adam" userId="7f35d348-e279-410d-bc83-cf3452acfc6e" providerId="ADAL" clId="{46A7B129-86CA-4C20-B864-3C0EDA3EE20D}" dt="2021-07-01T20:31:25.676" v="2079" actId="1037"/>
          <ac:cxnSpMkLst>
            <pc:docMk/>
            <pc:sldMk cId="1112229278" sldId="261"/>
            <ac:cxnSpMk id="73" creationId="{700AD222-CFA6-4D88-94EA-B5E320AE17FB}"/>
          </ac:cxnSpMkLst>
        </pc:cxnChg>
        <pc:cxnChg chg="mod">
          <ac:chgData name="Duncanson, Adam" userId="7f35d348-e279-410d-bc83-cf3452acfc6e" providerId="ADAL" clId="{46A7B129-86CA-4C20-B864-3C0EDA3EE20D}" dt="2021-07-02T07:11:48.515" v="5819" actId="1076"/>
          <ac:cxnSpMkLst>
            <pc:docMk/>
            <pc:sldMk cId="1112229278" sldId="261"/>
            <ac:cxnSpMk id="75" creationId="{890E6EF8-89AE-496C-966C-7EF13F711D18}"/>
          </ac:cxnSpMkLst>
        </pc:cxnChg>
        <pc:cxnChg chg="mod">
          <ac:chgData name="Duncanson, Adam" userId="7f35d348-e279-410d-bc83-cf3452acfc6e" providerId="ADAL" clId="{46A7B129-86CA-4C20-B864-3C0EDA3EE20D}" dt="2021-07-01T20:30:24.167" v="2018" actId="14100"/>
          <ac:cxnSpMkLst>
            <pc:docMk/>
            <pc:sldMk cId="1112229278" sldId="261"/>
            <ac:cxnSpMk id="76" creationId="{E7B2B08E-C1B1-4849-9FD5-779182781DAB}"/>
          </ac:cxnSpMkLst>
        </pc:cxnChg>
        <pc:cxnChg chg="add mod">
          <ac:chgData name="Duncanson, Adam" userId="7f35d348-e279-410d-bc83-cf3452acfc6e" providerId="ADAL" clId="{46A7B129-86CA-4C20-B864-3C0EDA3EE20D}" dt="2021-07-01T21:05:29.281" v="2799" actId="14100"/>
          <ac:cxnSpMkLst>
            <pc:docMk/>
            <pc:sldMk cId="1112229278" sldId="261"/>
            <ac:cxnSpMk id="78" creationId="{2B703808-AB7B-41A1-BE73-4102F4F18A2B}"/>
          </ac:cxnSpMkLst>
        </pc:cxnChg>
        <pc:cxnChg chg="add mod">
          <ac:chgData name="Duncanson, Adam" userId="7f35d348-e279-410d-bc83-cf3452acfc6e" providerId="ADAL" clId="{46A7B129-86CA-4C20-B864-3C0EDA3EE20D}" dt="2021-07-01T21:05:29.281" v="2799" actId="14100"/>
          <ac:cxnSpMkLst>
            <pc:docMk/>
            <pc:sldMk cId="1112229278" sldId="261"/>
            <ac:cxnSpMk id="79" creationId="{6450EF1E-49A5-4446-AAD6-72369E67C6E7}"/>
          </ac:cxnSpMkLst>
        </pc:cxnChg>
        <pc:cxnChg chg="del mod">
          <ac:chgData name="Duncanson, Adam" userId="7f35d348-e279-410d-bc83-cf3452acfc6e" providerId="ADAL" clId="{46A7B129-86CA-4C20-B864-3C0EDA3EE20D}" dt="2021-07-01T20:37:42.181" v="2231" actId="478"/>
          <ac:cxnSpMkLst>
            <pc:docMk/>
            <pc:sldMk cId="1112229278" sldId="261"/>
            <ac:cxnSpMk id="83" creationId="{A5EABB8E-3B0B-426A-977F-4D81ADC176BD}"/>
          </ac:cxnSpMkLst>
        </pc:cxnChg>
        <pc:cxnChg chg="add del mod">
          <ac:chgData name="Duncanson, Adam" userId="7f35d348-e279-410d-bc83-cf3452acfc6e" providerId="ADAL" clId="{46A7B129-86CA-4C20-B864-3C0EDA3EE20D}" dt="2021-07-01T20:37:20.303" v="2221" actId="478"/>
          <ac:cxnSpMkLst>
            <pc:docMk/>
            <pc:sldMk cId="1112229278" sldId="261"/>
            <ac:cxnSpMk id="84" creationId="{B53977A7-A652-4952-AA15-1EAB5F57789D}"/>
          </ac:cxnSpMkLst>
        </pc:cxnChg>
        <pc:cxnChg chg="add mod">
          <ac:chgData name="Duncanson, Adam" userId="7f35d348-e279-410d-bc83-cf3452acfc6e" providerId="ADAL" clId="{46A7B129-86CA-4C20-B864-3C0EDA3EE20D}" dt="2021-07-01T20:42:43.545" v="2349" actId="1038"/>
          <ac:cxnSpMkLst>
            <pc:docMk/>
            <pc:sldMk cId="1112229278" sldId="261"/>
            <ac:cxnSpMk id="89" creationId="{CF2FCA8F-D571-4C49-9D7B-27030D269CBD}"/>
          </ac:cxnSpMkLst>
        </pc:cxnChg>
        <pc:cxnChg chg="add mod">
          <ac:chgData name="Duncanson, Adam" userId="7f35d348-e279-410d-bc83-cf3452acfc6e" providerId="ADAL" clId="{46A7B129-86CA-4C20-B864-3C0EDA3EE20D}" dt="2021-07-01T20:42:38.434" v="2346" actId="14100"/>
          <ac:cxnSpMkLst>
            <pc:docMk/>
            <pc:sldMk cId="1112229278" sldId="261"/>
            <ac:cxnSpMk id="92" creationId="{D5DF7D73-F2F9-4682-819A-75AFF8EE9A01}"/>
          </ac:cxnSpMkLst>
        </pc:cxnChg>
        <pc:cxnChg chg="add mod">
          <ac:chgData name="Duncanson, Adam" userId="7f35d348-e279-410d-bc83-cf3452acfc6e" providerId="ADAL" clId="{46A7B129-86CA-4C20-B864-3C0EDA3EE20D}" dt="2021-07-01T21:05:29.281" v="2799" actId="14100"/>
          <ac:cxnSpMkLst>
            <pc:docMk/>
            <pc:sldMk cId="1112229278" sldId="261"/>
            <ac:cxnSpMk id="101" creationId="{73850C66-0556-4D75-AAA0-B868EB7E896B}"/>
          </ac:cxnSpMkLst>
        </pc:cxnChg>
        <pc:cxnChg chg="add mod">
          <ac:chgData name="Duncanson, Adam" userId="7f35d348-e279-410d-bc83-cf3452acfc6e" providerId="ADAL" clId="{46A7B129-86CA-4C20-B864-3C0EDA3EE20D}" dt="2021-07-01T20:37:59.186" v="2237" actId="14100"/>
          <ac:cxnSpMkLst>
            <pc:docMk/>
            <pc:sldMk cId="1112229278" sldId="261"/>
            <ac:cxnSpMk id="113" creationId="{9F0ED9F8-2AEF-4052-A88F-96C8284302A3}"/>
          </ac:cxnSpMkLst>
        </pc:cxnChg>
        <pc:cxnChg chg="add del mod">
          <ac:chgData name="Duncanson, Adam" userId="7f35d348-e279-410d-bc83-cf3452acfc6e" providerId="ADAL" clId="{46A7B129-86CA-4C20-B864-3C0EDA3EE20D}" dt="2021-07-01T20:41:01.341" v="2281" actId="478"/>
          <ac:cxnSpMkLst>
            <pc:docMk/>
            <pc:sldMk cId="1112229278" sldId="261"/>
            <ac:cxnSpMk id="123" creationId="{F8565E03-45B4-4875-9E79-3A59E63C1CF2}"/>
          </ac:cxnSpMkLst>
        </pc:cxnChg>
        <pc:cxnChg chg="add del mod">
          <ac:chgData name="Duncanson, Adam" userId="7f35d348-e279-410d-bc83-cf3452acfc6e" providerId="ADAL" clId="{46A7B129-86CA-4C20-B864-3C0EDA3EE20D}" dt="2021-07-01T20:56:37.451" v="2536" actId="478"/>
          <ac:cxnSpMkLst>
            <pc:docMk/>
            <pc:sldMk cId="1112229278" sldId="261"/>
            <ac:cxnSpMk id="127" creationId="{72880670-5640-4BBB-AEF3-4E99E8B2EB02}"/>
          </ac:cxnSpMkLst>
        </pc:cxnChg>
        <pc:cxnChg chg="add mod">
          <ac:chgData name="Duncanson, Adam" userId="7f35d348-e279-410d-bc83-cf3452acfc6e" providerId="ADAL" clId="{46A7B129-86CA-4C20-B864-3C0EDA3EE20D}" dt="2021-07-01T20:57:09.321" v="2547" actId="1076"/>
          <ac:cxnSpMkLst>
            <pc:docMk/>
            <pc:sldMk cId="1112229278" sldId="261"/>
            <ac:cxnSpMk id="131" creationId="{2F64AE91-6182-47B7-B6F5-C039DE0281A8}"/>
          </ac:cxnSpMkLst>
        </pc:cxnChg>
        <pc:cxnChg chg="add mod">
          <ac:chgData name="Duncanson, Adam" userId="7f35d348-e279-410d-bc83-cf3452acfc6e" providerId="ADAL" clId="{46A7B129-86CA-4C20-B864-3C0EDA3EE20D}" dt="2021-07-01T20:56:52.196" v="2542" actId="14100"/>
          <ac:cxnSpMkLst>
            <pc:docMk/>
            <pc:sldMk cId="1112229278" sldId="261"/>
            <ac:cxnSpMk id="142" creationId="{1377A011-538B-42D3-9BC0-F9029366DA16}"/>
          </ac:cxnSpMkLst>
        </pc:cxnChg>
        <pc:cxnChg chg="add mod">
          <ac:chgData name="Duncanson, Adam" userId="7f35d348-e279-410d-bc83-cf3452acfc6e" providerId="ADAL" clId="{46A7B129-86CA-4C20-B864-3C0EDA3EE20D}" dt="2021-07-01T20:56:55.275" v="2543" actId="1076"/>
          <ac:cxnSpMkLst>
            <pc:docMk/>
            <pc:sldMk cId="1112229278" sldId="261"/>
            <ac:cxnSpMk id="146" creationId="{5C1E481F-5C7C-408F-A9FF-8C55FF975608}"/>
          </ac:cxnSpMkLst>
        </pc:cxnChg>
        <pc:cxnChg chg="add mod">
          <ac:chgData name="Duncanson, Adam" userId="7f35d348-e279-410d-bc83-cf3452acfc6e" providerId="ADAL" clId="{46A7B129-86CA-4C20-B864-3C0EDA3EE20D}" dt="2021-07-01T20:43:18.265" v="2366" actId="1037"/>
          <ac:cxnSpMkLst>
            <pc:docMk/>
            <pc:sldMk cId="1112229278" sldId="261"/>
            <ac:cxnSpMk id="151" creationId="{B8471000-3047-4106-A9B9-8EFC07964B63}"/>
          </ac:cxnSpMkLst>
        </pc:cxnChg>
        <pc:cxnChg chg="add mod">
          <ac:chgData name="Duncanson, Adam" userId="7f35d348-e279-410d-bc83-cf3452acfc6e" providerId="ADAL" clId="{46A7B129-86CA-4C20-B864-3C0EDA3EE20D}" dt="2021-07-01T20:50:45.883" v="2473" actId="14100"/>
          <ac:cxnSpMkLst>
            <pc:docMk/>
            <pc:sldMk cId="1112229278" sldId="261"/>
            <ac:cxnSpMk id="153" creationId="{CFBCCA39-8AAE-4F8C-91BA-330B2D39643E}"/>
          </ac:cxnSpMkLst>
        </pc:cxnChg>
        <pc:cxnChg chg="add mod">
          <ac:chgData name="Duncanson, Adam" userId="7f35d348-e279-410d-bc83-cf3452acfc6e" providerId="ADAL" clId="{46A7B129-86CA-4C20-B864-3C0EDA3EE20D}" dt="2021-07-01T20:56:55.275" v="2543" actId="1076"/>
          <ac:cxnSpMkLst>
            <pc:docMk/>
            <pc:sldMk cId="1112229278" sldId="261"/>
            <ac:cxnSpMk id="166" creationId="{9C5A770F-5FF1-480A-8851-84793117F595}"/>
          </ac:cxnSpMkLst>
        </pc:cxnChg>
        <pc:cxnChg chg="add mod">
          <ac:chgData name="Duncanson, Adam" userId="7f35d348-e279-410d-bc83-cf3452acfc6e" providerId="ADAL" clId="{46A7B129-86CA-4C20-B864-3C0EDA3EE20D}" dt="2021-07-01T20:57:03.073" v="2546" actId="14100"/>
          <ac:cxnSpMkLst>
            <pc:docMk/>
            <pc:sldMk cId="1112229278" sldId="261"/>
            <ac:cxnSpMk id="169" creationId="{F4610E21-95EF-4385-B241-F26264EA16AC}"/>
          </ac:cxnSpMkLst>
        </pc:cxnChg>
      </pc:sldChg>
      <pc:sldChg chg="addSp delSp modSp add mod">
        <pc:chgData name="Duncanson, Adam" userId="7f35d348-e279-410d-bc83-cf3452acfc6e" providerId="ADAL" clId="{46A7B129-86CA-4C20-B864-3C0EDA3EE20D}" dt="2021-07-02T07:12:58.978" v="5895" actId="1038"/>
        <pc:sldMkLst>
          <pc:docMk/>
          <pc:sldMk cId="3372045675" sldId="262"/>
        </pc:sldMkLst>
        <pc:spChg chg="mod">
          <ac:chgData name="Duncanson, Adam" userId="7f35d348-e279-410d-bc83-cf3452acfc6e" providerId="ADAL" clId="{46A7B129-86CA-4C20-B864-3C0EDA3EE20D}" dt="2021-07-01T20:44:45.720" v="2390" actId="20577"/>
          <ac:spMkLst>
            <pc:docMk/>
            <pc:sldMk cId="3372045675" sldId="262"/>
            <ac:spMk id="2" creationId="{8CB1AB15-4668-41A8-9900-2D34860AAF00}"/>
          </ac:spMkLst>
        </pc:spChg>
        <pc:spChg chg="del mod">
          <ac:chgData name="Duncanson, Adam" userId="7f35d348-e279-410d-bc83-cf3452acfc6e" providerId="ADAL" clId="{46A7B129-86CA-4C20-B864-3C0EDA3EE20D}" dt="2021-07-02T07:12:13.675" v="5838" actId="478"/>
          <ac:spMkLst>
            <pc:docMk/>
            <pc:sldMk cId="3372045675" sldId="262"/>
            <ac:spMk id="38" creationId="{59AC21F7-3E0A-4052-BBC9-1ED08FAB4394}"/>
          </ac:spMkLst>
        </pc:spChg>
        <pc:spChg chg="del mod">
          <ac:chgData name="Duncanson, Adam" userId="7f35d348-e279-410d-bc83-cf3452acfc6e" providerId="ADAL" clId="{46A7B129-86CA-4C20-B864-3C0EDA3EE20D}" dt="2021-07-02T07:12:14.674" v="5839" actId="478"/>
          <ac:spMkLst>
            <pc:docMk/>
            <pc:sldMk cId="3372045675" sldId="262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1T20:52:43.769" v="2500" actId="1076"/>
          <ac:spMkLst>
            <pc:docMk/>
            <pc:sldMk cId="3372045675" sldId="262"/>
            <ac:spMk id="41" creationId="{19114359-2785-4E1B-827C-315BFFAA4C86}"/>
          </ac:spMkLst>
        </pc:spChg>
        <pc:spChg chg="mod">
          <ac:chgData name="Duncanson, Adam" userId="7f35d348-e279-410d-bc83-cf3452acfc6e" providerId="ADAL" clId="{46A7B129-86CA-4C20-B864-3C0EDA3EE20D}" dt="2021-07-01T21:03:41.709" v="2762" actId="1035"/>
          <ac:spMkLst>
            <pc:docMk/>
            <pc:sldMk cId="3372045675" sldId="262"/>
            <ac:spMk id="42" creationId="{3F622B9D-0A95-484D-8C5B-1DB9CEA4AD1F}"/>
          </ac:spMkLst>
        </pc:spChg>
        <pc:spChg chg="del mod">
          <ac:chgData name="Duncanson, Adam" userId="7f35d348-e279-410d-bc83-cf3452acfc6e" providerId="ADAL" clId="{46A7B129-86CA-4C20-B864-3C0EDA3EE20D}" dt="2021-07-01T20:57:21.084" v="2550" actId="478"/>
          <ac:spMkLst>
            <pc:docMk/>
            <pc:sldMk cId="3372045675" sldId="262"/>
            <ac:spMk id="52" creationId="{FF12139E-45D2-4F5A-8CA6-E4E7C4E66D67}"/>
          </ac:spMkLst>
        </pc:spChg>
        <pc:spChg chg="mod">
          <ac:chgData name="Duncanson, Adam" userId="7f35d348-e279-410d-bc83-cf3452acfc6e" providerId="ADAL" clId="{46A7B129-86CA-4C20-B864-3C0EDA3EE20D}" dt="2021-07-01T20:58:04.069" v="2560" actId="1076"/>
          <ac:spMkLst>
            <pc:docMk/>
            <pc:sldMk cId="3372045675" sldId="262"/>
            <ac:spMk id="56" creationId="{8F67CC43-F491-4E69-9269-E01B4B4E31C8}"/>
          </ac:spMkLst>
        </pc:spChg>
        <pc:spChg chg="mod">
          <ac:chgData name="Duncanson, Adam" userId="7f35d348-e279-410d-bc83-cf3452acfc6e" providerId="ADAL" clId="{46A7B129-86CA-4C20-B864-3C0EDA3EE20D}" dt="2021-07-02T07:12:43.626" v="5883" actId="14100"/>
          <ac:spMkLst>
            <pc:docMk/>
            <pc:sldMk cId="3372045675" sldId="262"/>
            <ac:spMk id="57" creationId="{7618D0BE-6173-4B4E-B274-972304AC6B39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63" creationId="{82ABE1D0-5AA9-435E-BB03-A59ACAC9BB85}"/>
          </ac:spMkLst>
        </pc:spChg>
        <pc:spChg chg="mod">
          <ac:chgData name="Duncanson, Adam" userId="7f35d348-e279-410d-bc83-cf3452acfc6e" providerId="ADAL" clId="{46A7B129-86CA-4C20-B864-3C0EDA3EE20D}" dt="2021-07-01T20:52:41.534" v="2499" actId="1076"/>
          <ac:spMkLst>
            <pc:docMk/>
            <pc:sldMk cId="3372045675" sldId="262"/>
            <ac:spMk id="64" creationId="{4B51521C-6379-466B-B96C-F18219AD411E}"/>
          </ac:spMkLst>
        </pc:spChg>
        <pc:spChg chg="mod">
          <ac:chgData name="Duncanson, Adam" userId="7f35d348-e279-410d-bc83-cf3452acfc6e" providerId="ADAL" clId="{46A7B129-86CA-4C20-B864-3C0EDA3EE20D}" dt="2021-07-01T20:53:54.172" v="2520" actId="1076"/>
          <ac:spMkLst>
            <pc:docMk/>
            <pc:sldMk cId="3372045675" sldId="262"/>
            <ac:spMk id="67" creationId="{EC79F11A-A2D7-412E-A2E8-9122D9AE666D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68" creationId="{61880EB4-0356-4633-8C0B-87D5963235E7}"/>
          </ac:spMkLst>
        </pc:spChg>
        <pc:spChg chg="add mod">
          <ac:chgData name="Duncanson, Adam" userId="7f35d348-e279-410d-bc83-cf3452acfc6e" providerId="ADAL" clId="{46A7B129-86CA-4C20-B864-3C0EDA3EE20D}" dt="2021-07-01T21:02:12.819" v="2718" actId="1076"/>
          <ac:spMkLst>
            <pc:docMk/>
            <pc:sldMk cId="3372045675" sldId="262"/>
            <ac:spMk id="70" creationId="{7844D5DB-CA47-4E8A-B686-BD493DE47B01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74" creationId="{6D065213-DDD3-4602-8BB9-A10307C8C798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77" creationId="{496E2840-A50D-4DB8-ACE5-AB631A08F1BC}"/>
          </ac:spMkLst>
        </pc:spChg>
        <pc:spChg chg="mod">
          <ac:chgData name="Duncanson, Adam" userId="7f35d348-e279-410d-bc83-cf3452acfc6e" providerId="ADAL" clId="{46A7B129-86CA-4C20-B864-3C0EDA3EE20D}" dt="2021-07-01T20:53:50.355" v="2519" actId="1076"/>
          <ac:spMkLst>
            <pc:docMk/>
            <pc:sldMk cId="3372045675" sldId="262"/>
            <ac:spMk id="80" creationId="{E6937345-8593-46A2-920A-17856DD79D20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82" creationId="{94979E7D-E4AB-45F6-8D69-DC880A1D9AC4}"/>
          </ac:spMkLst>
        </pc:spChg>
        <pc:spChg chg="mod">
          <ac:chgData name="Duncanson, Adam" userId="7f35d348-e279-410d-bc83-cf3452acfc6e" providerId="ADAL" clId="{46A7B129-86CA-4C20-B864-3C0EDA3EE20D}" dt="2021-07-01T20:53:56.315" v="2521" actId="1076"/>
          <ac:spMkLst>
            <pc:docMk/>
            <pc:sldMk cId="3372045675" sldId="262"/>
            <ac:spMk id="87" creationId="{DC09A111-7CBE-42A0-A732-8944A4053718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88" creationId="{01C6C14B-9F07-40C4-AEBB-930EE13DFCE7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91" creationId="{FD6A122E-2FBC-45B8-83E8-822D609E2289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95" creationId="{4C0CF01D-83A7-446D-B42D-377A91C51BA5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96" creationId="{8E30B9C5-3D51-4EDC-9257-9802E32E6F1B}"/>
          </ac:spMkLst>
        </pc:spChg>
        <pc:spChg chg="mod">
          <ac:chgData name="Duncanson, Adam" userId="7f35d348-e279-410d-bc83-cf3452acfc6e" providerId="ADAL" clId="{46A7B129-86CA-4C20-B864-3C0EDA3EE20D}" dt="2021-07-02T07:12:30.660" v="5859" actId="1038"/>
          <ac:spMkLst>
            <pc:docMk/>
            <pc:sldMk cId="3372045675" sldId="262"/>
            <ac:spMk id="97" creationId="{B35979A4-0E5F-47E8-9CE7-2BBF961C87BD}"/>
          </ac:spMkLst>
        </pc:spChg>
        <pc:spChg chg="mod">
          <ac:chgData name="Duncanson, Adam" userId="7f35d348-e279-410d-bc83-cf3452acfc6e" providerId="ADAL" clId="{46A7B129-86CA-4C20-B864-3C0EDA3EE20D}" dt="2021-07-01T21:01:01.668" v="2695" actId="1036"/>
          <ac:spMkLst>
            <pc:docMk/>
            <pc:sldMk cId="3372045675" sldId="262"/>
            <ac:spMk id="98" creationId="{7C8CC4C2-4878-4A23-AB31-18DC4FCEF203}"/>
          </ac:spMkLst>
        </pc:spChg>
        <pc:spChg chg="add del mod">
          <ac:chgData name="Duncanson, Adam" userId="7f35d348-e279-410d-bc83-cf3452acfc6e" providerId="ADAL" clId="{46A7B129-86CA-4C20-B864-3C0EDA3EE20D}" dt="2021-07-01T20:56:20.525" v="2534"/>
          <ac:spMkLst>
            <pc:docMk/>
            <pc:sldMk cId="3372045675" sldId="262"/>
            <ac:spMk id="111" creationId="{E02F9DB6-4093-4EDA-8464-C473F2419376}"/>
          </ac:spMkLst>
        </pc:spChg>
        <pc:spChg chg="add mod">
          <ac:chgData name="Duncanson, Adam" userId="7f35d348-e279-410d-bc83-cf3452acfc6e" providerId="ADAL" clId="{46A7B129-86CA-4C20-B864-3C0EDA3EE20D}" dt="2021-07-01T20:56:19.925" v="2533" actId="571"/>
          <ac:spMkLst>
            <pc:docMk/>
            <pc:sldMk cId="3372045675" sldId="262"/>
            <ac:spMk id="114" creationId="{E861A5A3-480D-413D-B647-FDF86402BFD6}"/>
          </ac:spMkLst>
        </pc:spChg>
        <pc:spChg chg="add mod">
          <ac:chgData name="Duncanson, Adam" userId="7f35d348-e279-410d-bc83-cf3452acfc6e" providerId="ADAL" clId="{46A7B129-86CA-4C20-B864-3C0EDA3EE20D}" dt="2021-07-01T20:56:19.925" v="2533" actId="571"/>
          <ac:spMkLst>
            <pc:docMk/>
            <pc:sldMk cId="3372045675" sldId="262"/>
            <ac:spMk id="115" creationId="{17FE712D-DB76-4587-9A66-40DC1283B646}"/>
          </ac:spMkLst>
        </pc:spChg>
        <pc:spChg chg="add mod">
          <ac:chgData name="Duncanson, Adam" userId="7f35d348-e279-410d-bc83-cf3452acfc6e" providerId="ADAL" clId="{46A7B129-86CA-4C20-B864-3C0EDA3EE20D}" dt="2021-07-01T20:56:19.467" v="2532" actId="571"/>
          <ac:spMkLst>
            <pc:docMk/>
            <pc:sldMk cId="3372045675" sldId="262"/>
            <ac:spMk id="116" creationId="{A07ADC07-520B-4860-8DFB-C72FB32D5548}"/>
          </ac:spMkLst>
        </pc:spChg>
        <pc:spChg chg="add mod">
          <ac:chgData name="Duncanson, Adam" userId="7f35d348-e279-410d-bc83-cf3452acfc6e" providerId="ADAL" clId="{46A7B129-86CA-4C20-B864-3C0EDA3EE20D}" dt="2021-07-01T20:56:19.467" v="2532" actId="571"/>
          <ac:spMkLst>
            <pc:docMk/>
            <pc:sldMk cId="3372045675" sldId="262"/>
            <ac:spMk id="117" creationId="{5DD7F2DF-3E4D-4895-95ED-884ECC6C0062}"/>
          </ac:spMkLst>
        </pc:spChg>
        <pc:spChg chg="add del mod">
          <ac:chgData name="Duncanson, Adam" userId="7f35d348-e279-410d-bc83-cf3452acfc6e" providerId="ADAL" clId="{46A7B129-86CA-4C20-B864-3C0EDA3EE20D}" dt="2021-07-01T20:57:43.938" v="2554" actId="478"/>
          <ac:spMkLst>
            <pc:docMk/>
            <pc:sldMk cId="3372045675" sldId="262"/>
            <ac:spMk id="120" creationId="{42C23D10-E51E-4828-BD96-5B15FF86717A}"/>
          </ac:spMkLst>
        </pc:spChg>
        <pc:spChg chg="add mod">
          <ac:chgData name="Duncanson, Adam" userId="7f35d348-e279-410d-bc83-cf3452acfc6e" providerId="ADAL" clId="{46A7B129-86CA-4C20-B864-3C0EDA3EE20D}" dt="2021-07-01T20:58:32.607" v="2582" actId="1037"/>
          <ac:spMkLst>
            <pc:docMk/>
            <pc:sldMk cId="3372045675" sldId="262"/>
            <ac:spMk id="121" creationId="{B96D8E23-67A1-4B9D-BA82-53DA9A82F91F}"/>
          </ac:spMkLst>
        </pc:spChg>
        <pc:spChg chg="mod">
          <ac:chgData name="Duncanson, Adam" userId="7f35d348-e279-410d-bc83-cf3452acfc6e" providerId="ADAL" clId="{46A7B129-86CA-4C20-B864-3C0EDA3EE20D}" dt="2021-07-01T20:59:10.063" v="2590" actId="1076"/>
          <ac:spMkLst>
            <pc:docMk/>
            <pc:sldMk cId="3372045675" sldId="262"/>
            <ac:spMk id="122" creationId="{C3347055-94DC-415B-9A7F-1B38D3635475}"/>
          </ac:spMkLst>
        </pc:spChg>
        <pc:spChg chg="add mod">
          <ac:chgData name="Duncanson, Adam" userId="7f35d348-e279-410d-bc83-cf3452acfc6e" providerId="ADAL" clId="{46A7B129-86CA-4C20-B864-3C0EDA3EE20D}" dt="2021-07-01T21:00:09.882" v="2653" actId="20577"/>
          <ac:spMkLst>
            <pc:docMk/>
            <pc:sldMk cId="3372045675" sldId="262"/>
            <ac:spMk id="129" creationId="{DEE44F65-7894-4765-9914-A543F7B597FD}"/>
          </ac:spMkLst>
        </pc:spChg>
        <pc:spChg chg="add mod">
          <ac:chgData name="Duncanson, Adam" userId="7f35d348-e279-410d-bc83-cf3452acfc6e" providerId="ADAL" clId="{46A7B129-86CA-4C20-B864-3C0EDA3EE20D}" dt="2021-07-01T21:00:21.436" v="2683" actId="20577"/>
          <ac:spMkLst>
            <pc:docMk/>
            <pc:sldMk cId="3372045675" sldId="262"/>
            <ac:spMk id="134" creationId="{B40C90C2-3F9D-47A2-903F-39D9B73EF6F4}"/>
          </ac:spMkLst>
        </pc:spChg>
        <pc:spChg chg="mod">
          <ac:chgData name="Duncanson, Adam" userId="7f35d348-e279-410d-bc83-cf3452acfc6e" providerId="ADAL" clId="{46A7B129-86CA-4C20-B864-3C0EDA3EE20D}" dt="2021-07-01T21:02:13.177" v="2719" actId="1076"/>
          <ac:spMkLst>
            <pc:docMk/>
            <pc:sldMk cId="3372045675" sldId="262"/>
            <ac:spMk id="136" creationId="{5E504A1F-E486-4B35-835C-36431437F38F}"/>
          </ac:spMkLst>
        </pc:spChg>
        <pc:spChg chg="mod">
          <ac:chgData name="Duncanson, Adam" userId="7f35d348-e279-410d-bc83-cf3452acfc6e" providerId="ADAL" clId="{46A7B129-86CA-4C20-B864-3C0EDA3EE20D}" dt="2021-07-01T21:01:23.354" v="2700" actId="20577"/>
          <ac:spMkLst>
            <pc:docMk/>
            <pc:sldMk cId="3372045675" sldId="262"/>
            <ac:spMk id="137" creationId="{EEE4A37E-98CB-42B9-B6D5-8DD4C4413083}"/>
          </ac:spMkLst>
        </pc:spChg>
        <pc:spChg chg="add mod">
          <ac:chgData name="Duncanson, Adam" userId="7f35d348-e279-410d-bc83-cf3452acfc6e" providerId="ADAL" clId="{46A7B129-86CA-4C20-B864-3C0EDA3EE20D}" dt="2021-07-01T21:00:30.399" v="2686" actId="1036"/>
          <ac:spMkLst>
            <pc:docMk/>
            <pc:sldMk cId="3372045675" sldId="262"/>
            <ac:spMk id="139" creationId="{945AB1AC-9F1F-4D95-9D4F-8B5712DF3806}"/>
          </ac:spMkLst>
        </pc:spChg>
        <pc:spChg chg="add mod">
          <ac:chgData name="Duncanson, Adam" userId="7f35d348-e279-410d-bc83-cf3452acfc6e" providerId="ADAL" clId="{46A7B129-86CA-4C20-B864-3C0EDA3EE20D}" dt="2021-07-01T21:00:54.749" v="2691" actId="1076"/>
          <ac:spMkLst>
            <pc:docMk/>
            <pc:sldMk cId="3372045675" sldId="262"/>
            <ac:spMk id="143" creationId="{3FBA4601-CD5B-4CD2-A1D6-DCD3D7E29F6D}"/>
          </ac:spMkLst>
        </pc:spChg>
        <pc:spChg chg="mod">
          <ac:chgData name="Duncanson, Adam" userId="7f35d348-e279-410d-bc83-cf3452acfc6e" providerId="ADAL" clId="{46A7B129-86CA-4C20-B864-3C0EDA3EE20D}" dt="2021-07-01T21:03:59.936" v="2767" actId="1076"/>
          <ac:spMkLst>
            <pc:docMk/>
            <pc:sldMk cId="3372045675" sldId="262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1T21:03:49.010" v="2764" actId="1076"/>
          <ac:spMkLst>
            <pc:docMk/>
            <pc:sldMk cId="3372045675" sldId="262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1T21:03:52.172" v="2765" actId="1076"/>
          <ac:spMkLst>
            <pc:docMk/>
            <pc:sldMk cId="3372045675" sldId="262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1T21:04:14.351" v="2772" actId="1076"/>
          <ac:spMkLst>
            <pc:docMk/>
            <pc:sldMk cId="3372045675" sldId="262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1T21:04:11.154" v="2771" actId="1076"/>
          <ac:spMkLst>
            <pc:docMk/>
            <pc:sldMk cId="3372045675" sldId="262"/>
            <ac:spMk id="155" creationId="{A04B03F1-F1CD-4C62-A458-EF9D3BF8CDAF}"/>
          </ac:spMkLst>
        </pc:spChg>
        <pc:spChg chg="add mod">
          <ac:chgData name="Duncanson, Adam" userId="7f35d348-e279-410d-bc83-cf3452acfc6e" providerId="ADAL" clId="{46A7B129-86CA-4C20-B864-3C0EDA3EE20D}" dt="2021-07-01T21:03:26.041" v="2751" actId="20577"/>
          <ac:spMkLst>
            <pc:docMk/>
            <pc:sldMk cId="3372045675" sldId="262"/>
            <ac:spMk id="170" creationId="{90B579E4-82AD-4267-B65C-C9E1B9CFC031}"/>
          </ac:spMkLst>
        </pc:spChg>
        <pc:spChg chg="add mod">
          <ac:chgData name="Duncanson, Adam" userId="7f35d348-e279-410d-bc83-cf3452acfc6e" providerId="ADAL" clId="{46A7B129-86CA-4C20-B864-3C0EDA3EE20D}" dt="2021-07-02T07:12:58.978" v="5895" actId="1038"/>
          <ac:spMkLst>
            <pc:docMk/>
            <pc:sldMk cId="3372045675" sldId="262"/>
            <ac:spMk id="187" creationId="{946FED7B-E5ED-4C8A-9734-0E401AB249F0}"/>
          </ac:spMkLst>
        </pc:spChg>
        <pc:picChg chg="del">
          <ac:chgData name="Duncanson, Adam" userId="7f35d348-e279-410d-bc83-cf3452acfc6e" providerId="ADAL" clId="{46A7B129-86CA-4C20-B864-3C0EDA3EE20D}" dt="2021-07-01T20:50:27.504" v="2469" actId="478"/>
          <ac:picMkLst>
            <pc:docMk/>
            <pc:sldMk cId="3372045675" sldId="262"/>
            <ac:picMk id="6" creationId="{2BE28146-0128-4FB0-A60B-F5D92403029D}"/>
          </ac:picMkLst>
        </pc:picChg>
        <pc:picChg chg="add mod ord">
          <ac:chgData name="Duncanson, Adam" userId="7f35d348-e279-410d-bc83-cf3452acfc6e" providerId="ADAL" clId="{46A7B129-86CA-4C20-B864-3C0EDA3EE20D}" dt="2021-07-01T20:50:29.941" v="2470" actId="166"/>
          <ac:picMkLst>
            <pc:docMk/>
            <pc:sldMk cId="3372045675" sldId="262"/>
            <ac:picMk id="7" creationId="{76D5CFFD-E1AE-44AB-ADB6-F5BE5C2D617E}"/>
          </ac:picMkLst>
        </pc:picChg>
        <pc:picChg chg="mod">
          <ac:chgData name="Duncanson, Adam" userId="7f35d348-e279-410d-bc83-cf3452acfc6e" providerId="ADAL" clId="{46A7B129-86CA-4C20-B864-3C0EDA3EE20D}" dt="2021-07-02T07:12:35.927" v="5878" actId="1036"/>
          <ac:picMkLst>
            <pc:docMk/>
            <pc:sldMk cId="3372045675" sldId="262"/>
            <ac:picMk id="69" creationId="{C335C979-F741-44D4-9987-FF40713EB21D}"/>
          </ac:picMkLst>
        </pc:picChg>
        <pc:cxnChg chg="mod">
          <ac:chgData name="Duncanson, Adam" userId="7f35d348-e279-410d-bc83-cf3452acfc6e" providerId="ADAL" clId="{46A7B129-86CA-4C20-B864-3C0EDA3EE20D}" dt="2021-07-01T20:58:32.607" v="2582" actId="1037"/>
          <ac:cxnSpMkLst>
            <pc:docMk/>
            <pc:sldMk cId="3372045675" sldId="262"/>
            <ac:cxnSpMk id="53" creationId="{FC50B95A-5400-4E29-9892-3E5E24A734D7}"/>
          </ac:cxnSpMkLst>
        </pc:cxnChg>
        <pc:cxnChg chg="del mod">
          <ac:chgData name="Duncanson, Adam" userId="7f35d348-e279-410d-bc83-cf3452acfc6e" providerId="ADAL" clId="{46A7B129-86CA-4C20-B864-3C0EDA3EE20D}" dt="2021-07-02T07:12:15.445" v="5840" actId="478"/>
          <ac:cxnSpMkLst>
            <pc:docMk/>
            <pc:sldMk cId="3372045675" sldId="262"/>
            <ac:cxnSpMk id="62" creationId="{C10FBE82-B991-499C-9772-AC63DC93ADE2}"/>
          </ac:cxnSpMkLst>
        </pc:cxnChg>
        <pc:cxnChg chg="mod">
          <ac:chgData name="Duncanson, Adam" userId="7f35d348-e279-410d-bc83-cf3452acfc6e" providerId="ADAL" clId="{46A7B129-86CA-4C20-B864-3C0EDA3EE20D}" dt="2021-07-02T07:12:58.978" v="5895" actId="1038"/>
          <ac:cxnSpMkLst>
            <pc:docMk/>
            <pc:sldMk cId="3372045675" sldId="262"/>
            <ac:cxnSpMk id="72" creationId="{CE930C38-460F-45BF-935B-061E4A5A5742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73" creationId="{700AD222-CFA6-4D88-94EA-B5E320AE17FB}"/>
          </ac:cxnSpMkLst>
        </pc:cxnChg>
        <pc:cxnChg chg="mod">
          <ac:chgData name="Duncanson, Adam" userId="7f35d348-e279-410d-bc83-cf3452acfc6e" providerId="ADAL" clId="{46A7B129-86CA-4C20-B864-3C0EDA3EE20D}" dt="2021-07-01T20:52:43.769" v="2500" actId="1076"/>
          <ac:cxnSpMkLst>
            <pc:docMk/>
            <pc:sldMk cId="3372045675" sldId="262"/>
            <ac:cxnSpMk id="75" creationId="{890E6EF8-89AE-496C-966C-7EF13F711D18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76" creationId="{E7B2B08E-C1B1-4849-9FD5-779182781DAB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78" creationId="{2B703808-AB7B-41A1-BE73-4102F4F18A2B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79" creationId="{6450EF1E-49A5-4446-AAD6-72369E67C6E7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89" creationId="{CF2FCA8F-D571-4C49-9D7B-27030D269CBD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92" creationId="{D5DF7D73-F2F9-4682-819A-75AFF8EE9A01}"/>
          </ac:cxnSpMkLst>
        </pc:cxnChg>
        <pc:cxnChg chg="mod">
          <ac:chgData name="Duncanson, Adam" userId="7f35d348-e279-410d-bc83-cf3452acfc6e" providerId="ADAL" clId="{46A7B129-86CA-4C20-B864-3C0EDA3EE20D}" dt="2021-07-02T07:12:30.660" v="5859" actId="1038"/>
          <ac:cxnSpMkLst>
            <pc:docMk/>
            <pc:sldMk cId="3372045675" sldId="262"/>
            <ac:cxnSpMk id="101" creationId="{73850C66-0556-4D75-AAA0-B868EB7E896B}"/>
          </ac:cxnSpMkLst>
        </pc:cxnChg>
        <pc:cxnChg chg="mod">
          <ac:chgData name="Duncanson, Adam" userId="7f35d348-e279-410d-bc83-cf3452acfc6e" providerId="ADAL" clId="{46A7B129-86CA-4C20-B864-3C0EDA3EE20D}" dt="2021-07-01T20:53:54.172" v="2520" actId="1076"/>
          <ac:cxnSpMkLst>
            <pc:docMk/>
            <pc:sldMk cId="3372045675" sldId="262"/>
            <ac:cxnSpMk id="113" creationId="{9F0ED9F8-2AEF-4052-A88F-96C8284302A3}"/>
          </ac:cxnSpMkLst>
        </pc:cxnChg>
        <pc:cxnChg chg="add mod">
          <ac:chgData name="Duncanson, Adam" userId="7f35d348-e279-410d-bc83-cf3452acfc6e" providerId="ADAL" clId="{46A7B129-86CA-4C20-B864-3C0EDA3EE20D}" dt="2021-07-01T21:02:12.819" v="2718" actId="1076"/>
          <ac:cxnSpMkLst>
            <pc:docMk/>
            <pc:sldMk cId="3372045675" sldId="262"/>
            <ac:cxnSpMk id="124" creationId="{B48B55AF-6EBB-4125-90A2-1B1A59FAD831}"/>
          </ac:cxnSpMkLst>
        </pc:cxnChg>
        <pc:cxnChg chg="del mod">
          <ac:chgData name="Duncanson, Adam" userId="7f35d348-e279-410d-bc83-cf3452acfc6e" providerId="ADAL" clId="{46A7B129-86CA-4C20-B864-3C0EDA3EE20D}" dt="2021-07-01T20:58:16.472" v="2578" actId="478"/>
          <ac:cxnSpMkLst>
            <pc:docMk/>
            <pc:sldMk cId="3372045675" sldId="262"/>
            <ac:cxnSpMk id="127" creationId="{72880670-5640-4BBB-AEF3-4E99E8B2EB02}"/>
          </ac:cxnSpMkLst>
        </pc:cxnChg>
        <pc:cxnChg chg="add del mod">
          <ac:chgData name="Duncanson, Adam" userId="7f35d348-e279-410d-bc83-cf3452acfc6e" providerId="ADAL" clId="{46A7B129-86CA-4C20-B864-3C0EDA3EE20D}" dt="2021-07-01T20:58:48.580" v="2584"/>
          <ac:cxnSpMkLst>
            <pc:docMk/>
            <pc:sldMk cId="3372045675" sldId="262"/>
            <ac:cxnSpMk id="128" creationId="{5789AAAD-53AE-4BB7-A6F8-66D48EF94703}"/>
          </ac:cxnSpMkLst>
        </pc:cxnChg>
        <pc:cxnChg chg="add mod">
          <ac:chgData name="Duncanson, Adam" userId="7f35d348-e279-410d-bc83-cf3452acfc6e" providerId="ADAL" clId="{46A7B129-86CA-4C20-B864-3C0EDA3EE20D}" dt="2021-07-01T20:59:14.100" v="2591" actId="1076"/>
          <ac:cxnSpMkLst>
            <pc:docMk/>
            <pc:sldMk cId="3372045675" sldId="262"/>
            <ac:cxnSpMk id="130" creationId="{FCBF4DC0-2AF0-4AAF-9CB5-645C30873B5E}"/>
          </ac:cxnSpMkLst>
        </pc:cxnChg>
        <pc:cxnChg chg="mod">
          <ac:chgData name="Duncanson, Adam" userId="7f35d348-e279-410d-bc83-cf3452acfc6e" providerId="ADAL" clId="{46A7B129-86CA-4C20-B864-3C0EDA3EE20D}" dt="2021-07-01T21:01:01.668" v="2695" actId="1036"/>
          <ac:cxnSpMkLst>
            <pc:docMk/>
            <pc:sldMk cId="3372045675" sldId="262"/>
            <ac:cxnSpMk id="131" creationId="{2F64AE91-6182-47B7-B6F5-C039DE0281A8}"/>
          </ac:cxnSpMkLst>
        </pc:cxnChg>
        <pc:cxnChg chg="add mod">
          <ac:chgData name="Duncanson, Adam" userId="7f35d348-e279-410d-bc83-cf3452acfc6e" providerId="ADAL" clId="{46A7B129-86CA-4C20-B864-3C0EDA3EE20D}" dt="2021-07-01T20:59:57.001" v="2628" actId="14100"/>
          <ac:cxnSpMkLst>
            <pc:docMk/>
            <pc:sldMk cId="3372045675" sldId="262"/>
            <ac:cxnSpMk id="138" creationId="{4AD341A8-967B-4682-BDBE-763A725AB1C5}"/>
          </ac:cxnSpMkLst>
        </pc:cxnChg>
        <pc:cxnChg chg="add mod">
          <ac:chgData name="Duncanson, Adam" userId="7f35d348-e279-410d-bc83-cf3452acfc6e" providerId="ADAL" clId="{46A7B129-86CA-4C20-B864-3C0EDA3EE20D}" dt="2021-07-01T21:00:47.061" v="2689" actId="14100"/>
          <ac:cxnSpMkLst>
            <pc:docMk/>
            <pc:sldMk cId="3372045675" sldId="262"/>
            <ac:cxnSpMk id="140" creationId="{5648652B-B1C4-4DC8-8A6F-4CF5C53C8910}"/>
          </ac:cxnSpMkLst>
        </pc:cxnChg>
        <pc:cxnChg chg="mod">
          <ac:chgData name="Duncanson, Adam" userId="7f35d348-e279-410d-bc83-cf3452acfc6e" providerId="ADAL" clId="{46A7B129-86CA-4C20-B864-3C0EDA3EE20D}" dt="2021-07-01T21:02:13.177" v="2719" actId="1076"/>
          <ac:cxnSpMkLst>
            <pc:docMk/>
            <pc:sldMk cId="3372045675" sldId="262"/>
            <ac:cxnSpMk id="142" creationId="{1377A011-538B-42D3-9BC0-F9029366DA16}"/>
          </ac:cxnSpMkLst>
        </pc:cxnChg>
        <pc:cxnChg chg="mod">
          <ac:chgData name="Duncanson, Adam" userId="7f35d348-e279-410d-bc83-cf3452acfc6e" providerId="ADAL" clId="{46A7B129-86CA-4C20-B864-3C0EDA3EE20D}" dt="2021-07-01T21:01:01.668" v="2695" actId="1036"/>
          <ac:cxnSpMkLst>
            <pc:docMk/>
            <pc:sldMk cId="3372045675" sldId="262"/>
            <ac:cxnSpMk id="146" creationId="{5C1E481F-5C7C-408F-A9FF-8C55FF975608}"/>
          </ac:cxnSpMkLst>
        </pc:cxnChg>
        <pc:cxnChg chg="mod">
          <ac:chgData name="Duncanson, Adam" userId="7f35d348-e279-410d-bc83-cf3452acfc6e" providerId="ADAL" clId="{46A7B129-86CA-4C20-B864-3C0EDA3EE20D}" dt="2021-07-01T21:03:59.936" v="2767" actId="1076"/>
          <ac:cxnSpMkLst>
            <pc:docMk/>
            <pc:sldMk cId="3372045675" sldId="262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1T21:03:59.936" v="2767" actId="1076"/>
          <ac:cxnSpMkLst>
            <pc:docMk/>
            <pc:sldMk cId="3372045675" sldId="262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1T21:03:03.086" v="2725" actId="478"/>
          <ac:cxnSpMkLst>
            <pc:docMk/>
            <pc:sldMk cId="3372045675" sldId="262"/>
            <ac:cxnSpMk id="166" creationId="{9C5A770F-5FF1-480A-8851-84793117F595}"/>
          </ac:cxnSpMkLst>
        </pc:cxnChg>
        <pc:cxnChg chg="mod">
          <ac:chgData name="Duncanson, Adam" userId="7f35d348-e279-410d-bc83-cf3452acfc6e" providerId="ADAL" clId="{46A7B129-86CA-4C20-B864-3C0EDA3EE20D}" dt="2021-07-01T21:02:12.819" v="2718" actId="1076"/>
          <ac:cxnSpMkLst>
            <pc:docMk/>
            <pc:sldMk cId="3372045675" sldId="262"/>
            <ac:cxnSpMk id="169" creationId="{F4610E21-95EF-4385-B241-F26264EA16AC}"/>
          </ac:cxnSpMkLst>
        </pc:cxnChg>
        <pc:cxnChg chg="add mod">
          <ac:chgData name="Duncanson, Adam" userId="7f35d348-e279-410d-bc83-cf3452acfc6e" providerId="ADAL" clId="{46A7B129-86CA-4C20-B864-3C0EDA3EE20D}" dt="2021-07-01T21:03:32.742" v="2754" actId="14100"/>
          <ac:cxnSpMkLst>
            <pc:docMk/>
            <pc:sldMk cId="3372045675" sldId="262"/>
            <ac:cxnSpMk id="171" creationId="{52A085CC-B490-443A-A330-CB3D152803F6}"/>
          </ac:cxnSpMkLst>
        </pc:cxnChg>
        <pc:cxnChg chg="add mod">
          <ac:chgData name="Duncanson, Adam" userId="7f35d348-e279-410d-bc83-cf3452acfc6e" providerId="ADAL" clId="{46A7B129-86CA-4C20-B864-3C0EDA3EE20D}" dt="2021-07-01T21:03:41.709" v="2762" actId="1035"/>
          <ac:cxnSpMkLst>
            <pc:docMk/>
            <pc:sldMk cId="3372045675" sldId="262"/>
            <ac:cxnSpMk id="174" creationId="{ABD3544A-B001-4012-88B7-5705B82F4923}"/>
          </ac:cxnSpMkLst>
        </pc:cxnChg>
        <pc:cxnChg chg="add mod">
          <ac:chgData name="Duncanson, Adam" userId="7f35d348-e279-410d-bc83-cf3452acfc6e" providerId="ADAL" clId="{46A7B129-86CA-4C20-B864-3C0EDA3EE20D}" dt="2021-07-01T21:04:06.963" v="2770" actId="14100"/>
          <ac:cxnSpMkLst>
            <pc:docMk/>
            <pc:sldMk cId="3372045675" sldId="262"/>
            <ac:cxnSpMk id="184" creationId="{E1C3C5C7-E4F8-4ED5-9664-E3292C30B06D}"/>
          </ac:cxnSpMkLst>
        </pc:cxnChg>
      </pc:sldChg>
      <pc:sldChg chg="addSp delSp modSp add mod">
        <pc:chgData name="Duncanson, Adam" userId="7f35d348-e279-410d-bc83-cf3452acfc6e" providerId="ADAL" clId="{46A7B129-86CA-4C20-B864-3C0EDA3EE20D}" dt="2021-07-02T07:13:53.413" v="5982" actId="1036"/>
        <pc:sldMkLst>
          <pc:docMk/>
          <pc:sldMk cId="337281155" sldId="263"/>
        </pc:sldMkLst>
        <pc:spChg chg="mod">
          <ac:chgData name="Duncanson, Adam" userId="7f35d348-e279-410d-bc83-cf3452acfc6e" providerId="ADAL" clId="{46A7B129-86CA-4C20-B864-3C0EDA3EE20D}" dt="2021-07-02T07:13:14.277" v="5900" actId="1076"/>
          <ac:spMkLst>
            <pc:docMk/>
            <pc:sldMk cId="337281155" sldId="263"/>
            <ac:spMk id="2" creationId="{8CB1AB15-4668-41A8-9900-2D34860AAF00}"/>
          </ac:spMkLst>
        </pc:spChg>
        <pc:spChg chg="mod">
          <ac:chgData name="Duncanson, Adam" userId="7f35d348-e279-410d-bc83-cf3452acfc6e" providerId="ADAL" clId="{46A7B129-86CA-4C20-B864-3C0EDA3EE20D}" dt="2021-07-01T21:23:41.812" v="3205" actId="1076"/>
          <ac:spMkLst>
            <pc:docMk/>
            <pc:sldMk cId="337281155" sldId="263"/>
            <ac:spMk id="4" creationId="{1C9DE9B7-EC6B-4BE8-81C0-1C7ADEB1BF13}"/>
          </ac:spMkLst>
        </pc:spChg>
        <pc:spChg chg="mod">
          <ac:chgData name="Duncanson, Adam" userId="7f35d348-e279-410d-bc83-cf3452acfc6e" providerId="ADAL" clId="{46A7B129-86CA-4C20-B864-3C0EDA3EE20D}" dt="2021-07-01T21:31:11.514" v="3341" actId="1076"/>
          <ac:spMkLst>
            <pc:docMk/>
            <pc:sldMk cId="337281155" sldId="263"/>
            <ac:spMk id="5" creationId="{F2495548-B115-4497-A1BE-2E94B5BCD4D1}"/>
          </ac:spMkLst>
        </pc:spChg>
        <pc:spChg chg="del mod">
          <ac:chgData name="Duncanson, Adam" userId="7f35d348-e279-410d-bc83-cf3452acfc6e" providerId="ADAL" clId="{46A7B129-86CA-4C20-B864-3C0EDA3EE20D}" dt="2021-07-02T07:13:09.759" v="5896" actId="478"/>
          <ac:spMkLst>
            <pc:docMk/>
            <pc:sldMk cId="337281155" sldId="263"/>
            <ac:spMk id="38" creationId="{59AC21F7-3E0A-4052-BBC9-1ED08FAB4394}"/>
          </ac:spMkLst>
        </pc:spChg>
        <pc:spChg chg="del mod">
          <ac:chgData name="Duncanson, Adam" userId="7f35d348-e279-410d-bc83-cf3452acfc6e" providerId="ADAL" clId="{46A7B129-86CA-4C20-B864-3C0EDA3EE20D}" dt="2021-07-02T07:13:10.697" v="5897" actId="478"/>
          <ac:spMkLst>
            <pc:docMk/>
            <pc:sldMk cId="337281155" sldId="263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41" creationId="{19114359-2785-4E1B-827C-315BFFAA4C86}"/>
          </ac:spMkLst>
        </pc:spChg>
        <pc:spChg chg="del mod">
          <ac:chgData name="Duncanson, Adam" userId="7f35d348-e279-410d-bc83-cf3452acfc6e" providerId="ADAL" clId="{46A7B129-86CA-4C20-B864-3C0EDA3EE20D}" dt="2021-07-01T21:21:17.588" v="3060" actId="478"/>
          <ac:spMkLst>
            <pc:docMk/>
            <pc:sldMk cId="337281155" sldId="263"/>
            <ac:spMk id="42" creationId="{3F622B9D-0A95-484D-8C5B-1DB9CEA4AD1F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56" creationId="{8F67CC43-F491-4E69-9269-E01B4B4E31C8}"/>
          </ac:spMkLst>
        </pc:spChg>
        <pc:spChg chg="mod">
          <ac:chgData name="Duncanson, Adam" userId="7f35d348-e279-410d-bc83-cf3452acfc6e" providerId="ADAL" clId="{46A7B129-86CA-4C20-B864-3C0EDA3EE20D}" dt="2021-07-02T07:13:30.056" v="5941" actId="14100"/>
          <ac:spMkLst>
            <pc:docMk/>
            <pc:sldMk cId="337281155" sldId="263"/>
            <ac:spMk id="57" creationId="{7618D0BE-6173-4B4E-B274-972304AC6B39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63" creationId="{82ABE1D0-5AA9-435E-BB03-A59ACAC9BB85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64" creationId="{4B51521C-6379-466B-B96C-F18219AD411E}"/>
          </ac:spMkLst>
        </pc:spChg>
        <pc:spChg chg="mod">
          <ac:chgData name="Duncanson, Adam" userId="7f35d348-e279-410d-bc83-cf3452acfc6e" providerId="ADAL" clId="{46A7B129-86CA-4C20-B864-3C0EDA3EE20D}" dt="2021-07-02T07:13:21.495" v="5921" actId="1036"/>
          <ac:spMkLst>
            <pc:docMk/>
            <pc:sldMk cId="337281155" sldId="263"/>
            <ac:spMk id="67" creationId="{EC79F11A-A2D7-412E-A2E8-9122D9AE666D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68" creationId="{61880EB4-0356-4633-8C0B-87D5963235E7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70" creationId="{7844D5DB-CA47-4E8A-B686-BD493DE47B01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74" creationId="{6D065213-DDD3-4602-8BB9-A10307C8C798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77" creationId="{496E2840-A50D-4DB8-ACE5-AB631A08F1BC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80" creationId="{E6937345-8593-46A2-920A-17856DD79D20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81" creationId="{030692E8-5D74-4297-8B63-A9AD14CD92E9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82" creationId="{94979E7D-E4AB-45F6-8D69-DC880A1D9AC4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84" creationId="{213C5CC1-B92E-4FED-B954-1BE78D00BFB8}"/>
          </ac:spMkLst>
        </pc:spChg>
        <pc:spChg chg="mod">
          <ac:chgData name="Duncanson, Adam" userId="7f35d348-e279-410d-bc83-cf3452acfc6e" providerId="ADAL" clId="{46A7B129-86CA-4C20-B864-3C0EDA3EE20D}" dt="2021-07-02T07:13:21.495" v="5921" actId="1036"/>
          <ac:spMkLst>
            <pc:docMk/>
            <pc:sldMk cId="337281155" sldId="263"/>
            <ac:spMk id="87" creationId="{DC09A111-7CBE-42A0-A732-8944A4053718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88" creationId="{01C6C14B-9F07-40C4-AEBB-930EE13DFCE7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90" creationId="{C7CD00AE-25F6-4EA4-AB80-BD98EC6768BD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91" creationId="{FD6A122E-2FBC-45B8-83E8-822D609E2289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95" creationId="{4C0CF01D-83A7-446D-B42D-377A91C51BA5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96" creationId="{8E30B9C5-3D51-4EDC-9257-9802E32E6F1B}"/>
          </ac:spMkLst>
        </pc:spChg>
        <pc:spChg chg="del">
          <ac:chgData name="Duncanson, Adam" userId="7f35d348-e279-410d-bc83-cf3452acfc6e" providerId="ADAL" clId="{46A7B129-86CA-4C20-B864-3C0EDA3EE20D}" dt="2021-07-01T21:13:44.431" v="2825" actId="478"/>
          <ac:spMkLst>
            <pc:docMk/>
            <pc:sldMk cId="337281155" sldId="263"/>
            <ac:spMk id="97" creationId="{B35979A4-0E5F-47E8-9CE7-2BBF961C87BD}"/>
          </ac:spMkLst>
        </pc:spChg>
        <pc:spChg chg="del mod">
          <ac:chgData name="Duncanson, Adam" userId="7f35d348-e279-410d-bc83-cf3452acfc6e" providerId="ADAL" clId="{46A7B129-86CA-4C20-B864-3C0EDA3EE20D}" dt="2021-07-01T21:28:38.850" v="3307" actId="478"/>
          <ac:spMkLst>
            <pc:docMk/>
            <pc:sldMk cId="337281155" sldId="263"/>
            <ac:spMk id="98" creationId="{7C8CC4C2-4878-4A23-AB31-18DC4FCEF203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07" creationId="{2AEE2C2B-ADCF-4BA9-8967-CF795F2BCA62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10" creationId="{E6C67592-FC23-4FA6-A88C-93D467CB3A24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18" creationId="{B8226C3B-1173-47B6-8047-73552CB08FD9}"/>
          </ac:spMkLst>
        </pc:spChg>
        <pc:spChg chg="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21" creationId="{B96D8E23-67A1-4B9D-BA82-53DA9A82F91F}"/>
          </ac:spMkLst>
        </pc:spChg>
        <pc:spChg chg="del mod">
          <ac:chgData name="Duncanson, Adam" userId="7f35d348-e279-410d-bc83-cf3452acfc6e" providerId="ADAL" clId="{46A7B129-86CA-4C20-B864-3C0EDA3EE20D}" dt="2021-07-01T21:28:37.557" v="3306" actId="478"/>
          <ac:spMkLst>
            <pc:docMk/>
            <pc:sldMk cId="337281155" sldId="263"/>
            <ac:spMk id="122" creationId="{C3347055-94DC-415B-9A7F-1B38D3635475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26" creationId="{290814F4-AA17-473B-9F8C-9A62634C2621}"/>
          </ac:spMkLst>
        </pc:spChg>
        <pc:spChg chg="del mod">
          <ac:chgData name="Duncanson, Adam" userId="7f35d348-e279-410d-bc83-cf3452acfc6e" providerId="ADAL" clId="{46A7B129-86CA-4C20-B864-3C0EDA3EE20D}" dt="2021-07-01T21:24:53.453" v="3249" actId="478"/>
          <ac:spMkLst>
            <pc:docMk/>
            <pc:sldMk cId="337281155" sldId="263"/>
            <ac:spMk id="129" creationId="{DEE44F65-7894-4765-9914-A543F7B597FD}"/>
          </ac:spMkLst>
        </pc:spChg>
        <pc:spChg chg="add mod">
          <ac:chgData name="Duncanson, Adam" userId="7f35d348-e279-410d-bc83-cf3452acfc6e" providerId="ADAL" clId="{46A7B129-86CA-4C20-B864-3C0EDA3EE20D}" dt="2021-07-01T22:20:05.028" v="4625" actId="404"/>
          <ac:spMkLst>
            <pc:docMk/>
            <pc:sldMk cId="337281155" sldId="263"/>
            <ac:spMk id="133" creationId="{1EEC3E1F-C242-4646-8FD7-12DF13A1F45B}"/>
          </ac:spMkLst>
        </pc:spChg>
        <pc:spChg chg="del mod">
          <ac:chgData name="Duncanson, Adam" userId="7f35d348-e279-410d-bc83-cf3452acfc6e" providerId="ADAL" clId="{46A7B129-86CA-4C20-B864-3C0EDA3EE20D}" dt="2021-07-01T21:24:55.653" v="3251" actId="478"/>
          <ac:spMkLst>
            <pc:docMk/>
            <pc:sldMk cId="337281155" sldId="263"/>
            <ac:spMk id="134" creationId="{B40C90C2-3F9D-47A2-903F-39D9B73EF6F4}"/>
          </ac:spMkLst>
        </pc:spChg>
        <pc:spChg chg="add mod">
          <ac:chgData name="Duncanson, Adam" userId="7f35d348-e279-410d-bc83-cf3452acfc6e" providerId="ADAL" clId="{46A7B129-86CA-4C20-B864-3C0EDA3EE20D}" dt="2021-07-01T21:24:20.600" v="3241" actId="14100"/>
          <ac:spMkLst>
            <pc:docMk/>
            <pc:sldMk cId="337281155" sldId="263"/>
            <ac:spMk id="135" creationId="{8C56188C-A9AD-4B47-88B4-5A02A5418990}"/>
          </ac:spMkLst>
        </pc:spChg>
        <pc:spChg chg="del mod">
          <ac:chgData name="Duncanson, Adam" userId="7f35d348-e279-410d-bc83-cf3452acfc6e" providerId="ADAL" clId="{46A7B129-86CA-4C20-B864-3C0EDA3EE20D}" dt="2021-07-01T21:28:35.213" v="3304" actId="478"/>
          <ac:spMkLst>
            <pc:docMk/>
            <pc:sldMk cId="337281155" sldId="263"/>
            <ac:spMk id="136" creationId="{5E504A1F-E486-4B35-835C-36431437F38F}"/>
          </ac:spMkLst>
        </pc:spChg>
        <pc:spChg chg="del mod">
          <ac:chgData name="Duncanson, Adam" userId="7f35d348-e279-410d-bc83-cf3452acfc6e" providerId="ADAL" clId="{46A7B129-86CA-4C20-B864-3C0EDA3EE20D}" dt="2021-07-01T21:28:43.864" v="3308" actId="478"/>
          <ac:spMkLst>
            <pc:docMk/>
            <pc:sldMk cId="337281155" sldId="263"/>
            <ac:spMk id="137" creationId="{EEE4A37E-98CB-42B9-B6D5-8DD4C4413083}"/>
          </ac:spMkLst>
        </pc:spChg>
        <pc:spChg chg="del mod">
          <ac:chgData name="Duncanson, Adam" userId="7f35d348-e279-410d-bc83-cf3452acfc6e" providerId="ADAL" clId="{46A7B129-86CA-4C20-B864-3C0EDA3EE20D}" dt="2021-07-01T21:24:57.748" v="3252" actId="478"/>
          <ac:spMkLst>
            <pc:docMk/>
            <pc:sldMk cId="337281155" sldId="263"/>
            <ac:spMk id="139" creationId="{945AB1AC-9F1F-4D95-9D4F-8B5712DF3806}"/>
          </ac:spMkLst>
        </pc:spChg>
        <pc:spChg chg="add mod">
          <ac:chgData name="Duncanson, Adam" userId="7f35d348-e279-410d-bc83-cf3452acfc6e" providerId="ADAL" clId="{46A7B129-86CA-4C20-B864-3C0EDA3EE20D}" dt="2021-07-01T21:32:00.508" v="3362" actId="1037"/>
          <ac:spMkLst>
            <pc:docMk/>
            <pc:sldMk cId="337281155" sldId="263"/>
            <ac:spMk id="141" creationId="{E35EAEF2-353E-4FDA-8886-91B65AA1C21A}"/>
          </ac:spMkLst>
        </pc:spChg>
        <pc:spChg chg="del mod">
          <ac:chgData name="Duncanson, Adam" userId="7f35d348-e279-410d-bc83-cf3452acfc6e" providerId="ADAL" clId="{46A7B129-86CA-4C20-B864-3C0EDA3EE20D}" dt="2021-07-01T21:25:01.277" v="3254" actId="478"/>
          <ac:spMkLst>
            <pc:docMk/>
            <pc:sldMk cId="337281155" sldId="263"/>
            <ac:spMk id="143" creationId="{3FBA4601-CD5B-4CD2-A1D6-DCD3D7E29F6D}"/>
          </ac:spMkLst>
        </pc:spChg>
        <pc:spChg chg="add del mod">
          <ac:chgData name="Duncanson, Adam" userId="7f35d348-e279-410d-bc83-cf3452acfc6e" providerId="ADAL" clId="{46A7B129-86CA-4C20-B864-3C0EDA3EE20D}" dt="2021-07-01T21:25:40.503" v="3289" actId="478"/>
          <ac:spMkLst>
            <pc:docMk/>
            <pc:sldMk cId="337281155" sldId="263"/>
            <ac:spMk id="144" creationId="{A27B8361-D3F0-436A-ACA0-8688F0383B54}"/>
          </ac:spMkLst>
        </pc:spChg>
        <pc:spChg chg="add mod">
          <ac:chgData name="Duncanson, Adam" userId="7f35d348-e279-410d-bc83-cf3452acfc6e" providerId="ADAL" clId="{46A7B129-86CA-4C20-B864-3C0EDA3EE20D}" dt="2021-07-01T21:26:21.364" v="3297" actId="1076"/>
          <ac:spMkLst>
            <pc:docMk/>
            <pc:sldMk cId="337281155" sldId="263"/>
            <ac:spMk id="148" creationId="{5D0FACE4-6167-4F6B-94BE-801AA4338C14}"/>
          </ac:spMkLst>
        </pc:spChg>
        <pc:spChg chg="mod">
          <ac:chgData name="Duncanson, Adam" userId="7f35d348-e279-410d-bc83-cf3452acfc6e" providerId="ADAL" clId="{46A7B129-86CA-4C20-B864-3C0EDA3EE20D}" dt="2021-07-01T21:31:27.447" v="3344" actId="1076"/>
          <ac:spMkLst>
            <pc:docMk/>
            <pc:sldMk cId="337281155" sldId="263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1T21:31:27.447" v="3344" actId="1076"/>
          <ac:spMkLst>
            <pc:docMk/>
            <pc:sldMk cId="337281155" sldId="263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1T21:31:27.447" v="3344" actId="1076"/>
          <ac:spMkLst>
            <pc:docMk/>
            <pc:sldMk cId="337281155" sldId="263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1T21:31:27.447" v="3344" actId="1076"/>
          <ac:spMkLst>
            <pc:docMk/>
            <pc:sldMk cId="337281155" sldId="263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1T21:31:27.447" v="3344" actId="1076"/>
          <ac:spMkLst>
            <pc:docMk/>
            <pc:sldMk cId="337281155" sldId="263"/>
            <ac:spMk id="155" creationId="{A04B03F1-F1CD-4C62-A458-EF9D3BF8CDAF}"/>
          </ac:spMkLst>
        </pc:spChg>
        <pc:spChg chg="add mod">
          <ac:chgData name="Duncanson, Adam" userId="7f35d348-e279-410d-bc83-cf3452acfc6e" providerId="ADAL" clId="{46A7B129-86CA-4C20-B864-3C0EDA3EE20D}" dt="2021-07-01T21:29:28.721" v="3318" actId="1076"/>
          <ac:spMkLst>
            <pc:docMk/>
            <pc:sldMk cId="337281155" sldId="263"/>
            <ac:spMk id="156" creationId="{00DF020B-B17A-462C-BB6A-6F372FB6E642}"/>
          </ac:spMkLst>
        </pc:spChg>
        <pc:spChg chg="add mod">
          <ac:chgData name="Duncanson, Adam" userId="7f35d348-e279-410d-bc83-cf3452acfc6e" providerId="ADAL" clId="{46A7B129-86CA-4C20-B864-3C0EDA3EE20D}" dt="2021-07-01T22:23:09.898" v="4724" actId="164"/>
          <ac:spMkLst>
            <pc:docMk/>
            <pc:sldMk cId="337281155" sldId="263"/>
            <ac:spMk id="166" creationId="{1EF87C93-7D62-446E-BADF-6C991A57BA60}"/>
          </ac:spMkLst>
        </pc:spChg>
        <pc:spChg chg="del mod">
          <ac:chgData name="Duncanson, Adam" userId="7f35d348-e279-410d-bc83-cf3452acfc6e" providerId="ADAL" clId="{46A7B129-86CA-4C20-B864-3C0EDA3EE20D}" dt="2021-07-01T21:28:44.786" v="3309" actId="478"/>
          <ac:spMkLst>
            <pc:docMk/>
            <pc:sldMk cId="337281155" sldId="263"/>
            <ac:spMk id="170" creationId="{90B579E4-82AD-4267-B65C-C9E1B9CFC031}"/>
          </ac:spMkLst>
        </pc:spChg>
        <pc:spChg chg="add mod">
          <ac:chgData name="Duncanson, Adam" userId="7f35d348-e279-410d-bc83-cf3452acfc6e" providerId="ADAL" clId="{46A7B129-86CA-4C20-B864-3C0EDA3EE20D}" dt="2021-07-02T07:13:53.413" v="5982" actId="1036"/>
          <ac:spMkLst>
            <pc:docMk/>
            <pc:sldMk cId="337281155" sldId="263"/>
            <ac:spMk id="175" creationId="{762ED5B7-8D8C-4C5B-B806-EF965021F9D9}"/>
          </ac:spMkLst>
        </pc:spChg>
        <pc:grpChg chg="add mod">
          <ac:chgData name="Duncanson, Adam" userId="7f35d348-e279-410d-bc83-cf3452acfc6e" providerId="ADAL" clId="{46A7B129-86CA-4C20-B864-3C0EDA3EE20D}" dt="2021-07-01T21:31:50.683" v="3358" actId="164"/>
          <ac:grpSpMkLst>
            <pc:docMk/>
            <pc:sldMk cId="337281155" sldId="263"/>
            <ac:grpSpMk id="160" creationId="{4016501B-5723-4D6C-B4E5-D05010DA4F72}"/>
          </ac:grpSpMkLst>
        </pc:grpChg>
        <pc:grpChg chg="add mod">
          <ac:chgData name="Duncanson, Adam" userId="7f35d348-e279-410d-bc83-cf3452acfc6e" providerId="ADAL" clId="{46A7B129-86CA-4C20-B864-3C0EDA3EE20D}" dt="2021-07-01T22:23:09.898" v="4724" actId="164"/>
          <ac:grpSpMkLst>
            <pc:docMk/>
            <pc:sldMk cId="337281155" sldId="263"/>
            <ac:grpSpMk id="168" creationId="{C42A6909-1708-4011-9D36-172E81D50484}"/>
          </ac:grpSpMkLst>
        </pc:grpChg>
        <pc:picChg chg="mod">
          <ac:chgData name="Duncanson, Adam" userId="7f35d348-e279-410d-bc83-cf3452acfc6e" providerId="ADAL" clId="{46A7B129-86CA-4C20-B864-3C0EDA3EE20D}" dt="2021-07-01T22:23:09.898" v="4724" actId="164"/>
          <ac:picMkLst>
            <pc:docMk/>
            <pc:sldMk cId="337281155" sldId="263"/>
            <ac:picMk id="7" creationId="{76D5CFFD-E1AE-44AB-ADB6-F5BE5C2D617E}"/>
          </ac:picMkLst>
        </pc:picChg>
        <pc:picChg chg="mod">
          <ac:chgData name="Duncanson, Adam" userId="7f35d348-e279-410d-bc83-cf3452acfc6e" providerId="ADAL" clId="{46A7B129-86CA-4C20-B864-3C0EDA3EE20D}" dt="2021-07-02T07:13:26.446" v="5940" actId="1036"/>
          <ac:picMkLst>
            <pc:docMk/>
            <pc:sldMk cId="337281155" sldId="263"/>
            <ac:picMk id="69" creationId="{C335C979-F741-44D4-9987-FF40713EB21D}"/>
          </ac:picMkLst>
        </pc:picChg>
        <pc:picChg chg="add mod">
          <ac:chgData name="Duncanson, Adam" userId="7f35d348-e279-410d-bc83-cf3452acfc6e" providerId="ADAL" clId="{46A7B129-86CA-4C20-B864-3C0EDA3EE20D}" dt="2021-07-01T21:31:50.683" v="3358" actId="164"/>
          <ac:picMkLst>
            <pc:docMk/>
            <pc:sldMk cId="337281155" sldId="263"/>
            <ac:picMk id="162" creationId="{35CF3578-3C29-488E-91ED-DA1BAB34A44D}"/>
          </ac:picMkLst>
        </pc:picChg>
        <pc:cxnChg chg="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53" creationId="{FC50B95A-5400-4E29-9892-3E5E24A734D7}"/>
          </ac:cxnSpMkLst>
        </pc:cxnChg>
        <pc:cxnChg chg="add del mod">
          <ac:chgData name="Duncanson, Adam" userId="7f35d348-e279-410d-bc83-cf3452acfc6e" providerId="ADAL" clId="{46A7B129-86CA-4C20-B864-3C0EDA3EE20D}" dt="2021-07-02T07:13:17.348" v="5902" actId="478"/>
          <ac:cxnSpMkLst>
            <pc:docMk/>
            <pc:sldMk cId="337281155" sldId="263"/>
            <ac:cxnSpMk id="62" creationId="{C10FBE82-B991-499C-9772-AC63DC93ADE2}"/>
          </ac:cxnSpMkLst>
        </pc:cxnChg>
        <pc:cxnChg chg="mod">
          <ac:chgData name="Duncanson, Adam" userId="7f35d348-e279-410d-bc83-cf3452acfc6e" providerId="ADAL" clId="{46A7B129-86CA-4C20-B864-3C0EDA3EE20D}" dt="2021-07-02T07:13:53.413" v="5982" actId="1036"/>
          <ac:cxnSpMkLst>
            <pc:docMk/>
            <pc:sldMk cId="337281155" sldId="263"/>
            <ac:cxnSpMk id="72" creationId="{CE930C38-460F-45BF-935B-061E4A5A5742}"/>
          </ac:cxnSpMkLst>
        </pc:cxnChg>
        <pc:cxnChg chg="del mod">
          <ac:chgData name="Duncanson, Adam" userId="7f35d348-e279-410d-bc83-cf3452acfc6e" providerId="ADAL" clId="{46A7B129-86CA-4C20-B864-3C0EDA3EE20D}" dt="2021-07-01T21:13:44.431" v="2825" actId="478"/>
          <ac:cxnSpMkLst>
            <pc:docMk/>
            <pc:sldMk cId="337281155" sldId="263"/>
            <ac:cxnSpMk id="73" creationId="{700AD222-CFA6-4D88-94EA-B5E320AE17FB}"/>
          </ac:cxnSpMkLst>
        </pc:cxnChg>
        <pc:cxnChg chg="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75" creationId="{890E6EF8-89AE-496C-966C-7EF13F711D18}"/>
          </ac:cxnSpMkLst>
        </pc:cxnChg>
        <pc:cxnChg chg="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76" creationId="{E7B2B08E-C1B1-4849-9FD5-779182781DAB}"/>
          </ac:cxnSpMkLst>
        </pc:cxnChg>
        <pc:cxnChg chg="del mod">
          <ac:chgData name="Duncanson, Adam" userId="7f35d348-e279-410d-bc83-cf3452acfc6e" providerId="ADAL" clId="{46A7B129-86CA-4C20-B864-3C0EDA3EE20D}" dt="2021-07-01T21:13:44.431" v="2825" actId="478"/>
          <ac:cxnSpMkLst>
            <pc:docMk/>
            <pc:sldMk cId="337281155" sldId="263"/>
            <ac:cxnSpMk id="78" creationId="{2B703808-AB7B-41A1-BE73-4102F4F18A2B}"/>
          </ac:cxnSpMkLst>
        </pc:cxnChg>
        <pc:cxnChg chg="del mod">
          <ac:chgData name="Duncanson, Adam" userId="7f35d348-e279-410d-bc83-cf3452acfc6e" providerId="ADAL" clId="{46A7B129-86CA-4C20-B864-3C0EDA3EE20D}" dt="2021-07-01T21:15:07.035" v="2871" actId="478"/>
          <ac:cxnSpMkLst>
            <pc:docMk/>
            <pc:sldMk cId="337281155" sldId="263"/>
            <ac:cxnSpMk id="79" creationId="{6450EF1E-49A5-4446-AAD6-72369E67C6E7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83" creationId="{719B5B2F-C133-488D-85F5-959D1E3925D0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85" creationId="{04F7696A-7A94-4B29-9A64-EA92607D480E}"/>
          </ac:cxnSpMkLst>
        </pc:cxnChg>
        <pc:cxnChg chg="del mod">
          <ac:chgData name="Duncanson, Adam" userId="7f35d348-e279-410d-bc83-cf3452acfc6e" providerId="ADAL" clId="{46A7B129-86CA-4C20-B864-3C0EDA3EE20D}" dt="2021-07-01T21:13:44.431" v="2825" actId="478"/>
          <ac:cxnSpMkLst>
            <pc:docMk/>
            <pc:sldMk cId="337281155" sldId="263"/>
            <ac:cxnSpMk id="89" creationId="{CF2FCA8F-D571-4C49-9D7B-27030D269CBD}"/>
          </ac:cxnSpMkLst>
        </pc:cxnChg>
        <pc:cxnChg chg="del mod">
          <ac:chgData name="Duncanson, Adam" userId="7f35d348-e279-410d-bc83-cf3452acfc6e" providerId="ADAL" clId="{46A7B129-86CA-4C20-B864-3C0EDA3EE20D}" dt="2021-07-01T21:13:44.431" v="2825" actId="478"/>
          <ac:cxnSpMkLst>
            <pc:docMk/>
            <pc:sldMk cId="337281155" sldId="263"/>
            <ac:cxnSpMk id="92" creationId="{D5DF7D73-F2F9-4682-819A-75AFF8EE9A01}"/>
          </ac:cxnSpMkLst>
        </pc:cxnChg>
        <pc:cxnChg chg="del mod">
          <ac:chgData name="Duncanson, Adam" userId="7f35d348-e279-410d-bc83-cf3452acfc6e" providerId="ADAL" clId="{46A7B129-86CA-4C20-B864-3C0EDA3EE20D}" dt="2021-07-01T21:13:44.431" v="2825" actId="478"/>
          <ac:cxnSpMkLst>
            <pc:docMk/>
            <pc:sldMk cId="337281155" sldId="263"/>
            <ac:cxnSpMk id="101" creationId="{73850C66-0556-4D75-AAA0-B868EB7E896B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104" creationId="{FE0BFFA3-9EB4-4522-AF2B-421555414EB3}"/>
          </ac:cxnSpMkLst>
        </pc:cxnChg>
        <pc:cxnChg chg="mod">
          <ac:chgData name="Duncanson, Adam" userId="7f35d348-e279-410d-bc83-cf3452acfc6e" providerId="ADAL" clId="{46A7B129-86CA-4C20-B864-3C0EDA3EE20D}" dt="2021-07-02T07:13:21.495" v="5921" actId="1036"/>
          <ac:cxnSpMkLst>
            <pc:docMk/>
            <pc:sldMk cId="337281155" sldId="263"/>
            <ac:cxnSpMk id="113" creationId="{9F0ED9F8-2AEF-4052-A88F-96C8284302A3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114" creationId="{4CC7DC1F-DA27-4BBC-B112-1DD93A869254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123" creationId="{B5DBAC38-5C12-426A-8F58-DAEBD094601D}"/>
          </ac:cxnSpMkLst>
        </pc:cxnChg>
        <pc:cxnChg chg="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124" creationId="{B48B55AF-6EBB-4125-90A2-1B1A59FAD831}"/>
          </ac:cxnSpMkLst>
        </pc:cxnChg>
        <pc:cxnChg chg="add mod">
          <ac:chgData name="Duncanson, Adam" userId="7f35d348-e279-410d-bc83-cf3452acfc6e" providerId="ADAL" clId="{46A7B129-86CA-4C20-B864-3C0EDA3EE20D}" dt="2021-07-01T21:24:20.600" v="3241" actId="14100"/>
          <ac:cxnSpMkLst>
            <pc:docMk/>
            <pc:sldMk cId="337281155" sldId="263"/>
            <ac:cxnSpMk id="127" creationId="{E591A17E-71D7-4AB9-8B2E-543AACD1EE00}"/>
          </ac:cxnSpMkLst>
        </pc:cxnChg>
        <pc:cxnChg chg="del mod">
          <ac:chgData name="Duncanson, Adam" userId="7f35d348-e279-410d-bc83-cf3452acfc6e" providerId="ADAL" clId="{46A7B129-86CA-4C20-B864-3C0EDA3EE20D}" dt="2021-07-01T21:24:48.456" v="3248" actId="478"/>
          <ac:cxnSpMkLst>
            <pc:docMk/>
            <pc:sldMk cId="337281155" sldId="263"/>
            <ac:cxnSpMk id="130" creationId="{FCBF4DC0-2AF0-4AAF-9CB5-645C30873B5E}"/>
          </ac:cxnSpMkLst>
        </pc:cxnChg>
        <pc:cxnChg chg="del mod">
          <ac:chgData name="Duncanson, Adam" userId="7f35d348-e279-410d-bc83-cf3452acfc6e" providerId="ADAL" clId="{46A7B129-86CA-4C20-B864-3C0EDA3EE20D}" dt="2021-07-01T21:28:49.437" v="3310" actId="478"/>
          <ac:cxnSpMkLst>
            <pc:docMk/>
            <pc:sldMk cId="337281155" sldId="263"/>
            <ac:cxnSpMk id="131" creationId="{2F64AE91-6182-47B7-B6F5-C039DE0281A8}"/>
          </ac:cxnSpMkLst>
        </pc:cxnChg>
        <pc:cxnChg chg="add mod">
          <ac:chgData name="Duncanson, Adam" userId="7f35d348-e279-410d-bc83-cf3452acfc6e" providerId="ADAL" clId="{46A7B129-86CA-4C20-B864-3C0EDA3EE20D}" dt="2021-07-01T21:24:16.504" v="3240" actId="1037"/>
          <ac:cxnSpMkLst>
            <pc:docMk/>
            <pc:sldMk cId="337281155" sldId="263"/>
            <ac:cxnSpMk id="132" creationId="{D4FF0BA2-F738-4B71-9721-49CC654F3369}"/>
          </ac:cxnSpMkLst>
        </pc:cxnChg>
        <pc:cxnChg chg="del mod">
          <ac:chgData name="Duncanson, Adam" userId="7f35d348-e279-410d-bc83-cf3452acfc6e" providerId="ADAL" clId="{46A7B129-86CA-4C20-B864-3C0EDA3EE20D}" dt="2021-07-01T21:24:58.795" v="3253" actId="478"/>
          <ac:cxnSpMkLst>
            <pc:docMk/>
            <pc:sldMk cId="337281155" sldId="263"/>
            <ac:cxnSpMk id="138" creationId="{4AD341A8-967B-4682-BDBE-763A725AB1C5}"/>
          </ac:cxnSpMkLst>
        </pc:cxnChg>
        <pc:cxnChg chg="del mod">
          <ac:chgData name="Duncanson, Adam" userId="7f35d348-e279-410d-bc83-cf3452acfc6e" providerId="ADAL" clId="{46A7B129-86CA-4C20-B864-3C0EDA3EE20D}" dt="2021-07-01T21:25:02.063" v="3255" actId="478"/>
          <ac:cxnSpMkLst>
            <pc:docMk/>
            <pc:sldMk cId="337281155" sldId="263"/>
            <ac:cxnSpMk id="140" creationId="{5648652B-B1C4-4DC8-8A6F-4CF5C53C8910}"/>
          </ac:cxnSpMkLst>
        </pc:cxnChg>
        <pc:cxnChg chg="del mod">
          <ac:chgData name="Duncanson, Adam" userId="7f35d348-e279-410d-bc83-cf3452acfc6e" providerId="ADAL" clId="{46A7B129-86CA-4C20-B864-3C0EDA3EE20D}" dt="2021-07-01T21:28:36.729" v="3305" actId="478"/>
          <ac:cxnSpMkLst>
            <pc:docMk/>
            <pc:sldMk cId="337281155" sldId="263"/>
            <ac:cxnSpMk id="142" creationId="{1377A011-538B-42D3-9BC0-F9029366DA16}"/>
          </ac:cxnSpMkLst>
        </pc:cxnChg>
        <pc:cxnChg chg="add mod">
          <ac:chgData name="Duncanson, Adam" userId="7f35d348-e279-410d-bc83-cf3452acfc6e" providerId="ADAL" clId="{46A7B129-86CA-4C20-B864-3C0EDA3EE20D}" dt="2021-07-01T21:32:00.508" v="3362" actId="1037"/>
          <ac:cxnSpMkLst>
            <pc:docMk/>
            <pc:sldMk cId="337281155" sldId="263"/>
            <ac:cxnSpMk id="145" creationId="{69F607E6-BBA0-4ACE-BD16-E8947D19ED74}"/>
          </ac:cxnSpMkLst>
        </pc:cxnChg>
        <pc:cxnChg chg="del mod">
          <ac:chgData name="Duncanson, Adam" userId="7f35d348-e279-410d-bc83-cf3452acfc6e" providerId="ADAL" clId="{46A7B129-86CA-4C20-B864-3C0EDA3EE20D}" dt="2021-07-01T21:28:49.437" v="3310" actId="478"/>
          <ac:cxnSpMkLst>
            <pc:docMk/>
            <pc:sldMk cId="337281155" sldId="263"/>
            <ac:cxnSpMk id="146" creationId="{5C1E481F-5C7C-408F-A9FF-8C55FF975608}"/>
          </ac:cxnSpMkLst>
        </pc:cxnChg>
        <pc:cxnChg chg="mod">
          <ac:chgData name="Duncanson, Adam" userId="7f35d348-e279-410d-bc83-cf3452acfc6e" providerId="ADAL" clId="{46A7B129-86CA-4C20-B864-3C0EDA3EE20D}" dt="2021-07-01T21:31:27.447" v="3344" actId="1076"/>
          <ac:cxnSpMkLst>
            <pc:docMk/>
            <pc:sldMk cId="337281155" sldId="263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1T21:31:27.447" v="3344" actId="1076"/>
          <ac:cxnSpMkLst>
            <pc:docMk/>
            <pc:sldMk cId="337281155" sldId="263"/>
            <ac:cxnSpMk id="153" creationId="{CFBCCA39-8AAE-4F8C-91BA-330B2D39643E}"/>
          </ac:cxnSpMkLst>
        </pc:cxnChg>
        <pc:cxnChg chg="add mod">
          <ac:chgData name="Duncanson, Adam" userId="7f35d348-e279-410d-bc83-cf3452acfc6e" providerId="ADAL" clId="{46A7B129-86CA-4C20-B864-3C0EDA3EE20D}" dt="2021-07-01T21:32:08.330" v="3364" actId="14100"/>
          <ac:cxnSpMkLst>
            <pc:docMk/>
            <pc:sldMk cId="337281155" sldId="263"/>
            <ac:cxnSpMk id="157" creationId="{1BEEA3A4-17ED-4D6F-92E7-90F60FCB7F21}"/>
          </ac:cxnSpMkLst>
        </pc:cxnChg>
        <pc:cxnChg chg="add mod">
          <ac:chgData name="Duncanson, Adam" userId="7f35d348-e279-410d-bc83-cf3452acfc6e" providerId="ADAL" clId="{46A7B129-86CA-4C20-B864-3C0EDA3EE20D}" dt="2021-07-01T21:32:00.508" v="3362" actId="1037"/>
          <ac:cxnSpMkLst>
            <pc:docMk/>
            <pc:sldMk cId="337281155" sldId="263"/>
            <ac:cxnSpMk id="167" creationId="{9D62F187-3112-4D39-9FC1-CF96ADD416BF}"/>
          </ac:cxnSpMkLst>
        </pc:cxnChg>
        <pc:cxnChg chg="del mod">
          <ac:chgData name="Duncanson, Adam" userId="7f35d348-e279-410d-bc83-cf3452acfc6e" providerId="ADAL" clId="{46A7B129-86CA-4C20-B864-3C0EDA3EE20D}" dt="2021-07-01T21:15:15.227" v="2873" actId="478"/>
          <ac:cxnSpMkLst>
            <pc:docMk/>
            <pc:sldMk cId="337281155" sldId="263"/>
            <ac:cxnSpMk id="169" creationId="{F4610E21-95EF-4385-B241-F26264EA16AC}"/>
          </ac:cxnSpMkLst>
        </pc:cxnChg>
        <pc:cxnChg chg="del mod">
          <ac:chgData name="Duncanson, Adam" userId="7f35d348-e279-410d-bc83-cf3452acfc6e" providerId="ADAL" clId="{46A7B129-86CA-4C20-B864-3C0EDA3EE20D}" dt="2021-07-01T21:28:49.437" v="3310" actId="478"/>
          <ac:cxnSpMkLst>
            <pc:docMk/>
            <pc:sldMk cId="337281155" sldId="263"/>
            <ac:cxnSpMk id="171" creationId="{52A085CC-B490-443A-A330-CB3D152803F6}"/>
          </ac:cxnSpMkLst>
        </pc:cxnChg>
        <pc:cxnChg chg="del mod">
          <ac:chgData name="Duncanson, Adam" userId="7f35d348-e279-410d-bc83-cf3452acfc6e" providerId="ADAL" clId="{46A7B129-86CA-4C20-B864-3C0EDA3EE20D}" dt="2021-07-01T21:21:18.439" v="3061" actId="478"/>
          <ac:cxnSpMkLst>
            <pc:docMk/>
            <pc:sldMk cId="337281155" sldId="263"/>
            <ac:cxnSpMk id="174" creationId="{ABD3544A-B001-4012-88B7-5705B82F4923}"/>
          </ac:cxnSpMkLst>
        </pc:cxnChg>
        <pc:cxnChg chg="mod">
          <ac:chgData name="Duncanson, Adam" userId="7f35d348-e279-410d-bc83-cf3452acfc6e" providerId="ADAL" clId="{46A7B129-86CA-4C20-B864-3C0EDA3EE20D}" dt="2021-07-01T21:31:46.218" v="3350" actId="1036"/>
          <ac:cxnSpMkLst>
            <pc:docMk/>
            <pc:sldMk cId="337281155" sldId="263"/>
            <ac:cxnSpMk id="184" creationId="{E1C3C5C7-E4F8-4ED5-9664-E3292C30B06D}"/>
          </ac:cxnSpMkLst>
        </pc:cxnChg>
      </pc:sldChg>
      <pc:sldChg chg="add del">
        <pc:chgData name="Duncanson, Adam" userId="7f35d348-e279-410d-bc83-cf3452acfc6e" providerId="ADAL" clId="{46A7B129-86CA-4C20-B864-3C0EDA3EE20D}" dt="2021-07-01T21:44:40.802" v="3820"/>
        <pc:sldMkLst>
          <pc:docMk/>
          <pc:sldMk cId="360088680" sldId="264"/>
        </pc:sldMkLst>
      </pc:sldChg>
      <pc:sldChg chg="add del">
        <pc:chgData name="Duncanson, Adam" userId="7f35d348-e279-410d-bc83-cf3452acfc6e" providerId="ADAL" clId="{46A7B129-86CA-4C20-B864-3C0EDA3EE20D}" dt="2021-07-01T21:39:49.854" v="3503" actId="2696"/>
        <pc:sldMkLst>
          <pc:docMk/>
          <pc:sldMk cId="2205948214" sldId="264"/>
        </pc:sldMkLst>
      </pc:sldChg>
      <pc:sldChg chg="addSp delSp modSp add mod">
        <pc:chgData name="Duncanson, Adam" userId="7f35d348-e279-410d-bc83-cf3452acfc6e" providerId="ADAL" clId="{46A7B129-86CA-4C20-B864-3C0EDA3EE20D}" dt="2021-07-02T07:03:54.808" v="5514" actId="14100"/>
        <pc:sldMkLst>
          <pc:docMk/>
          <pc:sldMk cId="2368140313" sldId="264"/>
        </pc:sldMkLst>
        <pc:spChg chg="mod">
          <ac:chgData name="Duncanson, Adam" userId="7f35d348-e279-410d-bc83-cf3452acfc6e" providerId="ADAL" clId="{46A7B129-86CA-4C20-B864-3C0EDA3EE20D}" dt="2021-07-01T22:10:14.971" v="4381" actId="1076"/>
          <ac:spMkLst>
            <pc:docMk/>
            <pc:sldMk cId="2368140313" sldId="264"/>
            <ac:spMk id="2" creationId="{8CB1AB15-4668-41A8-9900-2D34860AAF00}"/>
          </ac:spMkLst>
        </pc:spChg>
        <pc:spChg chg="del">
          <ac:chgData name="Duncanson, Adam" userId="7f35d348-e279-410d-bc83-cf3452acfc6e" providerId="ADAL" clId="{46A7B129-86CA-4C20-B864-3C0EDA3EE20D}" dt="2021-07-01T22:04:29.450" v="4177" actId="478"/>
          <ac:spMkLst>
            <pc:docMk/>
            <pc:sldMk cId="2368140313" sldId="264"/>
            <ac:spMk id="38" creationId="{59AC21F7-3E0A-4052-BBC9-1ED08FAB4394}"/>
          </ac:spMkLst>
        </pc:spChg>
        <pc:spChg chg="del">
          <ac:chgData name="Duncanson, Adam" userId="7f35d348-e279-410d-bc83-cf3452acfc6e" providerId="ADAL" clId="{46A7B129-86CA-4C20-B864-3C0EDA3EE20D}" dt="2021-07-01T22:04:29.450" v="4177" actId="478"/>
          <ac:spMkLst>
            <pc:docMk/>
            <pc:sldMk cId="2368140313" sldId="264"/>
            <ac:spMk id="40" creationId="{E1132AFD-DC2B-45EA-A982-4D71701AA235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41" creationId="{19114359-2785-4E1B-827C-315BFFAA4C86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56" creationId="{8F67CC43-F491-4E69-9269-E01B4B4E31C8}"/>
          </ac:spMkLst>
        </pc:spChg>
        <pc:spChg chg="add mod">
          <ac:chgData name="Duncanson, Adam" userId="7f35d348-e279-410d-bc83-cf3452acfc6e" providerId="ADAL" clId="{46A7B129-86CA-4C20-B864-3C0EDA3EE20D}" dt="2021-07-02T07:00:06.284" v="5311" actId="1037"/>
          <ac:spMkLst>
            <pc:docMk/>
            <pc:sldMk cId="2368140313" sldId="264"/>
            <ac:spMk id="63" creationId="{CFE61CE5-124A-456A-9229-A61B69117CCF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64" creationId="{4B51521C-6379-466B-B96C-F18219AD411E}"/>
          </ac:spMkLst>
        </pc:spChg>
        <pc:spChg chg="add mod">
          <ac:chgData name="Duncanson, Adam" userId="7f35d348-e279-410d-bc83-cf3452acfc6e" providerId="ADAL" clId="{46A7B129-86CA-4C20-B864-3C0EDA3EE20D}" dt="2021-07-02T07:00:06.284" v="5311" actId="1037"/>
          <ac:spMkLst>
            <pc:docMk/>
            <pc:sldMk cId="2368140313" sldId="264"/>
            <ac:spMk id="65" creationId="{FBC7D239-4EF1-4AE7-949F-1583FA38483E}"/>
          </ac:spMkLst>
        </pc:spChg>
        <pc:spChg chg="add mod">
          <ac:chgData name="Duncanson, Adam" userId="7f35d348-e279-410d-bc83-cf3452acfc6e" providerId="ADAL" clId="{46A7B129-86CA-4C20-B864-3C0EDA3EE20D}" dt="2021-07-02T07:00:06.284" v="5311" actId="1037"/>
          <ac:spMkLst>
            <pc:docMk/>
            <pc:sldMk cId="2368140313" sldId="264"/>
            <ac:spMk id="66" creationId="{C7F4124A-3FE2-49BE-845D-C6C36322B918}"/>
          </ac:spMkLst>
        </pc:spChg>
        <pc:spChg chg="del">
          <ac:chgData name="Duncanson, Adam" userId="7f35d348-e279-410d-bc83-cf3452acfc6e" providerId="ADAL" clId="{46A7B129-86CA-4C20-B864-3C0EDA3EE20D}" dt="2021-07-01T21:47:46.872" v="3972" actId="478"/>
          <ac:spMkLst>
            <pc:docMk/>
            <pc:sldMk cId="2368140313" sldId="264"/>
            <ac:spMk id="67" creationId="{EC79F11A-A2D7-412E-A2E8-9122D9AE666D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68" creationId="{61880EB4-0356-4633-8C0B-87D5963235E7}"/>
          </ac:spMkLst>
        </pc:spChg>
        <pc:spChg chg="mod">
          <ac:chgData name="Duncanson, Adam" userId="7f35d348-e279-410d-bc83-cf3452acfc6e" providerId="ADAL" clId="{46A7B129-86CA-4C20-B864-3C0EDA3EE20D}" dt="2021-07-01T22:13:58.727" v="4525" actId="1037"/>
          <ac:spMkLst>
            <pc:docMk/>
            <pc:sldMk cId="2368140313" sldId="264"/>
            <ac:spMk id="70" creationId="{7844D5DB-CA47-4E8A-B686-BD493DE47B01}"/>
          </ac:spMkLst>
        </pc:spChg>
        <pc:spChg chg="add mod">
          <ac:chgData name="Duncanson, Adam" userId="7f35d348-e279-410d-bc83-cf3452acfc6e" providerId="ADAL" clId="{46A7B129-86CA-4C20-B864-3C0EDA3EE20D}" dt="2021-07-01T22:06:20.100" v="4235" actId="1035"/>
          <ac:spMkLst>
            <pc:docMk/>
            <pc:sldMk cId="2368140313" sldId="264"/>
            <ac:spMk id="71" creationId="{DE7C048C-DB86-4E70-BE96-31F7022EEA3D}"/>
          </ac:spMkLst>
        </pc:spChg>
        <pc:spChg chg="add mod">
          <ac:chgData name="Duncanson, Adam" userId="7f35d348-e279-410d-bc83-cf3452acfc6e" providerId="ADAL" clId="{46A7B129-86CA-4C20-B864-3C0EDA3EE20D}" dt="2021-07-01T22:06:20.100" v="4235" actId="1035"/>
          <ac:spMkLst>
            <pc:docMk/>
            <pc:sldMk cId="2368140313" sldId="264"/>
            <ac:spMk id="73" creationId="{3D3AC3C7-2B28-40AF-BC08-D986A6E88D0C}"/>
          </ac:spMkLst>
        </pc:spChg>
        <pc:spChg chg="add mod">
          <ac:chgData name="Duncanson, Adam" userId="7f35d348-e279-410d-bc83-cf3452acfc6e" providerId="ADAL" clId="{46A7B129-86CA-4C20-B864-3C0EDA3EE20D}" dt="2021-07-02T07:02:33.413" v="5406" actId="1037"/>
          <ac:spMkLst>
            <pc:docMk/>
            <pc:sldMk cId="2368140313" sldId="264"/>
            <ac:spMk id="74" creationId="{110D1C8E-EDFB-449D-B74E-D9E2BE463CF3}"/>
          </ac:spMkLst>
        </pc:spChg>
        <pc:spChg chg="add mod">
          <ac:chgData name="Duncanson, Adam" userId="7f35d348-e279-410d-bc83-cf3452acfc6e" providerId="ADAL" clId="{46A7B129-86CA-4C20-B864-3C0EDA3EE20D}" dt="2021-07-02T07:02:56.053" v="5454" actId="1037"/>
          <ac:spMkLst>
            <pc:docMk/>
            <pc:sldMk cId="2368140313" sldId="264"/>
            <ac:spMk id="77" creationId="{7E2E3CC6-9DB5-4851-B51B-F725A6A7AA5E}"/>
          </ac:spMkLst>
        </pc:spChg>
        <pc:spChg chg="add mod">
          <ac:chgData name="Duncanson, Adam" userId="7f35d348-e279-410d-bc83-cf3452acfc6e" providerId="ADAL" clId="{46A7B129-86CA-4C20-B864-3C0EDA3EE20D}" dt="2021-07-02T07:02:56.053" v="5454" actId="1037"/>
          <ac:spMkLst>
            <pc:docMk/>
            <pc:sldMk cId="2368140313" sldId="264"/>
            <ac:spMk id="78" creationId="{409DC37A-E4D9-43F2-93F7-45A9A9395D1D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80" creationId="{E6937345-8593-46A2-920A-17856DD79D20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81" creationId="{030692E8-5D74-4297-8B63-A9AD14CD92E9}"/>
          </ac:spMkLst>
        </pc:spChg>
        <pc:spChg chg="add mod">
          <ac:chgData name="Duncanson, Adam" userId="7f35d348-e279-410d-bc83-cf3452acfc6e" providerId="ADAL" clId="{46A7B129-86CA-4C20-B864-3C0EDA3EE20D}" dt="2021-07-01T22:13:58.727" v="4525" actId="1037"/>
          <ac:spMkLst>
            <pc:docMk/>
            <pc:sldMk cId="2368140313" sldId="264"/>
            <ac:spMk id="82" creationId="{2B0677DF-FA3D-4F9B-9D70-10CEB22ACC6B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84" creationId="{213C5CC1-B92E-4FED-B954-1BE78D00BFB8}"/>
          </ac:spMkLst>
        </pc:spChg>
        <pc:spChg chg="add mod">
          <ac:chgData name="Duncanson, Adam" userId="7f35d348-e279-410d-bc83-cf3452acfc6e" providerId="ADAL" clId="{46A7B129-86CA-4C20-B864-3C0EDA3EE20D}" dt="2021-07-01T22:13:58.727" v="4525" actId="1037"/>
          <ac:spMkLst>
            <pc:docMk/>
            <pc:sldMk cId="2368140313" sldId="264"/>
            <ac:spMk id="86" creationId="{5E47972F-24C8-4C8C-AFFA-2A9B024A311B}"/>
          </ac:spMkLst>
        </pc:spChg>
        <pc:spChg chg="del">
          <ac:chgData name="Duncanson, Adam" userId="7f35d348-e279-410d-bc83-cf3452acfc6e" providerId="ADAL" clId="{46A7B129-86CA-4C20-B864-3C0EDA3EE20D}" dt="2021-07-01T21:47:49.153" v="3974" actId="478"/>
          <ac:spMkLst>
            <pc:docMk/>
            <pc:sldMk cId="2368140313" sldId="264"/>
            <ac:spMk id="87" creationId="{DC09A111-7CBE-42A0-A732-8944A4053718}"/>
          </ac:spMkLst>
        </pc:spChg>
        <pc:spChg chg="add mod">
          <ac:chgData name="Duncanson, Adam" userId="7f35d348-e279-410d-bc83-cf3452acfc6e" providerId="ADAL" clId="{46A7B129-86CA-4C20-B864-3C0EDA3EE20D}" dt="2021-07-01T22:17:05.175" v="4552" actId="1076"/>
          <ac:spMkLst>
            <pc:docMk/>
            <pc:sldMk cId="2368140313" sldId="264"/>
            <ac:spMk id="88" creationId="{E71938D9-0218-42C7-BBD4-3B1EA62B2AAA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90" creationId="{C7CD00AE-25F6-4EA4-AB80-BD98EC6768BD}"/>
          </ac:spMkLst>
        </pc:spChg>
        <pc:spChg chg="add mod">
          <ac:chgData name="Duncanson, Adam" userId="7f35d348-e279-410d-bc83-cf3452acfc6e" providerId="ADAL" clId="{46A7B129-86CA-4C20-B864-3C0EDA3EE20D}" dt="2021-07-02T07:00:06.284" v="5311" actId="1037"/>
          <ac:spMkLst>
            <pc:docMk/>
            <pc:sldMk cId="2368140313" sldId="264"/>
            <ac:spMk id="101" creationId="{BF76BBFF-9B1D-4F59-8CD8-F3749F68E99D}"/>
          </ac:spMkLst>
        </pc:spChg>
        <pc:spChg chg="add mod">
          <ac:chgData name="Duncanson, Adam" userId="7f35d348-e279-410d-bc83-cf3452acfc6e" providerId="ADAL" clId="{46A7B129-86CA-4C20-B864-3C0EDA3EE20D}" dt="2021-07-02T07:00:06.284" v="5311" actId="1037"/>
          <ac:spMkLst>
            <pc:docMk/>
            <pc:sldMk cId="2368140313" sldId="264"/>
            <ac:spMk id="102" creationId="{0A652EF5-0622-4FD9-AEEA-42B05EE158F8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107" creationId="{2AEE2C2B-ADCF-4BA9-8967-CF795F2BCA62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110" creationId="{E6C67592-FC23-4FA6-A88C-93D467CB3A24}"/>
          </ac:spMkLst>
        </pc:spChg>
        <pc:spChg chg="add mod">
          <ac:chgData name="Duncanson, Adam" userId="7f35d348-e279-410d-bc83-cf3452acfc6e" providerId="ADAL" clId="{46A7B129-86CA-4C20-B864-3C0EDA3EE20D}" dt="2021-07-01T22:13:58.727" v="4525" actId="1037"/>
          <ac:spMkLst>
            <pc:docMk/>
            <pc:sldMk cId="2368140313" sldId="264"/>
            <ac:spMk id="111" creationId="{ECFC647A-8938-457E-BB56-B698C058DBA1}"/>
          </ac:spMkLst>
        </pc:spChg>
        <pc:spChg chg="add del mod">
          <ac:chgData name="Duncanson, Adam" userId="7f35d348-e279-410d-bc83-cf3452acfc6e" providerId="ADAL" clId="{46A7B129-86CA-4C20-B864-3C0EDA3EE20D}" dt="2021-07-01T22:13:45.009" v="4514" actId="478"/>
          <ac:spMkLst>
            <pc:docMk/>
            <pc:sldMk cId="2368140313" sldId="264"/>
            <ac:spMk id="112" creationId="{CE3E3C17-51D6-4347-BED4-F97D0DA6D148}"/>
          </ac:spMkLst>
        </pc:spChg>
        <pc:spChg chg="del">
          <ac:chgData name="Duncanson, Adam" userId="7f35d348-e279-410d-bc83-cf3452acfc6e" providerId="ADAL" clId="{46A7B129-86CA-4C20-B864-3C0EDA3EE20D}" dt="2021-07-01T21:49:11.256" v="4016" actId="478"/>
          <ac:spMkLst>
            <pc:docMk/>
            <pc:sldMk cId="2368140313" sldId="264"/>
            <ac:spMk id="118" creationId="{B8226C3B-1173-47B6-8047-73552CB08FD9}"/>
          </ac:spMkLst>
        </pc:spChg>
        <pc:spChg chg="del">
          <ac:chgData name="Duncanson, Adam" userId="7f35d348-e279-410d-bc83-cf3452acfc6e" providerId="ADAL" clId="{46A7B129-86CA-4C20-B864-3C0EDA3EE20D}" dt="2021-07-01T22:04:24.275" v="4174" actId="478"/>
          <ac:spMkLst>
            <pc:docMk/>
            <pc:sldMk cId="2368140313" sldId="264"/>
            <ac:spMk id="121" creationId="{B96D8E23-67A1-4B9D-BA82-53DA9A82F91F}"/>
          </ac:spMkLst>
        </pc:spChg>
        <pc:spChg chg="add mod">
          <ac:chgData name="Duncanson, Adam" userId="7f35d348-e279-410d-bc83-cf3452acfc6e" providerId="ADAL" clId="{46A7B129-86CA-4C20-B864-3C0EDA3EE20D}" dt="2021-07-02T07:02:56.053" v="5454" actId="1037"/>
          <ac:spMkLst>
            <pc:docMk/>
            <pc:sldMk cId="2368140313" sldId="264"/>
            <ac:spMk id="125" creationId="{87C5E66C-11CD-43AA-BD8A-89B99FEC16E3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126" creationId="{290814F4-AA17-473B-9F8C-9A62634C2621}"/>
          </ac:spMkLst>
        </pc:spChg>
        <pc:spChg chg="add mod">
          <ac:chgData name="Duncanson, Adam" userId="7f35d348-e279-410d-bc83-cf3452acfc6e" providerId="ADAL" clId="{46A7B129-86CA-4C20-B864-3C0EDA3EE20D}" dt="2021-07-02T06:59:01.817" v="5273" actId="1076"/>
          <ac:spMkLst>
            <pc:docMk/>
            <pc:sldMk cId="2368140313" sldId="264"/>
            <ac:spMk id="128" creationId="{4CE0D5CD-6B18-4D59-9EAA-F1D541357A5C}"/>
          </ac:spMkLst>
        </pc:spChg>
        <pc:spChg chg="mod">
          <ac:chgData name="Duncanson, Adam" userId="7f35d348-e279-410d-bc83-cf3452acfc6e" providerId="ADAL" clId="{46A7B129-86CA-4C20-B864-3C0EDA3EE20D}" dt="2021-07-01T21:58:01.587" v="4042" actId="20577"/>
          <ac:spMkLst>
            <pc:docMk/>
            <pc:sldMk cId="2368140313" sldId="264"/>
            <ac:spMk id="133" creationId="{1EEC3E1F-C242-4646-8FD7-12DF13A1F45B}"/>
          </ac:spMkLst>
        </pc:spChg>
        <pc:spChg chg="del">
          <ac:chgData name="Duncanson, Adam" userId="7f35d348-e279-410d-bc83-cf3452acfc6e" providerId="ADAL" clId="{46A7B129-86CA-4C20-B864-3C0EDA3EE20D}" dt="2021-07-01T21:49:13.380" v="4018" actId="478"/>
          <ac:spMkLst>
            <pc:docMk/>
            <pc:sldMk cId="2368140313" sldId="264"/>
            <ac:spMk id="135" creationId="{8C56188C-A9AD-4B47-88B4-5A02A5418990}"/>
          </ac:spMkLst>
        </pc:spChg>
        <pc:spChg chg="del">
          <ac:chgData name="Duncanson, Adam" userId="7f35d348-e279-410d-bc83-cf3452acfc6e" providerId="ADAL" clId="{46A7B129-86CA-4C20-B864-3C0EDA3EE20D}" dt="2021-07-01T21:48:26.922" v="3977" actId="478"/>
          <ac:spMkLst>
            <pc:docMk/>
            <pc:sldMk cId="2368140313" sldId="264"/>
            <ac:spMk id="141" creationId="{E35EAEF2-353E-4FDA-8886-91B65AA1C21A}"/>
          </ac:spMkLst>
        </pc:spChg>
        <pc:spChg chg="del">
          <ac:chgData name="Duncanson, Adam" userId="7f35d348-e279-410d-bc83-cf3452acfc6e" providerId="ADAL" clId="{46A7B129-86CA-4C20-B864-3C0EDA3EE20D}" dt="2021-07-01T21:59:48.059" v="4094" actId="478"/>
          <ac:spMkLst>
            <pc:docMk/>
            <pc:sldMk cId="2368140313" sldId="264"/>
            <ac:spMk id="148" creationId="{5D0FACE4-6167-4F6B-94BE-801AA4338C14}"/>
          </ac:spMkLst>
        </pc:spChg>
        <pc:spChg chg="mod">
          <ac:chgData name="Duncanson, Adam" userId="7f35d348-e279-410d-bc83-cf3452acfc6e" providerId="ADAL" clId="{46A7B129-86CA-4C20-B864-3C0EDA3EE20D}" dt="2021-07-02T07:03:17.480" v="5506" actId="1035"/>
          <ac:spMkLst>
            <pc:docMk/>
            <pc:sldMk cId="2368140313" sldId="264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2T07:03:17.480" v="5506" actId="1035"/>
          <ac:spMkLst>
            <pc:docMk/>
            <pc:sldMk cId="2368140313" sldId="264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2T07:03:17.480" v="5506" actId="1035"/>
          <ac:spMkLst>
            <pc:docMk/>
            <pc:sldMk cId="2368140313" sldId="264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2T07:03:17.480" v="5506" actId="1035"/>
          <ac:spMkLst>
            <pc:docMk/>
            <pc:sldMk cId="2368140313" sldId="264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2T07:03:17.480" v="5506" actId="1035"/>
          <ac:spMkLst>
            <pc:docMk/>
            <pc:sldMk cId="2368140313" sldId="264"/>
            <ac:spMk id="155" creationId="{A04B03F1-F1CD-4C62-A458-EF9D3BF8CDAF}"/>
          </ac:spMkLst>
        </pc:spChg>
        <pc:spChg chg="del mod">
          <ac:chgData name="Duncanson, Adam" userId="7f35d348-e279-410d-bc83-cf3452acfc6e" providerId="ADAL" clId="{46A7B129-86CA-4C20-B864-3C0EDA3EE20D}" dt="2021-07-01T21:49:14.892" v="4019" actId="478"/>
          <ac:spMkLst>
            <pc:docMk/>
            <pc:sldMk cId="2368140313" sldId="264"/>
            <ac:spMk id="156" creationId="{00DF020B-B17A-462C-BB6A-6F372FB6E642}"/>
          </ac:spMkLst>
        </pc:spChg>
        <pc:spChg chg="add del mod">
          <ac:chgData name="Duncanson, Adam" userId="7f35d348-e279-410d-bc83-cf3452acfc6e" providerId="ADAL" clId="{46A7B129-86CA-4C20-B864-3C0EDA3EE20D}" dt="2021-07-02T07:03:33.821" v="5509" actId="478"/>
          <ac:spMkLst>
            <pc:docMk/>
            <pc:sldMk cId="2368140313" sldId="264"/>
            <ac:spMk id="161" creationId="{C8D82038-8709-477B-8AB1-349F87508A79}"/>
          </ac:spMkLst>
        </pc:spChg>
        <pc:spChg chg="add mod">
          <ac:chgData name="Duncanson, Adam" userId="7f35d348-e279-410d-bc83-cf3452acfc6e" providerId="ADAL" clId="{46A7B129-86CA-4C20-B864-3C0EDA3EE20D}" dt="2021-07-02T07:01:00.996" v="5343" actId="14100"/>
          <ac:spMkLst>
            <pc:docMk/>
            <pc:sldMk cId="2368140313" sldId="264"/>
            <ac:spMk id="163" creationId="{41B3946C-6908-42ED-9489-BFA6339FEF00}"/>
          </ac:spMkLst>
        </pc:spChg>
        <pc:grpChg chg="mod">
          <ac:chgData name="Duncanson, Adam" userId="7f35d348-e279-410d-bc83-cf3452acfc6e" providerId="ADAL" clId="{46A7B129-86CA-4C20-B864-3C0EDA3EE20D}" dt="2021-07-02T07:00:06.284" v="5311" actId="1037"/>
          <ac:grpSpMkLst>
            <pc:docMk/>
            <pc:sldMk cId="2368140313" sldId="264"/>
            <ac:grpSpMk id="160" creationId="{4016501B-5723-4D6C-B4E5-D05010DA4F72}"/>
          </ac:grpSpMkLst>
        </pc:grpChg>
        <pc:picChg chg="add mod ord">
          <ac:chgData name="Duncanson, Adam" userId="7f35d348-e279-410d-bc83-cf3452acfc6e" providerId="ADAL" clId="{46A7B129-86CA-4C20-B864-3C0EDA3EE20D}" dt="2021-07-01T21:46:16.663" v="3913" actId="166"/>
          <ac:picMkLst>
            <pc:docMk/>
            <pc:sldMk cId="2368140313" sldId="264"/>
            <ac:picMk id="6" creationId="{631C8E00-CF41-4C4D-943A-343B1A8F2DEA}"/>
          </ac:picMkLst>
        </pc:picChg>
        <pc:picChg chg="del">
          <ac:chgData name="Duncanson, Adam" userId="7f35d348-e279-410d-bc83-cf3452acfc6e" providerId="ADAL" clId="{46A7B129-86CA-4C20-B864-3C0EDA3EE20D}" dt="2021-07-01T21:46:14.758" v="3912" actId="478"/>
          <ac:picMkLst>
            <pc:docMk/>
            <pc:sldMk cId="2368140313" sldId="264"/>
            <ac:picMk id="7" creationId="{76D5CFFD-E1AE-44AB-ADB6-F5BE5C2D617E}"/>
          </ac:picMkLst>
        </pc:picChg>
        <pc:cxnChg chg="del mod">
          <ac:chgData name="Duncanson, Adam" userId="7f35d348-e279-410d-bc83-cf3452acfc6e" providerId="ADAL" clId="{46A7B129-86CA-4C20-B864-3C0EDA3EE20D}" dt="2021-07-01T22:04:24.275" v="4174" actId="478"/>
          <ac:cxnSpMkLst>
            <pc:docMk/>
            <pc:sldMk cId="2368140313" sldId="264"/>
            <ac:cxnSpMk id="53" creationId="{FC50B95A-5400-4E29-9892-3E5E24A734D7}"/>
          </ac:cxnSpMkLst>
        </pc:cxnChg>
        <pc:cxnChg chg="del mod">
          <ac:chgData name="Duncanson, Adam" userId="7f35d348-e279-410d-bc83-cf3452acfc6e" providerId="ADAL" clId="{46A7B129-86CA-4C20-B864-3C0EDA3EE20D}" dt="2021-07-01T22:04:29.450" v="4177" actId="478"/>
          <ac:cxnSpMkLst>
            <pc:docMk/>
            <pc:sldMk cId="2368140313" sldId="264"/>
            <ac:cxnSpMk id="62" creationId="{C10FBE82-B991-499C-9772-AC63DC93ADE2}"/>
          </ac:cxnSpMkLst>
        </pc:cxnChg>
        <pc:cxnChg chg="del mod">
          <ac:chgData name="Duncanson, Adam" userId="7f35d348-e279-410d-bc83-cf3452acfc6e" providerId="ADAL" clId="{46A7B129-86CA-4C20-B864-3C0EDA3EE20D}" dt="2021-07-01T22:04:29.450" v="4177" actId="478"/>
          <ac:cxnSpMkLst>
            <pc:docMk/>
            <pc:sldMk cId="2368140313" sldId="264"/>
            <ac:cxnSpMk id="72" creationId="{CE930C38-460F-45BF-935B-061E4A5A5742}"/>
          </ac:cxnSpMkLst>
        </pc:cxnChg>
        <pc:cxnChg chg="del mod">
          <ac:chgData name="Duncanson, Adam" userId="7f35d348-e279-410d-bc83-cf3452acfc6e" providerId="ADAL" clId="{46A7B129-86CA-4C20-B864-3C0EDA3EE20D}" dt="2021-07-01T22:04:24.275" v="4174" actId="478"/>
          <ac:cxnSpMkLst>
            <pc:docMk/>
            <pc:sldMk cId="2368140313" sldId="264"/>
            <ac:cxnSpMk id="75" creationId="{890E6EF8-89AE-496C-966C-7EF13F711D18}"/>
          </ac:cxnSpMkLst>
        </pc:cxnChg>
        <pc:cxnChg chg="del mod">
          <ac:chgData name="Duncanson, Adam" userId="7f35d348-e279-410d-bc83-cf3452acfc6e" providerId="ADAL" clId="{46A7B129-86CA-4C20-B864-3C0EDA3EE20D}" dt="2021-07-01T22:04:24.275" v="4174" actId="478"/>
          <ac:cxnSpMkLst>
            <pc:docMk/>
            <pc:sldMk cId="2368140313" sldId="264"/>
            <ac:cxnSpMk id="76" creationId="{E7B2B08E-C1B1-4849-9FD5-779182781DAB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79" creationId="{9DD1F016-7B19-482A-85AB-556E0E61DB46}"/>
          </ac:cxnSpMkLst>
        </pc:cxnChg>
        <pc:cxnChg chg="del mod">
          <ac:chgData name="Duncanson, Adam" userId="7f35d348-e279-410d-bc83-cf3452acfc6e" providerId="ADAL" clId="{46A7B129-86CA-4C20-B864-3C0EDA3EE20D}" dt="2021-07-01T22:04:24.275" v="4174" actId="478"/>
          <ac:cxnSpMkLst>
            <pc:docMk/>
            <pc:sldMk cId="2368140313" sldId="264"/>
            <ac:cxnSpMk id="83" creationId="{719B5B2F-C133-488D-85F5-959D1E3925D0}"/>
          </ac:cxnSpMkLst>
        </pc:cxnChg>
        <pc:cxnChg chg="del mod">
          <ac:chgData name="Duncanson, Adam" userId="7f35d348-e279-410d-bc83-cf3452acfc6e" providerId="ADAL" clId="{46A7B129-86CA-4C20-B864-3C0EDA3EE20D}" dt="2021-07-01T22:04:24.275" v="4174" actId="478"/>
          <ac:cxnSpMkLst>
            <pc:docMk/>
            <pc:sldMk cId="2368140313" sldId="264"/>
            <ac:cxnSpMk id="85" creationId="{04F7696A-7A94-4B29-9A64-EA92607D480E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89" creationId="{EABF0080-E1F8-4351-812D-D4FCC1261A33}"/>
          </ac:cxnSpMkLst>
        </pc:cxnChg>
        <pc:cxnChg chg="add mod">
          <ac:chgData name="Duncanson, Adam" userId="7f35d348-e279-410d-bc83-cf3452acfc6e" providerId="ADAL" clId="{46A7B129-86CA-4C20-B864-3C0EDA3EE20D}" dt="2021-07-02T07:01:20.032" v="5348" actId="14100"/>
          <ac:cxnSpMkLst>
            <pc:docMk/>
            <pc:sldMk cId="2368140313" sldId="264"/>
            <ac:cxnSpMk id="91" creationId="{F0D82987-AB3E-478B-B027-8B87066E078D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98" creationId="{72B63A68-0EA8-4740-8EB3-810A52988D8D}"/>
          </ac:cxnSpMkLst>
        </pc:cxnChg>
        <pc:cxnChg chg="del mod">
          <ac:chgData name="Duncanson, Adam" userId="7f35d348-e279-410d-bc83-cf3452acfc6e" providerId="ADAL" clId="{46A7B129-86CA-4C20-B864-3C0EDA3EE20D}" dt="2021-07-01T21:59:48.059" v="4094" actId="478"/>
          <ac:cxnSpMkLst>
            <pc:docMk/>
            <pc:sldMk cId="2368140313" sldId="264"/>
            <ac:cxnSpMk id="104" creationId="{FE0BFFA3-9EB4-4522-AF2B-421555414EB3}"/>
          </ac:cxnSpMkLst>
        </pc:cxnChg>
        <pc:cxnChg chg="add mod">
          <ac:chgData name="Duncanson, Adam" userId="7f35d348-e279-410d-bc83-cf3452acfc6e" providerId="ADAL" clId="{46A7B129-86CA-4C20-B864-3C0EDA3EE20D}" dt="2021-07-02T07:01:22.882" v="5349" actId="14100"/>
          <ac:cxnSpMkLst>
            <pc:docMk/>
            <pc:sldMk cId="2368140313" sldId="264"/>
            <ac:cxnSpMk id="105" creationId="{DB0759E5-85D8-4A57-A27C-121C5A9E2EB0}"/>
          </ac:cxnSpMkLst>
        </pc:cxnChg>
        <pc:cxnChg chg="del mod">
          <ac:chgData name="Duncanson, Adam" userId="7f35d348-e279-410d-bc83-cf3452acfc6e" providerId="ADAL" clId="{46A7B129-86CA-4C20-B864-3C0EDA3EE20D}" dt="2021-07-01T21:47:47.689" v="3973" actId="478"/>
          <ac:cxnSpMkLst>
            <pc:docMk/>
            <pc:sldMk cId="2368140313" sldId="264"/>
            <ac:cxnSpMk id="113" creationId="{9F0ED9F8-2AEF-4052-A88F-96C8284302A3}"/>
          </ac:cxnSpMkLst>
        </pc:cxnChg>
        <pc:cxnChg chg="del mod">
          <ac:chgData name="Duncanson, Adam" userId="7f35d348-e279-410d-bc83-cf3452acfc6e" providerId="ADAL" clId="{46A7B129-86CA-4C20-B864-3C0EDA3EE20D}" dt="2021-07-01T21:59:48.059" v="4094" actId="478"/>
          <ac:cxnSpMkLst>
            <pc:docMk/>
            <pc:sldMk cId="2368140313" sldId="264"/>
            <ac:cxnSpMk id="114" creationId="{4CC7DC1F-DA27-4BBC-B112-1DD93A869254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115" creationId="{746A92C3-E56E-43E1-B3ED-3E309053903C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116" creationId="{09DD2FCA-773F-43D6-A9A0-068AA8142839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119" creationId="{FEA7D6BA-29ED-451C-BBB9-1F4601E2B1F9}"/>
          </ac:cxnSpMkLst>
        </pc:cxnChg>
        <pc:cxnChg chg="add mod">
          <ac:chgData name="Duncanson, Adam" userId="7f35d348-e279-410d-bc83-cf3452acfc6e" providerId="ADAL" clId="{46A7B129-86CA-4C20-B864-3C0EDA3EE20D}" dt="2021-07-02T07:00:06.284" v="5311" actId="1037"/>
          <ac:cxnSpMkLst>
            <pc:docMk/>
            <pc:sldMk cId="2368140313" sldId="264"/>
            <ac:cxnSpMk id="122" creationId="{BDB4CFD5-7838-4048-9D84-FDDDF3C773FD}"/>
          </ac:cxnSpMkLst>
        </pc:cxnChg>
        <pc:cxnChg chg="del mod">
          <ac:chgData name="Duncanson, Adam" userId="7f35d348-e279-410d-bc83-cf3452acfc6e" providerId="ADAL" clId="{46A7B129-86CA-4C20-B864-3C0EDA3EE20D}" dt="2021-07-01T21:59:48.059" v="4094" actId="478"/>
          <ac:cxnSpMkLst>
            <pc:docMk/>
            <pc:sldMk cId="2368140313" sldId="264"/>
            <ac:cxnSpMk id="123" creationId="{B5DBAC38-5C12-426A-8F58-DAEBD094601D}"/>
          </ac:cxnSpMkLst>
        </pc:cxnChg>
        <pc:cxnChg chg="del mod">
          <ac:chgData name="Duncanson, Adam" userId="7f35d348-e279-410d-bc83-cf3452acfc6e" providerId="ADAL" clId="{46A7B129-86CA-4C20-B864-3C0EDA3EE20D}" dt="2021-07-01T22:04:20.819" v="4173" actId="478"/>
          <ac:cxnSpMkLst>
            <pc:docMk/>
            <pc:sldMk cId="2368140313" sldId="264"/>
            <ac:cxnSpMk id="124" creationId="{B48B55AF-6EBB-4125-90A2-1B1A59FAD831}"/>
          </ac:cxnSpMkLst>
        </pc:cxnChg>
        <pc:cxnChg chg="del mod">
          <ac:chgData name="Duncanson, Adam" userId="7f35d348-e279-410d-bc83-cf3452acfc6e" providerId="ADAL" clId="{46A7B129-86CA-4C20-B864-3C0EDA3EE20D}" dt="2021-07-01T21:49:16.009" v="4020" actId="478"/>
          <ac:cxnSpMkLst>
            <pc:docMk/>
            <pc:sldMk cId="2368140313" sldId="264"/>
            <ac:cxnSpMk id="127" creationId="{E591A17E-71D7-4AB9-8B2E-543AACD1EE00}"/>
          </ac:cxnSpMkLst>
        </pc:cxnChg>
        <pc:cxnChg chg="add mod">
          <ac:chgData name="Duncanson, Adam" userId="7f35d348-e279-410d-bc83-cf3452acfc6e" providerId="ADAL" clId="{46A7B129-86CA-4C20-B864-3C0EDA3EE20D}" dt="2021-07-02T06:59:04.873" v="5274" actId="14100"/>
          <ac:cxnSpMkLst>
            <pc:docMk/>
            <pc:sldMk cId="2368140313" sldId="264"/>
            <ac:cxnSpMk id="129" creationId="{8CE3EFC9-01CB-4FF7-A7E3-A2F301A3E332}"/>
          </ac:cxnSpMkLst>
        </pc:cxnChg>
        <pc:cxnChg chg="add mod">
          <ac:chgData name="Duncanson, Adam" userId="7f35d348-e279-410d-bc83-cf3452acfc6e" providerId="ADAL" clId="{46A7B129-86CA-4C20-B864-3C0EDA3EE20D}" dt="2021-07-01T22:17:12.431" v="4555" actId="14100"/>
          <ac:cxnSpMkLst>
            <pc:docMk/>
            <pc:sldMk cId="2368140313" sldId="264"/>
            <ac:cxnSpMk id="130" creationId="{0CB60FF2-EAA2-42D8-B594-E0110ADE2045}"/>
          </ac:cxnSpMkLst>
        </pc:cxnChg>
        <pc:cxnChg chg="del mod">
          <ac:chgData name="Duncanson, Adam" userId="7f35d348-e279-410d-bc83-cf3452acfc6e" providerId="ADAL" clId="{46A7B129-86CA-4C20-B864-3C0EDA3EE20D}" dt="2021-07-01T21:59:50.361" v="4095" actId="478"/>
          <ac:cxnSpMkLst>
            <pc:docMk/>
            <pc:sldMk cId="2368140313" sldId="264"/>
            <ac:cxnSpMk id="132" creationId="{D4FF0BA2-F738-4B71-9721-49CC654F3369}"/>
          </ac:cxnSpMkLst>
        </pc:cxnChg>
        <pc:cxnChg chg="add mod">
          <ac:chgData name="Duncanson, Adam" userId="7f35d348-e279-410d-bc83-cf3452acfc6e" providerId="ADAL" clId="{46A7B129-86CA-4C20-B864-3C0EDA3EE20D}" dt="2021-07-01T22:17:18.684" v="4558" actId="14100"/>
          <ac:cxnSpMkLst>
            <pc:docMk/>
            <pc:sldMk cId="2368140313" sldId="264"/>
            <ac:cxnSpMk id="134" creationId="{EEEAE985-0F22-4483-9B22-6859590F6F3E}"/>
          </ac:cxnSpMkLst>
        </pc:cxnChg>
        <pc:cxnChg chg="add mod">
          <ac:chgData name="Duncanson, Adam" userId="7f35d348-e279-410d-bc83-cf3452acfc6e" providerId="ADAL" clId="{46A7B129-86CA-4C20-B864-3C0EDA3EE20D}" dt="2021-07-02T07:02:33.413" v="5406" actId="1037"/>
          <ac:cxnSpMkLst>
            <pc:docMk/>
            <pc:sldMk cId="2368140313" sldId="264"/>
            <ac:cxnSpMk id="136" creationId="{D8EB2A3B-0D0B-4597-8373-1F3D40DB643E}"/>
          </ac:cxnSpMkLst>
        </pc:cxnChg>
        <pc:cxnChg chg="add mod">
          <ac:chgData name="Duncanson, Adam" userId="7f35d348-e279-410d-bc83-cf3452acfc6e" providerId="ADAL" clId="{46A7B129-86CA-4C20-B864-3C0EDA3EE20D}" dt="2021-07-02T07:03:21.751" v="5507" actId="14100"/>
          <ac:cxnSpMkLst>
            <pc:docMk/>
            <pc:sldMk cId="2368140313" sldId="264"/>
            <ac:cxnSpMk id="139" creationId="{879AC873-73B0-4617-AA7A-58D94BA56235}"/>
          </ac:cxnSpMkLst>
        </pc:cxnChg>
        <pc:cxnChg chg="add mod">
          <ac:chgData name="Duncanson, Adam" userId="7f35d348-e279-410d-bc83-cf3452acfc6e" providerId="ADAL" clId="{46A7B129-86CA-4C20-B864-3C0EDA3EE20D}" dt="2021-07-02T07:02:56.053" v="5454" actId="1037"/>
          <ac:cxnSpMkLst>
            <pc:docMk/>
            <pc:sldMk cId="2368140313" sldId="264"/>
            <ac:cxnSpMk id="142" creationId="{3115A35E-46FB-407F-8DB3-5593A850BA17}"/>
          </ac:cxnSpMkLst>
        </pc:cxnChg>
        <pc:cxnChg chg="del mod">
          <ac:chgData name="Duncanson, Adam" userId="7f35d348-e279-410d-bc83-cf3452acfc6e" providerId="ADAL" clId="{46A7B129-86CA-4C20-B864-3C0EDA3EE20D}" dt="2021-07-01T21:48:28.085" v="3978" actId="478"/>
          <ac:cxnSpMkLst>
            <pc:docMk/>
            <pc:sldMk cId="2368140313" sldId="264"/>
            <ac:cxnSpMk id="145" creationId="{69F607E6-BBA0-4ACE-BD16-E8947D19ED74}"/>
          </ac:cxnSpMkLst>
        </pc:cxnChg>
        <pc:cxnChg chg="add mod">
          <ac:chgData name="Duncanson, Adam" userId="7f35d348-e279-410d-bc83-cf3452acfc6e" providerId="ADAL" clId="{46A7B129-86CA-4C20-B864-3C0EDA3EE20D}" dt="2021-07-02T07:02:56.053" v="5454" actId="1037"/>
          <ac:cxnSpMkLst>
            <pc:docMk/>
            <pc:sldMk cId="2368140313" sldId="264"/>
            <ac:cxnSpMk id="146" creationId="{5CDEBFB3-F244-4F6B-BCD5-8A3890AF50FC}"/>
          </ac:cxnSpMkLst>
        </pc:cxnChg>
        <pc:cxnChg chg="mod">
          <ac:chgData name="Duncanson, Adam" userId="7f35d348-e279-410d-bc83-cf3452acfc6e" providerId="ADAL" clId="{46A7B129-86CA-4C20-B864-3C0EDA3EE20D}" dt="2021-07-02T07:03:17.480" v="5506" actId="1035"/>
          <ac:cxnSpMkLst>
            <pc:docMk/>
            <pc:sldMk cId="2368140313" sldId="264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2T07:03:17.480" v="5506" actId="1035"/>
          <ac:cxnSpMkLst>
            <pc:docMk/>
            <pc:sldMk cId="2368140313" sldId="264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1T21:48:28.745" v="3979" actId="478"/>
          <ac:cxnSpMkLst>
            <pc:docMk/>
            <pc:sldMk cId="2368140313" sldId="264"/>
            <ac:cxnSpMk id="157" creationId="{1BEEA3A4-17ED-4D6F-92E7-90F60FCB7F21}"/>
          </ac:cxnSpMkLst>
        </pc:cxnChg>
        <pc:cxnChg chg="add mod">
          <ac:chgData name="Duncanson, Adam" userId="7f35d348-e279-410d-bc83-cf3452acfc6e" providerId="ADAL" clId="{46A7B129-86CA-4C20-B864-3C0EDA3EE20D}" dt="2021-07-02T07:02:56.053" v="5454" actId="1037"/>
          <ac:cxnSpMkLst>
            <pc:docMk/>
            <pc:sldMk cId="2368140313" sldId="264"/>
            <ac:cxnSpMk id="158" creationId="{786AFC4F-66E1-4F51-9304-02B063F89D0D}"/>
          </ac:cxnSpMkLst>
        </pc:cxnChg>
        <pc:cxnChg chg="add mod">
          <ac:chgData name="Duncanson, Adam" userId="7f35d348-e279-410d-bc83-cf3452acfc6e" providerId="ADAL" clId="{46A7B129-86CA-4C20-B864-3C0EDA3EE20D}" dt="2021-07-02T07:03:26.552" v="5508" actId="14100"/>
          <ac:cxnSpMkLst>
            <pc:docMk/>
            <pc:sldMk cId="2368140313" sldId="264"/>
            <ac:cxnSpMk id="159" creationId="{DE69AEC2-C53C-4876-AB7D-C773179625ED}"/>
          </ac:cxnSpMkLst>
        </pc:cxnChg>
        <pc:cxnChg chg="del mod">
          <ac:chgData name="Duncanson, Adam" userId="7f35d348-e279-410d-bc83-cf3452acfc6e" providerId="ADAL" clId="{46A7B129-86CA-4C20-B864-3C0EDA3EE20D}" dt="2021-07-01T21:46:41.496" v="3914" actId="478"/>
          <ac:cxnSpMkLst>
            <pc:docMk/>
            <pc:sldMk cId="2368140313" sldId="264"/>
            <ac:cxnSpMk id="167" creationId="{9D62F187-3112-4D39-9FC1-CF96ADD416BF}"/>
          </ac:cxnSpMkLst>
        </pc:cxnChg>
        <pc:cxnChg chg="add mod">
          <ac:chgData name="Duncanson, Adam" userId="7f35d348-e279-410d-bc83-cf3452acfc6e" providerId="ADAL" clId="{46A7B129-86CA-4C20-B864-3C0EDA3EE20D}" dt="2021-07-02T07:03:54.808" v="5514" actId="14100"/>
          <ac:cxnSpMkLst>
            <pc:docMk/>
            <pc:sldMk cId="2368140313" sldId="264"/>
            <ac:cxnSpMk id="173" creationId="{384C2EB7-4666-450E-B948-43A9390BE176}"/>
          </ac:cxnSpMkLst>
        </pc:cxnChg>
        <pc:cxnChg chg="add mod">
          <ac:chgData name="Duncanson, Adam" userId="7f35d348-e279-410d-bc83-cf3452acfc6e" providerId="ADAL" clId="{46A7B129-86CA-4C20-B864-3C0EDA3EE20D}" dt="2021-07-02T07:01:46.962" v="5368" actId="14100"/>
          <ac:cxnSpMkLst>
            <pc:docMk/>
            <pc:sldMk cId="2368140313" sldId="264"/>
            <ac:cxnSpMk id="179" creationId="{4CADE827-94CE-452E-8F9A-E2F792D9E7AB}"/>
          </ac:cxnSpMkLst>
        </pc:cxnChg>
        <pc:cxnChg chg="del mod">
          <ac:chgData name="Duncanson, Adam" userId="7f35d348-e279-410d-bc83-cf3452acfc6e" providerId="ADAL" clId="{46A7B129-86CA-4C20-B864-3C0EDA3EE20D}" dt="2021-07-01T21:46:45.471" v="3915" actId="478"/>
          <ac:cxnSpMkLst>
            <pc:docMk/>
            <pc:sldMk cId="2368140313" sldId="264"/>
            <ac:cxnSpMk id="184" creationId="{E1C3C5C7-E4F8-4ED5-9664-E3292C30B06D}"/>
          </ac:cxnSpMkLst>
        </pc:cxnChg>
      </pc:sldChg>
      <pc:sldChg chg="add del">
        <pc:chgData name="Duncanson, Adam" userId="7f35d348-e279-410d-bc83-cf3452acfc6e" providerId="ADAL" clId="{46A7B129-86CA-4C20-B864-3C0EDA3EE20D}" dt="2021-07-01T21:43:00.386" v="3726"/>
        <pc:sldMkLst>
          <pc:docMk/>
          <pc:sldMk cId="3259184812" sldId="264"/>
        </pc:sldMkLst>
      </pc:sldChg>
      <pc:sldChg chg="addSp delSp modSp add mod ord">
        <pc:chgData name="Duncanson, Adam" userId="7f35d348-e279-410d-bc83-cf3452acfc6e" providerId="ADAL" clId="{46A7B129-86CA-4C20-B864-3C0EDA3EE20D}" dt="2021-07-02T07:14:40.050" v="6034" actId="14100"/>
        <pc:sldMkLst>
          <pc:docMk/>
          <pc:sldMk cId="1912623384" sldId="265"/>
        </pc:sldMkLst>
        <pc:spChg chg="mod">
          <ac:chgData name="Duncanson, Adam" userId="7f35d348-e279-410d-bc83-cf3452acfc6e" providerId="ADAL" clId="{46A7B129-86CA-4C20-B864-3C0EDA3EE20D}" dt="2021-07-02T07:14:16.090" v="5987" actId="1076"/>
          <ac:spMkLst>
            <pc:docMk/>
            <pc:sldMk cId="1912623384" sldId="265"/>
            <ac:spMk id="2" creationId="{8CB1AB15-4668-41A8-9900-2D34860AAF00}"/>
          </ac:spMkLst>
        </pc:spChg>
        <pc:spChg chg="mod">
          <ac:chgData name="Duncanson, Adam" userId="7f35d348-e279-410d-bc83-cf3452acfc6e" providerId="ADAL" clId="{46A7B129-86CA-4C20-B864-3C0EDA3EE20D}" dt="2021-07-01T22:26:10.134" v="4798" actId="1076"/>
          <ac:spMkLst>
            <pc:docMk/>
            <pc:sldMk cId="1912623384" sldId="265"/>
            <ac:spMk id="5" creationId="{F2495548-B115-4497-A1BE-2E94B5BCD4D1}"/>
          </ac:spMkLst>
        </pc:spChg>
        <pc:spChg chg="del">
          <ac:chgData name="Duncanson, Adam" userId="7f35d348-e279-410d-bc83-cf3452acfc6e" providerId="ADAL" clId="{46A7B129-86CA-4C20-B864-3C0EDA3EE20D}" dt="2021-07-02T07:14:11.796" v="5983" actId="478"/>
          <ac:spMkLst>
            <pc:docMk/>
            <pc:sldMk cId="1912623384" sldId="265"/>
            <ac:spMk id="38" creationId="{59AC21F7-3E0A-4052-BBC9-1ED08FAB4394}"/>
          </ac:spMkLst>
        </pc:spChg>
        <pc:spChg chg="del">
          <ac:chgData name="Duncanson, Adam" userId="7f35d348-e279-410d-bc83-cf3452acfc6e" providerId="ADAL" clId="{46A7B129-86CA-4C20-B864-3C0EDA3EE20D}" dt="2021-07-02T07:14:13.009" v="5984" actId="478"/>
          <ac:spMkLst>
            <pc:docMk/>
            <pc:sldMk cId="1912623384" sldId="265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2T07:14:31.461" v="6032" actId="14100"/>
          <ac:spMkLst>
            <pc:docMk/>
            <pc:sldMk cId="1912623384" sldId="265"/>
            <ac:spMk id="57" creationId="{7618D0BE-6173-4B4E-B274-972304AC6B39}"/>
          </ac:spMkLst>
        </pc:spChg>
        <pc:spChg chg="mod">
          <ac:chgData name="Duncanson, Adam" userId="7f35d348-e279-410d-bc83-cf3452acfc6e" providerId="ADAL" clId="{46A7B129-86CA-4C20-B864-3C0EDA3EE20D}" dt="2021-07-01T22:23:23.507" v="4729" actId="20577"/>
          <ac:spMkLst>
            <pc:docMk/>
            <pc:sldMk cId="1912623384" sldId="265"/>
            <ac:spMk id="64" creationId="{4B51521C-6379-466B-B96C-F18219AD411E}"/>
          </ac:spMkLst>
        </pc:spChg>
        <pc:spChg chg="add mod">
          <ac:chgData name="Duncanson, Adam" userId="7f35d348-e279-410d-bc83-cf3452acfc6e" providerId="ADAL" clId="{46A7B129-86CA-4C20-B864-3C0EDA3EE20D}" dt="2021-07-01T22:23:06.307" v="4723" actId="164"/>
          <ac:spMkLst>
            <pc:docMk/>
            <pc:sldMk cId="1912623384" sldId="265"/>
            <ac:spMk id="66" creationId="{CB56D83B-F361-41BB-BAEC-2DFBA48EB45C}"/>
          </ac:spMkLst>
        </pc:spChg>
        <pc:spChg chg="mod">
          <ac:chgData name="Duncanson, Adam" userId="7f35d348-e279-410d-bc83-cf3452acfc6e" providerId="ADAL" clId="{46A7B129-86CA-4C20-B864-3C0EDA3EE20D}" dt="2021-07-02T07:14:20.933" v="6008" actId="1036"/>
          <ac:spMkLst>
            <pc:docMk/>
            <pc:sldMk cId="1912623384" sldId="265"/>
            <ac:spMk id="67" creationId="{EC79F11A-A2D7-412E-A2E8-9122D9AE666D}"/>
          </ac:spMkLst>
        </pc:spChg>
        <pc:spChg chg="mod">
          <ac:chgData name="Duncanson, Adam" userId="7f35d348-e279-410d-bc83-cf3452acfc6e" providerId="ADAL" clId="{46A7B129-86CA-4C20-B864-3C0EDA3EE20D}" dt="2021-07-01T22:23:55.726" v="4734" actId="20577"/>
          <ac:spMkLst>
            <pc:docMk/>
            <pc:sldMk cId="1912623384" sldId="265"/>
            <ac:spMk id="68" creationId="{61880EB4-0356-4633-8C0B-87D5963235E7}"/>
          </ac:spMkLst>
        </pc:spChg>
        <pc:spChg chg="add mod">
          <ac:chgData name="Duncanson, Adam" userId="7f35d348-e279-410d-bc83-cf3452acfc6e" providerId="ADAL" clId="{46A7B129-86CA-4C20-B864-3C0EDA3EE20D}" dt="2021-07-02T07:14:37.936" v="6033"/>
          <ac:spMkLst>
            <pc:docMk/>
            <pc:sldMk cId="1912623384" sldId="265"/>
            <ac:spMk id="73" creationId="{46A315F9-FC9E-4177-B876-97AF4A0ED7F9}"/>
          </ac:spMkLst>
        </pc:spChg>
        <pc:spChg chg="mod">
          <ac:chgData name="Duncanson, Adam" userId="7f35d348-e279-410d-bc83-cf3452acfc6e" providerId="ADAL" clId="{46A7B129-86CA-4C20-B864-3C0EDA3EE20D}" dt="2021-07-01T22:24:21.979" v="4740" actId="20577"/>
          <ac:spMkLst>
            <pc:docMk/>
            <pc:sldMk cId="1912623384" sldId="265"/>
            <ac:spMk id="84" creationId="{213C5CC1-B92E-4FED-B954-1BE78D00BFB8}"/>
          </ac:spMkLst>
        </pc:spChg>
        <pc:spChg chg="mod">
          <ac:chgData name="Duncanson, Adam" userId="7f35d348-e279-410d-bc83-cf3452acfc6e" providerId="ADAL" clId="{46A7B129-86CA-4C20-B864-3C0EDA3EE20D}" dt="2021-07-02T07:14:20.933" v="6008" actId="1036"/>
          <ac:spMkLst>
            <pc:docMk/>
            <pc:sldMk cId="1912623384" sldId="265"/>
            <ac:spMk id="87" creationId="{DC09A111-7CBE-42A0-A732-8944A4053718}"/>
          </ac:spMkLst>
        </pc:spChg>
        <pc:spChg chg="mod">
          <ac:chgData name="Duncanson, Adam" userId="7f35d348-e279-410d-bc83-cf3452acfc6e" providerId="ADAL" clId="{46A7B129-86CA-4C20-B864-3C0EDA3EE20D}" dt="2021-07-01T22:24:39.129" v="4774" actId="20577"/>
          <ac:spMkLst>
            <pc:docMk/>
            <pc:sldMk cId="1912623384" sldId="265"/>
            <ac:spMk id="90" creationId="{C7CD00AE-25F6-4EA4-AB80-BD98EC6768BD}"/>
          </ac:spMkLst>
        </pc:spChg>
        <pc:spChg chg="del">
          <ac:chgData name="Duncanson, Adam" userId="7f35d348-e279-410d-bc83-cf3452acfc6e" providerId="ADAL" clId="{46A7B129-86CA-4C20-B864-3C0EDA3EE20D}" dt="2021-07-01T22:24:57.826" v="4775" actId="478"/>
          <ac:spMkLst>
            <pc:docMk/>
            <pc:sldMk cId="1912623384" sldId="265"/>
            <ac:spMk id="110" creationId="{E6C67592-FC23-4FA6-A88C-93D467CB3A24}"/>
          </ac:spMkLst>
        </pc:spChg>
        <pc:spChg chg="del">
          <ac:chgData name="Duncanson, Adam" userId="7f35d348-e279-410d-bc83-cf3452acfc6e" providerId="ADAL" clId="{46A7B129-86CA-4C20-B864-3C0EDA3EE20D}" dt="2021-07-01T22:25:02.531" v="4776" actId="478"/>
          <ac:spMkLst>
            <pc:docMk/>
            <pc:sldMk cId="1912623384" sldId="265"/>
            <ac:spMk id="118" creationId="{B8226C3B-1173-47B6-8047-73552CB08FD9}"/>
          </ac:spMkLst>
        </pc:spChg>
        <pc:spChg chg="del">
          <ac:chgData name="Duncanson, Adam" userId="7f35d348-e279-410d-bc83-cf3452acfc6e" providerId="ADAL" clId="{46A7B129-86CA-4C20-B864-3C0EDA3EE20D}" dt="2021-07-01T22:25:05.193" v="4777" actId="478"/>
          <ac:spMkLst>
            <pc:docMk/>
            <pc:sldMk cId="1912623384" sldId="265"/>
            <ac:spMk id="126" creationId="{290814F4-AA17-473B-9F8C-9A62634C2621}"/>
          </ac:spMkLst>
        </pc:spChg>
        <pc:spChg chg="mod">
          <ac:chgData name="Duncanson, Adam" userId="7f35d348-e279-410d-bc83-cf3452acfc6e" providerId="ADAL" clId="{46A7B129-86CA-4C20-B864-3C0EDA3EE20D}" dt="2021-07-01T22:20:24.747" v="4641" actId="404"/>
          <ac:spMkLst>
            <pc:docMk/>
            <pc:sldMk cId="1912623384" sldId="265"/>
            <ac:spMk id="133" creationId="{1EEC3E1F-C242-4646-8FD7-12DF13A1F45B}"/>
          </ac:spMkLst>
        </pc:spChg>
        <pc:spChg chg="del mod">
          <ac:chgData name="Duncanson, Adam" userId="7f35d348-e279-410d-bc83-cf3452acfc6e" providerId="ADAL" clId="{46A7B129-86CA-4C20-B864-3C0EDA3EE20D}" dt="2021-07-01T22:25:10.164" v="4781" actId="478"/>
          <ac:spMkLst>
            <pc:docMk/>
            <pc:sldMk cId="1912623384" sldId="265"/>
            <ac:spMk id="135" creationId="{8C56188C-A9AD-4B47-88B4-5A02A5418990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41" creationId="{E35EAEF2-353E-4FDA-8886-91B65AA1C21A}"/>
          </ac:spMkLst>
        </pc:spChg>
        <pc:spChg chg="mod">
          <ac:chgData name="Duncanson, Adam" userId="7f35d348-e279-410d-bc83-cf3452acfc6e" providerId="ADAL" clId="{46A7B129-86CA-4C20-B864-3C0EDA3EE20D}" dt="2021-07-01T22:25:27.670" v="4788" actId="1076"/>
          <ac:spMkLst>
            <pc:docMk/>
            <pc:sldMk cId="1912623384" sldId="265"/>
            <ac:spMk id="148" creationId="{5D0FACE4-6167-4F6B-94BE-801AA4338C14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1T22:26:14.674" v="4815" actId="1037"/>
          <ac:spMkLst>
            <pc:docMk/>
            <pc:sldMk cId="1912623384" sldId="265"/>
            <ac:spMk id="155" creationId="{A04B03F1-F1CD-4C62-A458-EF9D3BF8CDAF}"/>
          </ac:spMkLst>
        </pc:spChg>
        <pc:spChg chg="del">
          <ac:chgData name="Duncanson, Adam" userId="7f35d348-e279-410d-bc83-cf3452acfc6e" providerId="ADAL" clId="{46A7B129-86CA-4C20-B864-3C0EDA3EE20D}" dt="2021-07-01T22:25:12.343" v="4783" actId="478"/>
          <ac:spMkLst>
            <pc:docMk/>
            <pc:sldMk cId="1912623384" sldId="265"/>
            <ac:spMk id="156" creationId="{00DF020B-B17A-462C-BB6A-6F372FB6E642}"/>
          </ac:spMkLst>
        </pc:spChg>
        <pc:grpChg chg="add mod">
          <ac:chgData name="Duncanson, Adam" userId="7f35d348-e279-410d-bc83-cf3452acfc6e" providerId="ADAL" clId="{46A7B129-86CA-4C20-B864-3C0EDA3EE20D}" dt="2021-07-01T22:23:06.307" v="4723" actId="164"/>
          <ac:grpSpMkLst>
            <pc:docMk/>
            <pc:sldMk cId="1912623384" sldId="265"/>
            <ac:grpSpMk id="11" creationId="{9802BCEE-7653-481C-B28D-F24B19150872}"/>
          </ac:grpSpMkLst>
        </pc:grpChg>
        <pc:grpChg chg="mod">
          <ac:chgData name="Duncanson, Adam" userId="7f35d348-e279-410d-bc83-cf3452acfc6e" providerId="ADAL" clId="{46A7B129-86CA-4C20-B864-3C0EDA3EE20D}" dt="2021-07-01T22:26:14.674" v="4815" actId="1037"/>
          <ac:grpSpMkLst>
            <pc:docMk/>
            <pc:sldMk cId="1912623384" sldId="265"/>
            <ac:grpSpMk id="160" creationId="{4016501B-5723-4D6C-B4E5-D05010DA4F72}"/>
          </ac:grpSpMkLst>
        </pc:grpChg>
        <pc:picChg chg="del">
          <ac:chgData name="Duncanson, Adam" userId="7f35d348-e279-410d-bc83-cf3452acfc6e" providerId="ADAL" clId="{46A7B129-86CA-4C20-B864-3C0EDA3EE20D}" dt="2021-07-01T22:22:58.232" v="4716" actId="478"/>
          <ac:picMkLst>
            <pc:docMk/>
            <pc:sldMk cId="1912623384" sldId="265"/>
            <ac:picMk id="7" creationId="{76D5CFFD-E1AE-44AB-ADB6-F5BE5C2D617E}"/>
          </ac:picMkLst>
        </pc:picChg>
        <pc:picChg chg="add mod">
          <ac:chgData name="Duncanson, Adam" userId="7f35d348-e279-410d-bc83-cf3452acfc6e" providerId="ADAL" clId="{46A7B129-86CA-4C20-B864-3C0EDA3EE20D}" dt="2021-07-01T22:23:06.307" v="4723" actId="164"/>
          <ac:picMkLst>
            <pc:docMk/>
            <pc:sldMk cId="1912623384" sldId="265"/>
            <ac:picMk id="65" creationId="{99086938-2280-444A-8C0A-2E89F103FF88}"/>
          </ac:picMkLst>
        </pc:picChg>
        <pc:picChg chg="mod">
          <ac:chgData name="Duncanson, Adam" userId="7f35d348-e279-410d-bc83-cf3452acfc6e" providerId="ADAL" clId="{46A7B129-86CA-4C20-B864-3C0EDA3EE20D}" dt="2021-07-02T07:14:25.101" v="6031" actId="1036"/>
          <ac:picMkLst>
            <pc:docMk/>
            <pc:sldMk cId="1912623384" sldId="265"/>
            <ac:picMk id="69" creationId="{C335C979-F741-44D4-9987-FF40713EB21D}"/>
          </ac:picMkLst>
        </pc:picChg>
        <pc:cxnChg chg="del mod">
          <ac:chgData name="Duncanson, Adam" userId="7f35d348-e279-410d-bc83-cf3452acfc6e" providerId="ADAL" clId="{46A7B129-86CA-4C20-B864-3C0EDA3EE20D}" dt="2021-07-02T07:14:13.852" v="5985" actId="478"/>
          <ac:cxnSpMkLst>
            <pc:docMk/>
            <pc:sldMk cId="1912623384" sldId="265"/>
            <ac:cxnSpMk id="62" creationId="{C10FBE82-B991-499C-9772-AC63DC93ADE2}"/>
          </ac:cxnSpMkLst>
        </pc:cxnChg>
        <pc:cxnChg chg="mod">
          <ac:chgData name="Duncanson, Adam" userId="7f35d348-e279-410d-bc83-cf3452acfc6e" providerId="ADAL" clId="{46A7B129-86CA-4C20-B864-3C0EDA3EE20D}" dt="2021-07-02T07:14:40.050" v="6034" actId="14100"/>
          <ac:cxnSpMkLst>
            <pc:docMk/>
            <pc:sldMk cId="1912623384" sldId="265"/>
            <ac:cxnSpMk id="72" creationId="{CE930C38-460F-45BF-935B-061E4A5A5742}"/>
          </ac:cxnSpMkLst>
        </pc:cxnChg>
        <pc:cxnChg chg="mod">
          <ac:chgData name="Duncanson, Adam" userId="7f35d348-e279-410d-bc83-cf3452acfc6e" providerId="ADAL" clId="{46A7B129-86CA-4C20-B864-3C0EDA3EE20D}" dt="2021-07-02T07:14:20.933" v="6008" actId="1036"/>
          <ac:cxnSpMkLst>
            <pc:docMk/>
            <pc:sldMk cId="1912623384" sldId="265"/>
            <ac:cxnSpMk id="113" creationId="{9F0ED9F8-2AEF-4052-A88F-96C8284302A3}"/>
          </ac:cxnSpMkLst>
        </pc:cxnChg>
        <pc:cxnChg chg="mod">
          <ac:chgData name="Duncanson, Adam" userId="7f35d348-e279-410d-bc83-cf3452acfc6e" providerId="ADAL" clId="{46A7B129-86CA-4C20-B864-3C0EDA3EE20D}" dt="2021-07-01T22:26:18.939" v="4816" actId="14100"/>
          <ac:cxnSpMkLst>
            <pc:docMk/>
            <pc:sldMk cId="1912623384" sldId="265"/>
            <ac:cxnSpMk id="114" creationId="{4CC7DC1F-DA27-4BBC-B112-1DD93A869254}"/>
          </ac:cxnSpMkLst>
        </pc:cxnChg>
        <pc:cxnChg chg="del mod">
          <ac:chgData name="Duncanson, Adam" userId="7f35d348-e279-410d-bc83-cf3452acfc6e" providerId="ADAL" clId="{46A7B129-86CA-4C20-B864-3C0EDA3EE20D}" dt="2021-07-01T22:25:07.831" v="4780" actId="478"/>
          <ac:cxnSpMkLst>
            <pc:docMk/>
            <pc:sldMk cId="1912623384" sldId="265"/>
            <ac:cxnSpMk id="123" creationId="{B5DBAC38-5C12-426A-8F58-DAEBD094601D}"/>
          </ac:cxnSpMkLst>
        </pc:cxnChg>
        <pc:cxnChg chg="del mod">
          <ac:chgData name="Duncanson, Adam" userId="7f35d348-e279-410d-bc83-cf3452acfc6e" providerId="ADAL" clId="{46A7B129-86CA-4C20-B864-3C0EDA3EE20D}" dt="2021-07-01T22:25:06.257" v="4778" actId="478"/>
          <ac:cxnSpMkLst>
            <pc:docMk/>
            <pc:sldMk cId="1912623384" sldId="265"/>
            <ac:cxnSpMk id="127" creationId="{E591A17E-71D7-4AB9-8B2E-543AACD1EE00}"/>
          </ac:cxnSpMkLst>
        </pc:cxnChg>
        <pc:cxnChg chg="del mod">
          <ac:chgData name="Duncanson, Adam" userId="7f35d348-e279-410d-bc83-cf3452acfc6e" providerId="ADAL" clId="{46A7B129-86CA-4C20-B864-3C0EDA3EE20D}" dt="2021-07-01T22:25:11.231" v="4782" actId="478"/>
          <ac:cxnSpMkLst>
            <pc:docMk/>
            <pc:sldMk cId="1912623384" sldId="265"/>
            <ac:cxnSpMk id="132" creationId="{D4FF0BA2-F738-4B71-9721-49CC654F3369}"/>
          </ac:cxnSpMkLst>
        </pc:cxnChg>
        <pc:cxnChg chg="del mod">
          <ac:chgData name="Duncanson, Adam" userId="7f35d348-e279-410d-bc83-cf3452acfc6e" providerId="ADAL" clId="{46A7B129-86CA-4C20-B864-3C0EDA3EE20D}" dt="2021-07-01T22:25:13.221" v="4784" actId="478"/>
          <ac:cxnSpMkLst>
            <pc:docMk/>
            <pc:sldMk cId="1912623384" sldId="265"/>
            <ac:cxnSpMk id="145" creationId="{69F607E6-BBA0-4ACE-BD16-E8947D19ED74}"/>
          </ac:cxnSpMkLst>
        </pc:cxnChg>
        <pc:cxnChg chg="mod">
          <ac:chgData name="Duncanson, Adam" userId="7f35d348-e279-410d-bc83-cf3452acfc6e" providerId="ADAL" clId="{46A7B129-86CA-4C20-B864-3C0EDA3EE20D}" dt="2021-07-01T22:26:14.674" v="4815" actId="1037"/>
          <ac:cxnSpMkLst>
            <pc:docMk/>
            <pc:sldMk cId="1912623384" sldId="265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1T22:26:14.674" v="4815" actId="1037"/>
          <ac:cxnSpMkLst>
            <pc:docMk/>
            <pc:sldMk cId="1912623384" sldId="265"/>
            <ac:cxnSpMk id="153" creationId="{CFBCCA39-8AAE-4F8C-91BA-330B2D39643E}"/>
          </ac:cxnSpMkLst>
        </pc:cxnChg>
        <pc:cxnChg chg="mod">
          <ac:chgData name="Duncanson, Adam" userId="7f35d348-e279-410d-bc83-cf3452acfc6e" providerId="ADAL" clId="{46A7B129-86CA-4C20-B864-3C0EDA3EE20D}" dt="2021-07-01T22:26:14.674" v="4815" actId="1037"/>
          <ac:cxnSpMkLst>
            <pc:docMk/>
            <pc:sldMk cId="1912623384" sldId="265"/>
            <ac:cxnSpMk id="157" creationId="{1BEEA3A4-17ED-4D6F-92E7-90F60FCB7F21}"/>
          </ac:cxnSpMkLst>
        </pc:cxnChg>
        <pc:cxnChg chg="mod">
          <ac:chgData name="Duncanson, Adam" userId="7f35d348-e279-410d-bc83-cf3452acfc6e" providerId="ADAL" clId="{46A7B129-86CA-4C20-B864-3C0EDA3EE20D}" dt="2021-07-01T22:26:14.674" v="4815" actId="1037"/>
          <ac:cxnSpMkLst>
            <pc:docMk/>
            <pc:sldMk cId="1912623384" sldId="265"/>
            <ac:cxnSpMk id="167" creationId="{9D62F187-3112-4D39-9FC1-CF96ADD416BF}"/>
          </ac:cxnSpMkLst>
        </pc:cxnChg>
        <pc:cxnChg chg="mod">
          <ac:chgData name="Duncanson, Adam" userId="7f35d348-e279-410d-bc83-cf3452acfc6e" providerId="ADAL" clId="{46A7B129-86CA-4C20-B864-3C0EDA3EE20D}" dt="2021-07-01T22:26:14.674" v="4815" actId="1037"/>
          <ac:cxnSpMkLst>
            <pc:docMk/>
            <pc:sldMk cId="1912623384" sldId="265"/>
            <ac:cxnSpMk id="184" creationId="{E1C3C5C7-E4F8-4ED5-9664-E3292C30B06D}"/>
          </ac:cxnSpMkLst>
        </pc:cxnChg>
      </pc:sldChg>
      <pc:sldChg chg="addSp delSp modSp add mod">
        <pc:chgData name="Duncanson, Adam" userId="7f35d348-e279-410d-bc83-cf3452acfc6e" providerId="ADAL" clId="{46A7B129-86CA-4C20-B864-3C0EDA3EE20D}" dt="2021-07-02T07:15:12.887" v="6078" actId="1038"/>
        <pc:sldMkLst>
          <pc:docMk/>
          <pc:sldMk cId="1126860020" sldId="266"/>
        </pc:sldMkLst>
        <pc:spChg chg="mod">
          <ac:chgData name="Duncanson, Adam" userId="7f35d348-e279-410d-bc83-cf3452acfc6e" providerId="ADAL" clId="{46A7B129-86CA-4C20-B864-3C0EDA3EE20D}" dt="2021-07-02T06:43:05.787" v="4833" actId="20577"/>
          <ac:spMkLst>
            <pc:docMk/>
            <pc:sldMk cId="1126860020" sldId="266"/>
            <ac:spMk id="2" creationId="{8CB1AB15-4668-41A8-9900-2D34860AAF00}"/>
          </ac:spMkLst>
        </pc:spChg>
        <pc:spChg chg="mod">
          <ac:chgData name="Duncanson, Adam" userId="7f35d348-e279-410d-bc83-cf3452acfc6e" providerId="ADAL" clId="{46A7B129-86CA-4C20-B864-3C0EDA3EE20D}" dt="2021-07-02T06:48:32.591" v="4942" actId="1076"/>
          <ac:spMkLst>
            <pc:docMk/>
            <pc:sldMk cId="1126860020" sldId="266"/>
            <ac:spMk id="5" creationId="{F2495548-B115-4497-A1BE-2E94B5BCD4D1}"/>
          </ac:spMkLst>
        </pc:spChg>
        <pc:spChg chg="del mod">
          <ac:chgData name="Duncanson, Adam" userId="7f35d348-e279-410d-bc83-cf3452acfc6e" providerId="ADAL" clId="{46A7B129-86CA-4C20-B864-3C0EDA3EE20D}" dt="2021-07-02T07:14:50.631" v="6035" actId="478"/>
          <ac:spMkLst>
            <pc:docMk/>
            <pc:sldMk cId="1126860020" sldId="266"/>
            <ac:spMk id="38" creationId="{59AC21F7-3E0A-4052-BBC9-1ED08FAB4394}"/>
          </ac:spMkLst>
        </pc:spChg>
        <pc:spChg chg="del mod">
          <ac:chgData name="Duncanson, Adam" userId="7f35d348-e279-410d-bc83-cf3452acfc6e" providerId="ADAL" clId="{46A7B129-86CA-4C20-B864-3C0EDA3EE20D}" dt="2021-07-02T07:14:52.448" v="6037" actId="478"/>
          <ac:spMkLst>
            <pc:docMk/>
            <pc:sldMk cId="1126860020" sldId="266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41" creationId="{19114359-2785-4E1B-827C-315BFFAA4C86}"/>
          </ac:spMkLst>
        </pc:spChg>
        <pc:spChg chg="add 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54" creationId="{E914378C-A060-41C2-88C7-D0BF1E6141F3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56" creationId="{8F67CC43-F491-4E69-9269-E01B4B4E31C8}"/>
          </ac:spMkLst>
        </pc:spChg>
        <pc:spChg chg="mod">
          <ac:chgData name="Duncanson, Adam" userId="7f35d348-e279-410d-bc83-cf3452acfc6e" providerId="ADAL" clId="{46A7B129-86CA-4C20-B864-3C0EDA3EE20D}" dt="2021-07-02T07:15:01.634" v="6059" actId="14100"/>
          <ac:spMkLst>
            <pc:docMk/>
            <pc:sldMk cId="1126860020" sldId="266"/>
            <ac:spMk id="57" creationId="{7618D0BE-6173-4B4E-B274-972304AC6B39}"/>
          </ac:spMkLst>
        </pc:spChg>
        <pc:spChg chg="add 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58" creationId="{5710E691-A4C8-44F8-B0FB-B524871E4DF6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64" creationId="{4B51521C-6379-466B-B96C-F18219AD411E}"/>
          </ac:spMkLst>
        </pc:spChg>
        <pc:spChg chg="mod">
          <ac:chgData name="Duncanson, Adam" userId="7f35d348-e279-410d-bc83-cf3452acfc6e" providerId="ADAL" clId="{46A7B129-86CA-4C20-B864-3C0EDA3EE20D}" dt="2021-07-02T06:43:51.067" v="4846" actId="20577"/>
          <ac:spMkLst>
            <pc:docMk/>
            <pc:sldMk cId="1126860020" sldId="266"/>
            <ac:spMk id="66" creationId="{CB56D83B-F361-41BB-BAEC-2DFBA48EB45C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67" creationId="{EC79F11A-A2D7-412E-A2E8-9122D9AE666D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68" creationId="{61880EB4-0356-4633-8C0B-87D5963235E7}"/>
          </ac:spMkLst>
        </pc:spChg>
        <pc:spChg chg="del mod">
          <ac:chgData name="Duncanson, Adam" userId="7f35d348-e279-410d-bc83-cf3452acfc6e" providerId="ADAL" clId="{46A7B129-86CA-4C20-B864-3C0EDA3EE20D}" dt="2021-07-02T06:46:30.795" v="4878" actId="478"/>
          <ac:spMkLst>
            <pc:docMk/>
            <pc:sldMk cId="1126860020" sldId="266"/>
            <ac:spMk id="70" creationId="{7844D5DB-CA47-4E8A-B686-BD493DE47B01}"/>
          </ac:spMkLst>
        </pc:spChg>
        <pc:spChg chg="add mod">
          <ac:chgData name="Duncanson, Adam" userId="7f35d348-e279-410d-bc83-cf3452acfc6e" providerId="ADAL" clId="{46A7B129-86CA-4C20-B864-3C0EDA3EE20D}" dt="2021-07-02T07:15:12.887" v="6078" actId="1038"/>
          <ac:spMkLst>
            <pc:docMk/>
            <pc:sldMk cId="1126860020" sldId="266"/>
            <ac:spMk id="74" creationId="{056F17D2-CB49-44F2-902B-E5BD85E67FEC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80" creationId="{E6937345-8593-46A2-920A-17856DD79D20}"/>
          </ac:spMkLst>
        </pc:spChg>
        <pc:spChg chg="del">
          <ac:chgData name="Duncanson, Adam" userId="7f35d348-e279-410d-bc83-cf3452acfc6e" providerId="ADAL" clId="{46A7B129-86CA-4C20-B864-3C0EDA3EE20D}" dt="2021-07-02T06:46:34.105" v="4879" actId="478"/>
          <ac:spMkLst>
            <pc:docMk/>
            <pc:sldMk cId="1126860020" sldId="266"/>
            <ac:spMk id="81" creationId="{030692E8-5D74-4297-8B63-A9AD14CD92E9}"/>
          </ac:spMkLst>
        </pc:spChg>
        <pc:spChg chg="del">
          <ac:chgData name="Duncanson, Adam" userId="7f35d348-e279-410d-bc83-cf3452acfc6e" providerId="ADAL" clId="{46A7B129-86CA-4C20-B864-3C0EDA3EE20D}" dt="2021-07-02T06:46:37.851" v="4880" actId="478"/>
          <ac:spMkLst>
            <pc:docMk/>
            <pc:sldMk cId="1126860020" sldId="266"/>
            <ac:spMk id="84" creationId="{213C5CC1-B92E-4FED-B954-1BE78D00BFB8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87" creationId="{DC09A111-7CBE-42A0-A732-8944A4053718}"/>
          </ac:spMkLst>
        </pc:spChg>
        <pc:spChg chg="del">
          <ac:chgData name="Duncanson, Adam" userId="7f35d348-e279-410d-bc83-cf3452acfc6e" providerId="ADAL" clId="{46A7B129-86CA-4C20-B864-3C0EDA3EE20D}" dt="2021-07-02T06:46:37.851" v="4880" actId="478"/>
          <ac:spMkLst>
            <pc:docMk/>
            <pc:sldMk cId="1126860020" sldId="266"/>
            <ac:spMk id="90" creationId="{C7CD00AE-25F6-4EA4-AB80-BD98EC6768BD}"/>
          </ac:spMkLst>
        </pc:spChg>
        <pc:spChg chg="del">
          <ac:chgData name="Duncanson, Adam" userId="7f35d348-e279-410d-bc83-cf3452acfc6e" providerId="ADAL" clId="{46A7B129-86CA-4C20-B864-3C0EDA3EE20D}" dt="2021-07-02T06:46:37.851" v="4880" actId="478"/>
          <ac:spMkLst>
            <pc:docMk/>
            <pc:sldMk cId="1126860020" sldId="266"/>
            <ac:spMk id="107" creationId="{2AEE2C2B-ADCF-4BA9-8967-CF795F2BCA62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21" creationId="{B96D8E23-67A1-4B9D-BA82-53DA9A82F91F}"/>
          </ac:spMkLst>
        </pc:spChg>
        <pc:spChg chg="del">
          <ac:chgData name="Duncanson, Adam" userId="7f35d348-e279-410d-bc83-cf3452acfc6e" providerId="ADAL" clId="{46A7B129-86CA-4C20-B864-3C0EDA3EE20D}" dt="2021-07-02T06:45:59.973" v="4862" actId="478"/>
          <ac:spMkLst>
            <pc:docMk/>
            <pc:sldMk cId="1126860020" sldId="266"/>
            <ac:spMk id="141" creationId="{E35EAEF2-353E-4FDA-8886-91B65AA1C21A}"/>
          </ac:spMkLst>
        </pc:spChg>
        <pc:spChg chg="del">
          <ac:chgData name="Duncanson, Adam" userId="7f35d348-e279-410d-bc83-cf3452acfc6e" providerId="ADAL" clId="{46A7B129-86CA-4C20-B864-3C0EDA3EE20D}" dt="2021-07-02T06:46:37.851" v="4880" actId="478"/>
          <ac:spMkLst>
            <pc:docMk/>
            <pc:sldMk cId="1126860020" sldId="266"/>
            <ac:spMk id="148" creationId="{5D0FACE4-6167-4F6B-94BE-801AA4338C14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2T06:50:10.219" v="5056" actId="1037"/>
          <ac:spMkLst>
            <pc:docMk/>
            <pc:sldMk cId="1126860020" sldId="266"/>
            <ac:spMk id="155" creationId="{A04B03F1-F1CD-4C62-A458-EF9D3BF8CDAF}"/>
          </ac:spMkLst>
        </pc:spChg>
        <pc:grpChg chg="add del">
          <ac:chgData name="Duncanson, Adam" userId="7f35d348-e279-410d-bc83-cf3452acfc6e" providerId="ADAL" clId="{46A7B129-86CA-4C20-B864-3C0EDA3EE20D}" dt="2021-07-02T06:53:02.945" v="5197" actId="478"/>
          <ac:grpSpMkLst>
            <pc:docMk/>
            <pc:sldMk cId="1126860020" sldId="266"/>
            <ac:grpSpMk id="11" creationId="{9802BCEE-7653-481C-B28D-F24B19150872}"/>
          </ac:grpSpMkLst>
        </pc:grpChg>
        <pc:grpChg chg="del">
          <ac:chgData name="Duncanson, Adam" userId="7f35d348-e279-410d-bc83-cf3452acfc6e" providerId="ADAL" clId="{46A7B129-86CA-4C20-B864-3C0EDA3EE20D}" dt="2021-07-02T06:45:59.973" v="4862" actId="478"/>
          <ac:grpSpMkLst>
            <pc:docMk/>
            <pc:sldMk cId="1126860020" sldId="266"/>
            <ac:grpSpMk id="160" creationId="{4016501B-5723-4D6C-B4E5-D05010DA4F72}"/>
          </ac:grpSpMkLst>
        </pc:grpChg>
        <pc:picChg chg="add mod ord">
          <ac:chgData name="Duncanson, Adam" userId="7f35d348-e279-410d-bc83-cf3452acfc6e" providerId="ADAL" clId="{46A7B129-86CA-4C20-B864-3C0EDA3EE20D}" dt="2021-07-02T06:53:05.553" v="5198" actId="166"/>
          <ac:picMkLst>
            <pc:docMk/>
            <pc:sldMk cId="1126860020" sldId="266"/>
            <ac:picMk id="24" creationId="{8A8D9D85-46D3-47D4-8AE7-E33C373DFBA4}"/>
          </ac:picMkLst>
        </pc:picChg>
        <pc:picChg chg="mod">
          <ac:chgData name="Duncanson, Adam" userId="7f35d348-e279-410d-bc83-cf3452acfc6e" providerId="ADAL" clId="{46A7B129-86CA-4C20-B864-3C0EDA3EE20D}" dt="2021-07-02T07:14:55.766" v="6058" actId="1036"/>
          <ac:picMkLst>
            <pc:docMk/>
            <pc:sldMk cId="1126860020" sldId="266"/>
            <ac:picMk id="69" creationId="{C335C979-F741-44D4-9987-FF40713EB21D}"/>
          </ac:picMkLst>
        </pc:pic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53" creationId="{FC50B95A-5400-4E29-9892-3E5E24A734D7}"/>
          </ac:cxnSpMkLst>
        </pc:cxnChg>
        <pc:cxnChg chg="add 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61" creationId="{EAA28BDC-7D26-4523-88EC-CB996DD8B9C3}"/>
          </ac:cxnSpMkLst>
        </pc:cxnChg>
        <pc:cxnChg chg="del mod">
          <ac:chgData name="Duncanson, Adam" userId="7f35d348-e279-410d-bc83-cf3452acfc6e" providerId="ADAL" clId="{46A7B129-86CA-4C20-B864-3C0EDA3EE20D}" dt="2021-07-02T07:14:51.804" v="6036" actId="478"/>
          <ac:cxnSpMkLst>
            <pc:docMk/>
            <pc:sldMk cId="1126860020" sldId="266"/>
            <ac:cxnSpMk id="62" creationId="{C10FBE82-B991-499C-9772-AC63DC93ADE2}"/>
          </ac:cxnSpMkLst>
        </pc:cxnChg>
        <pc:cxnChg chg="add 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71" creationId="{BE5FE607-7631-4A8E-9E76-8094FD19D67D}"/>
          </ac:cxnSpMkLst>
        </pc:cxnChg>
        <pc:cxnChg chg="mod">
          <ac:chgData name="Duncanson, Adam" userId="7f35d348-e279-410d-bc83-cf3452acfc6e" providerId="ADAL" clId="{46A7B129-86CA-4C20-B864-3C0EDA3EE20D}" dt="2021-07-02T07:15:12.887" v="6078" actId="1038"/>
          <ac:cxnSpMkLst>
            <pc:docMk/>
            <pc:sldMk cId="1126860020" sldId="266"/>
            <ac:cxnSpMk id="72" creationId="{CE930C38-460F-45BF-935B-061E4A5A5742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75" creationId="{890E6EF8-89AE-496C-966C-7EF13F711D18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76" creationId="{E7B2B08E-C1B1-4849-9FD5-779182781DAB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83" creationId="{719B5B2F-C133-488D-85F5-959D1E3925D0}"/>
          </ac:cxnSpMkLst>
        </pc:cxnChg>
        <pc:cxnChg chg="del mod">
          <ac:chgData name="Duncanson, Adam" userId="7f35d348-e279-410d-bc83-cf3452acfc6e" providerId="ADAL" clId="{46A7B129-86CA-4C20-B864-3C0EDA3EE20D}" dt="2021-07-02T06:46:37.851" v="4880" actId="478"/>
          <ac:cxnSpMkLst>
            <pc:docMk/>
            <pc:sldMk cId="1126860020" sldId="266"/>
            <ac:cxnSpMk id="85" creationId="{04F7696A-7A94-4B29-9A64-EA92607D480E}"/>
          </ac:cxnSpMkLst>
        </pc:cxnChg>
        <pc:cxnChg chg="del mod">
          <ac:chgData name="Duncanson, Adam" userId="7f35d348-e279-410d-bc83-cf3452acfc6e" providerId="ADAL" clId="{46A7B129-86CA-4C20-B864-3C0EDA3EE20D}" dt="2021-07-02T06:46:37.851" v="4880" actId="478"/>
          <ac:cxnSpMkLst>
            <pc:docMk/>
            <pc:sldMk cId="1126860020" sldId="266"/>
            <ac:cxnSpMk id="104" creationId="{FE0BFFA3-9EB4-4522-AF2B-421555414EB3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113" creationId="{9F0ED9F8-2AEF-4052-A88F-96C8284302A3}"/>
          </ac:cxnSpMkLst>
        </pc:cxnChg>
        <pc:cxnChg chg="del mod">
          <ac:chgData name="Duncanson, Adam" userId="7f35d348-e279-410d-bc83-cf3452acfc6e" providerId="ADAL" clId="{46A7B129-86CA-4C20-B864-3C0EDA3EE20D}" dt="2021-07-02T06:46:50.439" v="4885" actId="478"/>
          <ac:cxnSpMkLst>
            <pc:docMk/>
            <pc:sldMk cId="1126860020" sldId="266"/>
            <ac:cxnSpMk id="114" creationId="{4CC7DC1F-DA27-4BBC-B112-1DD93A869254}"/>
          </ac:cxnSpMkLst>
        </pc:cxnChg>
        <pc:cxnChg chg="del mod">
          <ac:chgData name="Duncanson, Adam" userId="7f35d348-e279-410d-bc83-cf3452acfc6e" providerId="ADAL" clId="{46A7B129-86CA-4C20-B864-3C0EDA3EE20D}" dt="2021-07-02T06:46:46.908" v="4883" actId="478"/>
          <ac:cxnSpMkLst>
            <pc:docMk/>
            <pc:sldMk cId="1126860020" sldId="266"/>
            <ac:cxnSpMk id="124" creationId="{B48B55AF-6EBB-4125-90A2-1B1A59FAD831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2T06:46:49.670" v="4884" actId="478"/>
          <ac:cxnSpMkLst>
            <pc:docMk/>
            <pc:sldMk cId="1126860020" sldId="266"/>
            <ac:cxnSpMk id="157" creationId="{1BEEA3A4-17ED-4D6F-92E7-90F60FCB7F21}"/>
          </ac:cxnSpMkLst>
        </pc:cxnChg>
        <pc:cxnChg chg="del mod">
          <ac:chgData name="Duncanson, Adam" userId="7f35d348-e279-410d-bc83-cf3452acfc6e" providerId="ADAL" clId="{46A7B129-86CA-4C20-B864-3C0EDA3EE20D}" dt="2021-07-02T06:45:59.973" v="4862" actId="478"/>
          <ac:cxnSpMkLst>
            <pc:docMk/>
            <pc:sldMk cId="1126860020" sldId="266"/>
            <ac:cxnSpMk id="167" creationId="{9D62F187-3112-4D39-9FC1-CF96ADD416BF}"/>
          </ac:cxnSpMkLst>
        </pc:cxnChg>
        <pc:cxnChg chg="mod">
          <ac:chgData name="Duncanson, Adam" userId="7f35d348-e279-410d-bc83-cf3452acfc6e" providerId="ADAL" clId="{46A7B129-86CA-4C20-B864-3C0EDA3EE20D}" dt="2021-07-02T06:50:10.219" v="5056" actId="1037"/>
          <ac:cxnSpMkLst>
            <pc:docMk/>
            <pc:sldMk cId="1126860020" sldId="266"/>
            <ac:cxnSpMk id="184" creationId="{E1C3C5C7-E4F8-4ED5-9664-E3292C30B06D}"/>
          </ac:cxnSpMkLst>
        </pc:cxnChg>
      </pc:sldChg>
      <pc:sldChg chg="addSp delSp modSp add mod ord">
        <pc:chgData name="Duncanson, Adam" userId="7f35d348-e279-410d-bc83-cf3452acfc6e" providerId="ADAL" clId="{46A7B129-86CA-4C20-B864-3C0EDA3EE20D}" dt="2021-07-02T07:15:59.427" v="6142" actId="1037"/>
        <pc:sldMkLst>
          <pc:docMk/>
          <pc:sldMk cId="832101186" sldId="267"/>
        </pc:sldMkLst>
        <pc:spChg chg="mod">
          <ac:chgData name="Duncanson, Adam" userId="7f35d348-e279-410d-bc83-cf3452acfc6e" providerId="ADAL" clId="{46A7B129-86CA-4C20-B864-3C0EDA3EE20D}" dt="2021-07-02T06:53:55.671" v="5215" actId="20577"/>
          <ac:spMkLst>
            <pc:docMk/>
            <pc:sldMk cId="832101186" sldId="267"/>
            <ac:spMk id="2" creationId="{8CB1AB15-4668-41A8-9900-2D34860AAF00}"/>
          </ac:spMkLst>
        </pc:spChg>
        <pc:spChg chg="del mod">
          <ac:chgData name="Duncanson, Adam" userId="7f35d348-e279-410d-bc83-cf3452acfc6e" providerId="ADAL" clId="{46A7B129-86CA-4C20-B864-3C0EDA3EE20D}" dt="2021-07-02T07:15:31.598" v="6081" actId="478"/>
          <ac:spMkLst>
            <pc:docMk/>
            <pc:sldMk cId="832101186" sldId="267"/>
            <ac:spMk id="38" creationId="{59AC21F7-3E0A-4052-BBC9-1ED08FAB4394}"/>
          </ac:spMkLst>
        </pc:spChg>
        <pc:spChg chg="del mod">
          <ac:chgData name="Duncanson, Adam" userId="7f35d348-e279-410d-bc83-cf3452acfc6e" providerId="ADAL" clId="{46A7B129-86CA-4C20-B864-3C0EDA3EE20D}" dt="2021-07-02T07:15:33.799" v="6083" actId="478"/>
          <ac:spMkLst>
            <pc:docMk/>
            <pc:sldMk cId="832101186" sldId="267"/>
            <ac:spMk id="40" creationId="{E1132AFD-DC2B-45EA-A982-4D71701AA235}"/>
          </ac:spMkLst>
        </pc:spChg>
        <pc:spChg chg="mod">
          <ac:chgData name="Duncanson, Adam" userId="7f35d348-e279-410d-bc83-cf3452acfc6e" providerId="ADAL" clId="{46A7B129-86CA-4C20-B864-3C0EDA3EE20D}" dt="2021-07-02T07:05:40.933" v="5635" actId="1038"/>
          <ac:spMkLst>
            <pc:docMk/>
            <pc:sldMk cId="832101186" sldId="267"/>
            <ac:spMk id="41" creationId="{19114359-2785-4E1B-827C-315BFFAA4C86}"/>
          </ac:spMkLst>
        </pc:spChg>
        <pc:spChg chg="add mod">
          <ac:chgData name="Duncanson, Adam" userId="7f35d348-e279-410d-bc83-cf3452acfc6e" providerId="ADAL" clId="{46A7B129-86CA-4C20-B864-3C0EDA3EE20D}" dt="2021-07-02T06:55:57.638" v="5263" actId="164"/>
          <ac:spMkLst>
            <pc:docMk/>
            <pc:sldMk cId="832101186" sldId="267"/>
            <ac:spMk id="54" creationId="{5F7B3F3C-3E03-42BC-9B65-C364572585BE}"/>
          </ac:spMkLst>
        </pc:spChg>
        <pc:spChg chg="mod">
          <ac:chgData name="Duncanson, Adam" userId="7f35d348-e279-410d-bc83-cf3452acfc6e" providerId="ADAL" clId="{46A7B129-86CA-4C20-B864-3C0EDA3EE20D}" dt="2021-07-02T07:05:46.381" v="5636" actId="1076"/>
          <ac:spMkLst>
            <pc:docMk/>
            <pc:sldMk cId="832101186" sldId="267"/>
            <ac:spMk id="56" creationId="{8F67CC43-F491-4E69-9269-E01B4B4E31C8}"/>
          </ac:spMkLst>
        </pc:spChg>
        <pc:spChg chg="add del mod">
          <ac:chgData name="Duncanson, Adam" userId="7f35d348-e279-410d-bc83-cf3452acfc6e" providerId="ADAL" clId="{46A7B129-86CA-4C20-B864-3C0EDA3EE20D}" dt="2021-07-02T07:15:49.302" v="6139" actId="14100"/>
          <ac:spMkLst>
            <pc:docMk/>
            <pc:sldMk cId="832101186" sldId="267"/>
            <ac:spMk id="57" creationId="{7618D0BE-6173-4B4E-B274-972304AC6B39}"/>
          </ac:spMkLst>
        </pc:spChg>
        <pc:spChg chg="add mod">
          <ac:chgData name="Duncanson, Adam" userId="7f35d348-e279-410d-bc83-cf3452acfc6e" providerId="ADAL" clId="{46A7B129-86CA-4C20-B864-3C0EDA3EE20D}" dt="2021-07-02T07:15:59.427" v="6142" actId="1037"/>
          <ac:spMkLst>
            <pc:docMk/>
            <pc:sldMk cId="832101186" sldId="267"/>
            <ac:spMk id="58" creationId="{9DE5E372-C205-49A3-9233-A0D9FFEA03B4}"/>
          </ac:spMkLst>
        </pc:spChg>
        <pc:spChg chg="mod">
          <ac:chgData name="Duncanson, Adam" userId="7f35d348-e279-410d-bc83-cf3452acfc6e" providerId="ADAL" clId="{46A7B129-86CA-4C20-B864-3C0EDA3EE20D}" dt="2021-07-02T07:05:02.469" v="5602" actId="1038"/>
          <ac:spMkLst>
            <pc:docMk/>
            <pc:sldMk cId="832101186" sldId="267"/>
            <ac:spMk id="64" creationId="{4B51521C-6379-466B-B96C-F18219AD411E}"/>
          </ac:spMkLst>
        </pc:spChg>
        <pc:spChg chg="mod">
          <ac:chgData name="Duncanson, Adam" userId="7f35d348-e279-410d-bc83-cf3452acfc6e" providerId="ADAL" clId="{46A7B129-86CA-4C20-B864-3C0EDA3EE20D}" dt="2021-07-02T06:54:22.794" v="5228" actId="20577"/>
          <ac:spMkLst>
            <pc:docMk/>
            <pc:sldMk cId="832101186" sldId="267"/>
            <ac:spMk id="66" creationId="{CB56D83B-F361-41BB-BAEC-2DFBA48EB45C}"/>
          </ac:spMkLst>
        </pc:spChg>
        <pc:spChg chg="mod">
          <ac:chgData name="Duncanson, Adam" userId="7f35d348-e279-410d-bc83-cf3452acfc6e" providerId="ADAL" clId="{46A7B129-86CA-4C20-B864-3C0EDA3EE20D}" dt="2021-07-02T07:15:38.868" v="6105" actId="1035"/>
          <ac:spMkLst>
            <pc:docMk/>
            <pc:sldMk cId="832101186" sldId="267"/>
            <ac:spMk id="67" creationId="{EC79F11A-A2D7-412E-A2E8-9122D9AE666D}"/>
          </ac:spMkLst>
        </pc:spChg>
        <pc:spChg chg="mod">
          <ac:chgData name="Duncanson, Adam" userId="7f35d348-e279-410d-bc83-cf3452acfc6e" providerId="ADAL" clId="{46A7B129-86CA-4C20-B864-3C0EDA3EE20D}" dt="2021-07-02T07:05:02.469" v="5602" actId="1038"/>
          <ac:spMkLst>
            <pc:docMk/>
            <pc:sldMk cId="832101186" sldId="267"/>
            <ac:spMk id="68" creationId="{61880EB4-0356-4633-8C0B-87D5963235E7}"/>
          </ac:spMkLst>
        </pc:spChg>
        <pc:spChg chg="del">
          <ac:chgData name="Duncanson, Adam" userId="7f35d348-e279-410d-bc83-cf3452acfc6e" providerId="ADAL" clId="{46A7B129-86CA-4C20-B864-3C0EDA3EE20D}" dt="2021-07-02T06:57:57.653" v="5270" actId="478"/>
          <ac:spMkLst>
            <pc:docMk/>
            <pc:sldMk cId="832101186" sldId="267"/>
            <ac:spMk id="70" creationId="{7844D5DB-CA47-4E8A-B686-BD493DE47B01}"/>
          </ac:spMkLst>
        </pc:spChg>
        <pc:spChg chg="mod">
          <ac:chgData name="Duncanson, Adam" userId="7f35d348-e279-410d-bc83-cf3452acfc6e" providerId="ADAL" clId="{46A7B129-86CA-4C20-B864-3C0EDA3EE20D}" dt="2021-07-02T07:05:58.690" v="5639" actId="1076"/>
          <ac:spMkLst>
            <pc:docMk/>
            <pc:sldMk cId="832101186" sldId="267"/>
            <ac:spMk id="80" creationId="{E6937345-8593-46A2-920A-17856DD79D20}"/>
          </ac:spMkLst>
        </pc:spChg>
        <pc:spChg chg="del">
          <ac:chgData name="Duncanson, Adam" userId="7f35d348-e279-410d-bc83-cf3452acfc6e" providerId="ADAL" clId="{46A7B129-86CA-4C20-B864-3C0EDA3EE20D}" dt="2021-07-02T06:57:54.416" v="5268" actId="478"/>
          <ac:spMkLst>
            <pc:docMk/>
            <pc:sldMk cId="832101186" sldId="267"/>
            <ac:spMk id="81" creationId="{030692E8-5D74-4297-8B63-A9AD14CD92E9}"/>
          </ac:spMkLst>
        </pc:spChg>
        <pc:spChg chg="del">
          <ac:chgData name="Duncanson, Adam" userId="7f35d348-e279-410d-bc83-cf3452acfc6e" providerId="ADAL" clId="{46A7B129-86CA-4C20-B864-3C0EDA3EE20D}" dt="2021-07-02T06:57:54.416" v="5268" actId="478"/>
          <ac:spMkLst>
            <pc:docMk/>
            <pc:sldMk cId="832101186" sldId="267"/>
            <ac:spMk id="84" creationId="{213C5CC1-B92E-4FED-B954-1BE78D00BFB8}"/>
          </ac:spMkLst>
        </pc:spChg>
        <pc:spChg chg="mod">
          <ac:chgData name="Duncanson, Adam" userId="7f35d348-e279-410d-bc83-cf3452acfc6e" providerId="ADAL" clId="{46A7B129-86CA-4C20-B864-3C0EDA3EE20D}" dt="2021-07-02T07:15:38.868" v="6105" actId="1035"/>
          <ac:spMkLst>
            <pc:docMk/>
            <pc:sldMk cId="832101186" sldId="267"/>
            <ac:spMk id="87" creationId="{DC09A111-7CBE-42A0-A732-8944A4053718}"/>
          </ac:spMkLst>
        </pc:spChg>
        <pc:spChg chg="del">
          <ac:chgData name="Duncanson, Adam" userId="7f35d348-e279-410d-bc83-cf3452acfc6e" providerId="ADAL" clId="{46A7B129-86CA-4C20-B864-3C0EDA3EE20D}" dt="2021-07-02T06:57:54.416" v="5268" actId="478"/>
          <ac:spMkLst>
            <pc:docMk/>
            <pc:sldMk cId="832101186" sldId="267"/>
            <ac:spMk id="90" creationId="{C7CD00AE-25F6-4EA4-AB80-BD98EC6768BD}"/>
          </ac:spMkLst>
        </pc:spChg>
        <pc:spChg chg="del">
          <ac:chgData name="Duncanson, Adam" userId="7f35d348-e279-410d-bc83-cf3452acfc6e" providerId="ADAL" clId="{46A7B129-86CA-4C20-B864-3C0EDA3EE20D}" dt="2021-07-02T06:57:54.416" v="5268" actId="478"/>
          <ac:spMkLst>
            <pc:docMk/>
            <pc:sldMk cId="832101186" sldId="267"/>
            <ac:spMk id="107" creationId="{2AEE2C2B-ADCF-4BA9-8967-CF795F2BCA62}"/>
          </ac:spMkLst>
        </pc:spChg>
        <pc:spChg chg="del">
          <ac:chgData name="Duncanson, Adam" userId="7f35d348-e279-410d-bc83-cf3452acfc6e" providerId="ADAL" clId="{46A7B129-86CA-4C20-B864-3C0EDA3EE20D}" dt="2021-07-02T07:04:32.368" v="5515" actId="478"/>
          <ac:spMkLst>
            <pc:docMk/>
            <pc:sldMk cId="832101186" sldId="267"/>
            <ac:spMk id="121" creationId="{B96D8E23-67A1-4B9D-BA82-53DA9A82F91F}"/>
          </ac:spMkLst>
        </pc:spChg>
        <pc:spChg chg="del">
          <ac:chgData name="Duncanson, Adam" userId="7f35d348-e279-410d-bc83-cf3452acfc6e" providerId="ADAL" clId="{46A7B129-86CA-4C20-B864-3C0EDA3EE20D}" dt="2021-07-02T07:04:34.289" v="5516" actId="478"/>
          <ac:spMkLst>
            <pc:docMk/>
            <pc:sldMk cId="832101186" sldId="267"/>
            <ac:spMk id="141" creationId="{E35EAEF2-353E-4FDA-8886-91B65AA1C21A}"/>
          </ac:spMkLst>
        </pc:spChg>
        <pc:spChg chg="del">
          <ac:chgData name="Duncanson, Adam" userId="7f35d348-e279-410d-bc83-cf3452acfc6e" providerId="ADAL" clId="{46A7B129-86CA-4C20-B864-3C0EDA3EE20D}" dt="2021-07-02T06:57:56.676" v="5269" actId="478"/>
          <ac:spMkLst>
            <pc:docMk/>
            <pc:sldMk cId="832101186" sldId="267"/>
            <ac:spMk id="148" creationId="{5D0FACE4-6167-4F6B-94BE-801AA4338C14}"/>
          </ac:spMkLst>
        </pc:spChg>
        <pc:spChg chg="mod">
          <ac:chgData name="Duncanson, Adam" userId="7f35d348-e279-410d-bc83-cf3452acfc6e" providerId="ADAL" clId="{46A7B129-86CA-4C20-B864-3C0EDA3EE20D}" dt="2021-07-02T07:05:40.933" v="5635" actId="1038"/>
          <ac:spMkLst>
            <pc:docMk/>
            <pc:sldMk cId="832101186" sldId="267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2T07:05:40.933" v="5635" actId="1038"/>
          <ac:spMkLst>
            <pc:docMk/>
            <pc:sldMk cId="832101186" sldId="267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2T07:05:18.592" v="5625" actId="1037"/>
          <ac:spMkLst>
            <pc:docMk/>
            <pc:sldMk cId="832101186" sldId="267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2T07:05:48.710" v="5637" actId="1076"/>
          <ac:spMkLst>
            <pc:docMk/>
            <pc:sldMk cId="832101186" sldId="267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2T07:05:51.042" v="5638" actId="1076"/>
          <ac:spMkLst>
            <pc:docMk/>
            <pc:sldMk cId="832101186" sldId="267"/>
            <ac:spMk id="155" creationId="{A04B03F1-F1CD-4C62-A458-EF9D3BF8CDAF}"/>
          </ac:spMkLst>
        </pc:spChg>
        <pc:grpChg chg="add del mod">
          <ac:chgData name="Duncanson, Adam" userId="7f35d348-e279-410d-bc83-cf3452acfc6e" providerId="ADAL" clId="{46A7B129-86CA-4C20-B864-3C0EDA3EE20D}" dt="2021-07-02T07:09:39.416" v="5741" actId="478"/>
          <ac:grpSpMkLst>
            <pc:docMk/>
            <pc:sldMk cId="832101186" sldId="267"/>
            <ac:grpSpMk id="3" creationId="{3D6DE8CF-C90C-49C5-BBE3-DA871A27FEF5}"/>
          </ac:grpSpMkLst>
        </pc:grpChg>
        <pc:grpChg chg="mod">
          <ac:chgData name="Duncanson, Adam" userId="7f35d348-e279-410d-bc83-cf3452acfc6e" providerId="ADAL" clId="{46A7B129-86CA-4C20-B864-3C0EDA3EE20D}" dt="2021-07-02T06:55:57.638" v="5263" actId="164"/>
          <ac:grpSpMkLst>
            <pc:docMk/>
            <pc:sldMk cId="832101186" sldId="267"/>
            <ac:grpSpMk id="11" creationId="{9802BCEE-7653-481C-B28D-F24B19150872}"/>
          </ac:grpSpMkLst>
        </pc:grpChg>
        <pc:grpChg chg="mod">
          <ac:chgData name="Duncanson, Adam" userId="7f35d348-e279-410d-bc83-cf3452acfc6e" providerId="ADAL" clId="{46A7B129-86CA-4C20-B864-3C0EDA3EE20D}" dt="2021-07-02T07:05:40.933" v="5635" actId="1038"/>
          <ac:grpSpMkLst>
            <pc:docMk/>
            <pc:sldMk cId="832101186" sldId="267"/>
            <ac:grpSpMk id="160" creationId="{4016501B-5723-4D6C-B4E5-D05010DA4F72}"/>
          </ac:grpSpMkLst>
        </pc:grpChg>
        <pc:picChg chg="add mod ord">
          <ac:chgData name="Duncanson, Adam" userId="7f35d348-e279-410d-bc83-cf3452acfc6e" providerId="ADAL" clId="{46A7B129-86CA-4C20-B864-3C0EDA3EE20D}" dt="2021-07-02T07:09:41.315" v="5742" actId="166"/>
          <ac:picMkLst>
            <pc:docMk/>
            <pc:sldMk cId="832101186" sldId="267"/>
            <ac:picMk id="8" creationId="{351C5774-F657-4961-A071-68BCCC22234D}"/>
          </ac:picMkLst>
        </pc:picChg>
        <pc:picChg chg="mod">
          <ac:chgData name="Duncanson, Adam" userId="7f35d348-e279-410d-bc83-cf3452acfc6e" providerId="ADAL" clId="{46A7B129-86CA-4C20-B864-3C0EDA3EE20D}" dt="2021-07-02T07:15:45.525" v="6138" actId="1036"/>
          <ac:picMkLst>
            <pc:docMk/>
            <pc:sldMk cId="832101186" sldId="267"/>
            <ac:picMk id="69" creationId="{C335C979-F741-44D4-9987-FF40713EB21D}"/>
          </ac:picMkLst>
        </pc:pic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53" creationId="{FC50B95A-5400-4E29-9892-3E5E24A734D7}"/>
          </ac:cxnSpMkLst>
        </pc:cxnChg>
        <pc:cxnChg chg="del mod">
          <ac:chgData name="Duncanson, Adam" userId="7f35d348-e279-410d-bc83-cf3452acfc6e" providerId="ADAL" clId="{46A7B129-86CA-4C20-B864-3C0EDA3EE20D}" dt="2021-07-02T07:15:32.754" v="6082" actId="478"/>
          <ac:cxnSpMkLst>
            <pc:docMk/>
            <pc:sldMk cId="832101186" sldId="267"/>
            <ac:cxnSpMk id="62" creationId="{C10FBE82-B991-499C-9772-AC63DC93ADE2}"/>
          </ac:cxnSpMkLst>
        </pc:cxnChg>
        <pc:cxnChg chg="mod">
          <ac:chgData name="Duncanson, Adam" userId="7f35d348-e279-410d-bc83-cf3452acfc6e" providerId="ADAL" clId="{46A7B129-86CA-4C20-B864-3C0EDA3EE20D}" dt="2021-07-02T07:15:59.427" v="6142" actId="1037"/>
          <ac:cxnSpMkLst>
            <pc:docMk/>
            <pc:sldMk cId="832101186" sldId="267"/>
            <ac:cxnSpMk id="72" creationId="{CE930C38-460F-45BF-935B-061E4A5A5742}"/>
          </ac:cxnSpMkLst>
        </pc:cxn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75" creationId="{890E6EF8-89AE-496C-966C-7EF13F711D18}"/>
          </ac:cxnSpMkLst>
        </pc:cxn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76" creationId="{E7B2B08E-C1B1-4849-9FD5-779182781DAB}"/>
          </ac:cxnSpMkLst>
        </pc:cxnChg>
        <pc:cxnChg chg="del mod">
          <ac:chgData name="Duncanson, Adam" userId="7f35d348-e279-410d-bc83-cf3452acfc6e" providerId="ADAL" clId="{46A7B129-86CA-4C20-B864-3C0EDA3EE20D}" dt="2021-07-02T07:04:40.146" v="5522" actId="478"/>
          <ac:cxnSpMkLst>
            <pc:docMk/>
            <pc:sldMk cId="832101186" sldId="267"/>
            <ac:cxnSpMk id="83" creationId="{719B5B2F-C133-488D-85F5-959D1E3925D0}"/>
          </ac:cxnSpMkLst>
        </pc:cxnChg>
        <pc:cxnChg chg="del mod">
          <ac:chgData name="Duncanson, Adam" userId="7f35d348-e279-410d-bc83-cf3452acfc6e" providerId="ADAL" clId="{46A7B129-86CA-4C20-B864-3C0EDA3EE20D}" dt="2021-07-02T06:57:54.416" v="5268" actId="478"/>
          <ac:cxnSpMkLst>
            <pc:docMk/>
            <pc:sldMk cId="832101186" sldId="267"/>
            <ac:cxnSpMk id="85" creationId="{04F7696A-7A94-4B29-9A64-EA92607D480E}"/>
          </ac:cxnSpMkLst>
        </pc:cxnChg>
        <pc:cxnChg chg="del mod">
          <ac:chgData name="Duncanson, Adam" userId="7f35d348-e279-410d-bc83-cf3452acfc6e" providerId="ADAL" clId="{46A7B129-86CA-4C20-B864-3C0EDA3EE20D}" dt="2021-07-02T06:57:54.416" v="5268" actId="478"/>
          <ac:cxnSpMkLst>
            <pc:docMk/>
            <pc:sldMk cId="832101186" sldId="267"/>
            <ac:cxnSpMk id="104" creationId="{FE0BFFA3-9EB4-4522-AF2B-421555414EB3}"/>
          </ac:cxnSpMkLst>
        </pc:cxnChg>
        <pc:cxnChg chg="mod">
          <ac:chgData name="Duncanson, Adam" userId="7f35d348-e279-410d-bc83-cf3452acfc6e" providerId="ADAL" clId="{46A7B129-86CA-4C20-B864-3C0EDA3EE20D}" dt="2021-07-02T07:15:38.868" v="6105" actId="1035"/>
          <ac:cxnSpMkLst>
            <pc:docMk/>
            <pc:sldMk cId="832101186" sldId="267"/>
            <ac:cxnSpMk id="113" creationId="{9F0ED9F8-2AEF-4052-A88F-96C8284302A3}"/>
          </ac:cxnSpMkLst>
        </pc:cxnChg>
        <pc:cxnChg chg="del mod">
          <ac:chgData name="Duncanson, Adam" userId="7f35d348-e279-410d-bc83-cf3452acfc6e" providerId="ADAL" clId="{46A7B129-86CA-4C20-B864-3C0EDA3EE20D}" dt="2021-07-02T07:04:35.658" v="5518" actId="478"/>
          <ac:cxnSpMkLst>
            <pc:docMk/>
            <pc:sldMk cId="832101186" sldId="267"/>
            <ac:cxnSpMk id="114" creationId="{4CC7DC1F-DA27-4BBC-B112-1DD93A869254}"/>
          </ac:cxnSpMkLst>
        </pc:cxnChg>
        <pc:cxnChg chg="del mod">
          <ac:chgData name="Duncanson, Adam" userId="7f35d348-e279-410d-bc83-cf3452acfc6e" providerId="ADAL" clId="{46A7B129-86CA-4C20-B864-3C0EDA3EE20D}" dt="2021-07-02T07:04:39.495" v="5521" actId="478"/>
          <ac:cxnSpMkLst>
            <pc:docMk/>
            <pc:sldMk cId="832101186" sldId="267"/>
            <ac:cxnSpMk id="124" creationId="{B48B55AF-6EBB-4125-90A2-1B1A59FAD831}"/>
          </ac:cxnSpMkLst>
        </pc:cxn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2T07:04:34.925" v="5517" actId="478"/>
          <ac:cxnSpMkLst>
            <pc:docMk/>
            <pc:sldMk cId="832101186" sldId="267"/>
            <ac:cxnSpMk id="157" creationId="{1BEEA3A4-17ED-4D6F-92E7-90F60FCB7F21}"/>
          </ac:cxnSpMkLst>
        </pc:cxnChg>
        <pc:cxnChg chg="del mod">
          <ac:chgData name="Duncanson, Adam" userId="7f35d348-e279-410d-bc83-cf3452acfc6e" providerId="ADAL" clId="{46A7B129-86CA-4C20-B864-3C0EDA3EE20D}" dt="2021-07-02T07:04:36.423" v="5519" actId="478"/>
          <ac:cxnSpMkLst>
            <pc:docMk/>
            <pc:sldMk cId="832101186" sldId="267"/>
            <ac:cxnSpMk id="167" creationId="{9D62F187-3112-4D39-9FC1-CF96ADD416BF}"/>
          </ac:cxnSpMkLst>
        </pc:cxnChg>
        <pc:cxnChg chg="mod">
          <ac:chgData name="Duncanson, Adam" userId="7f35d348-e279-410d-bc83-cf3452acfc6e" providerId="ADAL" clId="{46A7B129-86CA-4C20-B864-3C0EDA3EE20D}" dt="2021-07-02T07:05:40.933" v="5635" actId="1038"/>
          <ac:cxnSpMkLst>
            <pc:docMk/>
            <pc:sldMk cId="832101186" sldId="267"/>
            <ac:cxnSpMk id="184" creationId="{E1C3C5C7-E4F8-4ED5-9664-E3292C30B06D}"/>
          </ac:cxnSpMkLst>
        </pc:cxnChg>
      </pc:sldChg>
      <pc:sldChg chg="addSp delSp modSp add mod ord">
        <pc:chgData name="Duncanson, Adam" userId="7f35d348-e279-410d-bc83-cf3452acfc6e" providerId="ADAL" clId="{46A7B129-86CA-4C20-B864-3C0EDA3EE20D}" dt="2021-07-02T14:27:35.615" v="8366" actId="20577"/>
        <pc:sldMkLst>
          <pc:docMk/>
          <pc:sldMk cId="2579902536" sldId="268"/>
        </pc:sldMkLst>
        <pc:spChg chg="mod">
          <ac:chgData name="Duncanson, Adam" userId="7f35d348-e279-410d-bc83-cf3452acfc6e" providerId="ADAL" clId="{46A7B129-86CA-4C20-B864-3C0EDA3EE20D}" dt="2021-07-02T14:27:03.453" v="8352" actId="20577"/>
          <ac:spMkLst>
            <pc:docMk/>
            <pc:sldMk cId="2579902536" sldId="268"/>
            <ac:spMk id="2" creationId="{8CB1AB15-4668-41A8-9900-2D34860AAF00}"/>
          </ac:spMkLst>
        </pc:spChg>
        <pc:spChg chg="add mod">
          <ac:chgData name="Duncanson, Adam" userId="7f35d348-e279-410d-bc83-cf3452acfc6e" providerId="ADAL" clId="{46A7B129-86CA-4C20-B864-3C0EDA3EE20D}" dt="2021-07-02T07:19:05.877" v="6186" actId="20577"/>
          <ac:spMkLst>
            <pc:docMk/>
            <pc:sldMk cId="2579902536" sldId="268"/>
            <ac:spMk id="37" creationId="{6F7F1AB7-B0BB-42D1-9177-6E60B9C32579}"/>
          </ac:spMkLst>
        </pc:spChg>
        <pc:spChg chg="add mod">
          <ac:chgData name="Duncanson, Adam" userId="7f35d348-e279-410d-bc83-cf3452acfc6e" providerId="ADAL" clId="{46A7B129-86CA-4C20-B864-3C0EDA3EE20D}" dt="2021-07-02T07:19:14.199" v="6188" actId="1076"/>
          <ac:spMkLst>
            <pc:docMk/>
            <pc:sldMk cId="2579902536" sldId="268"/>
            <ac:spMk id="47" creationId="{E24C84FD-D7F6-42D6-AED5-56339C212F48}"/>
          </ac:spMkLst>
        </pc:spChg>
        <pc:spChg chg="mod">
          <ac:chgData name="Duncanson, Adam" userId="7f35d348-e279-410d-bc83-cf3452acfc6e" providerId="ADAL" clId="{46A7B129-86CA-4C20-B864-3C0EDA3EE20D}" dt="2021-07-02T07:21:19.031" v="6338"/>
          <ac:spMkLst>
            <pc:docMk/>
            <pc:sldMk cId="2579902536" sldId="268"/>
            <ac:spMk id="54" creationId="{E914378C-A060-41C2-88C7-D0BF1E6141F3}"/>
          </ac:spMkLst>
        </pc:spChg>
        <pc:spChg chg="add mod">
          <ac:chgData name="Duncanson, Adam" userId="7f35d348-e279-410d-bc83-cf3452acfc6e" providerId="ADAL" clId="{46A7B129-86CA-4C20-B864-3C0EDA3EE20D}" dt="2021-07-02T07:20:21.752" v="6198" actId="1076"/>
          <ac:spMkLst>
            <pc:docMk/>
            <pc:sldMk cId="2579902536" sldId="268"/>
            <ac:spMk id="55" creationId="{DE1EDD49-781C-4F37-A90E-7C40D4F796EA}"/>
          </ac:spMkLst>
        </pc:spChg>
        <pc:spChg chg="del">
          <ac:chgData name="Duncanson, Adam" userId="7f35d348-e279-410d-bc83-cf3452acfc6e" providerId="ADAL" clId="{46A7B129-86CA-4C20-B864-3C0EDA3EE20D}" dt="2021-07-02T07:17:40.062" v="6157" actId="478"/>
          <ac:spMkLst>
            <pc:docMk/>
            <pc:sldMk cId="2579902536" sldId="268"/>
            <ac:spMk id="56" creationId="{8F67CC43-F491-4E69-9269-E01B4B4E31C8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58" creationId="{5710E691-A4C8-44F8-B0FB-B524871E4DF6}"/>
          </ac:spMkLst>
        </pc:spChg>
        <pc:spChg chg="add mod">
          <ac:chgData name="Duncanson, Adam" userId="7f35d348-e279-410d-bc83-cf3452acfc6e" providerId="ADAL" clId="{46A7B129-86CA-4C20-B864-3C0EDA3EE20D}" dt="2021-07-02T07:25:49.786" v="6431" actId="164"/>
          <ac:spMkLst>
            <pc:docMk/>
            <pc:sldMk cId="2579902536" sldId="268"/>
            <ac:spMk id="59" creationId="{C70ECB92-3079-4227-A8BB-459D9E78C9E5}"/>
          </ac:spMkLst>
        </pc:spChg>
        <pc:spChg chg="add mod">
          <ac:chgData name="Duncanson, Adam" userId="7f35d348-e279-410d-bc83-cf3452acfc6e" providerId="ADAL" clId="{46A7B129-86CA-4C20-B864-3C0EDA3EE20D}" dt="2021-07-02T07:25:49.786" v="6431" actId="164"/>
          <ac:spMkLst>
            <pc:docMk/>
            <pc:sldMk cId="2579902536" sldId="268"/>
            <ac:spMk id="60" creationId="{470B6EF0-A5AF-4E5C-9312-B1BAC961256D}"/>
          </ac:spMkLst>
        </pc:spChg>
        <pc:spChg chg="mod">
          <ac:chgData name="Duncanson, Adam" userId="7f35d348-e279-410d-bc83-cf3452acfc6e" providerId="ADAL" clId="{46A7B129-86CA-4C20-B864-3C0EDA3EE20D}" dt="2021-07-02T07:17:17.265" v="6156" actId="20577"/>
          <ac:spMkLst>
            <pc:docMk/>
            <pc:sldMk cId="2579902536" sldId="268"/>
            <ac:spMk id="64" creationId="{4B51521C-6379-466B-B96C-F18219AD411E}"/>
          </ac:spMkLst>
        </pc:spChg>
        <pc:spChg chg="mod">
          <ac:chgData name="Duncanson, Adam" userId="7f35d348-e279-410d-bc83-cf3452acfc6e" providerId="ADAL" clId="{46A7B129-86CA-4C20-B864-3C0EDA3EE20D}" dt="2021-07-02T14:27:35.615" v="8366" actId="20577"/>
          <ac:spMkLst>
            <pc:docMk/>
            <pc:sldMk cId="2579902536" sldId="268"/>
            <ac:spMk id="68" creationId="{61880EB4-0356-4633-8C0B-87D5963235E7}"/>
          </ac:spMkLst>
        </pc:spChg>
        <pc:spChg chg="del">
          <ac:chgData name="Duncanson, Adam" userId="7f35d348-e279-410d-bc83-cf3452acfc6e" providerId="ADAL" clId="{46A7B129-86CA-4C20-B864-3C0EDA3EE20D}" dt="2021-07-02T07:20:03.372" v="6193" actId="478"/>
          <ac:spMkLst>
            <pc:docMk/>
            <pc:sldMk cId="2579902536" sldId="268"/>
            <ac:spMk id="121" creationId="{B96D8E23-67A1-4B9D-BA82-53DA9A82F91F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149" creationId="{699BB5E9-2354-46D8-8A15-D6587F2E39E3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150" creationId="{5CD50208-CEBF-41DD-A101-5F4997A406F6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152" creationId="{43B2D8E2-FF4F-4509-A496-83F0B0F0BD63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154" creationId="{A097BE53-2CB5-4848-A54C-95B673A99184}"/>
          </ac:spMkLst>
        </pc:spChg>
        <pc:spChg chg="mod">
          <ac:chgData name="Duncanson, Adam" userId="7f35d348-e279-410d-bc83-cf3452acfc6e" providerId="ADAL" clId="{46A7B129-86CA-4C20-B864-3C0EDA3EE20D}" dt="2021-07-02T07:20:56.849" v="6334" actId="1038"/>
          <ac:spMkLst>
            <pc:docMk/>
            <pc:sldMk cId="2579902536" sldId="268"/>
            <ac:spMk id="155" creationId="{A04B03F1-F1CD-4C62-A458-EF9D3BF8CDAF}"/>
          </ac:spMkLst>
        </pc:spChg>
        <pc:grpChg chg="add mod">
          <ac:chgData name="Duncanson, Adam" userId="7f35d348-e279-410d-bc83-cf3452acfc6e" providerId="ADAL" clId="{46A7B129-86CA-4C20-B864-3C0EDA3EE20D}" dt="2021-07-02T07:25:49.786" v="6431" actId="164"/>
          <ac:grpSpMkLst>
            <pc:docMk/>
            <pc:sldMk cId="2579902536" sldId="268"/>
            <ac:grpSpMk id="26" creationId="{B4F812F5-C949-4734-ABB1-B90BE18776B8}"/>
          </ac:grpSpMkLst>
        </pc:grpChg>
        <pc:picChg chg="mod">
          <ac:chgData name="Duncanson, Adam" userId="7f35d348-e279-410d-bc83-cf3452acfc6e" providerId="ADAL" clId="{46A7B129-86CA-4C20-B864-3C0EDA3EE20D}" dt="2021-07-02T07:25:49.786" v="6431" actId="164"/>
          <ac:picMkLst>
            <pc:docMk/>
            <pc:sldMk cId="2579902536" sldId="268"/>
            <ac:picMk id="24" creationId="{8A8D9D85-46D3-47D4-8AE7-E33C373DFBA4}"/>
          </ac:picMkLst>
        </pc:picChg>
        <pc:cxnChg chg="add mod">
          <ac:chgData name="Duncanson, Adam" userId="7f35d348-e279-410d-bc83-cf3452acfc6e" providerId="ADAL" clId="{46A7B129-86CA-4C20-B864-3C0EDA3EE20D}" dt="2021-07-02T07:18:41.629" v="6167" actId="14100"/>
          <ac:cxnSpMkLst>
            <pc:docMk/>
            <pc:sldMk cId="2579902536" sldId="268"/>
            <ac:cxnSpMk id="42" creationId="{C9B62EE1-1BAA-4618-9781-BBFEC23543A1}"/>
          </ac:cxnSpMkLst>
        </pc:cxnChg>
        <pc:cxnChg chg="del mod">
          <ac:chgData name="Duncanson, Adam" userId="7f35d348-e279-410d-bc83-cf3452acfc6e" providerId="ADAL" clId="{46A7B129-86CA-4C20-B864-3C0EDA3EE20D}" dt="2021-07-02T07:20:05.948" v="6195" actId="478"/>
          <ac:cxnSpMkLst>
            <pc:docMk/>
            <pc:sldMk cId="2579902536" sldId="268"/>
            <ac:cxnSpMk id="53" creationId="{FC50B95A-5400-4E29-9892-3E5E24A734D7}"/>
          </ac:cxnSpMkLst>
        </pc:cxnChg>
        <pc:cxnChg chg="mod">
          <ac:chgData name="Duncanson, Adam" userId="7f35d348-e279-410d-bc83-cf3452acfc6e" providerId="ADAL" clId="{46A7B129-86CA-4C20-B864-3C0EDA3EE20D}" dt="2021-07-02T07:21:03.384" v="6337" actId="1035"/>
          <ac:cxnSpMkLst>
            <pc:docMk/>
            <pc:sldMk cId="2579902536" sldId="268"/>
            <ac:cxnSpMk id="61" creationId="{EAA28BDC-7D26-4523-88EC-CB996DD8B9C3}"/>
          </ac:cxnSpMkLst>
        </pc:cxnChg>
        <pc:cxnChg chg="mod">
          <ac:chgData name="Duncanson, Adam" userId="7f35d348-e279-410d-bc83-cf3452acfc6e" providerId="ADAL" clId="{46A7B129-86CA-4C20-B864-3C0EDA3EE20D}" dt="2021-07-02T07:20:56.849" v="6334" actId="1038"/>
          <ac:cxnSpMkLst>
            <pc:docMk/>
            <pc:sldMk cId="2579902536" sldId="268"/>
            <ac:cxnSpMk id="71" creationId="{BE5FE607-7631-4A8E-9E76-8094FD19D67D}"/>
          </ac:cxnSpMkLst>
        </pc:cxnChg>
        <pc:cxnChg chg="mod">
          <ac:chgData name="Duncanson, Adam" userId="7f35d348-e279-410d-bc83-cf3452acfc6e" providerId="ADAL" clId="{46A7B129-86CA-4C20-B864-3C0EDA3EE20D}" dt="2021-07-02T07:18:30.381" v="6162" actId="14100"/>
          <ac:cxnSpMkLst>
            <pc:docMk/>
            <pc:sldMk cId="2579902536" sldId="268"/>
            <ac:cxnSpMk id="76" creationId="{E7B2B08E-C1B1-4849-9FD5-779182781DAB}"/>
          </ac:cxnSpMkLst>
        </pc:cxnChg>
        <pc:cxnChg chg="del mod">
          <ac:chgData name="Duncanson, Adam" userId="7f35d348-e279-410d-bc83-cf3452acfc6e" providerId="ADAL" clId="{46A7B129-86CA-4C20-B864-3C0EDA3EE20D}" dt="2021-07-02T07:20:04.744" v="6194" actId="478"/>
          <ac:cxnSpMkLst>
            <pc:docMk/>
            <pc:sldMk cId="2579902536" sldId="268"/>
            <ac:cxnSpMk id="83" creationId="{719B5B2F-C133-488D-85F5-959D1E3925D0}"/>
          </ac:cxnSpMkLst>
        </pc:cxnChg>
        <pc:cxnChg chg="mod">
          <ac:chgData name="Duncanson, Adam" userId="7f35d348-e279-410d-bc83-cf3452acfc6e" providerId="ADAL" clId="{46A7B129-86CA-4C20-B864-3C0EDA3EE20D}" dt="2021-07-02T07:20:56.849" v="6334" actId="1038"/>
          <ac:cxnSpMkLst>
            <pc:docMk/>
            <pc:sldMk cId="2579902536" sldId="268"/>
            <ac:cxnSpMk id="151" creationId="{B8471000-3047-4106-A9B9-8EFC07964B63}"/>
          </ac:cxnSpMkLst>
        </pc:cxnChg>
        <pc:cxnChg chg="mod">
          <ac:chgData name="Duncanson, Adam" userId="7f35d348-e279-410d-bc83-cf3452acfc6e" providerId="ADAL" clId="{46A7B129-86CA-4C20-B864-3C0EDA3EE20D}" dt="2021-07-02T07:20:56.849" v="6334" actId="1038"/>
          <ac:cxnSpMkLst>
            <pc:docMk/>
            <pc:sldMk cId="2579902536" sldId="268"/>
            <ac:cxnSpMk id="153" creationId="{CFBCCA39-8AAE-4F8C-91BA-330B2D39643E}"/>
          </ac:cxnSpMkLst>
        </pc:cxnChg>
        <pc:cxnChg chg="mod">
          <ac:chgData name="Duncanson, Adam" userId="7f35d348-e279-410d-bc83-cf3452acfc6e" providerId="ADAL" clId="{46A7B129-86CA-4C20-B864-3C0EDA3EE20D}" dt="2021-07-02T07:20:56.849" v="6334" actId="1038"/>
          <ac:cxnSpMkLst>
            <pc:docMk/>
            <pc:sldMk cId="2579902536" sldId="268"/>
            <ac:cxnSpMk id="184" creationId="{E1C3C5C7-E4F8-4ED5-9664-E3292C30B06D}"/>
          </ac:cxnSpMkLst>
        </pc:cxnChg>
      </pc:sldChg>
      <pc:sldChg chg="delSp modSp add del mod setBg delDesignElem">
        <pc:chgData name="Duncanson, Adam" userId="7f35d348-e279-410d-bc83-cf3452acfc6e" providerId="ADAL" clId="{46A7B129-86CA-4C20-B864-3C0EDA3EE20D}" dt="2021-07-02T07:27:23.718" v="6473" actId="2696"/>
        <pc:sldMkLst>
          <pc:docMk/>
          <pc:sldMk cId="1146070384" sldId="269"/>
        </pc:sldMkLst>
        <pc:spChg chg="mod">
          <ac:chgData name="Duncanson, Adam" userId="7f35d348-e279-410d-bc83-cf3452acfc6e" providerId="ADAL" clId="{46A7B129-86CA-4C20-B864-3C0EDA3EE20D}" dt="2021-07-02T07:26:40.539" v="6467" actId="20577"/>
          <ac:spMkLst>
            <pc:docMk/>
            <pc:sldMk cId="1146070384" sldId="269"/>
            <ac:spMk id="2" creationId="{8CB1AB15-4668-41A8-9900-2D34860AAF00}"/>
          </ac:spMkLst>
        </pc:spChg>
        <pc:spChg chg="del">
          <ac:chgData name="Duncanson, Adam" userId="7f35d348-e279-410d-bc83-cf3452acfc6e" providerId="ADAL" clId="{46A7B129-86CA-4C20-B864-3C0EDA3EE20D}" dt="2021-07-02T07:25:33.155" v="6428"/>
          <ac:spMkLst>
            <pc:docMk/>
            <pc:sldMk cId="1146070384" sldId="269"/>
            <ac:spMk id="10" creationId="{488333BA-AE6E-427A-9B16-A39C8073F4EB}"/>
          </ac:spMkLst>
        </pc:spChg>
        <pc:spChg chg="del">
          <ac:chgData name="Duncanson, Adam" userId="7f35d348-e279-410d-bc83-cf3452acfc6e" providerId="ADAL" clId="{46A7B129-86CA-4C20-B864-3C0EDA3EE20D}" dt="2021-07-02T07:25:33.155" v="6428"/>
          <ac:spMkLst>
            <pc:docMk/>
            <pc:sldMk cId="1146070384" sldId="269"/>
            <ac:spMk id="12" creationId="{F98ED85F-DCEE-4B50-802E-71A6E3E12B04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37" creationId="{6F7F1AB7-B0BB-42D1-9177-6E60B9C32579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41" creationId="{19114359-2785-4E1B-827C-315BFFAA4C86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47" creationId="{E24C84FD-D7F6-42D6-AED5-56339C212F48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54" creationId="{E914378C-A060-41C2-88C7-D0BF1E6141F3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55" creationId="{DE1EDD49-781C-4F37-A90E-7C40D4F796EA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57" creationId="{7618D0BE-6173-4B4E-B274-972304AC6B39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58" creationId="{5710E691-A4C8-44F8-B0FB-B524871E4DF6}"/>
          </ac:spMkLst>
        </pc:spChg>
        <pc:spChg chg="del">
          <ac:chgData name="Duncanson, Adam" userId="7f35d348-e279-410d-bc83-cf3452acfc6e" providerId="ADAL" clId="{46A7B129-86CA-4C20-B864-3C0EDA3EE20D}" dt="2021-07-02T07:25:54.699" v="6432" actId="478"/>
          <ac:spMkLst>
            <pc:docMk/>
            <pc:sldMk cId="1146070384" sldId="269"/>
            <ac:spMk id="59" creationId="{C70ECB92-3079-4227-A8BB-459D9E78C9E5}"/>
          </ac:spMkLst>
        </pc:spChg>
        <pc:spChg chg="del">
          <ac:chgData name="Duncanson, Adam" userId="7f35d348-e279-410d-bc83-cf3452acfc6e" providerId="ADAL" clId="{46A7B129-86CA-4C20-B864-3C0EDA3EE20D}" dt="2021-07-02T07:25:54.699" v="6432" actId="478"/>
          <ac:spMkLst>
            <pc:docMk/>
            <pc:sldMk cId="1146070384" sldId="269"/>
            <ac:spMk id="60" creationId="{470B6EF0-A5AF-4E5C-9312-B1BAC961256D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64" creationId="{4B51521C-6379-466B-B96C-F18219AD411E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67" creationId="{EC79F11A-A2D7-412E-A2E8-9122D9AE666D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68" creationId="{61880EB4-0356-4633-8C0B-87D5963235E7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74" creationId="{056F17D2-CB49-44F2-902B-E5BD85E67FEC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80" creationId="{E6937345-8593-46A2-920A-17856DD79D20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87" creationId="{DC09A111-7CBE-42A0-A732-8944A4053718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149" creationId="{699BB5E9-2354-46D8-8A15-D6587F2E39E3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150" creationId="{5CD50208-CEBF-41DD-A101-5F4997A406F6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152" creationId="{43B2D8E2-FF4F-4509-A496-83F0B0F0BD63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154" creationId="{A097BE53-2CB5-4848-A54C-95B673A99184}"/>
          </ac:spMkLst>
        </pc:spChg>
        <pc:spChg chg="del">
          <ac:chgData name="Duncanson, Adam" userId="7f35d348-e279-410d-bc83-cf3452acfc6e" providerId="ADAL" clId="{46A7B129-86CA-4C20-B864-3C0EDA3EE20D}" dt="2021-07-02T07:25:40.169" v="6429" actId="478"/>
          <ac:spMkLst>
            <pc:docMk/>
            <pc:sldMk cId="1146070384" sldId="269"/>
            <ac:spMk id="155" creationId="{A04B03F1-F1CD-4C62-A458-EF9D3BF8CDAF}"/>
          </ac:spMkLst>
        </pc:spChg>
        <pc:picChg chg="del">
          <ac:chgData name="Duncanson, Adam" userId="7f35d348-e279-410d-bc83-cf3452acfc6e" providerId="ADAL" clId="{46A7B129-86CA-4C20-B864-3C0EDA3EE20D}" dt="2021-07-02T07:25:43.810" v="6430" actId="478"/>
          <ac:picMkLst>
            <pc:docMk/>
            <pc:sldMk cId="1146070384" sldId="269"/>
            <ac:picMk id="24" creationId="{8A8D9D85-46D3-47D4-8AE7-E33C373DFBA4}"/>
          </ac:picMkLst>
        </pc:picChg>
        <pc:picChg chg="del">
          <ac:chgData name="Duncanson, Adam" userId="7f35d348-e279-410d-bc83-cf3452acfc6e" providerId="ADAL" clId="{46A7B129-86CA-4C20-B864-3C0EDA3EE20D}" dt="2021-07-02T07:25:40.169" v="6429" actId="478"/>
          <ac:picMkLst>
            <pc:docMk/>
            <pc:sldMk cId="1146070384" sldId="269"/>
            <ac:picMk id="69" creationId="{C335C979-F741-44D4-9987-FF40713EB21D}"/>
          </ac:picMkLst>
        </pc:pic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42" creationId="{C9B62EE1-1BAA-4618-9781-BBFEC23543A1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61" creationId="{EAA28BDC-7D26-4523-88EC-CB996DD8B9C3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71" creationId="{BE5FE607-7631-4A8E-9E76-8094FD19D67D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72" creationId="{CE930C38-460F-45BF-935B-061E4A5A5742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75" creationId="{890E6EF8-89AE-496C-966C-7EF13F711D18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76" creationId="{E7B2B08E-C1B1-4849-9FD5-779182781DAB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113" creationId="{9F0ED9F8-2AEF-4052-A88F-96C8284302A3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151" creationId="{B8471000-3047-4106-A9B9-8EFC07964B63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2T07:25:40.169" v="6429" actId="478"/>
          <ac:cxnSpMkLst>
            <pc:docMk/>
            <pc:sldMk cId="1146070384" sldId="269"/>
            <ac:cxnSpMk id="184" creationId="{E1C3C5C7-E4F8-4ED5-9664-E3292C30B06D}"/>
          </ac:cxnSpMkLst>
        </pc:cxnChg>
      </pc:sldChg>
      <pc:sldChg chg="modSp add del mod">
        <pc:chgData name="Duncanson, Adam" userId="7f35d348-e279-410d-bc83-cf3452acfc6e" providerId="ADAL" clId="{46A7B129-86CA-4C20-B864-3C0EDA3EE20D}" dt="2021-07-02T07:27:33.777" v="6476" actId="2696"/>
        <pc:sldMkLst>
          <pc:docMk/>
          <pc:sldMk cId="1759198388" sldId="270"/>
        </pc:sldMkLst>
        <pc:spChg chg="mod">
          <ac:chgData name="Duncanson, Adam" userId="7f35d348-e279-410d-bc83-cf3452acfc6e" providerId="ADAL" clId="{46A7B129-86CA-4C20-B864-3C0EDA3EE20D}" dt="2021-07-02T07:27:27.167" v="6474" actId="21"/>
          <ac:spMkLst>
            <pc:docMk/>
            <pc:sldMk cId="1759198388" sldId="270"/>
            <ac:spMk id="2" creationId="{8CB1AB15-4668-41A8-9900-2D34860AAF00}"/>
          </ac:spMkLst>
        </pc:spChg>
      </pc:sldChg>
      <pc:sldChg chg="addSp delSp modSp add mod">
        <pc:chgData name="Duncanson, Adam" userId="7f35d348-e279-410d-bc83-cf3452acfc6e" providerId="ADAL" clId="{46A7B129-86CA-4C20-B864-3C0EDA3EE20D}" dt="2021-07-02T12:58:43.572" v="7336" actId="20577"/>
        <pc:sldMkLst>
          <pc:docMk/>
          <pc:sldMk cId="2336364047" sldId="271"/>
        </pc:sldMkLst>
        <pc:spChg chg="mod">
          <ac:chgData name="Duncanson, Adam" userId="7f35d348-e279-410d-bc83-cf3452acfc6e" providerId="ADAL" clId="{46A7B129-86CA-4C20-B864-3C0EDA3EE20D}" dt="2021-07-02T07:27:18.231" v="6471"/>
          <ac:spMkLst>
            <pc:docMk/>
            <pc:sldMk cId="2336364047" sldId="271"/>
            <ac:spMk id="2" creationId="{8CB1AB15-4668-41A8-9900-2D34860AAF00}"/>
          </ac:spMkLst>
        </pc:spChg>
        <pc:spChg chg="add mod">
          <ac:chgData name="Duncanson, Adam" userId="7f35d348-e279-410d-bc83-cf3452acfc6e" providerId="ADAL" clId="{46A7B129-86CA-4C20-B864-3C0EDA3EE20D}" dt="2021-07-02T07:29:00.741" v="6522" actId="14100"/>
          <ac:spMkLst>
            <pc:docMk/>
            <pc:sldMk cId="2336364047" sldId="271"/>
            <ac:spMk id="9" creationId="{F6DE36B8-E097-4412-B5A2-1B53B2860471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37" creationId="{6F7F1AB7-B0BB-42D1-9177-6E60B9C32579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41" creationId="{19114359-2785-4E1B-827C-315BFFAA4C86}"/>
          </ac:spMkLst>
        </pc:spChg>
        <pc:spChg chg="add mod">
          <ac:chgData name="Duncanson, Adam" userId="7f35d348-e279-410d-bc83-cf3452acfc6e" providerId="ADAL" clId="{46A7B129-86CA-4C20-B864-3C0EDA3EE20D}" dt="2021-07-02T07:29:13.773" v="6530" actId="20577"/>
          <ac:spMkLst>
            <pc:docMk/>
            <pc:sldMk cId="2336364047" sldId="271"/>
            <ac:spMk id="46" creationId="{4C6E3FD0-E98F-4074-9D69-0D3DC821CA67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47" creationId="{E24C84FD-D7F6-42D6-AED5-56339C212F48}"/>
          </ac:spMkLst>
        </pc:spChg>
        <pc:spChg chg="add mod">
          <ac:chgData name="Duncanson, Adam" userId="7f35d348-e279-410d-bc83-cf3452acfc6e" providerId="ADAL" clId="{46A7B129-86CA-4C20-B864-3C0EDA3EE20D}" dt="2021-07-02T07:29:28.346" v="6543" actId="20577"/>
          <ac:spMkLst>
            <pc:docMk/>
            <pc:sldMk cId="2336364047" sldId="271"/>
            <ac:spMk id="48" creationId="{5CC26C58-2E87-4973-852A-A3F5DAFD9F71}"/>
          </ac:spMkLst>
        </pc:spChg>
        <pc:spChg chg="add mod">
          <ac:chgData name="Duncanson, Adam" userId="7f35d348-e279-410d-bc83-cf3452acfc6e" providerId="ADAL" clId="{46A7B129-86CA-4C20-B864-3C0EDA3EE20D}" dt="2021-07-02T07:29:56.736" v="6553" actId="20577"/>
          <ac:spMkLst>
            <pc:docMk/>
            <pc:sldMk cId="2336364047" sldId="271"/>
            <ac:spMk id="49" creationId="{304EC381-90C9-4777-9516-A5942CF9F5EA}"/>
          </ac:spMkLst>
        </pc:spChg>
        <pc:spChg chg="add mod">
          <ac:chgData name="Duncanson, Adam" userId="7f35d348-e279-410d-bc83-cf3452acfc6e" providerId="ADAL" clId="{46A7B129-86CA-4C20-B864-3C0EDA3EE20D}" dt="2021-07-02T12:39:56.089" v="6734" actId="20577"/>
          <ac:spMkLst>
            <pc:docMk/>
            <pc:sldMk cId="2336364047" sldId="271"/>
            <ac:spMk id="50" creationId="{523E0E2A-A69E-42B4-9C2F-D1883C24ED78}"/>
          </ac:spMkLst>
        </pc:spChg>
        <pc:spChg chg="add mod">
          <ac:chgData name="Duncanson, Adam" userId="7f35d348-e279-410d-bc83-cf3452acfc6e" providerId="ADAL" clId="{46A7B129-86CA-4C20-B864-3C0EDA3EE20D}" dt="2021-07-02T12:44:09.132" v="6830" actId="1076"/>
          <ac:spMkLst>
            <pc:docMk/>
            <pc:sldMk cId="2336364047" sldId="271"/>
            <ac:spMk id="51" creationId="{C5425A52-9632-4B60-9B51-1C5D6A27713A}"/>
          </ac:spMkLst>
        </pc:spChg>
        <pc:spChg chg="add mod">
          <ac:chgData name="Duncanson, Adam" userId="7f35d348-e279-410d-bc83-cf3452acfc6e" providerId="ADAL" clId="{46A7B129-86CA-4C20-B864-3C0EDA3EE20D}" dt="2021-07-02T12:47:29.078" v="6931"/>
          <ac:spMkLst>
            <pc:docMk/>
            <pc:sldMk cId="2336364047" sldId="271"/>
            <ac:spMk id="52" creationId="{AC241D19-3C17-487C-9204-F5496630DB22}"/>
          </ac:spMkLst>
        </pc:spChg>
        <pc:spChg chg="add mod">
          <ac:chgData name="Duncanson, Adam" userId="7f35d348-e279-410d-bc83-cf3452acfc6e" providerId="ADAL" clId="{46A7B129-86CA-4C20-B864-3C0EDA3EE20D}" dt="2021-07-02T12:48:04.209" v="6970" actId="20577"/>
          <ac:spMkLst>
            <pc:docMk/>
            <pc:sldMk cId="2336364047" sldId="271"/>
            <ac:spMk id="53" creationId="{D83B5BC1-EDD7-4CF7-B33D-7ECD0394FB38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54" creationId="{E914378C-A060-41C2-88C7-D0BF1E6141F3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55" creationId="{DE1EDD49-781C-4F37-A90E-7C40D4F796EA}"/>
          </ac:spMkLst>
        </pc:spChg>
        <pc:spChg chg="add mod">
          <ac:chgData name="Duncanson, Adam" userId="7f35d348-e279-410d-bc83-cf3452acfc6e" providerId="ADAL" clId="{46A7B129-86CA-4C20-B864-3C0EDA3EE20D}" dt="2021-07-02T12:52:14.271" v="7114" actId="20577"/>
          <ac:spMkLst>
            <pc:docMk/>
            <pc:sldMk cId="2336364047" sldId="271"/>
            <ac:spMk id="56" creationId="{04869746-C2A9-41AC-B13B-53E0EFFBB8E3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57" creationId="{7618D0BE-6173-4B4E-B274-972304AC6B39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58" creationId="{5710E691-A4C8-44F8-B0FB-B524871E4DF6}"/>
          </ac:spMkLst>
        </pc:spChg>
        <pc:spChg chg="add mod">
          <ac:chgData name="Duncanson, Adam" userId="7f35d348-e279-410d-bc83-cf3452acfc6e" providerId="ADAL" clId="{46A7B129-86CA-4C20-B864-3C0EDA3EE20D}" dt="2021-07-02T12:52:57.577" v="7153" actId="20577"/>
          <ac:spMkLst>
            <pc:docMk/>
            <pc:sldMk cId="2336364047" sldId="271"/>
            <ac:spMk id="62" creationId="{C972F73E-A413-4A19-8F0E-D56B2A592069}"/>
          </ac:spMkLst>
        </pc:spChg>
        <pc:spChg chg="add mod">
          <ac:chgData name="Duncanson, Adam" userId="7f35d348-e279-410d-bc83-cf3452acfc6e" providerId="ADAL" clId="{46A7B129-86CA-4C20-B864-3C0EDA3EE20D}" dt="2021-07-02T12:55:26.910" v="7262" actId="20577"/>
          <ac:spMkLst>
            <pc:docMk/>
            <pc:sldMk cId="2336364047" sldId="271"/>
            <ac:spMk id="63" creationId="{16C5CFA8-6784-4021-BFE4-6C967788E835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64" creationId="{4B51521C-6379-466B-B96C-F18219AD411E}"/>
          </ac:spMkLst>
        </pc:spChg>
        <pc:spChg chg="add mod">
          <ac:chgData name="Duncanson, Adam" userId="7f35d348-e279-410d-bc83-cf3452acfc6e" providerId="ADAL" clId="{46A7B129-86CA-4C20-B864-3C0EDA3EE20D}" dt="2021-07-02T12:58:43.572" v="7336" actId="20577"/>
          <ac:spMkLst>
            <pc:docMk/>
            <pc:sldMk cId="2336364047" sldId="271"/>
            <ac:spMk id="65" creationId="{7BE7CE46-20AE-4AB1-A89D-043A9210E8AC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67" creationId="{EC79F11A-A2D7-412E-A2E8-9122D9AE666D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68" creationId="{61880EB4-0356-4633-8C0B-87D5963235E7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74" creationId="{056F17D2-CB49-44F2-902B-E5BD85E67FEC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80" creationId="{E6937345-8593-46A2-920A-17856DD79D20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87" creationId="{DC09A111-7CBE-42A0-A732-8944A4053718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149" creationId="{699BB5E9-2354-46D8-8A15-D6587F2E39E3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150" creationId="{5CD50208-CEBF-41DD-A101-5F4997A406F6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152" creationId="{43B2D8E2-FF4F-4509-A496-83F0B0F0BD63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154" creationId="{A097BE53-2CB5-4848-A54C-95B673A99184}"/>
          </ac:spMkLst>
        </pc:spChg>
        <pc:spChg chg="del">
          <ac:chgData name="Duncanson, Adam" userId="7f35d348-e279-410d-bc83-cf3452acfc6e" providerId="ADAL" clId="{46A7B129-86CA-4C20-B864-3C0EDA3EE20D}" dt="2021-07-02T07:27:07.894" v="6470" actId="478"/>
          <ac:spMkLst>
            <pc:docMk/>
            <pc:sldMk cId="2336364047" sldId="271"/>
            <ac:spMk id="155" creationId="{A04B03F1-F1CD-4C62-A458-EF9D3BF8CDAF}"/>
          </ac:spMkLst>
        </pc:spChg>
        <pc:grpChg chg="del">
          <ac:chgData name="Duncanson, Adam" userId="7f35d348-e279-410d-bc83-cf3452acfc6e" providerId="ADAL" clId="{46A7B129-86CA-4C20-B864-3C0EDA3EE20D}" dt="2021-07-02T07:27:03.122" v="6469" actId="478"/>
          <ac:grpSpMkLst>
            <pc:docMk/>
            <pc:sldMk cId="2336364047" sldId="271"/>
            <ac:grpSpMk id="26" creationId="{B4F812F5-C949-4734-ABB1-B90BE18776B8}"/>
          </ac:grpSpMkLst>
        </pc:grpChg>
        <pc:picChg chg="del">
          <ac:chgData name="Duncanson, Adam" userId="7f35d348-e279-410d-bc83-cf3452acfc6e" providerId="ADAL" clId="{46A7B129-86CA-4C20-B864-3C0EDA3EE20D}" dt="2021-07-02T07:27:07.894" v="6470" actId="478"/>
          <ac:picMkLst>
            <pc:docMk/>
            <pc:sldMk cId="2336364047" sldId="271"/>
            <ac:picMk id="69" creationId="{C335C979-F741-44D4-9987-FF40713EB21D}"/>
          </ac:picMkLst>
        </pc:picChg>
        <pc:cxnChg chg="add mod">
          <ac:chgData name="Duncanson, Adam" userId="7f35d348-e279-410d-bc83-cf3452acfc6e" providerId="ADAL" clId="{46A7B129-86CA-4C20-B864-3C0EDA3EE20D}" dt="2021-07-02T07:27:57.739" v="6479" actId="1582"/>
          <ac:cxnSpMkLst>
            <pc:docMk/>
            <pc:sldMk cId="2336364047" sldId="271"/>
            <ac:cxnSpMk id="6" creationId="{94CA0E43-25C1-4D41-AF2B-70AFFC4C2134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42" creationId="{C9B62EE1-1BAA-4618-9781-BBFEC23543A1}"/>
          </ac:cxnSpMkLst>
        </pc:cxnChg>
        <pc:cxnChg chg="add mod">
          <ac:chgData name="Duncanson, Adam" userId="7f35d348-e279-410d-bc83-cf3452acfc6e" providerId="ADAL" clId="{46A7B129-86CA-4C20-B864-3C0EDA3EE20D}" dt="2021-07-02T07:28:27.020" v="6505" actId="1037"/>
          <ac:cxnSpMkLst>
            <pc:docMk/>
            <pc:sldMk cId="2336364047" sldId="271"/>
            <ac:cxnSpMk id="43" creationId="{C97D8273-86D6-4C73-9B68-227A2F97AC22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61" creationId="{EAA28BDC-7D26-4523-88EC-CB996DD8B9C3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71" creationId="{BE5FE607-7631-4A8E-9E76-8094FD19D67D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72" creationId="{CE930C38-460F-45BF-935B-061E4A5A5742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75" creationId="{890E6EF8-89AE-496C-966C-7EF13F711D18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76" creationId="{E7B2B08E-C1B1-4849-9FD5-779182781DAB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113" creationId="{9F0ED9F8-2AEF-4052-A88F-96C8284302A3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151" creationId="{B8471000-3047-4106-A9B9-8EFC07964B63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153" creationId="{CFBCCA39-8AAE-4F8C-91BA-330B2D39643E}"/>
          </ac:cxnSpMkLst>
        </pc:cxnChg>
        <pc:cxnChg chg="del mod">
          <ac:chgData name="Duncanson, Adam" userId="7f35d348-e279-410d-bc83-cf3452acfc6e" providerId="ADAL" clId="{46A7B129-86CA-4C20-B864-3C0EDA3EE20D}" dt="2021-07-02T07:27:07.894" v="6470" actId="478"/>
          <ac:cxnSpMkLst>
            <pc:docMk/>
            <pc:sldMk cId="2336364047" sldId="271"/>
            <ac:cxnSpMk id="184" creationId="{E1C3C5C7-E4F8-4ED5-9664-E3292C30B06D}"/>
          </ac:cxnSpMkLst>
        </pc:cxnChg>
      </pc:sldChg>
      <pc:sldChg chg="addSp modSp add mod">
        <pc:chgData name="Duncanson, Adam" userId="7f35d348-e279-410d-bc83-cf3452acfc6e" providerId="ADAL" clId="{46A7B129-86CA-4C20-B864-3C0EDA3EE20D}" dt="2021-07-02T14:19:05.549" v="8341" actId="1035"/>
        <pc:sldMkLst>
          <pc:docMk/>
          <pc:sldMk cId="2259339640" sldId="272"/>
        </pc:sldMkLst>
        <pc:spChg chg="mod">
          <ac:chgData name="Duncanson, Adam" userId="7f35d348-e279-410d-bc83-cf3452acfc6e" providerId="ADAL" clId="{46A7B129-86CA-4C20-B864-3C0EDA3EE20D}" dt="2021-07-02T07:27:30.785" v="6475"/>
          <ac:spMkLst>
            <pc:docMk/>
            <pc:sldMk cId="2259339640" sldId="272"/>
            <ac:spMk id="2" creationId="{8CB1AB15-4668-41A8-9900-2D34860AAF00}"/>
          </ac:spMkLst>
        </pc:spChg>
        <pc:spChg chg="add mod">
          <ac:chgData name="Duncanson, Adam" userId="7f35d348-e279-410d-bc83-cf3452acfc6e" providerId="ADAL" clId="{46A7B129-86CA-4C20-B864-3C0EDA3EE20D}" dt="2021-07-02T14:19:05.549" v="8341" actId="1035"/>
          <ac:spMkLst>
            <pc:docMk/>
            <pc:sldMk cId="2259339640" sldId="272"/>
            <ac:spMk id="3" creationId="{A60FE790-2ADD-4CC4-8DDC-5E1035AA3A4C}"/>
          </ac:spMkLst>
        </pc:spChg>
      </pc:sldChg>
      <pc:sldChg chg="modSp add mod">
        <pc:chgData name="Duncanson, Adam" userId="7f35d348-e279-410d-bc83-cf3452acfc6e" providerId="ADAL" clId="{46A7B129-86CA-4C20-B864-3C0EDA3EE20D}" dt="2021-07-02T13:14:14.353" v="8132" actId="6549"/>
        <pc:sldMkLst>
          <pc:docMk/>
          <pc:sldMk cId="2382170339" sldId="273"/>
        </pc:sldMkLst>
        <pc:spChg chg="mod">
          <ac:chgData name="Duncanson, Adam" userId="7f35d348-e279-410d-bc83-cf3452acfc6e" providerId="ADAL" clId="{46A7B129-86CA-4C20-B864-3C0EDA3EE20D}" dt="2021-07-02T13:08:02.877" v="8025" actId="20577"/>
          <ac:spMkLst>
            <pc:docMk/>
            <pc:sldMk cId="2382170339" sldId="273"/>
            <ac:spMk id="2" creationId="{8CB1AB15-4668-41A8-9900-2D34860AAF00}"/>
          </ac:spMkLst>
        </pc:spChg>
        <pc:spChg chg="mod">
          <ac:chgData name="Duncanson, Adam" userId="7f35d348-e279-410d-bc83-cf3452acfc6e" providerId="ADAL" clId="{46A7B129-86CA-4C20-B864-3C0EDA3EE20D}" dt="2021-07-02T13:14:14.353" v="8132" actId="6549"/>
          <ac:spMkLst>
            <pc:docMk/>
            <pc:sldMk cId="2382170339" sldId="273"/>
            <ac:spMk id="3" creationId="{A60FE790-2ADD-4CC4-8DDC-5E1035AA3A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CED3E-CF62-4960-9783-DD7BD29D4ECF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EFC-AD63-4F63-B486-F0A33AD25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8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1654-8ED2-4C8D-9AB7-EB05FA2CE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C0A33-2614-4183-B593-6049F9AF6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AC54-348B-4A1E-B8DD-7ACC9AB1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21D0-6FB4-46AB-8C88-E1ADE9F9F4C3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A3F0-B7D7-423B-82C0-2C14E20E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9455-2B3E-44F6-8351-01B2FC7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FF40-CF52-4EED-96B8-FCEFF64F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6C695-2ECA-4DAA-B863-16A142C9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84D4-5EFD-46FF-AC48-31B365F5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522E-B680-4C4B-9EE6-05F3CD27F4DF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924F-764C-4052-8095-E7473731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30F5-D3BB-4B31-84B9-5113181F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88116-2719-4C4F-BA01-744FDB33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3ADB-65CD-4AFD-9F3A-54DF4E98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BF28-4BA4-45BA-86B2-B5DE93E4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5C4-E70A-42FF-A152-627138B869AA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2465C-138C-4F9E-AA76-5E540068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17D8-8012-491F-A476-6F998C5A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5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8096-D811-4F38-B5C8-E0FCC20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983D-DAA8-4596-8513-FBF661C7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D4CA-4A97-4FA1-ADB0-692163D1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F10C-A691-40A7-B6B0-65AE19A6C28A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92B7-9521-453A-8221-0DE4B62A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6249-7461-4B74-A099-29DD117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C89E-37AC-4020-AC08-26F5107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9C5E-DD45-4326-9CB8-37B1DF90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A9B-CB70-4D4A-BD7B-62C049B3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034D-5A93-4CB8-B16A-62A80EADF99D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E934-0160-409E-B901-FC4C7DAE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E149-63A0-48C1-890E-A3213DC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4BFA-ACAC-4C9D-8453-A3E90E74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14EF-2053-499B-8A9A-11370D9A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2C52-08AC-44AC-BDC6-03AB3CBF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734A-677A-4522-9F53-18C9B5BE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461A-31BE-4493-9DD3-E3A266A5823E}" type="datetime1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0E7F-E637-43E1-B7C5-A525A10F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8450-C9E2-42FE-AE81-1947E167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20B-D1ED-4D21-83B5-5A26E474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C2A5-4EF7-4341-863C-D8661D6A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5008-B96C-460F-B464-C1275521A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76FC1-AD69-4F2A-AAF3-70755054C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CECE3-A485-4E38-A887-4B39CCC1F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B3C04-ACBE-48C4-BF39-CCE1BFC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BB26-4C34-4D0A-A1D8-2F1D2F86CDBA}" type="datetime1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B69B-790C-4103-AF64-0FFBB6CB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18B5F-2EB0-4539-8D5E-C0272F2D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9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731A-E073-446B-9986-850F6AB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B5463-9AD3-4CF9-9434-DE4EAE8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2AAA-4666-4691-8D2F-D71CF7ADE049}" type="datetime1">
              <a:rPr lang="en-GB" smtClean="0"/>
              <a:t>02/07/2021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47987-E2D5-4D86-AFAF-065102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6A7D-7BDA-4EDA-817E-D9411DAB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6D57B-BD84-4EB1-B254-C13DCDE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DF16-D202-4320-A419-4322F85C3096}" type="datetime1">
              <a:rPr lang="en-GB" smtClean="0"/>
              <a:t>02/07/2021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25592-6EDF-4C8F-B28B-A06A5BE0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1542-6DEE-4A34-8677-1E6FC5D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218-79A1-4C4B-A531-C8A2385C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B41D-1168-4D0C-9A3E-ECA6B4C6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CBC82-9ECB-4AE1-B349-AAFBF0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C423-1511-4DA4-A3D2-CB26B07E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A57E-891C-4600-8A03-1FFB6CC027BB}" type="datetime1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F2B8-4CF4-456C-940C-FD83E4BA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EA32-1FAB-485B-8048-A42B1AD3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597C-E71F-42C8-9CAC-1A6E58D3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4D037-F793-4E68-A972-2BDA277DA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FE81E-0ADC-4F16-BED0-DC28A5D4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7761-3EBA-46D4-B984-24869F61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C00F-9C43-450A-9682-FEBBAFDF9012}" type="datetime1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B08E-9972-40DA-A7C4-3D0C3F9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Adam Duncanson CETM67 Assignment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DB48C-D91F-4A9E-AAA5-67E9D9A0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17085-1544-42BD-8E0B-6F2D0386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6361-2450-49A2-B007-3C40640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EC72-B9A1-45FC-B537-3BE345FF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3FB9-F2C3-47D0-92B3-63D21E6E7EC1}" type="datetime1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90-472F-409C-81DD-4C667719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Adam Duncanson CETM67 Assignment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96FD-98F5-4394-85A4-308EA1FE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F4BD-071B-438C-90B4-37D5D1652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6F782-CC06-4BF1-9B00-8738CC3D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CETM67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205F4-8DE1-4D4E-B7E0-2979F7D6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GB" dirty="0"/>
              <a:t>Loan microservice and letter generation replica</a:t>
            </a:r>
          </a:p>
          <a:p>
            <a:r>
              <a:rPr lang="en-GB" dirty="0"/>
              <a:t>Adam Duncanson</a:t>
            </a:r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964A8-E77F-46A7-B535-20682D8B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bg1"/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57552-ADD9-4DE9-A22A-3E056A43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1203569"/>
            <a:ext cx="5164266" cy="4553976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/reprint-letter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110245" y="1931514"/>
            <a:ext cx="1282799" cy="45157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</a:t>
            </a:r>
            <a:r>
              <a:rPr lang="en-GB" sz="800" dirty="0" err="1"/>
              <a:t>reprintLetter</a:t>
            </a:r>
            <a:r>
              <a:rPr lang="en-GB" sz="80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260107" y="2523630"/>
            <a:ext cx="985959" cy="575169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829409" y="1905958"/>
            <a:ext cx="985959" cy="3842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1262539"/>
            <a:ext cx="438073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8751645" y="984063"/>
            <a:ext cx="1582" cy="9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>
            <a:off x="8751645" y="2383093"/>
            <a:ext cx="1442" cy="14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8" idx="3"/>
          </p:cNvCxnSpPr>
          <p:nvPr/>
        </p:nvCxnSpPr>
        <p:spPr>
          <a:xfrm rot="10800000">
            <a:off x="7515135" y="2385653"/>
            <a:ext cx="744973" cy="425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856800" y="2606504"/>
            <a:ext cx="418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390130" y="1866159"/>
            <a:ext cx="485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33" idx="0"/>
          </p:cNvCxnSpPr>
          <p:nvPr/>
        </p:nvCxnSpPr>
        <p:spPr>
          <a:xfrm rot="5400000">
            <a:off x="8634603" y="3216731"/>
            <a:ext cx="236416" cy="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8679836" y="3076986"/>
            <a:ext cx="466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529175" y="2098067"/>
            <a:ext cx="985959" cy="5751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Detail how to close loan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9246066" y="2098068"/>
            <a:ext cx="583343" cy="713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8205816" y="4488979"/>
            <a:ext cx="1099602" cy="575169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9095873" y="5104039"/>
            <a:ext cx="876557" cy="382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9305418" y="4776564"/>
            <a:ext cx="228734" cy="327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7625201" y="5085612"/>
            <a:ext cx="876556" cy="382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8079110" y="4776563"/>
            <a:ext cx="126707" cy="332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8019187" y="4765632"/>
            <a:ext cx="37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9253726" y="4765632"/>
            <a:ext cx="37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3" idx="2"/>
            <a:endCxn id="149" idx="0"/>
          </p:cNvCxnSpPr>
          <p:nvPr/>
        </p:nvCxnSpPr>
        <p:spPr>
          <a:xfrm rot="16200000" flipH="1">
            <a:off x="8649108" y="4382470"/>
            <a:ext cx="209936" cy="3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16501B-5723-4D6C-B4E5-D05010DA4F72}"/>
              </a:ext>
            </a:extLst>
          </p:cNvPr>
          <p:cNvGrpSpPr/>
          <p:nvPr/>
        </p:nvGrpSpPr>
        <p:grpSpPr>
          <a:xfrm>
            <a:off x="8259555" y="3335215"/>
            <a:ext cx="985959" cy="943828"/>
            <a:chOff x="9916411" y="3475890"/>
            <a:chExt cx="932506" cy="83544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EC3E1F-C242-4646-8FD7-12DF13A1F45B}"/>
                </a:ext>
              </a:extLst>
            </p:cNvPr>
            <p:cNvSpPr/>
            <p:nvPr/>
          </p:nvSpPr>
          <p:spPr>
            <a:xfrm>
              <a:off x="9916411" y="3475890"/>
              <a:ext cx="932506" cy="835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letterGen</a:t>
              </a:r>
              <a:r>
                <a:rPr lang="en-GB" sz="800" dirty="0">
                  <a:solidFill>
                    <a:schemeClr val="tx1"/>
                  </a:solidFill>
                </a:rPr>
                <a:t>-Function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(Close letter)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5CF3578-3C29-488E-91ED-DA1BAB34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4592" y="3511640"/>
              <a:ext cx="330260" cy="323179"/>
            </a:xfrm>
            <a:prstGeom prst="rect">
              <a:avLst/>
            </a:prstGeom>
          </p:spPr>
        </p:pic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51C5774-F657-4961-A071-68BCCC222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9" y="2217934"/>
            <a:ext cx="5352095" cy="283539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DE5E372-C205-49A3-9233-A0D9FFEA03B4}"/>
              </a:ext>
            </a:extLst>
          </p:cNvPr>
          <p:cNvSpPr txBox="1"/>
          <p:nvPr/>
        </p:nvSpPr>
        <p:spPr>
          <a:xfrm>
            <a:off x="8100642" y="722453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83210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1211385"/>
            <a:ext cx="5164266" cy="454616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</a:t>
            </a:r>
            <a:r>
              <a:rPr lang="en-GB" dirty="0" err="1"/>
              <a:t>downloadPDF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157135" y="1931514"/>
            <a:ext cx="1213253" cy="365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</a:t>
            </a:r>
            <a:r>
              <a:rPr lang="en-GB" sz="800" dirty="0" err="1"/>
              <a:t>downloadPDF</a:t>
            </a:r>
            <a:r>
              <a:rPr lang="en-GB" sz="80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291368" y="2468926"/>
            <a:ext cx="932506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876300" y="2546821"/>
            <a:ext cx="932506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1270353"/>
            <a:ext cx="438073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74" idx="2"/>
            <a:endCxn id="64" idx="0"/>
          </p:cNvCxnSpPr>
          <p:nvPr/>
        </p:nvCxnSpPr>
        <p:spPr>
          <a:xfrm>
            <a:off x="8761042" y="984063"/>
            <a:ext cx="2720" cy="9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flipH="1">
            <a:off x="8757621" y="2296567"/>
            <a:ext cx="6141" cy="1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7" idx="0"/>
            <a:endCxn id="68" idx="2"/>
          </p:cNvCxnSpPr>
          <p:nvPr/>
        </p:nvCxnSpPr>
        <p:spPr>
          <a:xfrm rot="16200000" flipV="1">
            <a:off x="6881522" y="2507674"/>
            <a:ext cx="2964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972708" y="2519060"/>
            <a:ext cx="396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437020" y="2507023"/>
            <a:ext cx="459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563484" y="1894497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Detail how to download letter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>
            <a:off x="9223874" y="2701407"/>
            <a:ext cx="652426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8187914" y="4432807"/>
            <a:ext cx="10399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8835694" y="5047866"/>
            <a:ext cx="829035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9227902" y="4665288"/>
            <a:ext cx="22310" cy="382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7724528" y="5052884"/>
            <a:ext cx="82903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8139046" y="4665288"/>
            <a:ext cx="48869" cy="38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8057044" y="4702888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9189024" y="4726855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8" idx="2"/>
            <a:endCxn id="149" idx="0"/>
          </p:cNvCxnSpPr>
          <p:nvPr/>
        </p:nvCxnSpPr>
        <p:spPr>
          <a:xfrm rot="5400000">
            <a:off x="8548460" y="4272215"/>
            <a:ext cx="320040" cy="1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E914378C-A060-41C2-88C7-D0BF1E6141F3}"/>
              </a:ext>
            </a:extLst>
          </p:cNvPr>
          <p:cNvSpPr/>
          <p:nvPr/>
        </p:nvSpPr>
        <p:spPr>
          <a:xfrm>
            <a:off x="9745723" y="3771058"/>
            <a:ext cx="706040" cy="3576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printed-documents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10E691-A4C8-44F8-B0FB-B524871E4DF6}"/>
              </a:ext>
            </a:extLst>
          </p:cNvPr>
          <p:cNvSpPr/>
          <p:nvPr/>
        </p:nvSpPr>
        <p:spPr>
          <a:xfrm>
            <a:off x="8242799" y="3794903"/>
            <a:ext cx="932506" cy="3178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Download specified letter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A28BDC-7D26-4523-88EC-CB996DD8B9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4" idx="2"/>
            <a:endCxn id="58" idx="3"/>
          </p:cNvCxnSpPr>
          <p:nvPr/>
        </p:nvCxnSpPr>
        <p:spPr>
          <a:xfrm rot="10800000" flipV="1">
            <a:off x="9175305" y="3949867"/>
            <a:ext cx="570418" cy="3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E5FE607-7631-4A8E-9E76-8094FD19D6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rot="16200000" flipH="1">
            <a:off x="7532370" y="2618221"/>
            <a:ext cx="674050" cy="1679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6F17D2-CB49-44F2-902B-E5BD85E67FEC}"/>
              </a:ext>
            </a:extLst>
          </p:cNvPr>
          <p:cNvSpPr txBox="1"/>
          <p:nvPr/>
        </p:nvSpPr>
        <p:spPr>
          <a:xfrm>
            <a:off x="8108457" y="722453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F7F1AB7-B0BB-42D1-9177-6E60B9C32579}"/>
              </a:ext>
            </a:extLst>
          </p:cNvPr>
          <p:cNvSpPr/>
          <p:nvPr/>
        </p:nvSpPr>
        <p:spPr>
          <a:xfrm>
            <a:off x="6563485" y="2655891"/>
            <a:ext cx="932506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Query string?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9B62EE1-1BAA-4618-9781-BBFEC23543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7495992" y="2701406"/>
            <a:ext cx="795377" cy="186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4C84FD-D7F6-42D6-AED5-56339C212F48}"/>
              </a:ext>
            </a:extLst>
          </p:cNvPr>
          <p:cNvSpPr txBox="1"/>
          <p:nvPr/>
        </p:nvSpPr>
        <p:spPr>
          <a:xfrm>
            <a:off x="6988873" y="2431998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1EDD49-781C-4F37-A90E-7C40D4F796EA}"/>
              </a:ext>
            </a:extLst>
          </p:cNvPr>
          <p:cNvSpPr txBox="1"/>
          <p:nvPr/>
        </p:nvSpPr>
        <p:spPr>
          <a:xfrm>
            <a:off x="6995767" y="3092373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F812F5-C949-4734-ABB1-B90BE18776B8}"/>
              </a:ext>
            </a:extLst>
          </p:cNvPr>
          <p:cNvGrpSpPr/>
          <p:nvPr/>
        </p:nvGrpSpPr>
        <p:grpSpPr>
          <a:xfrm>
            <a:off x="444793" y="2219901"/>
            <a:ext cx="5413020" cy="2835392"/>
            <a:chOff x="444793" y="2219901"/>
            <a:chExt cx="5413020" cy="2835392"/>
          </a:xfrm>
        </p:grpSpPr>
        <p:pic>
          <p:nvPicPr>
            <p:cNvPr id="24" name="Picture 23" descr="Diagram&#10;&#10;Description automatically generated">
              <a:extLst>
                <a:ext uri="{FF2B5EF4-FFF2-40B4-BE49-F238E27FC236}">
                  <a16:creationId xmlns:a16="http://schemas.microsoft.com/office/drawing/2014/main" id="{8A8D9D85-46D3-47D4-8AE7-E33C373D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3" y="2219901"/>
              <a:ext cx="5413020" cy="2835392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0ECB92-3079-4227-A8BB-459D9E78C9E5}"/>
                </a:ext>
              </a:extLst>
            </p:cNvPr>
            <p:cNvSpPr/>
            <p:nvPr/>
          </p:nvSpPr>
          <p:spPr>
            <a:xfrm>
              <a:off x="3161315" y="4129658"/>
              <a:ext cx="1215299" cy="161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‘</a:t>
              </a:r>
              <a:r>
                <a:rPr lang="en-GB" sz="750" dirty="0" err="1">
                  <a:solidFill>
                    <a:schemeClr val="tx1"/>
                  </a:solidFill>
                </a:rPr>
                <a:t>downloadPDF</a:t>
              </a:r>
              <a:r>
                <a:rPr lang="en-GB" sz="750" dirty="0">
                  <a:solidFill>
                    <a:schemeClr val="tx1"/>
                  </a:solidFill>
                </a:rPr>
                <a:t>’ function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70B6EF0-A5AF-4E5C-9312-B1BAC961256D}"/>
                </a:ext>
              </a:extLst>
            </p:cNvPr>
            <p:cNvSpPr/>
            <p:nvPr/>
          </p:nvSpPr>
          <p:spPr>
            <a:xfrm>
              <a:off x="4499843" y="4090037"/>
              <a:ext cx="1279343" cy="240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AWS S3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‘</a:t>
              </a:r>
              <a:r>
                <a:rPr lang="en-GB" sz="750" dirty="0">
                  <a:solidFill>
                    <a:schemeClr val="tx1"/>
                  </a:solidFill>
                </a:rPr>
                <a:t>printed-documents’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0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Technology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CA0E43-25C1-4D41-AF2B-70AFFC4C213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957388"/>
            <a:ext cx="0" cy="4120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7D8273-86D6-4C73-9B68-227A2F97AC22}"/>
              </a:ext>
            </a:extLst>
          </p:cNvPr>
          <p:cNvCxnSpPr>
            <a:cxnSpLocks/>
          </p:cNvCxnSpPr>
          <p:nvPr/>
        </p:nvCxnSpPr>
        <p:spPr>
          <a:xfrm>
            <a:off x="890956" y="3938952"/>
            <a:ext cx="104237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DE36B8-E097-4412-B5A2-1B53B2860471}"/>
              </a:ext>
            </a:extLst>
          </p:cNvPr>
          <p:cNvSpPr txBox="1"/>
          <p:nvPr/>
        </p:nvSpPr>
        <p:spPr>
          <a:xfrm>
            <a:off x="838200" y="1797538"/>
            <a:ext cx="18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API Gateway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6E3FD0-E98F-4074-9D69-0D3DC821CA67}"/>
              </a:ext>
            </a:extLst>
          </p:cNvPr>
          <p:cNvSpPr txBox="1"/>
          <p:nvPr/>
        </p:nvSpPr>
        <p:spPr>
          <a:xfrm>
            <a:off x="6412526" y="1797538"/>
            <a:ext cx="18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Lambda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C26C58-2E87-4973-852A-A3F5DAFD9F71}"/>
              </a:ext>
            </a:extLst>
          </p:cNvPr>
          <p:cNvSpPr txBox="1"/>
          <p:nvPr/>
        </p:nvSpPr>
        <p:spPr>
          <a:xfrm>
            <a:off x="6412526" y="3963768"/>
            <a:ext cx="18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S3 Buckets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EC381-90C9-4777-9516-A5942CF9F5EA}"/>
              </a:ext>
            </a:extLst>
          </p:cNvPr>
          <p:cNvSpPr txBox="1"/>
          <p:nvPr/>
        </p:nvSpPr>
        <p:spPr>
          <a:xfrm>
            <a:off x="838200" y="3963768"/>
            <a:ext cx="18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DynamoDB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3E0E2A-A69E-42B4-9C2F-D1883C24ED78}"/>
              </a:ext>
            </a:extLst>
          </p:cNvPr>
          <p:cNvSpPr txBox="1"/>
          <p:nvPr/>
        </p:nvSpPr>
        <p:spPr>
          <a:xfrm>
            <a:off x="6353908" y="2264508"/>
            <a:ext cx="2256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Only pay for compute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need to spin up or down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Serverless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425A52-9632-4B60-9B51-1C5D6A27713A}"/>
              </a:ext>
            </a:extLst>
          </p:cNvPr>
          <p:cNvSpPr txBox="1"/>
          <p:nvPr/>
        </p:nvSpPr>
        <p:spPr>
          <a:xfrm>
            <a:off x="8853857" y="2264508"/>
            <a:ext cx="225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control over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 is not retained within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Timeboxed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241D19-3C17-487C-9204-F5496630DB22}"/>
              </a:ext>
            </a:extLst>
          </p:cNvPr>
          <p:cNvSpPr txBox="1"/>
          <p:nvPr/>
        </p:nvSpPr>
        <p:spPr>
          <a:xfrm>
            <a:off x="6224958" y="4500437"/>
            <a:ext cx="225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Highly available and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Can control the location of storage globally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3B5BC1-EDD7-4CF7-B33D-7ECD0394FB38}"/>
              </a:ext>
            </a:extLst>
          </p:cNvPr>
          <p:cNvSpPr txBox="1"/>
          <p:nvPr/>
        </p:nvSpPr>
        <p:spPr>
          <a:xfrm>
            <a:off x="8853856" y="4427505"/>
            <a:ext cx="2256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Security controls can be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Cost of usage can escalate quickly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69746-C2A9-41AC-B13B-53E0EFFBB8E3}"/>
              </a:ext>
            </a:extLst>
          </p:cNvPr>
          <p:cNvSpPr txBox="1"/>
          <p:nvPr/>
        </p:nvSpPr>
        <p:spPr>
          <a:xfrm>
            <a:off x="773727" y="4495608"/>
            <a:ext cx="225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Simple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Fast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Enables key-value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72F73E-A413-4A19-8F0E-D56B2A592069}"/>
              </a:ext>
            </a:extLst>
          </p:cNvPr>
          <p:cNvSpPr txBox="1"/>
          <p:nvPr/>
        </p:nvSpPr>
        <p:spPr>
          <a:xfrm>
            <a:off x="3434863" y="4505711"/>
            <a:ext cx="225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Difficult to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 types are limited when used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 control of stored-data ordering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C5CFA8-6784-4021-BFE4-6C967788E835}"/>
              </a:ext>
            </a:extLst>
          </p:cNvPr>
          <p:cNvSpPr txBox="1"/>
          <p:nvPr/>
        </p:nvSpPr>
        <p:spPr>
          <a:xfrm>
            <a:off x="773726" y="2289012"/>
            <a:ext cx="225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API access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Integration with calling AWS Lambda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Quick detailed testing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E7CE46-20AE-4AB1-A89D-043A9210E8AC}"/>
              </a:ext>
            </a:extLst>
          </p:cNvPr>
          <p:cNvSpPr txBox="1"/>
          <p:nvPr/>
        </p:nvSpPr>
        <p:spPr>
          <a:xfrm>
            <a:off x="3337329" y="2289012"/>
            <a:ext cx="225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Difficulty handling Http request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Singe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233636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Lessons Learned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FE790-2ADD-4CC4-8DDC-5E1035AA3A4C}"/>
              </a:ext>
            </a:extLst>
          </p:cNvPr>
          <p:cNvSpPr txBox="1"/>
          <p:nvPr/>
        </p:nvSpPr>
        <p:spPr>
          <a:xfrm>
            <a:off x="838201" y="1691666"/>
            <a:ext cx="10275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static pages for GUI rather than string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RDS may be better for related data for reports and statistics i.e. Loans to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Realistically there would be an influx of document requests at night during bulk delete. Would an EC2 instance be better there, and AWS Lambda during the day at low volumes?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of technology component documentation advised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Validation of all routes for multi-access components be tested at development i.e. testing AWS Lambda returned different results to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Better understanding of Security and privileges required. Currently difficult to understand and determine what access is required at each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 AWS secret keys as global variables but on AWS Educate account these reset with every launch</a:t>
            </a:r>
          </a:p>
        </p:txBody>
      </p:sp>
    </p:spTree>
    <p:extLst>
      <p:ext uri="{BB962C8B-B14F-4D97-AF65-F5344CB8AC3E}">
        <p14:creationId xmlns:p14="http://schemas.microsoft.com/office/powerpoint/2010/main" val="225933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FE790-2ADD-4CC4-8DDC-5E1035AA3A4C}"/>
              </a:ext>
            </a:extLst>
          </p:cNvPr>
          <p:cNvSpPr txBox="1"/>
          <p:nvPr/>
        </p:nvSpPr>
        <p:spPr>
          <a:xfrm>
            <a:off x="838201" y="1957388"/>
            <a:ext cx="1027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Billock</a:t>
            </a:r>
            <a:r>
              <a:rPr lang="en-GB" dirty="0"/>
              <a:t>, M. (2017) </a:t>
            </a:r>
            <a:r>
              <a:rPr lang="en-US" i="1" dirty="0"/>
              <a:t>The Pros and Cons of AWS Lambda.</a:t>
            </a:r>
            <a:r>
              <a:rPr lang="en-GB" dirty="0"/>
              <a:t> Available at:</a:t>
            </a:r>
            <a:r>
              <a:rPr lang="en-US" dirty="0"/>
              <a:t> </a:t>
            </a:r>
            <a:r>
              <a:rPr lang="en-GB" dirty="0"/>
              <a:t>https://dzone.com/articles/the-pros-and-cons-of-aws-lambda (Accessed: 01 July 2021)</a:t>
            </a:r>
          </a:p>
          <a:p>
            <a:endParaRPr lang="en-US" dirty="0"/>
          </a:p>
          <a:p>
            <a:r>
              <a:rPr lang="en-US" dirty="0" err="1"/>
              <a:t>Bonig</a:t>
            </a:r>
            <a:r>
              <a:rPr lang="en-US" dirty="0"/>
              <a:t>, M. (2019) </a:t>
            </a:r>
            <a:r>
              <a:rPr lang="en-US" i="1" dirty="0"/>
              <a:t>The Pros and Cons of DynamoDB.</a:t>
            </a:r>
            <a:r>
              <a:rPr lang="en-US" dirty="0"/>
              <a:t> </a:t>
            </a:r>
            <a:r>
              <a:rPr lang="en-GB" dirty="0"/>
              <a:t>Available at:  https://matthewbonig.com/2019/06/28/dynamodb-pros-cons/ (Accessed: 01 July 2021)</a:t>
            </a:r>
          </a:p>
          <a:p>
            <a:endParaRPr lang="en-GB" dirty="0"/>
          </a:p>
          <a:p>
            <a:r>
              <a:rPr lang="en-US" i="1" dirty="0"/>
              <a:t>Pro’s and cons of using an API Gateway </a:t>
            </a:r>
            <a:r>
              <a:rPr lang="en-GB" dirty="0"/>
              <a:t>Available at: https://dashbird.io/knowledge-base/api-gateway/pros-and-cons-of-using-an-api-gateway/ (Accessed: 01 July 2021)</a:t>
            </a:r>
          </a:p>
        </p:txBody>
      </p:sp>
    </p:spTree>
    <p:extLst>
      <p:ext uri="{BB962C8B-B14F-4D97-AF65-F5344CB8AC3E}">
        <p14:creationId xmlns:p14="http://schemas.microsoft.com/office/powerpoint/2010/main" val="238217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F854-1855-41FF-B75A-B734847D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982" y="631825"/>
            <a:ext cx="3236548" cy="5297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b="1" dirty="0"/>
              <a:t>Services used:</a:t>
            </a:r>
          </a:p>
          <a:p>
            <a:r>
              <a:rPr lang="en-GB" sz="1600" dirty="0"/>
              <a:t>AWS API Gateway</a:t>
            </a:r>
          </a:p>
          <a:p>
            <a:r>
              <a:rPr lang="en-GB" sz="1600" dirty="0"/>
              <a:t>AWS Lambda</a:t>
            </a:r>
          </a:p>
          <a:p>
            <a:r>
              <a:rPr lang="en-GB" sz="1600" dirty="0"/>
              <a:t>AWS DynamoDB</a:t>
            </a:r>
          </a:p>
          <a:p>
            <a:r>
              <a:rPr lang="en-GB" sz="1600" dirty="0"/>
              <a:t>AWS S3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800" b="1" dirty="0"/>
              <a:t>User journeys:</a:t>
            </a:r>
          </a:p>
          <a:p>
            <a:r>
              <a:rPr lang="en-GB" sz="1600" dirty="0"/>
              <a:t>Create new customer</a:t>
            </a:r>
          </a:p>
          <a:p>
            <a:r>
              <a:rPr lang="en-GB" sz="1600" dirty="0"/>
              <a:t>Retrieve customer details</a:t>
            </a:r>
          </a:p>
          <a:p>
            <a:r>
              <a:rPr lang="en-GB" sz="1600" dirty="0"/>
              <a:t>Create new loan</a:t>
            </a:r>
          </a:p>
          <a:p>
            <a:r>
              <a:rPr lang="en-GB" sz="1600" dirty="0"/>
              <a:t>Retrieve loan details</a:t>
            </a:r>
          </a:p>
          <a:p>
            <a:r>
              <a:rPr lang="en-GB" sz="1600" dirty="0"/>
              <a:t>Activate loan</a:t>
            </a:r>
          </a:p>
          <a:p>
            <a:r>
              <a:rPr lang="en-GB" sz="1600" dirty="0"/>
              <a:t>Close loan</a:t>
            </a:r>
          </a:p>
          <a:p>
            <a:r>
              <a:rPr lang="en-GB" sz="1600" dirty="0"/>
              <a:t>Generate letter</a:t>
            </a:r>
          </a:p>
          <a:p>
            <a:r>
              <a:rPr lang="en-GB" sz="1600" dirty="0"/>
              <a:t>Download letter</a:t>
            </a:r>
          </a:p>
          <a:p>
            <a:r>
              <a:rPr lang="en-GB" sz="1600" dirty="0"/>
              <a:t>Empty S3 bucket</a:t>
            </a:r>
          </a:p>
          <a:p>
            <a:r>
              <a:rPr lang="en-GB" sz="1600" dirty="0"/>
              <a:t>Regenerate letter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71E639-5472-4EB5-9BA0-720CAE48D9C8}"/>
              </a:ext>
            </a:extLst>
          </p:cNvPr>
          <p:cNvGrpSpPr/>
          <p:nvPr/>
        </p:nvGrpSpPr>
        <p:grpSpPr>
          <a:xfrm>
            <a:off x="765110" y="1957388"/>
            <a:ext cx="7029597" cy="3678302"/>
            <a:chOff x="765110" y="1957388"/>
            <a:chExt cx="7029597" cy="36783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55E785-9A55-451D-BCEF-EDF950E7BE31}"/>
                </a:ext>
              </a:extLst>
            </p:cNvPr>
            <p:cNvGrpSpPr/>
            <p:nvPr/>
          </p:nvGrpSpPr>
          <p:grpSpPr>
            <a:xfrm>
              <a:off x="765110" y="1957388"/>
              <a:ext cx="6960637" cy="3678302"/>
              <a:chOff x="765110" y="1957388"/>
              <a:chExt cx="6960637" cy="36783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99E69F-E77A-40F9-B9A4-784FA3E7D96C}"/>
                  </a:ext>
                </a:extLst>
              </p:cNvPr>
              <p:cNvGrpSpPr/>
              <p:nvPr/>
            </p:nvGrpSpPr>
            <p:grpSpPr>
              <a:xfrm>
                <a:off x="765110" y="1957388"/>
                <a:ext cx="6960637" cy="3678302"/>
                <a:chOff x="765110" y="1957388"/>
                <a:chExt cx="6960637" cy="3678302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5F15B87-FFA7-4882-9B9D-554915882B36}"/>
                    </a:ext>
                  </a:extLst>
                </p:cNvPr>
                <p:cNvSpPr/>
                <p:nvPr/>
              </p:nvSpPr>
              <p:spPr>
                <a:xfrm>
                  <a:off x="765110" y="1957388"/>
                  <a:ext cx="6960637" cy="3678302"/>
                </a:xfrm>
                <a:prstGeom prst="roundRect">
                  <a:avLst>
                    <a:gd name="adj" fmla="val 9443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35A4243-1E02-4DE6-8BD0-86C879AA56A4}"/>
                    </a:ext>
                  </a:extLst>
                </p:cNvPr>
                <p:cNvCxnSpPr>
                  <a:stCxn id="6" idx="0"/>
                  <a:endCxn id="6" idx="2"/>
                </p:cNvCxnSpPr>
                <p:nvPr/>
              </p:nvCxnSpPr>
              <p:spPr>
                <a:xfrm>
                  <a:off x="4245429" y="1957388"/>
                  <a:ext cx="0" cy="36783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1CC1680-A561-45E1-BFA5-7D0F7EFD2BED}"/>
                    </a:ext>
                  </a:extLst>
                </p:cNvPr>
                <p:cNvCxnSpPr/>
                <p:nvPr/>
              </p:nvCxnSpPr>
              <p:spPr>
                <a:xfrm>
                  <a:off x="2529952" y="1957388"/>
                  <a:ext cx="0" cy="36783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964C2EA-8488-4333-850B-694E4EABBAA3}"/>
                    </a:ext>
                  </a:extLst>
                </p:cNvPr>
                <p:cNvCxnSpPr/>
                <p:nvPr/>
              </p:nvCxnSpPr>
              <p:spPr>
                <a:xfrm>
                  <a:off x="5988260" y="1957388"/>
                  <a:ext cx="0" cy="36783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1ECDA7-A317-47E7-9873-818ED07D32D2}"/>
                  </a:ext>
                </a:extLst>
              </p:cNvPr>
              <p:cNvSpPr txBox="1"/>
              <p:nvPr/>
            </p:nvSpPr>
            <p:spPr>
              <a:xfrm>
                <a:off x="1138406" y="1988648"/>
                <a:ext cx="11332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/>
                  <a:t>Content Delivery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70226B-6ECB-4C1D-910F-70342C5D9C68}"/>
                  </a:ext>
                </a:extLst>
              </p:cNvPr>
              <p:cNvSpPr txBox="1"/>
              <p:nvPr/>
            </p:nvSpPr>
            <p:spPr>
              <a:xfrm>
                <a:off x="3066420" y="1990450"/>
                <a:ext cx="7316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/>
                  <a:t>API Layer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C609FE-BCEB-41F6-BB75-B03C01A4D5CA}"/>
                  </a:ext>
                </a:extLst>
              </p:cNvPr>
              <p:cNvSpPr txBox="1"/>
              <p:nvPr/>
            </p:nvSpPr>
            <p:spPr>
              <a:xfrm>
                <a:off x="4566994" y="1990450"/>
                <a:ext cx="118561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/>
                  <a:t>Application Layer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B69B67-8EA8-45C1-A0A0-B7D8742F91FC}"/>
                  </a:ext>
                </a:extLst>
              </p:cNvPr>
              <p:cNvSpPr txBox="1"/>
              <p:nvPr/>
            </p:nvSpPr>
            <p:spPr>
              <a:xfrm>
                <a:off x="6290891" y="1990450"/>
                <a:ext cx="118561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/>
                  <a:t>Persistency Layer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C1927C-03C7-4D50-8D7D-C8CFBE358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68747" y="3241342"/>
              <a:ext cx="829329" cy="1004030"/>
            </a:xfrm>
            <a:prstGeom prst="rect">
              <a:avLst/>
            </a:prstGeom>
          </p:spPr>
        </p:pic>
        <p:pic>
          <p:nvPicPr>
            <p:cNvPr id="1030" name="Picture 6" descr="Lambda Function | AWS Compute">
              <a:extLst>
                <a:ext uri="{FF2B5EF4-FFF2-40B4-BE49-F238E27FC236}">
                  <a16:creationId xmlns:a16="http://schemas.microsoft.com/office/drawing/2014/main" id="{A8CE8E7F-2524-4439-B125-CFF0146C1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976" y="3224617"/>
              <a:ext cx="873334" cy="103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nstall a local DynamoDB development database on your machine | by Vincent  Schröder | Medium">
              <a:extLst>
                <a:ext uri="{FF2B5EF4-FFF2-40B4-BE49-F238E27FC236}">
                  <a16:creationId xmlns:a16="http://schemas.microsoft.com/office/drawing/2014/main" id="{78A6E698-16B1-4B27-B948-8BF98EB30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323" y="3881714"/>
              <a:ext cx="1380734" cy="138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02EC56-38EF-4EF7-B0F8-4ADE0D309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3594736"/>
              <a:ext cx="7671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A240D9-3619-45C3-827A-D27002C2B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802" y="3868273"/>
              <a:ext cx="76718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8" name="Picture 14" descr="Computer icon isolated on white pc symbol Vector Image">
              <a:extLst>
                <a:ext uri="{FF2B5EF4-FFF2-40B4-BE49-F238E27FC236}">
                  <a16:creationId xmlns:a16="http://schemas.microsoft.com/office/drawing/2014/main" id="{61C9B4DE-B0F4-467D-AFD7-C23355081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4" t="22098" r="9301" b="28542"/>
            <a:stretch/>
          </p:blipFill>
          <p:spPr bwMode="auto">
            <a:xfrm>
              <a:off x="897841" y="3239540"/>
              <a:ext cx="1362714" cy="89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343B3-654A-47AA-A1CC-1BDA42A79DF3}"/>
                </a:ext>
              </a:extLst>
            </p:cNvPr>
            <p:cNvCxnSpPr>
              <a:cxnSpLocks/>
            </p:cNvCxnSpPr>
            <p:nvPr/>
          </p:nvCxnSpPr>
          <p:spPr>
            <a:xfrm>
              <a:off x="2143090" y="3582671"/>
              <a:ext cx="7671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129D60-BEAB-4995-B58B-E17B2E754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092" y="3856208"/>
              <a:ext cx="76718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E4C914-BD6A-4592-901A-9F2A2DB87100}"/>
                </a:ext>
              </a:extLst>
            </p:cNvPr>
            <p:cNvSpPr txBox="1"/>
            <p:nvPr/>
          </p:nvSpPr>
          <p:spPr>
            <a:xfrm>
              <a:off x="1374472" y="4010037"/>
              <a:ext cx="4819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User</a:t>
              </a:r>
              <a:endParaRPr lang="en-GB" sz="10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F64E57-CE5F-40D2-9F76-2A97E14EE39A}"/>
                </a:ext>
              </a:extLst>
            </p:cNvPr>
            <p:cNvSpPr txBox="1"/>
            <p:nvPr/>
          </p:nvSpPr>
          <p:spPr>
            <a:xfrm>
              <a:off x="2910275" y="4259051"/>
              <a:ext cx="10325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AWS API Gateway</a:t>
              </a:r>
              <a:endParaRPr lang="en-GB" sz="10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69656B-0DD3-4226-AD33-C1154D1A0AC3}"/>
                </a:ext>
              </a:extLst>
            </p:cNvPr>
            <p:cNvSpPr txBox="1"/>
            <p:nvPr/>
          </p:nvSpPr>
          <p:spPr>
            <a:xfrm>
              <a:off x="4723481" y="4276848"/>
              <a:ext cx="900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AWS Lambda</a:t>
              </a:r>
              <a:endParaRPr lang="en-GB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D3F51-8C92-4481-9AB6-94D1C0D20C47}"/>
                </a:ext>
              </a:extLst>
            </p:cNvPr>
            <p:cNvSpPr txBox="1"/>
            <p:nvPr/>
          </p:nvSpPr>
          <p:spPr>
            <a:xfrm>
              <a:off x="6402513" y="5157391"/>
              <a:ext cx="10477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AWS DynamoDB</a:t>
              </a:r>
              <a:endParaRPr lang="en-GB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57057C-A229-4D70-9220-607B873F9295}"/>
                </a:ext>
              </a:extLst>
            </p:cNvPr>
            <p:cNvSpPr txBox="1"/>
            <p:nvPr/>
          </p:nvSpPr>
          <p:spPr>
            <a:xfrm>
              <a:off x="6603255" y="3479320"/>
              <a:ext cx="5926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AWS S3</a:t>
              </a:r>
              <a:endParaRPr lang="en-GB" sz="105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69BBC4B-F413-48DD-BD69-A975FF277A83}"/>
                </a:ext>
              </a:extLst>
            </p:cNvPr>
            <p:cNvCxnSpPr>
              <a:cxnSpLocks/>
            </p:cNvCxnSpPr>
            <p:nvPr/>
          </p:nvCxnSpPr>
          <p:spPr>
            <a:xfrm rot="1645160">
              <a:off x="5593406" y="4216501"/>
              <a:ext cx="7671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3E7B2-7BCD-4324-9911-F69C622C5B0E}"/>
                </a:ext>
              </a:extLst>
            </p:cNvPr>
            <p:cNvCxnSpPr>
              <a:cxnSpLocks/>
            </p:cNvCxnSpPr>
            <p:nvPr/>
          </p:nvCxnSpPr>
          <p:spPr>
            <a:xfrm rot="1645160" flipH="1">
              <a:off x="5514334" y="4357714"/>
              <a:ext cx="76718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8D531FA-3063-41B6-9D75-4A9564B3506E}"/>
                </a:ext>
              </a:extLst>
            </p:cNvPr>
            <p:cNvGrpSpPr/>
            <p:nvPr/>
          </p:nvGrpSpPr>
          <p:grpSpPr>
            <a:xfrm rot="19954840" flipV="1">
              <a:off x="5572223" y="3117843"/>
              <a:ext cx="767185" cy="273537"/>
              <a:chOff x="4013200" y="3747136"/>
              <a:chExt cx="767185" cy="273537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CEDB1A0-3427-44DB-903D-57EEA512C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200" y="3747136"/>
                <a:ext cx="767185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0E4F76D-AF83-429D-B909-1C13FC018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3202" y="4020673"/>
                <a:ext cx="767183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49428CF-75C4-4ABD-A5AA-B76B605BB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6847" y="3898544"/>
              <a:ext cx="626822" cy="31660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0D741B8-B027-4DD9-A987-4E8996BC3C2A}"/>
                </a:ext>
              </a:extLst>
            </p:cNvPr>
            <p:cNvGrpSpPr/>
            <p:nvPr/>
          </p:nvGrpSpPr>
          <p:grpSpPr>
            <a:xfrm>
              <a:off x="6106226" y="2316558"/>
              <a:ext cx="1552361" cy="1148287"/>
              <a:chOff x="6129671" y="2441598"/>
              <a:chExt cx="1552361" cy="1148287"/>
            </a:xfrm>
          </p:grpSpPr>
          <p:pic>
            <p:nvPicPr>
              <p:cNvPr id="1032" name="Picture 8" descr="Cloud Object Storage | Store &amp;amp; Retrieve Data Anywhere | Amazon Simple  Storage Service (S3)">
                <a:extLst>
                  <a:ext uri="{FF2B5EF4-FFF2-40B4-BE49-F238E27FC236}">
                    <a16:creationId xmlns:a16="http://schemas.microsoft.com/office/drawing/2014/main" id="{3B472931-CAD2-4046-9271-14DBB2260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9671" y="2441598"/>
                <a:ext cx="1454666" cy="105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" descr="Cloud Object Storage | Store &amp;amp; Retrieve Data Anywhere | Amazon Simple  Storage Service (S3)">
                <a:extLst>
                  <a:ext uri="{FF2B5EF4-FFF2-40B4-BE49-F238E27FC236}">
                    <a16:creationId xmlns:a16="http://schemas.microsoft.com/office/drawing/2014/main" id="{EDAA87A2-F910-4AE8-8C2B-5AF31286CD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366" y="2539293"/>
                <a:ext cx="1454666" cy="105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0" name="Picture 10" descr="Install a local DynamoDB development database on your machine | by Vincent  Schröder | Medium">
              <a:extLst>
                <a:ext uri="{FF2B5EF4-FFF2-40B4-BE49-F238E27FC236}">
                  <a16:creationId xmlns:a16="http://schemas.microsoft.com/office/drawing/2014/main" id="{770EC0CC-19B4-4CB1-9FAF-138948BE3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833" y="3932519"/>
              <a:ext cx="1380734" cy="138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Install a local DynamoDB development database on your machine | by Vincent  Schröder | Medium">
              <a:extLst>
                <a:ext uri="{FF2B5EF4-FFF2-40B4-BE49-F238E27FC236}">
                  <a16:creationId xmlns:a16="http://schemas.microsoft.com/office/drawing/2014/main" id="{B101E5BD-CE51-41DE-B032-64887EA48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973" y="3998952"/>
              <a:ext cx="1380734" cy="138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47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379057" y="1094153"/>
            <a:ext cx="4974743" cy="4663391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 (Landing page)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62A57E62-0E1A-4C75-9938-C5FFC6BE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9" y="2222886"/>
            <a:ext cx="5371296" cy="2844966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315569" y="1517365"/>
            <a:ext cx="1094154" cy="5705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‘Home’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315569" y="2368637"/>
            <a:ext cx="1094154" cy="57052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Http type?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51E466-4E91-44A2-B8A3-E29DA7E6D1CF}"/>
              </a:ext>
            </a:extLst>
          </p:cNvPr>
          <p:cNvSpPr/>
          <p:nvPr/>
        </p:nvSpPr>
        <p:spPr>
          <a:xfrm>
            <a:off x="7059246" y="3293761"/>
            <a:ext cx="1094154" cy="570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Return API details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576967" y="3293761"/>
            <a:ext cx="1094154" cy="570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0317" y="1159951"/>
            <a:ext cx="418907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81" idx="2"/>
            <a:endCxn id="64" idx="0"/>
          </p:cNvCxnSpPr>
          <p:nvPr/>
        </p:nvCxnSpPr>
        <p:spPr>
          <a:xfrm>
            <a:off x="8862646" y="898098"/>
            <a:ext cx="0" cy="61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>
            <a:off x="8862646" y="2087888"/>
            <a:ext cx="0" cy="28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41" idx="1"/>
            <a:endCxn id="66" idx="0"/>
          </p:cNvCxnSpPr>
          <p:nvPr/>
        </p:nvCxnSpPr>
        <p:spPr>
          <a:xfrm rot="10800000" flipV="1">
            <a:off x="7606323" y="2653899"/>
            <a:ext cx="709246" cy="639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5EABB8E-3B0B-426A-977F-4D81ADC176BD}"/>
              </a:ext>
            </a:extLst>
          </p:cNvPr>
          <p:cNvCxnSpPr>
            <a:cxnSpLocks/>
            <a:stCxn id="41" idx="3"/>
            <a:endCxn id="67" idx="0"/>
          </p:cNvCxnSpPr>
          <p:nvPr/>
        </p:nvCxnSpPr>
        <p:spPr>
          <a:xfrm>
            <a:off x="9409723" y="2653899"/>
            <a:ext cx="714321" cy="639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420709" y="2444752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771436" y="2421503"/>
            <a:ext cx="539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Other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F7D0A5-2299-46B1-8C2E-9E7BFC4A5E82}"/>
              </a:ext>
            </a:extLst>
          </p:cNvPr>
          <p:cNvSpPr txBox="1"/>
          <p:nvPr/>
        </p:nvSpPr>
        <p:spPr>
          <a:xfrm>
            <a:off x="8210061" y="636488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33614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379057" y="1094153"/>
            <a:ext cx="4974743" cy="4663391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/customer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156936" y="1799601"/>
            <a:ext cx="1423567" cy="4479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‘</a:t>
            </a:r>
            <a:r>
              <a:rPr lang="en-GB" sz="1050" dirty="0" err="1"/>
              <a:t>customerFunctions</a:t>
            </a:r>
            <a:r>
              <a:rPr lang="en-GB" sz="105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315569" y="2736091"/>
            <a:ext cx="1094154" cy="57052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10049828" y="1406723"/>
            <a:ext cx="1094154" cy="3811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6765" y="1153124"/>
            <a:ext cx="418907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196" idx="2"/>
            <a:endCxn id="64" idx="0"/>
          </p:cNvCxnSpPr>
          <p:nvPr/>
        </p:nvCxnSpPr>
        <p:spPr>
          <a:xfrm>
            <a:off x="8862646" y="898098"/>
            <a:ext cx="6074" cy="9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flipH="1">
            <a:off x="8862646" y="2247532"/>
            <a:ext cx="6074" cy="48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3" idx="3"/>
          </p:cNvCxnSpPr>
          <p:nvPr/>
        </p:nvCxnSpPr>
        <p:spPr>
          <a:xfrm rot="10800000">
            <a:off x="7773343" y="3020805"/>
            <a:ext cx="542226" cy="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856076" y="2780744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563937" y="1392286"/>
            <a:ext cx="539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22" idx="0"/>
          </p:cNvCxnSpPr>
          <p:nvPr/>
        </p:nvCxnSpPr>
        <p:spPr>
          <a:xfrm rot="5400000" flipH="1" flipV="1">
            <a:off x="9318057" y="1994920"/>
            <a:ext cx="856283" cy="1767106"/>
          </a:xfrm>
          <a:prstGeom prst="bentConnector5">
            <a:avLst>
              <a:gd name="adj1" fmla="val -26697"/>
              <a:gd name="adj2" fmla="val 56245"/>
              <a:gd name="adj3" fmla="val 126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9212724" y="3267447"/>
            <a:ext cx="48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F622B9D-0A95-484D-8C5B-1DB9CEA4AD1F}"/>
              </a:ext>
            </a:extLst>
          </p:cNvPr>
          <p:cNvSpPr/>
          <p:nvPr/>
        </p:nvSpPr>
        <p:spPr>
          <a:xfrm>
            <a:off x="8447984" y="4211672"/>
            <a:ext cx="828430" cy="426065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Customers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82ABE1D0-5AA9-435E-BB03-A59ACAC9BB85}"/>
              </a:ext>
            </a:extLst>
          </p:cNvPr>
          <p:cNvSpPr/>
          <p:nvPr/>
        </p:nvSpPr>
        <p:spPr>
          <a:xfrm>
            <a:off x="6553075" y="2735543"/>
            <a:ext cx="1220268" cy="57052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Query string?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615792" y="1823294"/>
            <a:ext cx="1094154" cy="570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Specify ‘</a:t>
            </a:r>
            <a:r>
              <a:rPr lang="en-GB" sz="1050" dirty="0" err="1"/>
              <a:t>customer_id</a:t>
            </a:r>
            <a:r>
              <a:rPr lang="en-GB" sz="1050" dirty="0"/>
              <a:t>’ is needed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00AD222-CFA6-4D88-94EA-B5E320AE17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rot="16200000" flipV="1">
            <a:off x="6992176" y="2564510"/>
            <a:ext cx="341726" cy="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D065213-DDD3-4602-8BB9-A10307C8C798}"/>
              </a:ext>
            </a:extLst>
          </p:cNvPr>
          <p:cNvSpPr txBox="1"/>
          <p:nvPr/>
        </p:nvSpPr>
        <p:spPr>
          <a:xfrm>
            <a:off x="7113125" y="2473934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No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96E2840-A50D-4DB8-ACE5-AB631A08F1BC}"/>
              </a:ext>
            </a:extLst>
          </p:cNvPr>
          <p:cNvSpPr/>
          <p:nvPr/>
        </p:nvSpPr>
        <p:spPr>
          <a:xfrm>
            <a:off x="6619613" y="3691305"/>
            <a:ext cx="1094154" cy="3580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Access Customer DB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B703808-AB7B-41A1-BE73-4102F4F18A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rot="16200000" flipH="1">
            <a:off x="6972330" y="3496944"/>
            <a:ext cx="385239" cy="3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450EF1E-49A5-4446-AAD6-72369E67C6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2" idx="2"/>
            <a:endCxn id="77" idx="3"/>
          </p:cNvCxnSpPr>
          <p:nvPr/>
        </p:nvCxnSpPr>
        <p:spPr>
          <a:xfrm rot="10800000">
            <a:off x="7713768" y="3870331"/>
            <a:ext cx="734217" cy="554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4979E7D-E4AB-45F6-8D69-DC880A1D9AC4}"/>
              </a:ext>
            </a:extLst>
          </p:cNvPr>
          <p:cNvSpPr/>
          <p:nvPr/>
        </p:nvSpPr>
        <p:spPr>
          <a:xfrm>
            <a:off x="6553645" y="4335166"/>
            <a:ext cx="1220268" cy="57052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Errors?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C6C14B-9F07-40C4-AEBB-930EE13DFCE7}"/>
              </a:ext>
            </a:extLst>
          </p:cNvPr>
          <p:cNvSpPr/>
          <p:nvPr/>
        </p:nvSpPr>
        <p:spPr>
          <a:xfrm>
            <a:off x="6632400" y="5239653"/>
            <a:ext cx="1044574" cy="37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Return customer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F2FCA8F-D571-4C49-9D7B-27030D269C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 rot="5400000">
            <a:off x="6992251" y="5068125"/>
            <a:ext cx="333964" cy="9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D6A122E-2FBC-45B8-83E8-822D609E2289}"/>
              </a:ext>
            </a:extLst>
          </p:cNvPr>
          <p:cNvSpPr/>
          <p:nvPr/>
        </p:nvSpPr>
        <p:spPr>
          <a:xfrm>
            <a:off x="7856076" y="5241589"/>
            <a:ext cx="973838" cy="37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Return error data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DF7D73-F2F9-4682-819A-75AFF8EE9A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2" idx="3"/>
            <a:endCxn id="91" idx="0"/>
          </p:cNvCxnSpPr>
          <p:nvPr/>
        </p:nvCxnSpPr>
        <p:spPr>
          <a:xfrm>
            <a:off x="7773913" y="4620428"/>
            <a:ext cx="569082" cy="621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C0CF01D-83A7-446D-B42D-377A91C51BA5}"/>
              </a:ext>
            </a:extLst>
          </p:cNvPr>
          <p:cNvSpPr txBox="1"/>
          <p:nvPr/>
        </p:nvSpPr>
        <p:spPr>
          <a:xfrm>
            <a:off x="7953257" y="4587777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30B9C5-3D51-4EDC-9257-9802E32E6F1B}"/>
              </a:ext>
            </a:extLst>
          </p:cNvPr>
          <p:cNvSpPr txBox="1"/>
          <p:nvPr/>
        </p:nvSpPr>
        <p:spPr>
          <a:xfrm>
            <a:off x="7132784" y="3272991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5979A4-0E5F-47E8-9CE7-2BBF961C87BD}"/>
              </a:ext>
            </a:extLst>
          </p:cNvPr>
          <p:cNvSpPr txBox="1"/>
          <p:nvPr/>
        </p:nvSpPr>
        <p:spPr>
          <a:xfrm>
            <a:off x="7132785" y="4932491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C8CC4C2-4878-4A23-AB31-18DC4FCEF203}"/>
              </a:ext>
            </a:extLst>
          </p:cNvPr>
          <p:cNvSpPr/>
          <p:nvPr/>
        </p:nvSpPr>
        <p:spPr>
          <a:xfrm>
            <a:off x="10080137" y="3020502"/>
            <a:ext cx="1094154" cy="2682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Get sequence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3850C66-0556-4D75-AAA0-B868EB7E89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5400000">
            <a:off x="7022330" y="4190806"/>
            <a:ext cx="285810" cy="2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9409723" y="1597282"/>
            <a:ext cx="640105" cy="142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3347055-94DC-415B-9A7F-1B38D3635475}"/>
              </a:ext>
            </a:extLst>
          </p:cNvPr>
          <p:cNvSpPr/>
          <p:nvPr/>
        </p:nvSpPr>
        <p:spPr>
          <a:xfrm>
            <a:off x="10082675" y="2450331"/>
            <a:ext cx="1094154" cy="2682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Validate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64AE91-6182-47B7-B6F5-C039DE0281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2" idx="2"/>
            <a:endCxn id="98" idx="0"/>
          </p:cNvCxnSpPr>
          <p:nvPr/>
        </p:nvCxnSpPr>
        <p:spPr>
          <a:xfrm rot="5400000">
            <a:off x="10477523" y="2868273"/>
            <a:ext cx="301920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ylinder 135">
            <a:extLst>
              <a:ext uri="{FF2B5EF4-FFF2-40B4-BE49-F238E27FC236}">
                <a16:creationId xmlns:a16="http://schemas.microsoft.com/office/drawing/2014/main" id="{5E504A1F-E486-4B35-835C-36431437F38F}"/>
              </a:ext>
            </a:extLst>
          </p:cNvPr>
          <p:cNvSpPr/>
          <p:nvPr/>
        </p:nvSpPr>
        <p:spPr>
          <a:xfrm>
            <a:off x="8447984" y="3686376"/>
            <a:ext cx="828430" cy="426065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Sequences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EE4A37E-98CB-42B9-B6D5-8DD4C4413083}"/>
              </a:ext>
            </a:extLst>
          </p:cNvPr>
          <p:cNvSpPr/>
          <p:nvPr/>
        </p:nvSpPr>
        <p:spPr>
          <a:xfrm>
            <a:off x="10091767" y="3670268"/>
            <a:ext cx="1094154" cy="3578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Create customer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377A011-538B-42D3-9BC0-F9029366D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6" idx="4"/>
            <a:endCxn id="98" idx="1"/>
          </p:cNvCxnSpPr>
          <p:nvPr/>
        </p:nvCxnSpPr>
        <p:spPr>
          <a:xfrm flipV="1">
            <a:off x="9276414" y="3154628"/>
            <a:ext cx="803723" cy="744781"/>
          </a:xfrm>
          <a:prstGeom prst="bentConnector3">
            <a:avLst>
              <a:gd name="adj1" fmla="val 84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C1E481F-5C7C-408F-A9FF-8C55FF9756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8" idx="2"/>
            <a:endCxn id="137" idx="0"/>
          </p:cNvCxnSpPr>
          <p:nvPr/>
        </p:nvCxnSpPr>
        <p:spPr>
          <a:xfrm rot="16200000" flipH="1">
            <a:off x="10442272" y="3473695"/>
            <a:ext cx="381515" cy="11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10028710" y="4371972"/>
            <a:ext cx="1220268" cy="57052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10155577" y="5269085"/>
            <a:ext cx="972746" cy="37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 rot="16200000" flipH="1">
            <a:off x="10477102" y="5104237"/>
            <a:ext cx="326590" cy="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9100838" y="5261641"/>
            <a:ext cx="927872" cy="3792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9564774" y="4657233"/>
            <a:ext cx="463936" cy="604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9580503" y="4623434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10596905" y="4970854"/>
            <a:ext cx="41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Yes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C5A770F-5FF1-480A-8851-84793117F5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7" idx="2"/>
            <a:endCxn id="149" idx="0"/>
          </p:cNvCxnSpPr>
          <p:nvPr/>
        </p:nvCxnSpPr>
        <p:spPr>
          <a:xfrm rot="5400000">
            <a:off x="10466922" y="4200050"/>
            <a:ext cx="3438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F4610E21-95EF-4385-B241-F26264EA16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7" idx="1"/>
            <a:endCxn id="42" idx="4"/>
          </p:cNvCxnSpPr>
          <p:nvPr/>
        </p:nvCxnSpPr>
        <p:spPr>
          <a:xfrm rot="10800000" flipV="1">
            <a:off x="9276415" y="3849197"/>
            <a:ext cx="815353" cy="575507"/>
          </a:xfrm>
          <a:prstGeom prst="bentConnector3">
            <a:avLst>
              <a:gd name="adj1" fmla="val 8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3" name="Picture 172" descr="Diagram&#10;&#10;Description automatically generated">
            <a:extLst>
              <a:ext uri="{FF2B5EF4-FFF2-40B4-BE49-F238E27FC236}">
                <a16:creationId xmlns:a16="http://schemas.microsoft.com/office/drawing/2014/main" id="{E83E0F35-4D1C-4488-BE40-BC86DECC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0" y="2221658"/>
            <a:ext cx="5374831" cy="2831761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D717D365-36DC-45CF-8A6F-216602648A7C}"/>
              </a:ext>
            </a:extLst>
          </p:cNvPr>
          <p:cNvSpPr txBox="1"/>
          <p:nvPr/>
        </p:nvSpPr>
        <p:spPr>
          <a:xfrm>
            <a:off x="8210061" y="636488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11122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379057" y="1047262"/>
            <a:ext cx="4974743" cy="4710281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/loan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383783" y="1931514"/>
            <a:ext cx="1160172" cy="365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</a:t>
            </a:r>
            <a:r>
              <a:rPr lang="en-GB" sz="800" dirty="0" err="1"/>
              <a:t>loanFunctions</a:t>
            </a:r>
            <a:r>
              <a:rPr lang="en-GB" sz="80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518015" y="2468926"/>
            <a:ext cx="89170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10102947" y="1304173"/>
            <a:ext cx="891708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6765" y="1106229"/>
            <a:ext cx="418907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187" idx="2"/>
            <a:endCxn id="64" idx="0"/>
          </p:cNvCxnSpPr>
          <p:nvPr/>
        </p:nvCxnSpPr>
        <p:spPr>
          <a:xfrm flipH="1">
            <a:off x="8963869" y="898098"/>
            <a:ext cx="375" cy="103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>
            <a:off x="8963869" y="2296567"/>
            <a:ext cx="0" cy="1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3" idx="3"/>
          </p:cNvCxnSpPr>
          <p:nvPr/>
        </p:nvCxnSpPr>
        <p:spPr>
          <a:xfrm rot="10800000">
            <a:off x="7850721" y="2344497"/>
            <a:ext cx="667294" cy="356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8199355" y="2519060"/>
            <a:ext cx="378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663667" y="1264375"/>
            <a:ext cx="43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21" idx="0"/>
          </p:cNvCxnSpPr>
          <p:nvPr/>
        </p:nvCxnSpPr>
        <p:spPr>
          <a:xfrm rot="5400000">
            <a:off x="8844088" y="3051815"/>
            <a:ext cx="237709" cy="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8929170" y="2942481"/>
            <a:ext cx="42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POST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F622B9D-0A95-484D-8C5B-1DB9CEA4AD1F}"/>
              </a:ext>
            </a:extLst>
          </p:cNvPr>
          <p:cNvSpPr/>
          <p:nvPr/>
        </p:nvSpPr>
        <p:spPr>
          <a:xfrm>
            <a:off x="8601264" y="4345760"/>
            <a:ext cx="675150" cy="205831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Customers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82ABE1D0-5AA9-435E-BB03-A59ACAC9BB85}"/>
              </a:ext>
            </a:extLst>
          </p:cNvPr>
          <p:cNvSpPr/>
          <p:nvPr/>
        </p:nvSpPr>
        <p:spPr>
          <a:xfrm>
            <a:off x="6856233" y="2112015"/>
            <a:ext cx="9944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Query string?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900212" y="1406132"/>
            <a:ext cx="891708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Specify ‘</a:t>
            </a:r>
            <a:r>
              <a:rPr lang="en-GB" sz="800" dirty="0" err="1"/>
              <a:t>loan_id</a:t>
            </a:r>
            <a:r>
              <a:rPr lang="en-GB" sz="800" dirty="0"/>
              <a:t>’ is needed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00AD222-CFA6-4D88-94EA-B5E320AE17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rot="16200000" flipV="1">
            <a:off x="7229312" y="1987849"/>
            <a:ext cx="240921" cy="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D065213-DDD3-4602-8BB9-A10307C8C798}"/>
              </a:ext>
            </a:extLst>
          </p:cNvPr>
          <p:cNvSpPr txBox="1"/>
          <p:nvPr/>
        </p:nvSpPr>
        <p:spPr>
          <a:xfrm>
            <a:off x="7310801" y="1906412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96E2840-A50D-4DB8-ACE5-AB631A08F1BC}"/>
              </a:ext>
            </a:extLst>
          </p:cNvPr>
          <p:cNvSpPr/>
          <p:nvPr/>
        </p:nvSpPr>
        <p:spPr>
          <a:xfrm>
            <a:off x="6900212" y="2797883"/>
            <a:ext cx="891708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Access Loans DB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B703808-AB7B-41A1-BE73-4102F4F18A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rot="5400000">
            <a:off x="7239319" y="2683725"/>
            <a:ext cx="220906" cy="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450EF1E-49A5-4446-AAD6-72369E67C6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0" idx="2"/>
            <a:endCxn id="77" idx="3"/>
          </p:cNvCxnSpPr>
          <p:nvPr/>
        </p:nvCxnSpPr>
        <p:spPr>
          <a:xfrm rot="10800000">
            <a:off x="7791921" y="2907192"/>
            <a:ext cx="790733" cy="865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4979E7D-E4AB-45F6-8D69-DC880A1D9AC4}"/>
              </a:ext>
            </a:extLst>
          </p:cNvPr>
          <p:cNvSpPr/>
          <p:nvPr/>
        </p:nvSpPr>
        <p:spPr>
          <a:xfrm>
            <a:off x="6856705" y="3264016"/>
            <a:ext cx="9944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C6C14B-9F07-40C4-AEBB-930EE13DFCE7}"/>
              </a:ext>
            </a:extLst>
          </p:cNvPr>
          <p:cNvSpPr/>
          <p:nvPr/>
        </p:nvSpPr>
        <p:spPr>
          <a:xfrm>
            <a:off x="6933315" y="3931252"/>
            <a:ext cx="851302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loan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F2FCA8F-D571-4C49-9D7B-27030D269C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 rot="16200000" flipH="1">
            <a:off x="7255320" y="3827606"/>
            <a:ext cx="202274" cy="5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D6A122E-2FBC-45B8-83E8-822D609E2289}"/>
              </a:ext>
            </a:extLst>
          </p:cNvPr>
          <p:cNvSpPr/>
          <p:nvPr/>
        </p:nvSpPr>
        <p:spPr>
          <a:xfrm>
            <a:off x="6970069" y="4413509"/>
            <a:ext cx="79365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DF7D73-F2F9-4682-819A-75AFF8EE9A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2" idx="3"/>
            <a:endCxn id="91" idx="3"/>
          </p:cNvCxnSpPr>
          <p:nvPr/>
        </p:nvCxnSpPr>
        <p:spPr>
          <a:xfrm flipH="1">
            <a:off x="7763723" y="3496497"/>
            <a:ext cx="87470" cy="1071561"/>
          </a:xfrm>
          <a:prstGeom prst="bentConnector3">
            <a:avLst>
              <a:gd name="adj1" fmla="val -26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C0CF01D-83A7-446D-B42D-377A91C51BA5}"/>
              </a:ext>
            </a:extLst>
          </p:cNvPr>
          <p:cNvSpPr txBox="1"/>
          <p:nvPr/>
        </p:nvSpPr>
        <p:spPr>
          <a:xfrm>
            <a:off x="7337716" y="3694320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30B9C5-3D51-4EDC-9257-9802E32E6F1B}"/>
              </a:ext>
            </a:extLst>
          </p:cNvPr>
          <p:cNvSpPr txBox="1"/>
          <p:nvPr/>
        </p:nvSpPr>
        <p:spPr>
          <a:xfrm>
            <a:off x="7315638" y="3036069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5979A4-0E5F-47E8-9CE7-2BBF961C87BD}"/>
              </a:ext>
            </a:extLst>
          </p:cNvPr>
          <p:cNvSpPr txBox="1"/>
          <p:nvPr/>
        </p:nvSpPr>
        <p:spPr>
          <a:xfrm>
            <a:off x="7798016" y="4386604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C8CC4C2-4878-4A23-AB31-18DC4FCEF203}"/>
              </a:ext>
            </a:extLst>
          </p:cNvPr>
          <p:cNvSpPr/>
          <p:nvPr/>
        </p:nvSpPr>
        <p:spPr>
          <a:xfrm>
            <a:off x="10274109" y="3382053"/>
            <a:ext cx="891708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Get sequence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3850C66-0556-4D75-AAA0-B868EB7E89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7226250" y="3136316"/>
            <a:ext cx="247515" cy="7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9409723" y="1459474"/>
            <a:ext cx="693224" cy="12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3347055-94DC-415B-9A7F-1B38D3635475}"/>
              </a:ext>
            </a:extLst>
          </p:cNvPr>
          <p:cNvSpPr/>
          <p:nvPr/>
        </p:nvSpPr>
        <p:spPr>
          <a:xfrm>
            <a:off x="10254490" y="2979766"/>
            <a:ext cx="891708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Validate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64AE91-6182-47B7-B6F5-C039DE0281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2" idx="2"/>
            <a:endCxn id="98" idx="0"/>
          </p:cNvCxnSpPr>
          <p:nvPr/>
        </p:nvCxnSpPr>
        <p:spPr>
          <a:xfrm rot="16200000" flipH="1">
            <a:off x="10618319" y="3280408"/>
            <a:ext cx="183669" cy="19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ylinder 135">
            <a:extLst>
              <a:ext uri="{FF2B5EF4-FFF2-40B4-BE49-F238E27FC236}">
                <a16:creationId xmlns:a16="http://schemas.microsoft.com/office/drawing/2014/main" id="{5E504A1F-E486-4B35-835C-36431437F38F}"/>
              </a:ext>
            </a:extLst>
          </p:cNvPr>
          <p:cNvSpPr/>
          <p:nvPr/>
        </p:nvSpPr>
        <p:spPr>
          <a:xfrm>
            <a:off x="8601264" y="4036746"/>
            <a:ext cx="675150" cy="178744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Sequences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EE4A37E-98CB-42B9-B6D5-8DD4C4413083}"/>
              </a:ext>
            </a:extLst>
          </p:cNvPr>
          <p:cNvSpPr/>
          <p:nvPr/>
        </p:nvSpPr>
        <p:spPr>
          <a:xfrm>
            <a:off x="10276030" y="3820383"/>
            <a:ext cx="891708" cy="2916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Create loan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377A011-538B-42D3-9BC0-F9029366D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6" idx="4"/>
            <a:endCxn id="98" idx="1"/>
          </p:cNvCxnSpPr>
          <p:nvPr/>
        </p:nvCxnSpPr>
        <p:spPr>
          <a:xfrm flipV="1">
            <a:off x="9276414" y="3491362"/>
            <a:ext cx="997695" cy="634756"/>
          </a:xfrm>
          <a:prstGeom prst="bentConnector3">
            <a:avLst>
              <a:gd name="adj1" fmla="val 349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C1E481F-5C7C-408F-A9FF-8C55FF9756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8" idx="2"/>
            <a:endCxn id="137" idx="0"/>
          </p:cNvCxnSpPr>
          <p:nvPr/>
        </p:nvCxnSpPr>
        <p:spPr>
          <a:xfrm rot="16200000" flipH="1">
            <a:off x="10611067" y="3709566"/>
            <a:ext cx="219712" cy="1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9257803" y="4873762"/>
            <a:ext cx="9944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10051738" y="5386881"/>
            <a:ext cx="79276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10252291" y="5106243"/>
            <a:ext cx="195829" cy="280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8546433" y="5391899"/>
            <a:ext cx="792763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8942815" y="5106243"/>
            <a:ext cx="314988" cy="28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8843840" y="4948076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10405067" y="5065870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F4610E21-95EF-4385-B241-F26264EA16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7" idx="1"/>
            <a:endCxn id="70" idx="4"/>
          </p:cNvCxnSpPr>
          <p:nvPr/>
        </p:nvCxnSpPr>
        <p:spPr>
          <a:xfrm rot="10800000">
            <a:off x="9257804" y="3773181"/>
            <a:ext cx="1018227" cy="193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6D5CFFD-E1AE-44AB-ADB6-F5BE5C2D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" y="2221658"/>
            <a:ext cx="5366154" cy="2835392"/>
          </a:xfrm>
          <a:prstGeom prst="rect">
            <a:avLst/>
          </a:prstGeom>
        </p:spPr>
      </p:pic>
      <p:sp>
        <p:nvSpPr>
          <p:cNvPr id="70" name="Cylinder 69">
            <a:extLst>
              <a:ext uri="{FF2B5EF4-FFF2-40B4-BE49-F238E27FC236}">
                <a16:creationId xmlns:a16="http://schemas.microsoft.com/office/drawing/2014/main" id="{7844D5DB-CA47-4E8A-B686-BD493DE47B01}"/>
              </a:ext>
            </a:extLst>
          </p:cNvPr>
          <p:cNvSpPr/>
          <p:nvPr/>
        </p:nvSpPr>
        <p:spPr>
          <a:xfrm>
            <a:off x="8582653" y="3683211"/>
            <a:ext cx="675150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Loans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96D8E23-67A1-4B9D-BA82-53DA9A82F91F}"/>
              </a:ext>
            </a:extLst>
          </p:cNvPr>
          <p:cNvSpPr/>
          <p:nvPr/>
        </p:nvSpPr>
        <p:spPr>
          <a:xfrm>
            <a:off x="8516160" y="3171597"/>
            <a:ext cx="891708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Access Loans DB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48B55AF-6EBB-4125-90A2-1B1A59FAD8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0" idx="1"/>
            <a:endCxn id="121" idx="2"/>
          </p:cNvCxnSpPr>
          <p:nvPr/>
        </p:nvCxnSpPr>
        <p:spPr>
          <a:xfrm rot="5400000" flipH="1" flipV="1">
            <a:off x="8794623" y="3515820"/>
            <a:ext cx="292996" cy="41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Diamond 128">
            <a:extLst>
              <a:ext uri="{FF2B5EF4-FFF2-40B4-BE49-F238E27FC236}">
                <a16:creationId xmlns:a16="http://schemas.microsoft.com/office/drawing/2014/main" id="{DEE44F65-7894-4765-9914-A543F7B597FD}"/>
              </a:ext>
            </a:extLst>
          </p:cNvPr>
          <p:cNvSpPr/>
          <p:nvPr/>
        </p:nvSpPr>
        <p:spPr>
          <a:xfrm>
            <a:off x="10264860" y="2330549"/>
            <a:ext cx="89170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Loan exist?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CBF4DC0-2AF0-4AAF-9CB5-645C30873B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1" idx="3"/>
            <a:endCxn id="129" idx="1"/>
          </p:cNvCxnSpPr>
          <p:nvPr/>
        </p:nvCxnSpPr>
        <p:spPr>
          <a:xfrm flipV="1">
            <a:off x="9407868" y="2563030"/>
            <a:ext cx="856992" cy="717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40C90C2-3F9D-47A2-903F-39D9B73EF6F4}"/>
              </a:ext>
            </a:extLst>
          </p:cNvPr>
          <p:cNvSpPr/>
          <p:nvPr/>
        </p:nvSpPr>
        <p:spPr>
          <a:xfrm>
            <a:off x="10262181" y="1819947"/>
            <a:ext cx="891708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Don’t create new loan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AD341A8-967B-4682-BDBE-763A725AB1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9" idx="0"/>
            <a:endCxn id="134" idx="2"/>
          </p:cNvCxnSpPr>
          <p:nvPr/>
        </p:nvCxnSpPr>
        <p:spPr>
          <a:xfrm rot="16200000" flipV="1">
            <a:off x="10609375" y="2229209"/>
            <a:ext cx="200001" cy="2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45AB1AC-9F1F-4D95-9D4F-8B5712DF3806}"/>
              </a:ext>
            </a:extLst>
          </p:cNvPr>
          <p:cNvSpPr txBox="1"/>
          <p:nvPr/>
        </p:nvSpPr>
        <p:spPr>
          <a:xfrm>
            <a:off x="10674105" y="2130032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648652B-B1C4-4DC8-8A6F-4CF5C53C89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9" idx="2"/>
            <a:endCxn id="122" idx="0"/>
          </p:cNvCxnSpPr>
          <p:nvPr/>
        </p:nvCxnSpPr>
        <p:spPr>
          <a:xfrm rot="5400000">
            <a:off x="10613402" y="2882453"/>
            <a:ext cx="184255" cy="10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FBA4601-CD5B-4CD2-A1D6-DCD3D7E29F6D}"/>
              </a:ext>
            </a:extLst>
          </p:cNvPr>
          <p:cNvSpPr txBox="1"/>
          <p:nvPr/>
        </p:nvSpPr>
        <p:spPr>
          <a:xfrm>
            <a:off x="10673544" y="2753227"/>
            <a:ext cx="337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0B579E4-82AD-4267-B65C-C9E1B9CFC031}"/>
              </a:ext>
            </a:extLst>
          </p:cNvPr>
          <p:cNvSpPr/>
          <p:nvPr/>
        </p:nvSpPr>
        <p:spPr>
          <a:xfrm>
            <a:off x="10275779" y="4297992"/>
            <a:ext cx="891708" cy="2916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Add loan to customer field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2A085CC-B490-443A-A330-CB3D152803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7" idx="2"/>
            <a:endCxn id="170" idx="0"/>
          </p:cNvCxnSpPr>
          <p:nvPr/>
        </p:nvCxnSpPr>
        <p:spPr>
          <a:xfrm rot="5400000">
            <a:off x="10628778" y="4204886"/>
            <a:ext cx="185962" cy="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BD3544A-B001-4012-88B7-5705B82F49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0" idx="1"/>
            <a:endCxn id="42" idx="4"/>
          </p:cNvCxnSpPr>
          <p:nvPr/>
        </p:nvCxnSpPr>
        <p:spPr>
          <a:xfrm rot="10800000" flipV="1">
            <a:off x="9276415" y="4443816"/>
            <a:ext cx="999365" cy="4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0" idx="2"/>
            <a:endCxn id="149" idx="0"/>
          </p:cNvCxnSpPr>
          <p:nvPr/>
        </p:nvCxnSpPr>
        <p:spPr>
          <a:xfrm rot="5400000">
            <a:off x="10096279" y="4248407"/>
            <a:ext cx="284123" cy="966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46FED7B-E5ED-4C8A-9734-0E401AB249F0}"/>
              </a:ext>
            </a:extLst>
          </p:cNvPr>
          <p:cNvSpPr txBox="1"/>
          <p:nvPr/>
        </p:nvSpPr>
        <p:spPr>
          <a:xfrm>
            <a:off x="8311659" y="636488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337204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1158765"/>
            <a:ext cx="5422174" cy="4598779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/loan/activate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7789814" y="1931514"/>
            <a:ext cx="1213253" cy="365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</a:t>
            </a:r>
            <a:r>
              <a:rPr lang="en-GB" sz="800" dirty="0" err="1"/>
              <a:t>activateLoan</a:t>
            </a:r>
            <a:r>
              <a:rPr lang="en-GB" sz="80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7924047" y="2468926"/>
            <a:ext cx="932506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508979" y="1808673"/>
            <a:ext cx="932506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1218951"/>
            <a:ext cx="438073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175" idx="2"/>
            <a:endCxn id="64" idx="0"/>
          </p:cNvCxnSpPr>
          <p:nvPr/>
        </p:nvCxnSpPr>
        <p:spPr>
          <a:xfrm>
            <a:off x="8393719" y="984063"/>
            <a:ext cx="2722" cy="9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flipH="1">
            <a:off x="8390300" y="2296567"/>
            <a:ext cx="6141" cy="1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8" idx="3"/>
          </p:cNvCxnSpPr>
          <p:nvPr/>
        </p:nvCxnSpPr>
        <p:spPr>
          <a:xfrm rot="10800000">
            <a:off x="7141251" y="2330549"/>
            <a:ext cx="782796" cy="370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605387" y="2519060"/>
            <a:ext cx="396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069699" y="1768875"/>
            <a:ext cx="459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21" idx="0"/>
          </p:cNvCxnSpPr>
          <p:nvPr/>
        </p:nvCxnSpPr>
        <p:spPr>
          <a:xfrm rot="5400000">
            <a:off x="8270519" y="3051815"/>
            <a:ext cx="237709" cy="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8335202" y="2942481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208745" y="2098068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Detail how to activate or cancel loan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8856553" y="1963974"/>
            <a:ext cx="652426" cy="737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9862671" y="4629655"/>
            <a:ext cx="10399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10510451" y="5244714"/>
            <a:ext cx="829035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10902659" y="4862136"/>
            <a:ext cx="22310" cy="382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9399285" y="5249732"/>
            <a:ext cx="82903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9813803" y="4862136"/>
            <a:ext cx="48869" cy="38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9731801" y="4899736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10863781" y="4923703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844D5DB-CA47-4E8A-B686-BD493DE47B01}"/>
              </a:ext>
            </a:extLst>
          </p:cNvPr>
          <p:cNvSpPr/>
          <p:nvPr/>
        </p:nvSpPr>
        <p:spPr>
          <a:xfrm>
            <a:off x="8030471" y="3600176"/>
            <a:ext cx="706040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Loans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96D8E23-67A1-4B9D-BA82-53DA9A82F91F}"/>
              </a:ext>
            </a:extLst>
          </p:cNvPr>
          <p:cNvSpPr/>
          <p:nvPr/>
        </p:nvSpPr>
        <p:spPr>
          <a:xfrm>
            <a:off x="7922192" y="3171597"/>
            <a:ext cx="932506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Access Loans DB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48B55AF-6EBB-4125-90A2-1B1A59FAD8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0" idx="0"/>
            <a:endCxn id="121" idx="2"/>
          </p:cNvCxnSpPr>
          <p:nvPr/>
        </p:nvCxnSpPr>
        <p:spPr>
          <a:xfrm rot="5400000" flipH="1" flipV="1">
            <a:off x="8258495" y="3515211"/>
            <a:ext cx="254946" cy="4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3" idx="2"/>
            <a:endCxn id="149" idx="0"/>
          </p:cNvCxnSpPr>
          <p:nvPr/>
        </p:nvCxnSpPr>
        <p:spPr>
          <a:xfrm rot="16200000" flipH="1">
            <a:off x="10223504" y="4470494"/>
            <a:ext cx="3183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30692E8-5D74-4297-8B63-A9AD14CD92E9}"/>
              </a:ext>
            </a:extLst>
          </p:cNvPr>
          <p:cNvSpPr/>
          <p:nvPr/>
        </p:nvSpPr>
        <p:spPr>
          <a:xfrm>
            <a:off x="6249711" y="3139354"/>
            <a:ext cx="945821" cy="27245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loan status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19B5B2F-C133-488D-85F5-959D1E3925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1" idx="1"/>
            <a:endCxn id="81" idx="3"/>
          </p:cNvCxnSpPr>
          <p:nvPr/>
        </p:nvCxnSpPr>
        <p:spPr>
          <a:xfrm rot="10800000">
            <a:off x="7195532" y="3275584"/>
            <a:ext cx="726660" cy="5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213C5CC1-B92E-4FED-B954-1BE78D00BFB8}"/>
              </a:ext>
            </a:extLst>
          </p:cNvPr>
          <p:cNvSpPr/>
          <p:nvPr/>
        </p:nvSpPr>
        <p:spPr>
          <a:xfrm>
            <a:off x="6166697" y="3990367"/>
            <a:ext cx="1119444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Is loan pending?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F7696A-7A94-4B29-9A64-EA92607D48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16200000" flipH="1">
            <a:off x="6435243" y="3699191"/>
            <a:ext cx="578554" cy="3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7CD00AE-25F6-4EA4-AB80-BD98EC6768BD}"/>
              </a:ext>
            </a:extLst>
          </p:cNvPr>
          <p:cNvSpPr/>
          <p:nvPr/>
        </p:nvSpPr>
        <p:spPr>
          <a:xfrm>
            <a:off x="6256077" y="4917144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loan is not pending status change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0BFFA3-9EB4-4522-AF2B-421555414EB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rot="5400000">
            <a:off x="6493468" y="4684192"/>
            <a:ext cx="461815" cy="4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AEE2C2B-ADCF-4BA9-8967-CF795F2BCA62}"/>
              </a:ext>
            </a:extLst>
          </p:cNvPr>
          <p:cNvSpPr txBox="1"/>
          <p:nvPr/>
        </p:nvSpPr>
        <p:spPr>
          <a:xfrm>
            <a:off x="6654599" y="4565909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6C67592-FC23-4FA6-A88C-93D467CB3A24}"/>
              </a:ext>
            </a:extLst>
          </p:cNvPr>
          <p:cNvSpPr/>
          <p:nvPr/>
        </p:nvSpPr>
        <p:spPr>
          <a:xfrm>
            <a:off x="7520354" y="4082347"/>
            <a:ext cx="932506" cy="2810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new status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C7DC1F-DA27-4BBC-B112-1DD93A8692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7286141" y="4222848"/>
            <a:ext cx="2342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mond 117">
            <a:extLst>
              <a:ext uri="{FF2B5EF4-FFF2-40B4-BE49-F238E27FC236}">
                <a16:creationId xmlns:a16="http://schemas.microsoft.com/office/drawing/2014/main" id="{B8226C3B-1173-47B6-8047-73552CB08FD9}"/>
              </a:ext>
            </a:extLst>
          </p:cNvPr>
          <p:cNvSpPr/>
          <p:nvPr/>
        </p:nvSpPr>
        <p:spPr>
          <a:xfrm>
            <a:off x="8597745" y="3993697"/>
            <a:ext cx="1119444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Activate?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B5DBAC38-5C12-426A-8F58-DAEBD09460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0" idx="3"/>
            <a:endCxn id="118" idx="1"/>
          </p:cNvCxnSpPr>
          <p:nvPr/>
        </p:nvCxnSpPr>
        <p:spPr>
          <a:xfrm>
            <a:off x="8452860" y="4222848"/>
            <a:ext cx="144885" cy="3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90814F4-AA17-473B-9F8C-9A62634C2621}"/>
              </a:ext>
            </a:extLst>
          </p:cNvPr>
          <p:cNvSpPr/>
          <p:nvPr/>
        </p:nvSpPr>
        <p:spPr>
          <a:xfrm>
            <a:off x="7520354" y="4589638"/>
            <a:ext cx="932506" cy="2810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Update status to ‘Cancelled’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591A17E-71D7-4AB9-8B2E-543AACD1EE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8" idx="2"/>
            <a:endCxn id="126" idx="3"/>
          </p:cNvCxnSpPr>
          <p:nvPr/>
        </p:nvCxnSpPr>
        <p:spPr>
          <a:xfrm rot="5400000">
            <a:off x="8669424" y="4242096"/>
            <a:ext cx="271480" cy="704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4FF0BA2-F738-4B71-9721-49CC654F33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6" idx="1"/>
            <a:endCxn id="70" idx="2"/>
          </p:cNvCxnSpPr>
          <p:nvPr/>
        </p:nvCxnSpPr>
        <p:spPr>
          <a:xfrm rot="10800000" flipH="1">
            <a:off x="7520353" y="3690145"/>
            <a:ext cx="510117" cy="1039994"/>
          </a:xfrm>
          <a:prstGeom prst="bentConnector3">
            <a:avLst>
              <a:gd name="adj1" fmla="val -370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C56188C-A9AD-4B47-88B4-5A02A5418990}"/>
              </a:ext>
            </a:extLst>
          </p:cNvPr>
          <p:cNvSpPr txBox="1"/>
          <p:nvPr/>
        </p:nvSpPr>
        <p:spPr>
          <a:xfrm>
            <a:off x="8846759" y="4529060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35EAEF2-353E-4FDA-8886-91B65AA1C21A}"/>
              </a:ext>
            </a:extLst>
          </p:cNvPr>
          <p:cNvSpPr/>
          <p:nvPr/>
        </p:nvSpPr>
        <p:spPr>
          <a:xfrm>
            <a:off x="9908596" y="3050203"/>
            <a:ext cx="932506" cy="2810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Update status to ‘Active’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9F607E6-BBA0-4ACE-BD16-E8947D19ED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8" idx="0"/>
            <a:endCxn id="141" idx="1"/>
          </p:cNvCxnSpPr>
          <p:nvPr/>
        </p:nvCxnSpPr>
        <p:spPr>
          <a:xfrm rot="5400000" flipH="1" flipV="1">
            <a:off x="9131535" y="3216637"/>
            <a:ext cx="802993" cy="751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FACE4-6167-4F6B-94BE-801AA4338C14}"/>
              </a:ext>
            </a:extLst>
          </p:cNvPr>
          <p:cNvSpPr txBox="1"/>
          <p:nvPr/>
        </p:nvSpPr>
        <p:spPr>
          <a:xfrm>
            <a:off x="7254516" y="4028459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DF020B-B17A-462C-BB6A-6F372FB6E642}"/>
              </a:ext>
            </a:extLst>
          </p:cNvPr>
          <p:cNvSpPr txBox="1"/>
          <p:nvPr/>
        </p:nvSpPr>
        <p:spPr>
          <a:xfrm>
            <a:off x="9111788" y="3763889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BEEA3A4-17ED-4D6F-92E7-90F60FCB7F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1" idx="0"/>
            <a:endCxn id="70" idx="4"/>
          </p:cNvCxnSpPr>
          <p:nvPr/>
        </p:nvCxnSpPr>
        <p:spPr>
          <a:xfrm rot="16200000" flipH="1" flipV="1">
            <a:off x="9235709" y="2551005"/>
            <a:ext cx="639942" cy="1638338"/>
          </a:xfrm>
          <a:prstGeom prst="bentConnector4">
            <a:avLst>
              <a:gd name="adj1" fmla="val -22288"/>
              <a:gd name="adj2" fmla="val 833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16501B-5723-4D6C-B4E5-D05010DA4F72}"/>
              </a:ext>
            </a:extLst>
          </p:cNvPr>
          <p:cNvGrpSpPr/>
          <p:nvPr/>
        </p:nvGrpSpPr>
        <p:grpSpPr>
          <a:xfrm>
            <a:off x="9916411" y="3475890"/>
            <a:ext cx="932506" cy="835445"/>
            <a:chOff x="9916411" y="3475890"/>
            <a:chExt cx="932506" cy="83544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EC3E1F-C242-4646-8FD7-12DF13A1F45B}"/>
                </a:ext>
              </a:extLst>
            </p:cNvPr>
            <p:cNvSpPr/>
            <p:nvPr/>
          </p:nvSpPr>
          <p:spPr>
            <a:xfrm>
              <a:off x="9916411" y="3475890"/>
              <a:ext cx="932506" cy="835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letterGen</a:t>
              </a:r>
              <a:r>
                <a:rPr lang="en-GB" sz="800" dirty="0">
                  <a:solidFill>
                    <a:schemeClr val="tx1"/>
                  </a:solidFill>
                </a:rPr>
                <a:t>-Function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(Welcome letter)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5CF3578-3C29-488E-91ED-DA1BAB34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4592" y="3511640"/>
              <a:ext cx="330260" cy="323179"/>
            </a:xfrm>
            <a:prstGeom prst="rect">
              <a:avLst/>
            </a:prstGeom>
          </p:spPr>
        </p:pic>
      </p:grp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D62F187-3112-4D39-9FC1-CF96ADD416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1" idx="2"/>
            <a:endCxn id="133" idx="0"/>
          </p:cNvCxnSpPr>
          <p:nvPr/>
        </p:nvCxnSpPr>
        <p:spPr>
          <a:xfrm rot="16200000" flipH="1">
            <a:off x="10306414" y="3399639"/>
            <a:ext cx="144685" cy="7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42A6909-1708-4011-9D36-172E81D50484}"/>
              </a:ext>
            </a:extLst>
          </p:cNvPr>
          <p:cNvGrpSpPr/>
          <p:nvPr/>
        </p:nvGrpSpPr>
        <p:grpSpPr>
          <a:xfrm>
            <a:off x="442070" y="2221658"/>
            <a:ext cx="5366154" cy="2835392"/>
            <a:chOff x="442070" y="2221658"/>
            <a:chExt cx="5366154" cy="2835392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76D5CFFD-E1AE-44AB-ADB6-F5BE5C2D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70" y="2221658"/>
              <a:ext cx="5366154" cy="2835392"/>
            </a:xfrm>
            <a:prstGeom prst="rect">
              <a:avLst/>
            </a:prstGeom>
          </p:spPr>
        </p:pic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EF87C93-7D62-446E-BADF-6C991A57BA60}"/>
                </a:ext>
              </a:extLst>
            </p:cNvPr>
            <p:cNvSpPr/>
            <p:nvPr/>
          </p:nvSpPr>
          <p:spPr>
            <a:xfrm>
              <a:off x="3161315" y="4129658"/>
              <a:ext cx="1215299" cy="161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‘</a:t>
              </a:r>
              <a:r>
                <a:rPr lang="en-GB" sz="750" dirty="0" err="1">
                  <a:solidFill>
                    <a:schemeClr val="tx1"/>
                  </a:solidFill>
                </a:rPr>
                <a:t>activateLoan</a:t>
              </a:r>
              <a:r>
                <a:rPr lang="en-GB" sz="750" dirty="0">
                  <a:solidFill>
                    <a:schemeClr val="tx1"/>
                  </a:solidFill>
                </a:rPr>
                <a:t>’ function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762ED5B7-8D8C-4C5B-B806-EF965021F9D9}"/>
              </a:ext>
            </a:extLst>
          </p:cNvPr>
          <p:cNvSpPr txBox="1"/>
          <p:nvPr/>
        </p:nvSpPr>
        <p:spPr>
          <a:xfrm>
            <a:off x="7741134" y="722453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33728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804985"/>
            <a:ext cx="5422174" cy="495256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letterGenFunction</a:t>
            </a:r>
            <a:br>
              <a:rPr lang="en-GB" dirty="0"/>
            </a:br>
            <a:r>
              <a:rPr lang="en-GB" dirty="0"/>
              <a:t>(no external API)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832693"/>
            <a:ext cx="438073" cy="428681"/>
          </a:xfrm>
          <a:prstGeom prst="rect">
            <a:avLst/>
          </a:prstGeom>
        </p:spPr>
      </p:pic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9801347" y="4647164"/>
            <a:ext cx="10399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10520074" y="5270106"/>
            <a:ext cx="829035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10841335" y="4879645"/>
            <a:ext cx="93257" cy="390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9282780" y="5267241"/>
            <a:ext cx="82903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9697297" y="4879645"/>
            <a:ext cx="104050" cy="38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9670477" y="4917245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10880699" y="4950066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844D5DB-CA47-4E8A-B686-BD493DE47B01}"/>
              </a:ext>
            </a:extLst>
          </p:cNvPr>
          <p:cNvSpPr/>
          <p:nvPr/>
        </p:nvSpPr>
        <p:spPr>
          <a:xfrm>
            <a:off x="6166546" y="3882246"/>
            <a:ext cx="764588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16501B-5723-4D6C-B4E5-D05010DA4F72}"/>
              </a:ext>
            </a:extLst>
          </p:cNvPr>
          <p:cNvGrpSpPr/>
          <p:nvPr/>
        </p:nvGrpSpPr>
        <p:grpSpPr>
          <a:xfrm>
            <a:off x="7176355" y="966970"/>
            <a:ext cx="932506" cy="835445"/>
            <a:chOff x="9916411" y="3475890"/>
            <a:chExt cx="932506" cy="83544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EC3E1F-C242-4646-8FD7-12DF13A1F45B}"/>
                </a:ext>
              </a:extLst>
            </p:cNvPr>
            <p:cNvSpPr/>
            <p:nvPr/>
          </p:nvSpPr>
          <p:spPr>
            <a:xfrm>
              <a:off x="9916411" y="3475890"/>
              <a:ext cx="932506" cy="835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activateLoan</a:t>
              </a:r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closeLoan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5CF3578-3C29-488E-91ED-DA1BAB34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4592" y="3511640"/>
              <a:ext cx="330260" cy="323179"/>
            </a:xfrm>
            <a:prstGeom prst="rect">
              <a:avLst/>
            </a:prstGeom>
          </p:spPr>
        </p:pic>
      </p:grp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31C8E00-CF41-4C4D-943A-343B1A8F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0" y="2222167"/>
            <a:ext cx="5416885" cy="2872449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FE61CE5-124A-456A-9229-A61B69117CCF}"/>
              </a:ext>
            </a:extLst>
          </p:cNvPr>
          <p:cNvSpPr/>
          <p:nvPr/>
        </p:nvSpPr>
        <p:spPr>
          <a:xfrm>
            <a:off x="7045655" y="2951623"/>
            <a:ext cx="1193905" cy="507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Get loan, customer, </a:t>
            </a:r>
            <a:r>
              <a:rPr lang="en-GB" sz="800" dirty="0" err="1"/>
              <a:t>squence</a:t>
            </a:r>
            <a:r>
              <a:rPr lang="en-GB" sz="800" dirty="0"/>
              <a:t> and letter validation data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FBC7D239-4EF1-4AE7-949F-1583FA38483E}"/>
              </a:ext>
            </a:extLst>
          </p:cNvPr>
          <p:cNvSpPr/>
          <p:nvPr/>
        </p:nvSpPr>
        <p:spPr>
          <a:xfrm>
            <a:off x="7087528" y="2197752"/>
            <a:ext cx="1121523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Reprint?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7F4124A-3FE2-49BE-845D-C6C36322B918}"/>
              </a:ext>
            </a:extLst>
          </p:cNvPr>
          <p:cNvSpPr/>
          <p:nvPr/>
        </p:nvSpPr>
        <p:spPr>
          <a:xfrm>
            <a:off x="7184238" y="3747234"/>
            <a:ext cx="932506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Validate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E7C048C-DB86-4E70-BE96-31F7022EEA3D}"/>
              </a:ext>
            </a:extLst>
          </p:cNvPr>
          <p:cNvSpPr/>
          <p:nvPr/>
        </p:nvSpPr>
        <p:spPr>
          <a:xfrm>
            <a:off x="9745554" y="1267180"/>
            <a:ext cx="932506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Generate PDF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D3AC3C7-2B28-40AF-BC08-D986A6E88D0C}"/>
              </a:ext>
            </a:extLst>
          </p:cNvPr>
          <p:cNvSpPr/>
          <p:nvPr/>
        </p:nvSpPr>
        <p:spPr>
          <a:xfrm>
            <a:off x="9745079" y="1859267"/>
            <a:ext cx="932506" cy="4011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Add to ‘printed-documents’ S3 bucket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110D1C8E-EDFB-449D-B74E-D9E2BE463CF3}"/>
              </a:ext>
            </a:extLst>
          </p:cNvPr>
          <p:cNvSpPr/>
          <p:nvPr/>
        </p:nvSpPr>
        <p:spPr>
          <a:xfrm>
            <a:off x="9658453" y="2678600"/>
            <a:ext cx="1121523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Reprint?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E2E3CC6-9DB5-4851-B51B-F725A6A7AA5E}"/>
              </a:ext>
            </a:extLst>
          </p:cNvPr>
          <p:cNvSpPr/>
          <p:nvPr/>
        </p:nvSpPr>
        <p:spPr>
          <a:xfrm>
            <a:off x="8775971" y="3375749"/>
            <a:ext cx="932506" cy="309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Update loan details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9DC37A-E4D9-43F2-93F7-45A9A9395D1D}"/>
              </a:ext>
            </a:extLst>
          </p:cNvPr>
          <p:cNvSpPr/>
          <p:nvPr/>
        </p:nvSpPr>
        <p:spPr>
          <a:xfrm>
            <a:off x="8783854" y="3981681"/>
            <a:ext cx="932506" cy="309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Add data to ‘</a:t>
            </a:r>
            <a:r>
              <a:rPr lang="en-GB" sz="800" dirty="0" err="1"/>
              <a:t>PrintArchive</a:t>
            </a:r>
            <a:r>
              <a:rPr lang="en-GB" sz="800" dirty="0"/>
              <a:t>’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D1F016-7B19-482A-85AB-556E0E61DB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3" idx="2"/>
            <a:endCxn id="65" idx="0"/>
          </p:cNvCxnSpPr>
          <p:nvPr/>
        </p:nvCxnSpPr>
        <p:spPr>
          <a:xfrm rot="16200000" flipH="1">
            <a:off x="7447781" y="1997242"/>
            <a:ext cx="395337" cy="5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ylinder 81">
            <a:extLst>
              <a:ext uri="{FF2B5EF4-FFF2-40B4-BE49-F238E27FC236}">
                <a16:creationId xmlns:a16="http://schemas.microsoft.com/office/drawing/2014/main" id="{2B0677DF-FA3D-4F9B-9D70-10CEB22ACC6B}"/>
              </a:ext>
            </a:extLst>
          </p:cNvPr>
          <p:cNvSpPr/>
          <p:nvPr/>
        </p:nvSpPr>
        <p:spPr>
          <a:xfrm>
            <a:off x="6166134" y="4132235"/>
            <a:ext cx="770692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Loans</a:t>
            </a:r>
          </a:p>
        </p:txBody>
      </p:sp>
      <p:sp>
        <p:nvSpPr>
          <p:cNvPr id="86" name="Cylinder 85">
            <a:extLst>
              <a:ext uri="{FF2B5EF4-FFF2-40B4-BE49-F238E27FC236}">
                <a16:creationId xmlns:a16="http://schemas.microsoft.com/office/drawing/2014/main" id="{5E47972F-24C8-4C8C-AFFA-2A9B024A311B}"/>
              </a:ext>
            </a:extLst>
          </p:cNvPr>
          <p:cNvSpPr/>
          <p:nvPr/>
        </p:nvSpPr>
        <p:spPr>
          <a:xfrm>
            <a:off x="6162764" y="4409693"/>
            <a:ext cx="774062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LetterLibrary</a:t>
            </a:r>
            <a:endParaRPr lang="en-GB" sz="800" dirty="0"/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E71938D9-0218-42C7-BBD4-3B1EA62B2AAA}"/>
              </a:ext>
            </a:extLst>
          </p:cNvPr>
          <p:cNvSpPr/>
          <p:nvPr/>
        </p:nvSpPr>
        <p:spPr>
          <a:xfrm>
            <a:off x="8691660" y="2437361"/>
            <a:ext cx="706040" cy="3576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printed-documents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ABF0080-E1F8-4351-812D-D4FCC1261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 rot="5400000">
            <a:off x="7500995" y="2804327"/>
            <a:ext cx="288909" cy="5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0D82987-AB3E-478B-B027-8B87066E07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5" idx="3"/>
            <a:endCxn id="163" idx="1"/>
          </p:cNvCxnSpPr>
          <p:nvPr/>
        </p:nvCxnSpPr>
        <p:spPr>
          <a:xfrm flipV="1">
            <a:off x="8209051" y="1813946"/>
            <a:ext cx="297002" cy="616287"/>
          </a:xfrm>
          <a:prstGeom prst="bentConnector3">
            <a:avLst>
              <a:gd name="adj1" fmla="val 36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2B63A68-0EA8-4740-8EB3-810A52988D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16200000" flipH="1">
            <a:off x="7502650" y="3599393"/>
            <a:ext cx="287798" cy="7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F76BBFF-9B1D-4F59-8CD8-F3749F68E99D}"/>
              </a:ext>
            </a:extLst>
          </p:cNvPr>
          <p:cNvSpPr txBox="1"/>
          <p:nvPr/>
        </p:nvSpPr>
        <p:spPr>
          <a:xfrm>
            <a:off x="8032402" y="1895046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652EF5-0622-4FD9-AEEA-42B05EE158F8}"/>
              </a:ext>
            </a:extLst>
          </p:cNvPr>
          <p:cNvSpPr txBox="1"/>
          <p:nvPr/>
        </p:nvSpPr>
        <p:spPr>
          <a:xfrm>
            <a:off x="7578522" y="2674814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B0759E5-85D8-4A57-A27C-121C5A9E2E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 flipV="1">
            <a:off x="8116744" y="1376489"/>
            <a:ext cx="1628810" cy="2480054"/>
          </a:xfrm>
          <a:prstGeom prst="bentConnector3">
            <a:avLst>
              <a:gd name="adj1" fmla="val 15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ylinder 110">
            <a:extLst>
              <a:ext uri="{FF2B5EF4-FFF2-40B4-BE49-F238E27FC236}">
                <a16:creationId xmlns:a16="http://schemas.microsoft.com/office/drawing/2014/main" id="{ECFC647A-8938-457E-BB56-B698C058DBA1}"/>
              </a:ext>
            </a:extLst>
          </p:cNvPr>
          <p:cNvSpPr/>
          <p:nvPr/>
        </p:nvSpPr>
        <p:spPr>
          <a:xfrm>
            <a:off x="6169186" y="4643039"/>
            <a:ext cx="764588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Sequences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46A92C3-E56E-43E1-B3ED-3E30905390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0" idx="4"/>
            <a:endCxn id="63" idx="1"/>
          </p:cNvCxnSpPr>
          <p:nvPr/>
        </p:nvCxnSpPr>
        <p:spPr>
          <a:xfrm flipV="1">
            <a:off x="6931134" y="3205530"/>
            <a:ext cx="114521" cy="766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9DD2FCA-773F-43D6-A9A0-068AA81428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2" idx="4"/>
            <a:endCxn id="63" idx="1"/>
          </p:cNvCxnSpPr>
          <p:nvPr/>
        </p:nvCxnSpPr>
        <p:spPr>
          <a:xfrm flipV="1">
            <a:off x="6936826" y="3205530"/>
            <a:ext cx="108829" cy="1016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EA7D6BA-29ED-451C-BBB9-1F4601E2B1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6" idx="4"/>
            <a:endCxn id="63" idx="1"/>
          </p:cNvCxnSpPr>
          <p:nvPr/>
        </p:nvCxnSpPr>
        <p:spPr>
          <a:xfrm flipV="1">
            <a:off x="6936826" y="3205530"/>
            <a:ext cx="108829" cy="1294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DB4CFD5-7838-4048-9D84-FDDDF3C773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1" idx="4"/>
            <a:endCxn id="63" idx="1"/>
          </p:cNvCxnSpPr>
          <p:nvPr/>
        </p:nvCxnSpPr>
        <p:spPr>
          <a:xfrm flipV="1">
            <a:off x="6933774" y="3205530"/>
            <a:ext cx="111881" cy="1527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ylinder 124">
            <a:extLst>
              <a:ext uri="{FF2B5EF4-FFF2-40B4-BE49-F238E27FC236}">
                <a16:creationId xmlns:a16="http://schemas.microsoft.com/office/drawing/2014/main" id="{87C5E66C-11CD-43AA-BD8A-89B99FEC16E3}"/>
              </a:ext>
            </a:extLst>
          </p:cNvPr>
          <p:cNvSpPr/>
          <p:nvPr/>
        </p:nvSpPr>
        <p:spPr>
          <a:xfrm>
            <a:off x="8889203" y="4537234"/>
            <a:ext cx="706040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PrintArchive</a:t>
            </a:r>
            <a:endParaRPr lang="en-GB" sz="800" dirty="0"/>
          </a:p>
        </p:txBody>
      </p:sp>
      <p:sp>
        <p:nvSpPr>
          <p:cNvPr id="128" name="Cylinder 127">
            <a:extLst>
              <a:ext uri="{FF2B5EF4-FFF2-40B4-BE49-F238E27FC236}">
                <a16:creationId xmlns:a16="http://schemas.microsoft.com/office/drawing/2014/main" id="{4CE0D5CD-6B18-4D59-9EAA-F1D541357A5C}"/>
              </a:ext>
            </a:extLst>
          </p:cNvPr>
          <p:cNvSpPr/>
          <p:nvPr/>
        </p:nvSpPr>
        <p:spPr>
          <a:xfrm>
            <a:off x="10755251" y="1548508"/>
            <a:ext cx="706040" cy="50781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print-document-images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CE3EFC9-01CB-4FF7-A7E3-A2F301A3E3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8" idx="1"/>
            <a:endCxn id="71" idx="3"/>
          </p:cNvCxnSpPr>
          <p:nvPr/>
        </p:nvCxnSpPr>
        <p:spPr>
          <a:xfrm rot="16200000" flipV="1">
            <a:off x="10807157" y="1247393"/>
            <a:ext cx="172019" cy="430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0CB60FF2-EAA2-42D8-B594-E0110ADE20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 rot="5400000">
            <a:off x="10024836" y="1672295"/>
            <a:ext cx="373469" cy="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EEAE985-0F22-4483-9B22-6859590F6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3" idx="1"/>
            <a:endCxn id="88" idx="4"/>
          </p:cNvCxnSpPr>
          <p:nvPr/>
        </p:nvCxnSpPr>
        <p:spPr>
          <a:xfrm rot="10800000" flipV="1">
            <a:off x="9397701" y="2059832"/>
            <a:ext cx="347379" cy="556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8EB2A3B-0D0B-4597-8373-1F3D40DB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rot="16200000" flipH="1">
            <a:off x="10006172" y="2465556"/>
            <a:ext cx="418203" cy="7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879AC873-73B0-4617-AA7A-58D94BA562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4" idx="2"/>
            <a:endCxn id="149" idx="0"/>
          </p:cNvCxnSpPr>
          <p:nvPr/>
        </p:nvCxnSpPr>
        <p:spPr>
          <a:xfrm rot="16200000" flipH="1">
            <a:off x="9518477" y="3844300"/>
            <a:ext cx="1503602" cy="102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115A35E-46FB-407F-8DB3-5593A850BA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>
          <a:xfrm rot="10800000" flipV="1">
            <a:off x="9242225" y="2911081"/>
            <a:ext cx="416229" cy="464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CDEBFB3-F244-4F6B-BCD5-8A3890AF50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9097747" y="3829321"/>
            <a:ext cx="296836" cy="7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86AFC4F-66E1-4F51-9304-02B063F89D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8" idx="2"/>
            <a:endCxn id="125" idx="0"/>
          </p:cNvCxnSpPr>
          <p:nvPr/>
        </p:nvCxnSpPr>
        <p:spPr>
          <a:xfrm rot="5400000">
            <a:off x="9100444" y="4432556"/>
            <a:ext cx="291442" cy="7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E69AEC2-C53C-4876-AB7D-C773179625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8" idx="3"/>
            <a:endCxn id="149" idx="0"/>
          </p:cNvCxnSpPr>
          <p:nvPr/>
        </p:nvCxnSpPr>
        <p:spPr>
          <a:xfrm>
            <a:off x="9716360" y="4136229"/>
            <a:ext cx="604981" cy="510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1B3946C-6908-42ED-9489-BFA6339FEF00}"/>
              </a:ext>
            </a:extLst>
          </p:cNvPr>
          <p:cNvSpPr/>
          <p:nvPr/>
        </p:nvSpPr>
        <p:spPr>
          <a:xfrm>
            <a:off x="8506053" y="1663311"/>
            <a:ext cx="932506" cy="3012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Retrieve reprint data</a:t>
            </a: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384C2EB7-4666-450E-B948-43A9390BE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5" idx="2"/>
            <a:endCxn id="163" idx="2"/>
          </p:cNvCxnSpPr>
          <p:nvPr/>
        </p:nvCxnSpPr>
        <p:spPr>
          <a:xfrm rot="10800000" flipH="1">
            <a:off x="8889202" y="1964581"/>
            <a:ext cx="83103" cy="2662623"/>
          </a:xfrm>
          <a:prstGeom prst="bentConnector4">
            <a:avLst>
              <a:gd name="adj1" fmla="val -434957"/>
              <a:gd name="adj2" fmla="val 91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CADE827-94CE-452E-8F9A-E2F792D9E7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3" idx="3"/>
            <a:endCxn id="71" idx="1"/>
          </p:cNvCxnSpPr>
          <p:nvPr/>
        </p:nvCxnSpPr>
        <p:spPr>
          <a:xfrm flipV="1">
            <a:off x="9438559" y="1376489"/>
            <a:ext cx="306995" cy="437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4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1203569"/>
            <a:ext cx="5164266" cy="4553976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/loan/close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7789814" y="1931514"/>
            <a:ext cx="1213253" cy="365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</a:t>
            </a:r>
            <a:r>
              <a:rPr lang="en-GB" sz="800" dirty="0" err="1"/>
              <a:t>closeLoan</a:t>
            </a:r>
            <a:r>
              <a:rPr lang="en-GB" sz="800" dirty="0"/>
              <a:t>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7924047" y="2468926"/>
            <a:ext cx="932506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508979" y="1780910"/>
            <a:ext cx="932506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1262538"/>
            <a:ext cx="438073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73" idx="2"/>
            <a:endCxn id="64" idx="0"/>
          </p:cNvCxnSpPr>
          <p:nvPr/>
        </p:nvCxnSpPr>
        <p:spPr>
          <a:xfrm>
            <a:off x="8393719" y="984063"/>
            <a:ext cx="2722" cy="9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flipH="1">
            <a:off x="8390300" y="2296567"/>
            <a:ext cx="6141" cy="1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8" idx="3"/>
          </p:cNvCxnSpPr>
          <p:nvPr/>
        </p:nvCxnSpPr>
        <p:spPr>
          <a:xfrm rot="10800000">
            <a:off x="7141251" y="2330549"/>
            <a:ext cx="782796" cy="370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605387" y="2519060"/>
            <a:ext cx="396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069699" y="1741112"/>
            <a:ext cx="459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21" idx="0"/>
          </p:cNvCxnSpPr>
          <p:nvPr/>
        </p:nvCxnSpPr>
        <p:spPr>
          <a:xfrm rot="5400000">
            <a:off x="8270519" y="3051815"/>
            <a:ext cx="237709" cy="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8335202" y="2942481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208745" y="2098068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Detail how to close loan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8856553" y="1936211"/>
            <a:ext cx="652426" cy="765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9456271" y="4629655"/>
            <a:ext cx="10399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10104051" y="5244714"/>
            <a:ext cx="829035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10496259" y="4862136"/>
            <a:ext cx="22310" cy="382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8992885" y="5249732"/>
            <a:ext cx="82903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9407403" y="4862136"/>
            <a:ext cx="48869" cy="38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9325401" y="4899736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10457381" y="4923703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844D5DB-CA47-4E8A-B686-BD493DE47B01}"/>
              </a:ext>
            </a:extLst>
          </p:cNvPr>
          <p:cNvSpPr/>
          <p:nvPr/>
        </p:nvSpPr>
        <p:spPr>
          <a:xfrm>
            <a:off x="8030471" y="3600176"/>
            <a:ext cx="706040" cy="179938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Loans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96D8E23-67A1-4B9D-BA82-53DA9A82F91F}"/>
              </a:ext>
            </a:extLst>
          </p:cNvPr>
          <p:cNvSpPr/>
          <p:nvPr/>
        </p:nvSpPr>
        <p:spPr>
          <a:xfrm>
            <a:off x="7922192" y="3171597"/>
            <a:ext cx="932506" cy="2186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Access Loans DB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48B55AF-6EBB-4125-90A2-1B1A59FAD8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0" idx="0"/>
            <a:endCxn id="121" idx="2"/>
          </p:cNvCxnSpPr>
          <p:nvPr/>
        </p:nvCxnSpPr>
        <p:spPr>
          <a:xfrm rot="5400000" flipH="1" flipV="1">
            <a:off x="8258495" y="3515211"/>
            <a:ext cx="254946" cy="4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33" idx="2"/>
            <a:endCxn id="149" idx="0"/>
          </p:cNvCxnSpPr>
          <p:nvPr/>
        </p:nvCxnSpPr>
        <p:spPr>
          <a:xfrm rot="16200000" flipH="1">
            <a:off x="9817104" y="4470494"/>
            <a:ext cx="3183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30692E8-5D74-4297-8B63-A9AD14CD92E9}"/>
              </a:ext>
            </a:extLst>
          </p:cNvPr>
          <p:cNvSpPr/>
          <p:nvPr/>
        </p:nvSpPr>
        <p:spPr>
          <a:xfrm>
            <a:off x="6249711" y="3139354"/>
            <a:ext cx="945821" cy="27245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loan status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19B5B2F-C133-488D-85F5-959D1E3925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1" idx="1"/>
            <a:endCxn id="81" idx="3"/>
          </p:cNvCxnSpPr>
          <p:nvPr/>
        </p:nvCxnSpPr>
        <p:spPr>
          <a:xfrm rot="10800000">
            <a:off x="7195532" y="3275584"/>
            <a:ext cx="726660" cy="5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213C5CC1-B92E-4FED-B954-1BE78D00BFB8}"/>
              </a:ext>
            </a:extLst>
          </p:cNvPr>
          <p:cNvSpPr/>
          <p:nvPr/>
        </p:nvSpPr>
        <p:spPr>
          <a:xfrm>
            <a:off x="6166697" y="3990367"/>
            <a:ext cx="1119444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Is loan active?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F7696A-7A94-4B29-9A64-EA92607D48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16200000" flipH="1">
            <a:off x="6435243" y="3699191"/>
            <a:ext cx="578554" cy="3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7CD00AE-25F6-4EA4-AB80-BD98EC6768BD}"/>
              </a:ext>
            </a:extLst>
          </p:cNvPr>
          <p:cNvSpPr/>
          <p:nvPr/>
        </p:nvSpPr>
        <p:spPr>
          <a:xfrm>
            <a:off x="6256077" y="4917144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loan is not active so can’t be closed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0BFFA3-9EB4-4522-AF2B-421555414EB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rot="5400000">
            <a:off x="6493468" y="4684192"/>
            <a:ext cx="461815" cy="4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AEE2C2B-ADCF-4BA9-8967-CF795F2BCA62}"/>
              </a:ext>
            </a:extLst>
          </p:cNvPr>
          <p:cNvSpPr txBox="1"/>
          <p:nvPr/>
        </p:nvSpPr>
        <p:spPr>
          <a:xfrm>
            <a:off x="6654599" y="4565909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C7DC1F-DA27-4BBC-B112-1DD93A8692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4" idx="3"/>
            <a:endCxn id="141" idx="1"/>
          </p:cNvCxnSpPr>
          <p:nvPr/>
        </p:nvCxnSpPr>
        <p:spPr>
          <a:xfrm flipV="1">
            <a:off x="7286141" y="3190704"/>
            <a:ext cx="2216055" cy="1032144"/>
          </a:xfrm>
          <a:prstGeom prst="bentConnector3">
            <a:avLst>
              <a:gd name="adj1" fmla="val 91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35EAEF2-353E-4FDA-8886-91B65AA1C21A}"/>
              </a:ext>
            </a:extLst>
          </p:cNvPr>
          <p:cNvSpPr/>
          <p:nvPr/>
        </p:nvSpPr>
        <p:spPr>
          <a:xfrm>
            <a:off x="9502196" y="3050203"/>
            <a:ext cx="932506" cy="2810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Update status to ‘Closed’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FACE4-6167-4F6B-94BE-801AA4338C14}"/>
              </a:ext>
            </a:extLst>
          </p:cNvPr>
          <p:cNvSpPr txBox="1"/>
          <p:nvPr/>
        </p:nvSpPr>
        <p:spPr>
          <a:xfrm>
            <a:off x="7243170" y="4025316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BEEA3A4-17ED-4D6F-92E7-90F60FCB7F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1" idx="0"/>
            <a:endCxn id="70" idx="4"/>
          </p:cNvCxnSpPr>
          <p:nvPr/>
        </p:nvCxnSpPr>
        <p:spPr>
          <a:xfrm rot="16200000" flipH="1" flipV="1">
            <a:off x="9032509" y="2754205"/>
            <a:ext cx="639942" cy="1231938"/>
          </a:xfrm>
          <a:prstGeom prst="bentConnector4">
            <a:avLst>
              <a:gd name="adj1" fmla="val -35722"/>
              <a:gd name="adj2" fmla="val 68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16501B-5723-4D6C-B4E5-D05010DA4F72}"/>
              </a:ext>
            </a:extLst>
          </p:cNvPr>
          <p:cNvGrpSpPr/>
          <p:nvPr/>
        </p:nvGrpSpPr>
        <p:grpSpPr>
          <a:xfrm>
            <a:off x="9510011" y="3475890"/>
            <a:ext cx="932506" cy="835445"/>
            <a:chOff x="9916411" y="3475890"/>
            <a:chExt cx="932506" cy="83544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EC3E1F-C242-4646-8FD7-12DF13A1F45B}"/>
                </a:ext>
              </a:extLst>
            </p:cNvPr>
            <p:cNvSpPr/>
            <p:nvPr/>
          </p:nvSpPr>
          <p:spPr>
            <a:xfrm>
              <a:off x="9916411" y="3475890"/>
              <a:ext cx="932506" cy="835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letterGen</a:t>
              </a:r>
              <a:r>
                <a:rPr lang="en-GB" sz="800" dirty="0">
                  <a:solidFill>
                    <a:schemeClr val="tx1"/>
                  </a:solidFill>
                </a:rPr>
                <a:t>-Function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(Close letter)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5CF3578-3C29-488E-91ED-DA1BAB34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4592" y="3511640"/>
              <a:ext cx="330260" cy="323179"/>
            </a:xfrm>
            <a:prstGeom prst="rect">
              <a:avLst/>
            </a:prstGeom>
          </p:spPr>
        </p:pic>
      </p:grp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D62F187-3112-4D39-9FC1-CF96ADD416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1" idx="2"/>
            <a:endCxn id="133" idx="0"/>
          </p:cNvCxnSpPr>
          <p:nvPr/>
        </p:nvCxnSpPr>
        <p:spPr>
          <a:xfrm rot="16200000" flipH="1">
            <a:off x="9900014" y="3399639"/>
            <a:ext cx="144685" cy="7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2BCEE-7653-481C-B28D-F24B19150872}"/>
              </a:ext>
            </a:extLst>
          </p:cNvPr>
          <p:cNvGrpSpPr/>
          <p:nvPr/>
        </p:nvGrpSpPr>
        <p:grpSpPr>
          <a:xfrm>
            <a:off x="442070" y="2221658"/>
            <a:ext cx="5366154" cy="2835392"/>
            <a:chOff x="442070" y="2221658"/>
            <a:chExt cx="5366154" cy="2835392"/>
          </a:xfrm>
        </p:grpSpPr>
        <p:pic>
          <p:nvPicPr>
            <p:cNvPr id="65" name="Picture 64" descr="Diagram&#10;&#10;Description automatically generated">
              <a:extLst>
                <a:ext uri="{FF2B5EF4-FFF2-40B4-BE49-F238E27FC236}">
                  <a16:creationId xmlns:a16="http://schemas.microsoft.com/office/drawing/2014/main" id="{99086938-2280-444A-8C0A-2E89F103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70" y="2221658"/>
              <a:ext cx="5366154" cy="2835392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56D83B-F361-41BB-BAEC-2DFBA48EB45C}"/>
                </a:ext>
              </a:extLst>
            </p:cNvPr>
            <p:cNvSpPr/>
            <p:nvPr/>
          </p:nvSpPr>
          <p:spPr>
            <a:xfrm>
              <a:off x="3161315" y="4129658"/>
              <a:ext cx="1215299" cy="161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‘</a:t>
              </a:r>
              <a:r>
                <a:rPr lang="en-GB" sz="750" dirty="0" err="1">
                  <a:solidFill>
                    <a:schemeClr val="tx1"/>
                  </a:solidFill>
                </a:rPr>
                <a:t>closeLoan</a:t>
              </a:r>
              <a:r>
                <a:rPr lang="en-GB" sz="750" dirty="0">
                  <a:solidFill>
                    <a:schemeClr val="tx1"/>
                  </a:solidFill>
                </a:rPr>
                <a:t>’ function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15F9-FC9E-4177-B876-97AF4A0ED7F9}"/>
              </a:ext>
            </a:extLst>
          </p:cNvPr>
          <p:cNvSpPr txBox="1"/>
          <p:nvPr/>
        </p:nvSpPr>
        <p:spPr>
          <a:xfrm>
            <a:off x="7741134" y="722453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19126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8D0BE-6173-4B4E-B274-972304AC6B39}"/>
              </a:ext>
            </a:extLst>
          </p:cNvPr>
          <p:cNvSpPr/>
          <p:nvPr/>
        </p:nvSpPr>
        <p:spPr>
          <a:xfrm>
            <a:off x="6097703" y="1211385"/>
            <a:ext cx="5164266" cy="454616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AB15-4668-41A8-9900-2D34860A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/empty-s3-bucket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E9B7-EC6B-4BE8-81C0-1C7ADEB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 Duncanson CETM67 Assignment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5548-B115-4497-A1BE-2E94B5B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C4F4BD-071B-438C-90B4-37D5D1652441}" type="slidenum"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51521C-6379-466B-B96C-F18219AD411E}"/>
              </a:ext>
            </a:extLst>
          </p:cNvPr>
          <p:cNvSpPr/>
          <p:nvPr/>
        </p:nvSpPr>
        <p:spPr>
          <a:xfrm>
            <a:off x="8157135" y="1931514"/>
            <a:ext cx="1213253" cy="365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‘emptyS3Bucket’ Lambda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9114359-2785-4E1B-827C-315BFFAA4C86}"/>
              </a:ext>
            </a:extLst>
          </p:cNvPr>
          <p:cNvSpPr/>
          <p:nvPr/>
        </p:nvSpPr>
        <p:spPr>
          <a:xfrm>
            <a:off x="8291368" y="2468926"/>
            <a:ext cx="932506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Http type?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9F11A-A2D7-412E-A2E8-9122D9AE666D}"/>
              </a:ext>
            </a:extLst>
          </p:cNvPr>
          <p:cNvSpPr/>
          <p:nvPr/>
        </p:nvSpPr>
        <p:spPr>
          <a:xfrm>
            <a:off x="9876300" y="2546821"/>
            <a:ext cx="932506" cy="3106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Deny method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35C979-F741-44D4-9987-FF40713E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411" y="1270353"/>
            <a:ext cx="438073" cy="42868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930C38-460F-45BF-935B-061E4A5A5742}"/>
              </a:ext>
            </a:extLst>
          </p:cNvPr>
          <p:cNvCxnSpPr>
            <a:cxnSpLocks/>
            <a:stCxn id="74" idx="2"/>
            <a:endCxn id="64" idx="0"/>
          </p:cNvCxnSpPr>
          <p:nvPr/>
        </p:nvCxnSpPr>
        <p:spPr>
          <a:xfrm>
            <a:off x="8761042" y="984063"/>
            <a:ext cx="2720" cy="9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0E6EF8-89AE-496C-966C-7EF13F711D18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flipH="1">
            <a:off x="8757621" y="2296567"/>
            <a:ext cx="6141" cy="1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B2B08E-C1B1-4849-9FD5-779182781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1"/>
            <a:endCxn id="68" idx="3"/>
          </p:cNvCxnSpPr>
          <p:nvPr/>
        </p:nvCxnSpPr>
        <p:spPr>
          <a:xfrm rot="10800000">
            <a:off x="7508572" y="2697871"/>
            <a:ext cx="782796" cy="3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937345-8593-46A2-920A-17856DD79D20}"/>
              </a:ext>
            </a:extLst>
          </p:cNvPr>
          <p:cNvSpPr txBox="1"/>
          <p:nvPr/>
        </p:nvSpPr>
        <p:spPr>
          <a:xfrm>
            <a:off x="7972708" y="2519060"/>
            <a:ext cx="396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09A111-7CBE-42A0-A732-8944A4053718}"/>
              </a:ext>
            </a:extLst>
          </p:cNvPr>
          <p:cNvSpPr txBox="1"/>
          <p:nvPr/>
        </p:nvSpPr>
        <p:spPr>
          <a:xfrm>
            <a:off x="9437020" y="2507023"/>
            <a:ext cx="459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50B95A-5400-4E29-9892-3E5E24A734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2"/>
            <a:endCxn id="121" idx="0"/>
          </p:cNvCxnSpPr>
          <p:nvPr/>
        </p:nvCxnSpPr>
        <p:spPr>
          <a:xfrm rot="5400000">
            <a:off x="8598765" y="3090890"/>
            <a:ext cx="315859" cy="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67CC43-F491-4E69-9269-E01B4B4E31C8}"/>
              </a:ext>
            </a:extLst>
          </p:cNvPr>
          <p:cNvSpPr txBox="1"/>
          <p:nvPr/>
        </p:nvSpPr>
        <p:spPr>
          <a:xfrm>
            <a:off x="8720542" y="3068000"/>
            <a:ext cx="441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POST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80EB4-0356-4633-8C0B-87D5963235E7}"/>
              </a:ext>
            </a:extLst>
          </p:cNvPr>
          <p:cNvSpPr/>
          <p:nvPr/>
        </p:nvSpPr>
        <p:spPr>
          <a:xfrm>
            <a:off x="6576066" y="2465389"/>
            <a:ext cx="932506" cy="464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Detail how to close loan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F0ED9F8-2AEF-4052-A88F-96C8284302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>
            <a:off x="9223874" y="2701407"/>
            <a:ext cx="652426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699BB5E9-2354-46D8-8A15-D6587F2E39E3}"/>
              </a:ext>
            </a:extLst>
          </p:cNvPr>
          <p:cNvSpPr/>
          <p:nvPr/>
        </p:nvSpPr>
        <p:spPr>
          <a:xfrm>
            <a:off x="8234808" y="4487514"/>
            <a:ext cx="1039988" cy="464962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Errors?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D50208-CEBF-41DD-A101-5F4997A406F6}"/>
              </a:ext>
            </a:extLst>
          </p:cNvPr>
          <p:cNvSpPr/>
          <p:nvPr/>
        </p:nvSpPr>
        <p:spPr>
          <a:xfrm>
            <a:off x="8882588" y="5102573"/>
            <a:ext cx="829035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error data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B8471000-3047-4106-A9B9-8EFC07964B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3"/>
            <a:endCxn id="150" idx="0"/>
          </p:cNvCxnSpPr>
          <p:nvPr/>
        </p:nvCxnSpPr>
        <p:spPr>
          <a:xfrm>
            <a:off x="9274796" y="4719995"/>
            <a:ext cx="22310" cy="382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2D8E2-FF4F-4509-A496-83F0B0F0BD63}"/>
              </a:ext>
            </a:extLst>
          </p:cNvPr>
          <p:cNvSpPr/>
          <p:nvPr/>
        </p:nvSpPr>
        <p:spPr>
          <a:xfrm>
            <a:off x="7771422" y="5107591"/>
            <a:ext cx="829034" cy="309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Return confirmation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FBCCA39-8AAE-4F8C-91BA-330B2D3964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9" idx="1"/>
            <a:endCxn id="152" idx="0"/>
          </p:cNvCxnSpPr>
          <p:nvPr/>
        </p:nvCxnSpPr>
        <p:spPr>
          <a:xfrm rot="10800000" flipV="1">
            <a:off x="8185940" y="4719995"/>
            <a:ext cx="48869" cy="38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097BE53-2CB5-4848-A54C-95B673A99184}"/>
              </a:ext>
            </a:extLst>
          </p:cNvPr>
          <p:cNvSpPr txBox="1"/>
          <p:nvPr/>
        </p:nvSpPr>
        <p:spPr>
          <a:xfrm>
            <a:off x="8103938" y="4757595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4B03F1-F1CD-4C62-A458-EF9D3BF8CDAF}"/>
              </a:ext>
            </a:extLst>
          </p:cNvPr>
          <p:cNvSpPr txBox="1"/>
          <p:nvPr/>
        </p:nvSpPr>
        <p:spPr>
          <a:xfrm>
            <a:off x="9235918" y="4781562"/>
            <a:ext cx="35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96D8E23-67A1-4B9D-BA82-53DA9A82F91F}"/>
              </a:ext>
            </a:extLst>
          </p:cNvPr>
          <p:cNvSpPr/>
          <p:nvPr/>
        </p:nvSpPr>
        <p:spPr>
          <a:xfrm>
            <a:off x="8289513" y="3249747"/>
            <a:ext cx="932506" cy="3178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Access S3 buckets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1C3C5C7-E4F8-4ED5-9664-E3292C30B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8" idx="2"/>
            <a:endCxn id="149" idx="0"/>
          </p:cNvCxnSpPr>
          <p:nvPr/>
        </p:nvCxnSpPr>
        <p:spPr>
          <a:xfrm rot="5400000">
            <a:off x="8595354" y="4326922"/>
            <a:ext cx="320040" cy="1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19B5B2F-C133-488D-85F5-959D1E3925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4" idx="4"/>
            <a:endCxn id="121" idx="1"/>
          </p:cNvCxnSpPr>
          <p:nvPr/>
        </p:nvCxnSpPr>
        <p:spPr>
          <a:xfrm flipV="1">
            <a:off x="7583774" y="3408679"/>
            <a:ext cx="705739" cy="2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E914378C-A060-41C2-88C7-D0BF1E6141F3}"/>
              </a:ext>
            </a:extLst>
          </p:cNvPr>
          <p:cNvSpPr/>
          <p:nvPr/>
        </p:nvSpPr>
        <p:spPr>
          <a:xfrm>
            <a:off x="6877734" y="3231938"/>
            <a:ext cx="706040" cy="35761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 bucket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10E691-A4C8-44F8-B0FB-B524871E4DF6}"/>
              </a:ext>
            </a:extLst>
          </p:cNvPr>
          <p:cNvSpPr/>
          <p:nvPr/>
        </p:nvSpPr>
        <p:spPr>
          <a:xfrm>
            <a:off x="8289693" y="3849610"/>
            <a:ext cx="932506" cy="3178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Empty specified S3 bucket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A28BDC-7D26-4523-88EC-CB996DD8B9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8" idx="1"/>
            <a:endCxn id="54" idx="3"/>
          </p:cNvCxnSpPr>
          <p:nvPr/>
        </p:nvCxnSpPr>
        <p:spPr>
          <a:xfrm rot="10800000">
            <a:off x="7230755" y="3589556"/>
            <a:ext cx="1058939" cy="418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E5FE607-7631-4A8E-9E76-8094FD19D6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1" idx="2"/>
            <a:endCxn id="58" idx="0"/>
          </p:cNvCxnSpPr>
          <p:nvPr/>
        </p:nvCxnSpPr>
        <p:spPr>
          <a:xfrm rot="16200000" flipH="1">
            <a:off x="8614857" y="3708520"/>
            <a:ext cx="281999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8A8D9D85-46D3-47D4-8AE7-E33C373DF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3" y="2219901"/>
            <a:ext cx="5413020" cy="283539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56F17D2-CB49-44F2-902B-E5BD85E67FEC}"/>
              </a:ext>
            </a:extLst>
          </p:cNvPr>
          <p:cNvSpPr txBox="1"/>
          <p:nvPr/>
        </p:nvSpPr>
        <p:spPr>
          <a:xfrm>
            <a:off x="8108457" y="722453"/>
            <a:ext cx="130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112686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1005</Words>
  <Application>Microsoft Office PowerPoint</Application>
  <PresentationFormat>Widescreen</PresentationFormat>
  <Paragraphs>328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CETM67 Assignment 1</vt:lpstr>
      <vt:lpstr>Overview</vt:lpstr>
      <vt:lpstr>/ (Landing page)</vt:lpstr>
      <vt:lpstr>/customer</vt:lpstr>
      <vt:lpstr>/loan</vt:lpstr>
      <vt:lpstr>/loan/activate</vt:lpstr>
      <vt:lpstr>letterGenFunction (no external API)</vt:lpstr>
      <vt:lpstr>/loan/close</vt:lpstr>
      <vt:lpstr>/empty-s3-bucket</vt:lpstr>
      <vt:lpstr>/reprint-letter</vt:lpstr>
      <vt:lpstr>/downloadPDF</vt:lpstr>
      <vt:lpstr>Technology Components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CETM67 Assignment 1</dc:title>
  <dc:creator>Duncanson, Adam</dc:creator>
  <cp:lastModifiedBy>Duncanson, Adam</cp:lastModifiedBy>
  <cp:revision>1</cp:revision>
  <dcterms:created xsi:type="dcterms:W3CDTF">2021-07-01T17:40:34Z</dcterms:created>
  <dcterms:modified xsi:type="dcterms:W3CDTF">2021-07-02T14:27:41Z</dcterms:modified>
</cp:coreProperties>
</file>