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3EE0C-B049-46BA-80C8-2EFD94D2BC2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EAFE-EB58-4A52-9F05-DDFD7DB36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9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8262F4-C095-46D0-A091-34948C8F5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9307F42-AD48-474F-BEAA-BCE2AAD5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A423BD-023D-4370-A924-1280881C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CCC-5BBB-4E2B-ABF4-A45C5513F931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95713A-75F8-4E66-9702-BADE95F6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863E58-070B-4394-BE55-5D24839A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00A929-69B3-4FDE-AE75-B738CF3C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F3A7D81-DBE1-4E59-9B42-613F1A61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05819-739C-4773-9875-2B5524C3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22EC-F372-49A3-8D25-F220A04A857D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35B500-A2DA-4E45-AC85-264EA233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0915EB-C8AA-44F1-8684-90F8C542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8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4C875CE-8DAA-42BE-8686-BCA836811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D30E09-842D-4D44-BA70-3C9481E1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2A01EB-EC54-4F92-9ABA-5D5A75FD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C938-3C5D-4F19-9B16-8BF15CB3A2E8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D75515-EBDC-4C68-9598-9C0588E8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40893F-AB22-49DE-B8CE-C39C84C0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28F1B1-BA63-460D-A9CF-9C6DD77F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EEEA26-9C1D-4471-A2BC-5F7B5F60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6FBDAC-5F7A-4C69-ACA1-5B3DAC8C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C7AD-6D63-4186-8E52-0CD463E70CC7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2E4DEB-FE6F-461C-BAC5-AB7AC4B5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4C324B-B829-4D4B-B876-D1CE689B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C3C67A-4F9B-4C44-99E1-6447B2D2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A95560-5A7D-4BE6-AF81-BD1877AE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4707AE-4248-43F8-A1C6-537068E5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A3F5-4B4B-4563-8066-F65E1FC77D4D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6B5E0A-FDF7-4261-BFC0-65F7BC82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DCDA8E-DD47-4606-962A-7D4A9035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B2785D-1B8E-4F20-B549-4E744779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3A6796-EB23-4E4A-B3E5-9A81F8230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D213D58-9F18-4684-9C25-B41622396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49009A7-D318-4D07-B341-F349EB0A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0193-FEF7-4D55-9EA9-42CC67B8BBCB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1BAC3B-8C91-492E-83F3-30147E3B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F13540-915A-42F1-9E4E-6D56A304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1059A6-1958-4B99-93EE-F4383663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2188ECA-1323-4844-84A4-2FC61F76E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8C93BF0-F79B-4730-8295-9F6DDB0B4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732448D-2E47-45A7-B0E2-808265A3A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2FE81C7-4519-4EA3-9833-D7D887ABE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F2093E6-5010-4B96-A25C-827D893A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6C44-5B63-4FAC-8059-3131BEBB742C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3C996DE-BFA5-4223-B9D8-530A397C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C220044-F9FC-4CA6-8C2E-B8AE9383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700F6F-3C57-44E8-A793-7AFFED83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247D8BC-1CA3-4B62-BDD0-2FCBF75C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39EB-7004-47D7-B146-96C4E27F5E10}" type="datetime1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BF478D-4E7A-462E-B6ED-54EDAFBE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CBABEF5-B693-47CE-B843-30E88C48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1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20012E9-D14F-4F17-B28E-10767ABB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E0A4-B8E1-4FC6-8576-445C1CBAF669}" type="datetime1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70CCCB9-AFF4-4C09-A7D5-5F23A4A0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46EE06-BDF0-46FA-9135-4713A74D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8D1724-80EF-4FC1-B6C9-6933E92B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F1700F-DB75-4D05-B27A-D7E850B3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1F5F549-D0AE-4AFF-9690-03194B09C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F7807A5-4194-4A1D-9855-5512EDED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D644-172F-4C1F-8003-ACBA202195C8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6FAC673-B895-4F14-8818-DD324C4B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AC1B57F-4A15-4334-8F28-06BDB901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8DEEF5-486A-4508-BE79-F31EE0D1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4BAC770-D9E2-4D22-AF78-48895F59F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9390D42-8D09-4AE0-A8EC-72D240A97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471FB5-D5F8-4051-8286-74F3009A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DE2-1F78-49C3-A8A9-2196A9E703C5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4238C4-5895-4EAF-9CFC-E7E90C41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66F3D2C-751D-4B7C-9E34-BDF7B205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0F6DD5C-FBDE-4016-9B54-43E48FD6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47E0EE-D962-4E6A-8148-9CF4B8CE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76B924-F31A-4634-952D-4F45A98F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7401-C7CE-4BC2-9A1F-8256493E633E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D9BDBB-B1CD-4A02-955D-0197F9AC8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4C2522-3954-4C1C-B1F9-16ABD508A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5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71EDCB-A259-49E7-B7CB-CC9F0FAA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88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KỸ THUẬT LẬP TRÌNH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7E5667D-B63E-48F2-847E-262D92DFE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THỰC HÀNH </a:t>
            </a:r>
            <a:r>
              <a:rPr lang="en-US" dirty="0" smtClean="0">
                <a:solidFill>
                  <a:schemeClr val="accent1"/>
                </a:solidFill>
              </a:rPr>
              <a:t>2022.2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F460CF-B900-45E0-BAFD-EC9295DA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0DED-21C4-485E-903E-CA1663DD5B67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6D2BEF-9E86-4D58-A867-424A0CD7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 </a:t>
            </a:r>
            <a:r>
              <a:rPr lang="en-US" dirty="0"/>
              <a:t>IT3040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D37365-B584-40A4-89FA-255AC30F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110CB-7F0D-4B05-AACE-A698965D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NỘI DUNG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A5EBB7-5D2E-48A2-ABFA-D2DB84D57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481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Bài</a:t>
            </a:r>
            <a:r>
              <a:rPr lang="en-US" b="1" dirty="0">
                <a:solidFill>
                  <a:schemeClr val="accent1"/>
                </a:solidFill>
              </a:rPr>
              <a:t> TH01. Con </a:t>
            </a:r>
            <a:r>
              <a:rPr lang="en-US" b="1" dirty="0" err="1">
                <a:solidFill>
                  <a:schemeClr val="accent1"/>
                </a:solidFill>
              </a:rPr>
              <a:t>trỏ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và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cấp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phát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động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1,2,3 (</a:t>
            </a:r>
            <a:r>
              <a:rPr lang="en-US" dirty="0" err="1"/>
              <a:t>Tiết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4,5,6 (</a:t>
            </a:r>
            <a:r>
              <a:rPr lang="en-US" dirty="0" err="1"/>
              <a:t>Tiết</a:t>
            </a:r>
            <a:r>
              <a:rPr lang="en-US" dirty="0"/>
              <a:t> 2)</a:t>
            </a:r>
          </a:p>
          <a:p>
            <a:pPr lvl="1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7,8 (</a:t>
            </a:r>
            <a:r>
              <a:rPr lang="en-US" dirty="0" err="1"/>
              <a:t>Tiết</a:t>
            </a:r>
            <a:r>
              <a:rPr lang="en-US" dirty="0"/>
              <a:t> 3, TN)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( 2 </a:t>
            </a:r>
            <a:r>
              <a:rPr lang="en-US" dirty="0" err="1"/>
              <a:t>bài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TH02. </a:t>
            </a:r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tối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endParaRPr lang="en-US" b="1" dirty="0"/>
          </a:p>
          <a:p>
            <a:pPr lvl="1"/>
            <a:r>
              <a:rPr lang="en-US" dirty="0" err="1"/>
              <a:t>Phần</a:t>
            </a:r>
            <a:r>
              <a:rPr lang="en-US" dirty="0"/>
              <a:t> 1. (</a:t>
            </a:r>
            <a:r>
              <a:rPr lang="en-US" dirty="0" err="1"/>
              <a:t>Tiết</a:t>
            </a:r>
            <a:r>
              <a:rPr lang="en-US" dirty="0"/>
              <a:t> 1,2)</a:t>
            </a:r>
          </a:p>
          <a:p>
            <a:pPr lvl="1"/>
            <a:r>
              <a:rPr lang="en-US" dirty="0" err="1"/>
              <a:t>Mục</a:t>
            </a:r>
            <a:r>
              <a:rPr lang="en-US" dirty="0"/>
              <a:t> 1.4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 (</a:t>
            </a:r>
            <a:r>
              <a:rPr lang="en-US" dirty="0" err="1"/>
              <a:t>Tiết</a:t>
            </a:r>
            <a:r>
              <a:rPr lang="en-US" dirty="0"/>
              <a:t> 3)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(3 </a:t>
            </a:r>
            <a:r>
              <a:rPr lang="en-US" dirty="0" err="1"/>
              <a:t>bài</a:t>
            </a:r>
            <a:r>
              <a:rPr lang="en-US" dirty="0"/>
              <a:t>, TN)</a:t>
            </a:r>
          </a:p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TH03. </a:t>
            </a:r>
            <a:r>
              <a:rPr lang="en-US" b="1" dirty="0" err="1"/>
              <a:t>Đệ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khử</a:t>
            </a:r>
            <a:r>
              <a:rPr lang="en-US" b="1" dirty="0"/>
              <a:t> </a:t>
            </a:r>
            <a:r>
              <a:rPr lang="en-US" b="1" dirty="0" err="1"/>
              <a:t>đệ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endParaRPr lang="en-US" b="1" dirty="0"/>
          </a:p>
          <a:p>
            <a:pPr lvl="1"/>
            <a:r>
              <a:rPr lang="en-US" dirty="0" err="1"/>
              <a:t>Phần</a:t>
            </a:r>
            <a:r>
              <a:rPr lang="en-US" dirty="0"/>
              <a:t> 1 (1.5 </a:t>
            </a:r>
            <a:r>
              <a:rPr lang="en-US" dirty="0" err="1"/>
              <a:t>tiết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Phần</a:t>
            </a:r>
            <a:r>
              <a:rPr lang="en-US" dirty="0"/>
              <a:t> 2 (1.5 </a:t>
            </a:r>
            <a:r>
              <a:rPr lang="en-US" dirty="0" err="1"/>
              <a:t>tiết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(4 </a:t>
            </a:r>
            <a:r>
              <a:rPr lang="en-US" dirty="0" err="1"/>
              <a:t>bài</a:t>
            </a:r>
            <a:r>
              <a:rPr lang="en-US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6E7140E-3FF7-4ABF-9524-A788FB734FBE}"/>
              </a:ext>
            </a:extLst>
          </p:cNvPr>
          <p:cNvSpPr txBox="1">
            <a:spLocks/>
          </p:cNvSpPr>
          <p:nvPr/>
        </p:nvSpPr>
        <p:spPr>
          <a:xfrm>
            <a:off x="6253018" y="1825625"/>
            <a:ext cx="5414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Bài</a:t>
            </a:r>
            <a:r>
              <a:rPr lang="en-US" b="1" dirty="0"/>
              <a:t> TH04.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1,2,3 (</a:t>
            </a:r>
            <a:r>
              <a:rPr lang="en-US" dirty="0" err="1"/>
              <a:t>Tiết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4,5,6 (</a:t>
            </a:r>
            <a:r>
              <a:rPr lang="en-US" dirty="0" err="1"/>
              <a:t>Tiết</a:t>
            </a:r>
            <a:r>
              <a:rPr lang="en-US" dirty="0"/>
              <a:t> 2)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7,8,9 (</a:t>
            </a:r>
            <a:r>
              <a:rPr lang="en-US" dirty="0" err="1"/>
              <a:t>Tiết</a:t>
            </a:r>
            <a:r>
              <a:rPr lang="en-US" dirty="0"/>
              <a:t> 3)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(4 </a:t>
            </a:r>
            <a:r>
              <a:rPr lang="en-US" dirty="0" err="1"/>
              <a:t>bài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Bài</a:t>
            </a:r>
            <a:r>
              <a:rPr lang="en-US" b="1" dirty="0"/>
              <a:t> TH05. </a:t>
            </a:r>
            <a:r>
              <a:rPr lang="en-US" b="1" dirty="0" err="1"/>
              <a:t>Gỡ</a:t>
            </a:r>
            <a:r>
              <a:rPr lang="en-US" b="1" dirty="0"/>
              <a:t> </a:t>
            </a:r>
            <a:r>
              <a:rPr lang="en-US" b="1" dirty="0" err="1"/>
              <a:t>rối</a:t>
            </a:r>
            <a:r>
              <a:rPr lang="en-US" b="1" dirty="0"/>
              <a:t>,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tinh</a:t>
            </a:r>
            <a:r>
              <a:rPr lang="en-US" b="1" dirty="0"/>
              <a:t> </a:t>
            </a:r>
            <a:r>
              <a:rPr lang="en-US" b="1" dirty="0" err="1"/>
              <a:t>chỉnh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endParaRPr lang="en-US" b="1" dirty="0"/>
          </a:p>
          <a:p>
            <a:pPr lvl="1"/>
            <a:r>
              <a:rPr lang="en-US" dirty="0" err="1"/>
              <a:t>Phần</a:t>
            </a:r>
            <a:r>
              <a:rPr lang="en-US" dirty="0"/>
              <a:t> 1. (</a:t>
            </a:r>
            <a:r>
              <a:rPr lang="en-US" dirty="0" err="1"/>
              <a:t>Tiết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(</a:t>
            </a:r>
            <a:r>
              <a:rPr lang="en-US" dirty="0" err="1" smtClean="0"/>
              <a:t>Tiết</a:t>
            </a:r>
            <a:r>
              <a:rPr lang="en-US" dirty="0" smtClean="0"/>
              <a:t> 1)</a:t>
            </a:r>
            <a:endParaRPr lang="en-US" dirty="0"/>
          </a:p>
          <a:p>
            <a:pPr lvl="1"/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(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smtClean="0"/>
              <a:t>1)</a:t>
            </a:r>
            <a:endParaRPr lang="en-US" dirty="0"/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(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smtClean="0"/>
              <a:t>2,3)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3474A7-D32A-45F8-98A2-17B628D4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84A-8CA7-4972-846F-FEC3C3E217DD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CBE3C94-0AB3-4066-BC39-5BD6CDD2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C1FF719-C517-4454-8687-7228621B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C9689C-2691-41F7-A55B-F1D00906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QUY ĐINH,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B43044-25B3-4635-8757-9CC7132A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https://lab.soict.hust.edu.vn/login/index.php</a:t>
            </a:r>
          </a:p>
          <a:p>
            <a:pPr lvl="1"/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Teams (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+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): 1 </a:t>
            </a:r>
            <a:r>
              <a:rPr lang="en-US" dirty="0" err="1"/>
              <a:t>tuần</a:t>
            </a:r>
            <a:endParaRPr lang="en-US" dirty="0"/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1.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(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,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túc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) -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: </a:t>
            </a:r>
            <a:r>
              <a:rPr lang="en-US" dirty="0"/>
              <a:t>10%</a:t>
            </a:r>
          </a:p>
          <a:p>
            <a:pPr marL="457200" lvl="1" indent="0">
              <a:buNone/>
            </a:pPr>
            <a:r>
              <a:rPr lang="en-US" dirty="0"/>
              <a:t>2.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(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smtClean="0"/>
              <a:t>+ BT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)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/>
              <a:t>trên</a:t>
            </a:r>
            <a:r>
              <a:rPr lang="en-US" dirty="0"/>
              <a:t> Teams: </a:t>
            </a:r>
            <a:r>
              <a:rPr lang="en-US" dirty="0" smtClean="0"/>
              <a:t>40</a:t>
            </a:r>
            <a:r>
              <a:rPr lang="en-US" dirty="0"/>
              <a:t>%</a:t>
            </a:r>
          </a:p>
          <a:p>
            <a:pPr marL="457200" lvl="1" indent="0">
              <a:buNone/>
            </a:pPr>
            <a:r>
              <a:rPr lang="en-US" dirty="0"/>
              <a:t>3.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– Form </a:t>
            </a:r>
            <a:r>
              <a:rPr lang="en-US" dirty="0" err="1"/>
              <a:t>trên</a:t>
            </a:r>
            <a:r>
              <a:rPr lang="en-US" dirty="0"/>
              <a:t> Teams: 10%</a:t>
            </a:r>
          </a:p>
          <a:p>
            <a:pPr marL="457200" lvl="1" indent="0">
              <a:buNone/>
            </a:pPr>
            <a:r>
              <a:rPr lang="en-US" dirty="0"/>
              <a:t>4.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</a:t>
            </a:r>
            <a:r>
              <a:rPr lang="en-US" dirty="0" smtClean="0"/>
              <a:t>40</a:t>
            </a:r>
            <a:r>
              <a:rPr lang="en-US" dirty="0"/>
              <a:t>%. (</a:t>
            </a:r>
            <a:r>
              <a:rPr lang="en-US" dirty="0" err="1"/>
              <a:t>Tiết</a:t>
            </a:r>
            <a:r>
              <a:rPr lang="en-US" dirty="0"/>
              <a:t> 3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5). </a:t>
            </a:r>
          </a:p>
          <a:p>
            <a:pPr lvl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: </a:t>
            </a:r>
            <a:r>
              <a:rPr lang="en-US" dirty="0" smtClean="0"/>
              <a:t>5% </a:t>
            </a:r>
            <a:r>
              <a:rPr lang="en-US" dirty="0" smtClean="0">
                <a:sym typeface="Wingdings" panose="05000000000000000000" pitchFamily="2" charset="2"/>
              </a:rPr>
              <a:t> 10%</a:t>
            </a:r>
            <a:r>
              <a:rPr lang="en-US" dirty="0" smtClean="0"/>
              <a:t> </a:t>
            </a:r>
            <a:r>
              <a:rPr lang="en-US" dirty="0"/>
              <a:t>(Cho </a:t>
            </a:r>
            <a:r>
              <a:rPr lang="en-US" dirty="0" err="1"/>
              <a:t>Mục</a:t>
            </a:r>
            <a:r>
              <a:rPr lang="en-US" dirty="0"/>
              <a:t> 1,2 </a:t>
            </a:r>
            <a:r>
              <a:rPr lang="en-US" dirty="0" err="1"/>
              <a:t>điểm</a:t>
            </a:r>
            <a:r>
              <a:rPr lang="en-US" dirty="0"/>
              <a:t> TB </a:t>
            </a:r>
            <a:r>
              <a:rPr lang="en-US" dirty="0" err="1"/>
              <a:t>từ</a:t>
            </a:r>
            <a:r>
              <a:rPr lang="en-US" dirty="0"/>
              <a:t> 9-10).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72945F5-774A-41DC-A82F-0CC2A8D1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2D4-D858-4907-9C73-A66BD851FD22}" type="datetime1">
              <a:rPr lang="en-US" smtClean="0"/>
              <a:t>5/10/2023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3FDAC696-E9F6-4CD3-AAD5-52100602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7BF21B12-2569-43C8-8320-EA45F764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3C2C68-3D47-1028-582D-E578BEB3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563380-A8B3-D875-E57D-1126F9E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C7AD-6D63-4186-8E52-0CD463E70CC7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856883-B25C-BF08-A8F9-ADF589A9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E3D3D2-0E23-9475-0B3C-FB5B164D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5827"/>
            <a:ext cx="10488399" cy="31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85D2BEE405249BDEA80142C262AC3" ma:contentTypeVersion="2" ma:contentTypeDescription="Create a new document." ma:contentTypeScope="" ma:versionID="2d8975956be1556593a201ec5692e118">
  <xsd:schema xmlns:xsd="http://www.w3.org/2001/XMLSchema" xmlns:xs="http://www.w3.org/2001/XMLSchema" xmlns:p="http://schemas.microsoft.com/office/2006/metadata/properties" xmlns:ns2="605218c1-2826-4e77-9283-9395175576ea" targetNamespace="http://schemas.microsoft.com/office/2006/metadata/properties" ma:root="true" ma:fieldsID="b0b19c4ab994fc887bf4707e39eaf8b7" ns2:_="">
    <xsd:import namespace="605218c1-2826-4e77-9283-9395175576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5218c1-2826-4e77-9283-9395175576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D93A1B-77B8-419D-A5A0-7F839F0949E9}"/>
</file>

<file path=customXml/itemProps2.xml><?xml version="1.0" encoding="utf-8"?>
<ds:datastoreItem xmlns:ds="http://schemas.openxmlformats.org/officeDocument/2006/customXml" ds:itemID="{A9F3AFAF-A479-4A61-9F46-757A09882FB2}"/>
</file>

<file path=customXml/itemProps3.xml><?xml version="1.0" encoding="utf-8"?>
<ds:datastoreItem xmlns:ds="http://schemas.openxmlformats.org/officeDocument/2006/customXml" ds:itemID="{40FBF0A1-A3E9-439D-8565-000D328793A3}"/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397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KỸ THUẬT LẬP TRÌNH</vt:lpstr>
      <vt:lpstr>NỘI DUNG THỰC HÀNH</vt:lpstr>
      <vt:lpstr>QUY ĐINH, ĐÁNH GIÁ</vt:lpstr>
      <vt:lpstr>Đăng ký lịch học bù (nếu nghỉ có phép)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Hoa Le</dc:creator>
  <cp:lastModifiedBy>admin</cp:lastModifiedBy>
  <cp:revision>13</cp:revision>
  <dcterms:created xsi:type="dcterms:W3CDTF">2022-04-02T01:32:53Z</dcterms:created>
  <dcterms:modified xsi:type="dcterms:W3CDTF">2023-05-10T00:01:55Z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0x01010061585D2BEE405249BDEA80142C262AC3</vt:lpwstr>
  </property>
</Properties>
</file>