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CDA08-7F86-4C9A-A7F7-5B1B55FDA6A1}" v="4" dt="2024-06-14T17:36:2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778" autoAdjust="0"/>
  </p:normalViewPr>
  <p:slideViewPr>
    <p:cSldViewPr snapToGrid="0" snapToObjects="1">
      <p:cViewPr varScale="1">
        <p:scale>
          <a:sx n="111" d="100"/>
          <a:sy n="111" d="100"/>
        </p:scale>
        <p:origin x="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i Minh Hai Dac 20204525" userId="S::dac.bmh204525@sis.hust.edu.vn::15c402f5-16f6-4d4a-af89-307de82f5603" providerId="AD" clId="Web-{7BDCDA08-7F86-4C9A-A7F7-5B1B55FDA6A1}"/>
    <pc:docChg chg="modSld sldOrd">
      <pc:chgData name="Bui Minh Hai Dac 20204525" userId="S::dac.bmh204525@sis.hust.edu.vn::15c402f5-16f6-4d4a-af89-307de82f5603" providerId="AD" clId="Web-{7BDCDA08-7F86-4C9A-A7F7-5B1B55FDA6A1}" dt="2024-06-14T17:36:25.343" v="3"/>
      <pc:docMkLst>
        <pc:docMk/>
      </pc:docMkLst>
      <pc:sldChg chg="modSp">
        <pc:chgData name="Bui Minh Hai Dac 20204525" userId="S::dac.bmh204525@sis.hust.edu.vn::15c402f5-16f6-4d4a-af89-307de82f5603" providerId="AD" clId="Web-{7BDCDA08-7F86-4C9A-A7F7-5B1B55FDA6A1}" dt="2024-06-14T17:33:40.542" v="2" actId="1076"/>
        <pc:sldMkLst>
          <pc:docMk/>
          <pc:sldMk cId="0" sldId="257"/>
        </pc:sldMkLst>
        <pc:spChg chg="mod">
          <ac:chgData name="Bui Minh Hai Dac 20204525" userId="S::dac.bmh204525@sis.hust.edu.vn::15c402f5-16f6-4d4a-af89-307de82f5603" providerId="AD" clId="Web-{7BDCDA08-7F86-4C9A-A7F7-5B1B55FDA6A1}" dt="2024-06-14T17:33:40.542" v="2" actId="1076"/>
          <ac:spMkLst>
            <pc:docMk/>
            <pc:sldMk cId="0" sldId="257"/>
            <ac:spMk id="3" creationId="{00000000-0000-0000-0000-000000000000}"/>
          </ac:spMkLst>
        </pc:spChg>
      </pc:sldChg>
      <pc:sldChg chg="ord">
        <pc:chgData name="Bui Minh Hai Dac 20204525" userId="S::dac.bmh204525@sis.hust.edu.vn::15c402f5-16f6-4d4a-af89-307de82f5603" providerId="AD" clId="Web-{7BDCDA08-7F86-4C9A-A7F7-5B1B55FDA6A1}" dt="2024-06-14T17:36:25.343" v="3"/>
        <pc:sldMkLst>
          <pc:docMk/>
          <pc:sldMk cId="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Ôn tập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marL="0" lvl="0" indent="0">
                  <a:buNone/>
                </a:pPr>
                <a:r>
                  <a:rPr dirty="0" err="1"/>
                  <a:t>Số</a:t>
                </a:r>
                <a:r>
                  <a:rPr dirty="0"/>
                  <a:t> </a:t>
                </a:r>
                <a:r>
                  <a:rPr dirty="0" err="1"/>
                  <a:t>học</a:t>
                </a:r>
                <a:r>
                  <a:rPr dirty="0"/>
                  <a:t> </a:t>
                </a:r>
                <a:r>
                  <a:rPr dirty="0" err="1"/>
                  <a:t>Tính</a:t>
                </a:r>
                <a:r>
                  <a:rPr dirty="0"/>
                  <a:t> </a:t>
                </a:r>
                <a:r>
                  <a:rPr dirty="0" err="1"/>
                  <a:t>toán</a:t>
                </a:r>
                <a:r>
                  <a:rPr dirty="0"/>
                  <a:t> </a:t>
                </a:r>
                <a:r>
                  <a:rPr dirty="0" err="1"/>
                  <a:t>trên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và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dirty="0"/>
                  <a:t> </a:t>
                </a:r>
                <a:br>
                  <a:rPr lang="en-US" dirty="0"/>
                </a:br>
                <a:r>
                  <a:rPr dirty="0" err="1"/>
                  <a:t>và</a:t>
                </a:r>
                <a:r>
                  <a:rPr dirty="0"/>
                  <a:t> </a:t>
                </a:r>
                <a:r>
                  <a:rPr dirty="0" err="1"/>
                  <a:t>đường</a:t>
                </a:r>
                <a:r>
                  <a:rPr dirty="0"/>
                  <a:t> </a:t>
                </a:r>
                <a:r>
                  <a:rPr dirty="0" err="1"/>
                  <a:t>cong</a:t>
                </a:r>
                <a:r>
                  <a:rPr dirty="0"/>
                  <a:t> Elliptic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7647" b="-3235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4995"/>
                <a:ext cx="8229600" cy="3394472"/>
              </a:xfrm>
            </p:spPr>
            <p:txBody>
              <a:bodyPr/>
              <a:lstStyle/>
              <a:p>
                <a:pPr lvl="0"/>
                <a:r>
                  <a:t>Thuật toán Euclid mở rộng</a:t>
                </a:r>
              </a:p>
              <a:p>
                <a:pPr lvl="0"/>
                <a:r>
                  <a:t>Tính luỹ thừa nhanh</a:t>
                </a:r>
              </a:p>
              <a:p>
                <a:pPr lvl="0"/>
                <a:r>
                  <a:t>Đa thức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Logarit rời rạc</a:t>
                </a:r>
              </a:p>
              <a:p>
                <a:pPr lvl="0"/>
                <a:r>
                  <a:t>Hàm RSA</a:t>
                </a:r>
              </a:p>
              <a:p>
                <a:pPr lvl="0"/>
                <a:r>
                  <a:t>Hàm Diffie Hellman</a:t>
                </a:r>
              </a:p>
              <a:p>
                <a:pPr lvl="0"/>
                <a:r>
                  <a:t>Tính toán trên đường cong Elliptic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4995"/>
                <a:ext cx="8229600" cy="3394472"/>
              </a:xfrm>
              <a:blipFill>
                <a:blip r:embed="rId3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Mật mã Khoá công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Trao đổi khoá Diffie Hellman</a:t>
            </a:r>
          </a:p>
          <a:p>
            <a:pPr lvl="0"/>
            <a:r>
              <a:t>Hệ mật RSA</a:t>
            </a:r>
          </a:p>
          <a:p>
            <a:pPr lvl="0"/>
            <a:r>
              <a:t>Hệ mật ElGama</a:t>
            </a:r>
          </a:p>
          <a:p>
            <a:pPr lvl="0"/>
            <a:r>
              <a:t>An toàn ngữ nghĩa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Mật mã khoá đối xứng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Stream cipher và One Time Pad</a:t>
            </a:r>
          </a:p>
          <a:p>
            <a:pPr lvl="0"/>
            <a:r>
              <a:t>LFSR</a:t>
            </a:r>
          </a:p>
          <a:p>
            <a:pPr lvl="0"/>
            <a:r>
              <a:t>CTR và CBC mode</a:t>
            </a:r>
          </a:p>
          <a:p>
            <a:pPr lvl="0"/>
            <a:r>
              <a:t>An toàn tuyệt đối</a:t>
            </a:r>
          </a:p>
          <a:p>
            <a:pPr lvl="0"/>
            <a:r>
              <a:t>An toàn ngữ nghĩa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MAC và hàm băm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Tính an toàn của MAC</a:t>
            </a:r>
          </a:p>
          <a:p>
            <a:pPr lvl="0"/>
            <a:r>
              <a:t>Tính kháng xung đột của hàm băm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Chữ ký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Chữ ký RSA</a:t>
            </a:r>
          </a:p>
          <a:p>
            <a:pPr lvl="0"/>
            <a:r>
              <a:t>Chữ ký ElGama</a:t>
            </a:r>
          </a:p>
          <a:p>
            <a:pPr lvl="0"/>
            <a:r>
              <a:t>Tính an toàn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Giao thức định danh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Direct: passwords (properly salted and hashed)</a:t>
            </a:r>
          </a:p>
          <a:p>
            <a:pPr lvl="0"/>
            <a:r>
              <a:t>Eavesdropping attacks: One time passwords; SecurID: secret vk, unbounded logins; S/Key: public vk, bounded logins</a:t>
            </a:r>
          </a:p>
          <a:p>
            <a:pPr lvl="0"/>
            <a:r>
              <a:t>Active attacks: challenge-response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22DF59F215E444B0986826E67F87E2" ma:contentTypeVersion="6" ma:contentTypeDescription="Create a new document." ma:contentTypeScope="" ma:versionID="f6c98c48a6f10c93b3fa142d06c8d356">
  <xsd:schema xmlns:xsd="http://www.w3.org/2001/XMLSchema" xmlns:xs="http://www.w3.org/2001/XMLSchema" xmlns:p="http://schemas.microsoft.com/office/2006/metadata/properties" xmlns:ns2="fb96db37-c84d-4af3-bd55-080f1e5e34d1" xmlns:ns3="5ce1ecfa-1d77-41a4-9012-67022d197358" targetNamespace="http://schemas.microsoft.com/office/2006/metadata/properties" ma:root="true" ma:fieldsID="dc58c5c82b8189c0e34fb7638bbcacf4" ns2:_="" ns3:_="">
    <xsd:import namespace="fb96db37-c84d-4af3-bd55-080f1e5e34d1"/>
    <xsd:import namespace="5ce1ecfa-1d77-41a4-9012-67022d1973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6db37-c84d-4af3-bd55-080f1e5e34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1ecfa-1d77-41a4-9012-67022d1973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AB6C1A-B46A-432A-A841-10EBEE1833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96db37-c84d-4af3-bd55-080f1e5e34d1"/>
    <ds:schemaRef ds:uri="5ce1ecfa-1d77-41a4-9012-67022d1973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C51FE0-DAD3-47A2-938A-2733BB7DBE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Trình chiếu Trên màn hình (16:9)</PresentationFormat>
  <Paragraphs>31</Paragraphs>
  <Slides>7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8" baseType="lpstr">
      <vt:lpstr>Office Theme</vt:lpstr>
      <vt:lpstr>Ôn tập 2024</vt:lpstr>
      <vt:lpstr>Số học Tính toán trên Z_p và GF(n)  và đường cong Elliptic</vt:lpstr>
      <vt:lpstr>Mật mã Khoá công khai</vt:lpstr>
      <vt:lpstr>Mật mã khoá đối xứng</vt:lpstr>
      <vt:lpstr>MAC và hàm băm</vt:lpstr>
      <vt:lpstr>Chữ ký số</vt:lpstr>
      <vt:lpstr>Giao thức định danh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Ôn tập 2024</dc:title>
  <dc:creator/>
  <cp:keywords/>
  <cp:lastModifiedBy>Tran Vinh Duc</cp:lastModifiedBy>
  <cp:revision>7</cp:revision>
  <dcterms:created xsi:type="dcterms:W3CDTF">2024-06-10T08:42:54Z</dcterms:created>
  <dcterms:modified xsi:type="dcterms:W3CDTF">2024-06-16T09:37:29Z</dcterms:modified>
</cp:coreProperties>
</file>