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F2EB"/>
    <a:srgbClr val="A2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3T02:57:39.452"/>
    </inkml:context>
    <inkml:brush xml:id="br0">
      <inkml:brushProperty name="width" value="0.3" units="cm"/>
      <inkml:brushProperty name="height" value="0.6" units="cm"/>
      <inkml:brushProperty name="color" value="#A2FAFC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3T02:57:40.148"/>
    </inkml:context>
    <inkml:brush xml:id="br0">
      <inkml:brushProperty name="width" value="0.3" units="cm"/>
      <inkml:brushProperty name="height" value="0.6" units="cm"/>
      <inkml:brushProperty name="color" value="#A2FAFC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3T02:57:41.845"/>
    </inkml:context>
    <inkml:brush xml:id="br0">
      <inkml:brushProperty name="width" value="0.3" units="cm"/>
      <inkml:brushProperty name="height" value="0.6" units="cm"/>
      <inkml:brushProperty name="color" value="#A2FAFC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6323B-7135-489F-BD84-8ED6595E7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45D3-2BAB-40D2-B65C-FF8DEFCC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45D3-2BAB-40D2-B65C-FF8DEFCC23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45D3-2BAB-40D2-B65C-FF8DEFCC23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3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7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1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0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87" r:id="rId6"/>
    <p:sldLayoutId id="2147483783" r:id="rId7"/>
    <p:sldLayoutId id="2147483784" r:id="rId8"/>
    <p:sldLayoutId id="2147483785" r:id="rId9"/>
    <p:sldLayoutId id="2147483786" r:id="rId10"/>
    <p:sldLayoutId id="214748378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ED37-9745-4B25-8279-D94C1F5A238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51100" y="528638"/>
            <a:ext cx="9740900" cy="9731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/>
              <a:t>Do People* Like Anime Adaptations**?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D8D0-D918-418F-089B-3132BEFDF5D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65488" y="5781675"/>
            <a:ext cx="8926512" cy="54768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**Anime that have a manga with the same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0C9820D-DC72-ABA1-3733-47142431D898}"/>
              </a:ext>
            </a:extLst>
          </p:cNvPr>
          <p:cNvSpPr txBox="1">
            <a:spLocks/>
          </p:cNvSpPr>
          <p:nvPr/>
        </p:nvSpPr>
        <p:spPr>
          <a:xfrm>
            <a:off x="2322700" y="5047488"/>
            <a:ext cx="1090879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*People who rank anime and manga online</a:t>
            </a:r>
          </a:p>
        </p:txBody>
      </p:sp>
    </p:spTree>
    <p:extLst>
      <p:ext uri="{BB962C8B-B14F-4D97-AF65-F5344CB8AC3E}">
        <p14:creationId xmlns:p14="http://schemas.microsoft.com/office/powerpoint/2010/main" val="71682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F2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A3E4F-F2CE-EC13-F4CF-3A9D2EC5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A9BB-E845-C7B4-1674-2C58FF651AB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82700" y="381000"/>
            <a:ext cx="10909300" cy="1069975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Nerds do not like change.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67ED9A5-A66E-10CC-59D9-819E8E5C593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063419" y="5981422"/>
            <a:ext cx="3042856" cy="1125537"/>
          </a:xfrm>
        </p:spPr>
        <p:txBody>
          <a:bodyPr>
            <a:normAutofit/>
          </a:bodyPr>
          <a:lstStyle/>
          <a:p>
            <a:r>
              <a:rPr lang="en-US" dirty="0"/>
              <a:t>Source: Personal experience.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73E73C-980A-524F-5F3B-8F4DD1678B51}"/>
                  </a:ext>
                </a:extLst>
              </p14:cNvPr>
              <p14:cNvContentPartPr/>
              <p14:nvPr/>
            </p14:nvContentPartPr>
            <p14:xfrm>
              <a:off x="11177633" y="264926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73E73C-980A-524F-5F3B-8F4DD1678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3993" y="25416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AE4EB5-3146-7FFD-E904-920666BEDCA0}"/>
                  </a:ext>
                </a:extLst>
              </p14:cNvPr>
              <p14:cNvContentPartPr/>
              <p14:nvPr/>
            </p14:nvContentPartPr>
            <p14:xfrm>
              <a:off x="9777953" y="312554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AE4EB5-3146-7FFD-E904-920666BEDC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4313" y="30175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90261D-D0B3-AF77-F50F-51EDE22ECEFF}"/>
                  </a:ext>
                </a:extLst>
              </p14:cNvPr>
              <p14:cNvContentPartPr/>
              <p14:nvPr/>
            </p14:nvContentPartPr>
            <p14:xfrm>
              <a:off x="11896193" y="2733509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90261D-D0B3-AF77-F50F-51EDE22ECE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42193" y="2625869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 descr="Customer service man frustrated">
            <a:extLst>
              <a:ext uri="{FF2B5EF4-FFF2-40B4-BE49-F238E27FC236}">
                <a16:creationId xmlns:a16="http://schemas.microsoft.com/office/drawing/2014/main" id="{5A7657E5-5153-DE01-1481-3CFF8371F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53" y="1151410"/>
            <a:ext cx="5356894" cy="53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3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F905-02D2-9EA2-D455-8933ADD2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8449"/>
          </a:xfrm>
        </p:spPr>
        <p:txBody>
          <a:bodyPr/>
          <a:lstStyle/>
          <a:p>
            <a:pPr algn="ctr"/>
            <a:r>
              <a:rPr lang="en-US" dirty="0"/>
              <a:t>So Which Is Better? 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0A7E5D5D-7D1E-A359-54BA-F029788EB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13" y="2348263"/>
            <a:ext cx="5670549" cy="4252912"/>
          </a:xfrm>
        </p:spPr>
      </p:pic>
    </p:spTree>
    <p:extLst>
      <p:ext uri="{BB962C8B-B14F-4D97-AF65-F5344CB8AC3E}">
        <p14:creationId xmlns:p14="http://schemas.microsoft.com/office/powerpoint/2010/main" val="191300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3426-5560-87BB-37FF-8226E6E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Maybe There Is A Winner…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27A90BC-4A30-F3E6-A545-651372A0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25" y="1928813"/>
            <a:ext cx="5670549" cy="4252912"/>
          </a:xfrm>
        </p:spPr>
      </p:pic>
    </p:spTree>
    <p:extLst>
      <p:ext uri="{BB962C8B-B14F-4D97-AF65-F5344CB8AC3E}">
        <p14:creationId xmlns:p14="http://schemas.microsoft.com/office/powerpoint/2010/main" val="403460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2454-84FD-45B1-96BD-F5BB88BBAC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48250" y="441325"/>
            <a:ext cx="6457950" cy="1325563"/>
          </a:xfrm>
        </p:spPr>
        <p:txBody>
          <a:bodyPr/>
          <a:lstStyle/>
          <a:p>
            <a:pPr algn="ctr"/>
            <a:r>
              <a:rPr lang="en-US" dirty="0"/>
              <a:t>The Fine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E035-889D-D5AB-8A16-FCF1DD52C9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77225" y="1965325"/>
            <a:ext cx="3914775" cy="1212850"/>
          </a:xfrm>
        </p:spPr>
        <p:txBody>
          <a:bodyPr/>
          <a:lstStyle/>
          <a:p>
            <a:r>
              <a:rPr lang="en-US" dirty="0"/>
              <a:t>A biased population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4CD5F0-7C2B-9107-6EDB-6C532629274D}"/>
              </a:ext>
            </a:extLst>
          </p:cNvPr>
          <p:cNvSpPr txBox="1">
            <a:spLocks/>
          </p:cNvSpPr>
          <p:nvPr/>
        </p:nvSpPr>
        <p:spPr>
          <a:xfrm>
            <a:off x="8277224" y="4105275"/>
            <a:ext cx="3914775" cy="121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Chicken vs Egg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1C0C52-365D-FA06-1BE9-3C394C8F02EA}"/>
              </a:ext>
            </a:extLst>
          </p:cNvPr>
          <p:cNvSpPr txBox="1">
            <a:spLocks/>
          </p:cNvSpPr>
          <p:nvPr/>
        </p:nvSpPr>
        <p:spPr>
          <a:xfrm>
            <a:off x="6096000" y="5318125"/>
            <a:ext cx="3914775" cy="121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Exclusively eponymous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9445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61</Words>
  <Application>Microsoft Office PowerPoint</Application>
  <PresentationFormat>Widescreen</PresentationFormat>
  <Paragraphs>14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Modern Love</vt:lpstr>
      <vt:lpstr>The Hand</vt:lpstr>
      <vt:lpstr>SketchyVTI</vt:lpstr>
      <vt:lpstr>Do People* Like Anime Adaptations**?</vt:lpstr>
      <vt:lpstr>Nerds do not like change.</vt:lpstr>
      <vt:lpstr>So Which Is Better? </vt:lpstr>
      <vt:lpstr>Maybe There Is A Winner…</vt:lpstr>
      <vt:lpstr>The Fine 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People* Like Anime Adaptations**?</dc:title>
  <dc:creator>Rachel Miller</dc:creator>
  <cp:lastModifiedBy>Rachel Miller</cp:lastModifiedBy>
  <cp:revision>6</cp:revision>
  <dcterms:created xsi:type="dcterms:W3CDTF">2024-02-13T02:31:41Z</dcterms:created>
  <dcterms:modified xsi:type="dcterms:W3CDTF">2024-02-13T03:32:23Z</dcterms:modified>
</cp:coreProperties>
</file>