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8" r:id="rId6"/>
    <p:sldId id="271" r:id="rId7"/>
    <p:sldId id="268" r:id="rId8"/>
    <p:sldId id="269" r:id="rId9"/>
    <p:sldId id="259" r:id="rId10"/>
    <p:sldId id="272" r:id="rId11"/>
    <p:sldId id="274" r:id="rId12"/>
    <p:sldId id="275" r:id="rId13"/>
    <p:sldId id="273" r:id="rId14"/>
    <p:sldId id="276" r:id="rId15"/>
    <p:sldId id="277" r:id="rId16"/>
    <p:sldId id="278" r:id="rId17"/>
    <p:sldId id="279" r:id="rId18"/>
    <p:sldId id="280" r:id="rId19"/>
    <p:sldId id="260" r:id="rId20"/>
    <p:sldId id="261" r:id="rId21"/>
    <p:sldId id="262" r:id="rId22"/>
    <p:sldId id="263" r:id="rId23"/>
    <p:sldId id="267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492" autoAdjust="0"/>
  </p:normalViewPr>
  <p:slideViewPr>
    <p:cSldViewPr>
      <p:cViewPr varScale="1">
        <p:scale>
          <a:sx n="45" d="100"/>
          <a:sy n="45" d="100"/>
        </p:scale>
        <p:origin x="43" y="99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2C-4D3E-81C9-0771DCCFEF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2C-4D3E-81C9-0771DCCFEF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2C-4D3E-81C9-0771DCCFEF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790976"/>
        <c:axId val="607790584"/>
      </c:barChart>
      <c:catAx>
        <c:axId val="60779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790584"/>
        <c:crosses val="autoZero"/>
        <c:auto val="1"/>
        <c:lblAlgn val="ctr"/>
        <c:lblOffset val="100"/>
        <c:noMultiLvlLbl val="0"/>
      </c:catAx>
      <c:valAx>
        <c:axId val="607790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79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170C0135-3A94-4623-AA81-735573228628}">
      <dgm:prSet phldrT="[Text]"/>
      <dgm:spPr/>
      <dgm:t>
        <a:bodyPr/>
        <a:lstStyle/>
        <a:p>
          <a:r>
            <a:rPr lang="en-US" dirty="0"/>
            <a:t>Table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EDBC624-DFE3-497D-829C-08721ACED330}" type="parTrans" cxnId="{22A430BA-B6E0-4052-AE0E-A81596E2528E}">
      <dgm:prSet/>
      <dgm:spPr/>
      <dgm:t>
        <a:bodyPr/>
        <a:lstStyle/>
        <a:p>
          <a:endParaRPr lang="en-US"/>
        </a:p>
      </dgm:t>
    </dgm:pt>
    <dgm:pt modelId="{D38474F5-0992-4D39-B19C-1F963AEBACD2}" type="sibTrans" cxnId="{22A430BA-B6E0-4052-AE0E-A81596E2528E}">
      <dgm:prSet/>
      <dgm:spPr/>
      <dgm:t>
        <a:bodyPr/>
        <a:lstStyle/>
        <a:p>
          <a:endParaRPr lang="en-US"/>
        </a:p>
      </dgm:t>
    </dgm:pt>
    <dgm:pt modelId="{B8E35523-DEC4-40C5-AD71-C446E3CF02A7}">
      <dgm:prSet phldrT="[Text]"/>
      <dgm:spPr/>
      <dgm:t>
        <a:bodyPr/>
        <a:lstStyle/>
        <a:p>
          <a:r>
            <a:rPr lang="en-US" dirty="0"/>
            <a:t>Member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E38275A8-6585-473D-8CD2-46E571691CE8}" type="parTrans" cxnId="{74BF261D-E0A3-43A7-83EB-85FEEF0798DA}">
      <dgm:prSet/>
      <dgm:spPr/>
      <dgm:t>
        <a:bodyPr/>
        <a:lstStyle/>
        <a:p>
          <a:endParaRPr lang="en-US"/>
        </a:p>
      </dgm:t>
    </dgm:pt>
    <dgm:pt modelId="{2EEF7558-FF6A-4D97-B16B-E787F09F42D0}" type="sibTrans" cxnId="{74BF261D-E0A3-43A7-83EB-85FEEF0798D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551E4CB-EB09-450C-9132-37387398D945}">
      <dgm:prSet phldrT="[Text]"/>
      <dgm:spPr/>
      <dgm:t>
        <a:bodyPr/>
        <a:lstStyle/>
        <a:p>
          <a:r>
            <a:rPr lang="en-US" dirty="0"/>
            <a:t>Menu</a:t>
          </a: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FDDC1A66-5C2F-4161-9EE0-50E6AE6B3566}" type="parTrans" cxnId="{1C13D7DA-244F-475B-A626-FFEF1E3983D1}">
      <dgm:prSet/>
      <dgm:spPr/>
      <dgm:t>
        <a:bodyPr/>
        <a:lstStyle/>
        <a:p>
          <a:endParaRPr lang="en-US"/>
        </a:p>
      </dgm:t>
    </dgm:pt>
    <dgm:pt modelId="{B47B7453-52D0-4E8E-A0EE-5E0C42B9531D}" type="sibTrans" cxnId="{1C13D7DA-244F-475B-A626-FFEF1E3983D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7FC35C8-C6CB-4C82-BE0F-B92E4ECAE64D}">
      <dgm:prSet phldrT="[Text]"/>
      <dgm:spPr/>
      <dgm:t>
        <a:bodyPr/>
        <a:lstStyle/>
        <a:p>
          <a:r>
            <a:rPr lang="en-US" dirty="0"/>
            <a:t>Sales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DCE6D27B-E846-4331-8F79-CDC1E8DDD09A}" type="parTrans" cxnId="{B410F203-BF34-4790-B774-CBB246AFFDF3}">
      <dgm:prSet/>
      <dgm:spPr/>
      <dgm:t>
        <a:bodyPr/>
        <a:lstStyle/>
        <a:p>
          <a:endParaRPr lang="en-US"/>
        </a:p>
      </dgm:t>
    </dgm:pt>
    <dgm:pt modelId="{E3DD98F3-578A-483D-B82A-920BD328FE4E}" type="sibTrans" cxnId="{B410F203-BF34-4790-B774-CBB246AFFDF3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8F6F3C-42F1-48FA-9425-25042679391F}" type="pres">
      <dgm:prSet presAssocID="{170C0135-3A94-4623-AA81-735573228628}" presName="centerShape" presStyleLbl="node0" presStyleIdx="0" presStyleCnt="1"/>
      <dgm:spPr/>
    </dgm:pt>
    <dgm:pt modelId="{5E4B35E6-EA27-424E-89EC-46D0A40F2772}" type="pres">
      <dgm:prSet presAssocID="{B8E35523-DEC4-40C5-AD71-C446E3CF02A7}" presName="node" presStyleLbl="node1" presStyleIdx="0" presStyleCnt="3">
        <dgm:presLayoutVars>
          <dgm:bulletEnabled val="1"/>
        </dgm:presLayoutVars>
      </dgm:prSet>
      <dgm:spPr/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3"/>
      <dgm:spPr/>
    </dgm:pt>
    <dgm:pt modelId="{8FAC1D8D-CE9C-45FC-86D2-26F007C6DD34}" type="pres">
      <dgm:prSet presAssocID="{2551E4CB-EB09-450C-9132-37387398D945}" presName="node" presStyleLbl="node1" presStyleIdx="1" presStyleCnt="3">
        <dgm:presLayoutVars>
          <dgm:bulletEnabled val="1"/>
        </dgm:presLayoutVars>
      </dgm:prSet>
      <dgm:spPr/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3"/>
      <dgm:spPr/>
    </dgm:pt>
    <dgm:pt modelId="{5D851138-FE51-4A19-A149-11A0DEA29AF5}" type="pres">
      <dgm:prSet presAssocID="{57FC35C8-C6CB-4C82-BE0F-B92E4ECAE64D}" presName="node" presStyleLbl="node1" presStyleIdx="2" presStyleCnt="3">
        <dgm:presLayoutVars>
          <dgm:bulletEnabled val="1"/>
        </dgm:presLayoutVars>
      </dgm:prSet>
      <dgm:spPr/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3"/>
      <dgm:spPr/>
    </dgm:pt>
  </dgm:ptLst>
  <dgm:cxnLst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C371A4E7-D97D-4C5F-A2DA-7F6E5149F6DF}" type="presParOf" srcId="{061D020E-2B5D-4C0D-9DFD-684837CC0BCE}" destId="{8FAC1D8D-CE9C-45FC-86D2-26F007C6DD34}" srcOrd="4" destOrd="0" presId="urn:microsoft.com/office/officeart/2005/8/layout/radial6"/>
    <dgm:cxn modelId="{B5A8D312-8F6F-4318-93AB-0CB2020E478A}" type="presParOf" srcId="{061D020E-2B5D-4C0D-9DFD-684837CC0BCE}" destId="{582D627C-FAD1-4F2D-897E-C08848385BAA}" srcOrd="5" destOrd="0" presId="urn:microsoft.com/office/officeart/2005/8/layout/radial6"/>
    <dgm:cxn modelId="{7E8E1789-B60B-4405-8CD8-D17C409DA86A}" type="presParOf" srcId="{061D020E-2B5D-4C0D-9DFD-684837CC0BCE}" destId="{7BB1C934-CD6E-4389-AB60-D55326BC8302}" srcOrd="6" destOrd="0" presId="urn:microsoft.com/office/officeart/2005/8/layout/radial6"/>
    <dgm:cxn modelId="{A0E89A57-7782-4D03-A9CB-2788C16E7736}" type="presParOf" srcId="{061D020E-2B5D-4C0D-9DFD-684837CC0BCE}" destId="{5D851138-FE51-4A19-A149-11A0DEA29AF5}" srcOrd="7" destOrd="0" presId="urn:microsoft.com/office/officeart/2005/8/layout/radial6"/>
    <dgm:cxn modelId="{AD4ADAE1-D633-4009-8B9D-2CEF29E3F76C}" type="presParOf" srcId="{061D020E-2B5D-4C0D-9DFD-684837CC0BCE}" destId="{87F2D62F-9758-428E-A82A-F136F721FE64}" srcOrd="8" destOrd="0" presId="urn:microsoft.com/office/officeart/2005/8/layout/radial6"/>
    <dgm:cxn modelId="{6143C6D3-B1F0-4A53-B4E2-F06938629FAC}" type="presParOf" srcId="{061D020E-2B5D-4C0D-9DFD-684837CC0BCE}" destId="{0162A7CA-7E03-4A22-95EF-970E5873DB7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A7CA-7E03-4A22-95EF-970E5873DB7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571113" y="1580408"/>
          <a:ext cx="1732985" cy="17329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Table</a:t>
          </a:r>
        </a:p>
      </dsp:txBody>
      <dsp:txXfrm>
        <a:off x="1824903" y="1834198"/>
        <a:ext cx="1225405" cy="1225405"/>
      </dsp:txXfrm>
    </dsp:sp>
    <dsp:sp modelId="{5E4B35E6-EA27-424E-89EC-46D0A40F2772}">
      <dsp:nvSpPr>
        <dsp:cNvPr id="0" name=""/>
        <dsp:cNvSpPr/>
      </dsp:nvSpPr>
      <dsp:spPr>
        <a:xfrm>
          <a:off x="1831061" y="1314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Member</a:t>
          </a:r>
        </a:p>
      </dsp:txBody>
      <dsp:txXfrm>
        <a:off x="2008714" y="178967"/>
        <a:ext cx="857783" cy="857783"/>
      </dsp:txXfrm>
    </dsp:sp>
    <dsp:sp modelId="{8FAC1D8D-CE9C-45FC-86D2-26F007C6DD34}">
      <dsp:nvSpPr>
        <dsp:cNvPr id="0" name=""/>
        <dsp:cNvSpPr/>
      </dsp:nvSpPr>
      <dsp:spPr>
        <a:xfrm>
          <a:off x="3423717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Menu</a:t>
          </a:r>
        </a:p>
      </dsp:txBody>
      <dsp:txXfrm>
        <a:off x="3601370" y="2937529"/>
        <a:ext cx="857783" cy="857783"/>
      </dsp:txXfrm>
    </dsp:sp>
    <dsp:sp modelId="{5D851138-FE51-4A19-A149-11A0DEA29AF5}">
      <dsp:nvSpPr>
        <dsp:cNvPr id="0" name=""/>
        <dsp:cNvSpPr/>
      </dsp:nvSpPr>
      <dsp:spPr>
        <a:xfrm>
          <a:off x="238404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Sales</a:t>
          </a:r>
        </a:p>
      </dsp:txBody>
      <dsp:txXfrm>
        <a:off x="416057" y="2937529"/>
        <a:ext cx="857783" cy="857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9/19/2022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9/19/2022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9/19/2022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9/19/2022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9/19/2022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9/19/2022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9/19/2022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9/19/2022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9/19/2022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9/19/2022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9/19/2022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9/19/2022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9/19/2022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9/19/2022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Danny’s Diner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#8WeeksSQLChallenge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item was the most popular for each customer?</a:t>
            </a:r>
          </a:p>
        </p:txBody>
      </p:sp>
    </p:spTree>
    <p:extLst>
      <p:ext uri="{BB962C8B-B14F-4D97-AF65-F5344CB8AC3E}">
        <p14:creationId xmlns:p14="http://schemas.microsoft.com/office/powerpoint/2010/main" val="2872343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item was purchased first by the customer after they became a member?</a:t>
            </a:r>
          </a:p>
        </p:txBody>
      </p:sp>
    </p:spTree>
    <p:extLst>
      <p:ext uri="{BB962C8B-B14F-4D97-AF65-F5344CB8AC3E}">
        <p14:creationId xmlns:p14="http://schemas.microsoft.com/office/powerpoint/2010/main" val="641816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item was purchased just before the customer became a member?</a:t>
            </a:r>
          </a:p>
        </p:txBody>
      </p:sp>
    </p:spTree>
    <p:extLst>
      <p:ext uri="{BB962C8B-B14F-4D97-AF65-F5344CB8AC3E}">
        <p14:creationId xmlns:p14="http://schemas.microsoft.com/office/powerpoint/2010/main" val="1212085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total items and amount spent for each member before they became a member?</a:t>
            </a:r>
          </a:p>
        </p:txBody>
      </p:sp>
    </p:spTree>
    <p:extLst>
      <p:ext uri="{BB962C8B-B14F-4D97-AF65-F5344CB8AC3E}">
        <p14:creationId xmlns:p14="http://schemas.microsoft.com/office/powerpoint/2010/main" val="3524848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each $1 spent equates to 10 points and sushi has a 2x points multiplier - how many points would each customer have?</a:t>
            </a:r>
          </a:p>
        </p:txBody>
      </p:sp>
    </p:spTree>
    <p:extLst>
      <p:ext uri="{BB962C8B-B14F-4D97-AF65-F5344CB8AC3E}">
        <p14:creationId xmlns:p14="http://schemas.microsoft.com/office/powerpoint/2010/main" val="2362556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the first week after a customer joins the program (including their join date) they earn 2x points on all items, not just sushi - how many points do customer A and B have at the end of January?</a:t>
            </a:r>
          </a:p>
        </p:txBody>
      </p:sp>
    </p:spTree>
    <p:extLst>
      <p:ext uri="{BB962C8B-B14F-4D97-AF65-F5344CB8AC3E}">
        <p14:creationId xmlns:p14="http://schemas.microsoft.com/office/powerpoint/2010/main" val="216359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38F5E-FA3D-475A-DCCB-894189E0C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52" y="139338"/>
            <a:ext cx="11696681" cy="660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28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Danny’s Diner: 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Radial cycle shows the relationship between 3 tasks to a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30464020"/>
              </p:ext>
            </p:extLst>
          </p:nvPr>
        </p:nvGraphicFramePr>
        <p:xfrm>
          <a:off x="7313613" y="800100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10" name="Content Placeholder 9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18033"/>
              </p:ext>
            </p:extLst>
          </p:nvPr>
        </p:nvGraphicFramePr>
        <p:xfrm>
          <a:off x="1219200" y="1600200"/>
          <a:ext cx="975042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124831"/>
              </p:ext>
            </p:extLst>
          </p:nvPr>
        </p:nvGraphicFramePr>
        <p:xfrm>
          <a:off x="6094413" y="1600200"/>
          <a:ext cx="4875213" cy="2667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total amount each customer spent at the restaurant?</a:t>
            </a:r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days has each customer visited the restaurant?</a:t>
            </a:r>
          </a:p>
        </p:txBody>
      </p:sp>
    </p:spTree>
    <p:extLst>
      <p:ext uri="{BB962C8B-B14F-4D97-AF65-F5344CB8AC3E}">
        <p14:creationId xmlns:p14="http://schemas.microsoft.com/office/powerpoint/2010/main" val="220748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was the first item from the menu purchased by each customer?</a:t>
            </a:r>
          </a:p>
        </p:txBody>
      </p:sp>
    </p:spTree>
    <p:extLst>
      <p:ext uri="{BB962C8B-B14F-4D97-AF65-F5344CB8AC3E}">
        <p14:creationId xmlns:p14="http://schemas.microsoft.com/office/powerpoint/2010/main" val="2695236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most purchased item on the menu and how many times was it purchased by all customers?</a:t>
            </a:r>
          </a:p>
        </p:txBody>
      </p:sp>
    </p:spTree>
    <p:extLst>
      <p:ext uri="{BB962C8B-B14F-4D97-AF65-F5344CB8AC3E}">
        <p14:creationId xmlns:p14="http://schemas.microsoft.com/office/powerpoint/2010/main" val="4288416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904</TotalTime>
  <Words>293</Words>
  <Application>Microsoft Office PowerPoint</Application>
  <PresentationFormat>Custom</PresentationFormat>
  <Paragraphs>56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Constantia</vt:lpstr>
      <vt:lpstr>Cooking 16x9</vt:lpstr>
      <vt:lpstr>Danny’s Diner Data Analysis</vt:lpstr>
      <vt:lpstr>Danny’s Diner: Introduction</vt:lpstr>
      <vt:lpstr>Entity Relationship Diagram</vt:lpstr>
      <vt:lpstr>Title and Content Layout with Chart</vt:lpstr>
      <vt:lpstr>Two Content Layout with Table</vt:lpstr>
      <vt:lpstr>Q1</vt:lpstr>
      <vt:lpstr>Q2</vt:lpstr>
      <vt:lpstr>Q3</vt:lpstr>
      <vt:lpstr>Q4</vt:lpstr>
      <vt:lpstr>Q5</vt:lpstr>
      <vt:lpstr>Q6</vt:lpstr>
      <vt:lpstr>Q7</vt:lpstr>
      <vt:lpstr>Q8</vt:lpstr>
      <vt:lpstr>Q9</vt:lpstr>
      <vt:lpstr>Q10</vt:lpstr>
      <vt:lpstr>Add a Slide Title - 2</vt:lpstr>
      <vt:lpstr>Dashboards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Adunoluwa Olutola</dc:creator>
  <cp:lastModifiedBy>Adunoluwa Olutola</cp:lastModifiedBy>
  <cp:revision>2</cp:revision>
  <dcterms:created xsi:type="dcterms:W3CDTF">2022-09-19T01:23:13Z</dcterms:created>
  <dcterms:modified xsi:type="dcterms:W3CDTF">2022-09-19T16:30:55Z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