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46"/>
    <p:restoredTop sz="94769"/>
  </p:normalViewPr>
  <p:slideViewPr>
    <p:cSldViewPr snapToGrid="0">
      <p:cViewPr varScale="1">
        <p:scale>
          <a:sx n="106" d="100"/>
          <a:sy n="106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6C2C2-2F87-0B45-B19D-30C8D71FD05B}" type="datetimeFigureOut">
              <a:rPr lang="en-US" smtClean="0"/>
              <a:t>3/10/23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162E1-7564-A546-BE5B-038D1A118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1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162E1-7564-A546-BE5B-038D1A118F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0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162E1-7564-A546-BE5B-038D1A118F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04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BBAC-F240-3244-7EFA-3662E37F5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ADB83-3356-CBF9-81D7-8CC62DC9C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38C7D-9330-6291-A91B-E927E9EC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9F30-FA0C-7144-9CDC-BE249F9500EC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CCDE-88EE-A0CF-AF63-D77AB2A3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4D7BD-E910-CD1F-F405-B91CBC6E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7168-8BEC-E944-94A2-897FF10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5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87F9-DAA7-8227-4109-8F02D74C8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E85DE-DB75-6E99-0EC4-A6EDE2C98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60CD1-79C2-8AF2-6AE3-8FDF0587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9F30-FA0C-7144-9CDC-BE249F9500EC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E2F3D-75A2-6592-74E0-5D9184B4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AF9AC-B85D-0D7B-6DD8-EDC54DEC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7168-8BEC-E944-94A2-897FF10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1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997AE-A2C6-D25A-ADF2-D842ECEE4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4562D-5B48-B09D-B0F2-FF8F51E24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AA2D4-7722-6FB8-D0E6-A601DFD5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9F30-FA0C-7144-9CDC-BE249F9500EC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CBBB6-65FF-464E-43CB-ABC09DC8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D9167-203C-92B0-FC77-AA93A217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7168-8BEC-E944-94A2-897FF10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4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4B96-88AA-4D30-DAF8-04D221B7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97EFE-5F69-ABF3-F45A-89E543710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A29EF-0316-3E6E-AFF9-94573F4A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9F30-FA0C-7144-9CDC-BE249F9500EC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BB6B1-1021-9FD2-B220-2591149D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39D90-911E-5C70-E76E-6DE790C6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7168-8BEC-E944-94A2-897FF10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4CA2-C5A3-6531-70CB-AE04DC3D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1E919-CF72-0391-0272-1BDBA762B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DBFAA-F543-BC46-CE6F-8A231B498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9F30-FA0C-7144-9CDC-BE249F9500EC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6DD81-B47C-C6DD-198B-94B62EB6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47BEF-B126-C580-2231-828784F8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7168-8BEC-E944-94A2-897FF10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4BE4-8FDB-78FF-28E9-6B426930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7C591-8412-FB7A-7D8B-C779ECDD2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6EF7A-9C44-F561-2969-4558782DD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CAACE-9C68-8D91-2D9E-90A71DE1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9F30-FA0C-7144-9CDC-BE249F9500EC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68E85-098C-91F5-3B7B-DA3B9D43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A5EBD-A6F0-E2CF-CA7C-7A0CA8D0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7168-8BEC-E944-94A2-897FF10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3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C3DC-BBCB-3A8A-6DBC-9CC61835F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0784F-BF06-D02B-288D-45D4986EA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F7864-71FC-B8CB-1C61-1234D6979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89A4F-22F9-41FA-45F6-7E5948E2B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47D6C-8289-2E4D-F681-D2C3DD1BB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FF74E6-918A-49E0-DD39-5C75A909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9F30-FA0C-7144-9CDC-BE249F9500EC}" type="datetimeFigureOut">
              <a:rPr lang="en-US" smtClean="0"/>
              <a:t>3/10/23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1742D-BD85-0C80-B5F3-089DA9B5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D6201-CB8D-925F-8188-28087C47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7168-8BEC-E944-94A2-897FF10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0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B110-7BCD-0DE1-AFE9-7F683015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32C73-11D3-5688-CB68-579CCFB8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9F30-FA0C-7144-9CDC-BE249F9500EC}" type="datetimeFigureOut">
              <a:rPr lang="en-US" smtClean="0"/>
              <a:t>3/10/23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749E2-C04A-CC25-CCFD-D6D5825B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B304A-2A8B-59F3-974C-C8DFE0FE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7168-8BEC-E944-94A2-897FF10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3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8840B-8791-A602-B98A-B87EC063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9F30-FA0C-7144-9CDC-BE249F9500EC}" type="datetimeFigureOut">
              <a:rPr lang="en-US" smtClean="0"/>
              <a:t>3/10/23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1644B-D4A2-13D3-7309-94835E61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C3EC9-7FF1-DCFC-A4CB-D758421E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7168-8BEC-E944-94A2-897FF10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2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08BD-A032-C4E1-0978-5598133D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5DF73-33D1-61B6-35D1-801DF2BEF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794E5-3D09-B61D-1006-7E3F62DE1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04719-244D-20BC-848F-695CBEE0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9F30-FA0C-7144-9CDC-BE249F9500EC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BE874-AED5-4540-22B4-11E175B5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3D7E8-93E4-EB0C-7BEC-47ED9B67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7168-8BEC-E944-94A2-897FF10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6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3A9B-8ACE-9DC7-BAF3-17714C1D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6DE9E-85BF-1325-2DC6-35CAE9745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C64B8-C3EE-9172-035A-36E595E61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9D0A2-DFC7-CA06-2A73-D833BC98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9F30-FA0C-7144-9CDC-BE249F9500EC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F7F81-7346-06F9-A846-BCD44AE1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0DF61-6175-A9B8-FA68-8B6EF251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7168-8BEC-E944-94A2-897FF10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2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0951B-8F3F-7523-5311-FCA9181F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A7EB6-1939-5D68-E3D6-887D6ACB6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771EA-98D3-78F1-3121-68CDB89DC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E9F30-FA0C-7144-9CDC-BE249F9500EC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06123-0E9D-6158-F97B-B3926EF05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A69B7-188D-9649-2026-C295146AD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17168-8BEC-E944-94A2-897FF10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2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>
            <a:extLst>
              <a:ext uri="{FF2B5EF4-FFF2-40B4-BE49-F238E27FC236}">
                <a16:creationId xmlns:a16="http://schemas.microsoft.com/office/drawing/2014/main" id="{32D79398-9D8A-D7EC-0BB6-4BA90A9597DF}"/>
              </a:ext>
            </a:extLst>
          </p:cNvPr>
          <p:cNvGrpSpPr/>
          <p:nvPr/>
        </p:nvGrpSpPr>
        <p:grpSpPr>
          <a:xfrm>
            <a:off x="514225" y="1815047"/>
            <a:ext cx="7858099" cy="4128554"/>
            <a:chOff x="66701" y="530532"/>
            <a:chExt cx="7858099" cy="41285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EF43405-F556-2A1E-C06B-45986DC3744F}"/>
                </a:ext>
              </a:extLst>
            </p:cNvPr>
            <p:cNvSpPr/>
            <p:nvPr/>
          </p:nvSpPr>
          <p:spPr>
            <a:xfrm>
              <a:off x="66701" y="530532"/>
              <a:ext cx="7858099" cy="4128554"/>
            </a:xfrm>
            <a:prstGeom prst="rect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Phase I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4874762-C063-0705-71A1-66FED10A9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5143" y="1213127"/>
              <a:ext cx="984377" cy="984377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0957B9-DF6F-8C9F-F155-12AD98619135}"/>
                </a:ext>
              </a:extLst>
            </p:cNvPr>
            <p:cNvSpPr/>
            <p:nvPr/>
          </p:nvSpPr>
          <p:spPr>
            <a:xfrm>
              <a:off x="404131" y="1168475"/>
              <a:ext cx="1577049" cy="1073683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 Generation Module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EAB5021-D078-50CE-B15D-B8112FEF370E}"/>
                </a:ext>
              </a:extLst>
            </p:cNvPr>
            <p:cNvCxnSpPr>
              <a:cxnSpLocks/>
              <a:stCxn id="7" idx="3"/>
              <a:endCxn id="5" idx="1"/>
            </p:cNvCxnSpPr>
            <p:nvPr/>
          </p:nvCxnSpPr>
          <p:spPr>
            <a:xfrm flipV="1">
              <a:off x="1981180" y="1705316"/>
              <a:ext cx="833963" cy="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owchart: Magnetic Disk 2">
              <a:extLst>
                <a:ext uri="{FF2B5EF4-FFF2-40B4-BE49-F238E27FC236}">
                  <a16:creationId xmlns:a16="http://schemas.microsoft.com/office/drawing/2014/main" id="{AE748B36-1F78-B633-7539-0755069F4607}"/>
                </a:ext>
              </a:extLst>
            </p:cNvPr>
            <p:cNvSpPr/>
            <p:nvPr/>
          </p:nvSpPr>
          <p:spPr>
            <a:xfrm>
              <a:off x="1927388" y="3570840"/>
              <a:ext cx="817303" cy="753606"/>
            </a:xfrm>
            <a:prstGeom prst="flowChartMagneticDisk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Set of MRs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CE24E96-C0CD-1ED2-4370-BBA5FF8B3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4092" y="1168475"/>
              <a:ext cx="984377" cy="98437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A7FF05-9086-F3C4-A27A-AF72D7C8AA06}"/>
                </a:ext>
              </a:extLst>
            </p:cNvPr>
            <p:cNvSpPr txBox="1"/>
            <p:nvPr/>
          </p:nvSpPr>
          <p:spPr>
            <a:xfrm>
              <a:off x="1969433" y="1713051"/>
              <a:ext cx="837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</a:t>
              </a:r>
              <a:endParaRPr lang="en-CO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609D4E0-E143-0451-65C1-1012027EDF34}"/>
                </a:ext>
              </a:extLst>
            </p:cNvPr>
            <p:cNvSpPr/>
            <p:nvPr/>
          </p:nvSpPr>
          <p:spPr>
            <a:xfrm>
              <a:off x="466003" y="2782755"/>
              <a:ext cx="1759203" cy="609600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transformations</a:t>
              </a:r>
            </a:p>
          </p:txBody>
        </p: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155B63A0-65A1-F4B0-AEA9-1B3DFD25A191}"/>
                </a:ext>
              </a:extLst>
            </p:cNvPr>
            <p:cNvCxnSpPr>
              <a:cxnSpLocks/>
              <a:stCxn id="11" idx="2"/>
              <a:endCxn id="14" idx="2"/>
            </p:cNvCxnSpPr>
            <p:nvPr/>
          </p:nvCxnSpPr>
          <p:spPr>
            <a:xfrm rot="10800000">
              <a:off x="1345606" y="3392355"/>
              <a:ext cx="581783" cy="555288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B6B1D29-0905-A851-DE36-B20FD41B77E1}"/>
                </a:ext>
              </a:extLst>
            </p:cNvPr>
            <p:cNvSpPr/>
            <p:nvPr/>
          </p:nvSpPr>
          <p:spPr>
            <a:xfrm>
              <a:off x="3457720" y="2728963"/>
              <a:ext cx="1102177" cy="609600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MRs Checker</a:t>
              </a:r>
              <a:endParaRPr lang="en-CO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74839D76-4167-A957-6063-EAC6E9C281C5}"/>
                </a:ext>
              </a:extLst>
            </p:cNvPr>
            <p:cNvCxnSpPr>
              <a:cxnSpLocks/>
              <a:stCxn id="11" idx="4"/>
              <a:endCxn id="21" idx="2"/>
            </p:cNvCxnSpPr>
            <p:nvPr/>
          </p:nvCxnSpPr>
          <p:spPr>
            <a:xfrm flipV="1">
              <a:off x="2744691" y="3338563"/>
              <a:ext cx="1264118" cy="60908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9A3C8A7-C4C1-78A2-B0D4-973F8A92E870}"/>
                </a:ext>
              </a:extLst>
            </p:cNvPr>
            <p:cNvCxnSpPr>
              <a:cxnSpLocks/>
              <a:stCxn id="21" idx="3"/>
              <a:endCxn id="12" idx="2"/>
            </p:cNvCxnSpPr>
            <p:nvPr/>
          </p:nvCxnSpPr>
          <p:spPr>
            <a:xfrm flipV="1">
              <a:off x="4559897" y="2152852"/>
              <a:ext cx="156384" cy="880911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EE2F44C-2287-0599-A734-4BC3432EF0D4}"/>
                </a:ext>
              </a:extLst>
            </p:cNvPr>
            <p:cNvSpPr/>
            <p:nvPr/>
          </p:nvSpPr>
          <p:spPr>
            <a:xfrm>
              <a:off x="5489278" y="739720"/>
              <a:ext cx="2223577" cy="2689280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Analyser Module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CO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8D4AF74-BD97-13F5-DF4A-783BD26E5505}"/>
                </a:ext>
              </a:extLst>
            </p:cNvPr>
            <p:cNvCxnSpPr>
              <a:cxnSpLocks/>
              <a:stCxn id="12" idx="3"/>
              <a:endCxn id="236" idx="1"/>
            </p:cNvCxnSpPr>
            <p:nvPr/>
          </p:nvCxnSpPr>
          <p:spPr>
            <a:xfrm>
              <a:off x="5208469" y="1660664"/>
              <a:ext cx="490505" cy="24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9F10741-F317-5179-7729-5B7C8B12F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9823" y="3689314"/>
              <a:ext cx="881954" cy="881954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ADFE3E5-062C-78E9-DA47-2B304BB02D7C}"/>
                </a:ext>
              </a:extLst>
            </p:cNvPr>
            <p:cNvSpPr/>
            <p:nvPr/>
          </p:nvSpPr>
          <p:spPr>
            <a:xfrm>
              <a:off x="404133" y="2565404"/>
              <a:ext cx="4746092" cy="1862875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MT Module</a:t>
              </a:r>
            </a:p>
          </p:txBody>
        </p:sp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1347DD2C-9B21-41C8-FFCF-693BBD860D9C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2209256" y="2197504"/>
              <a:ext cx="1098076" cy="91022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95126B-9C5A-B198-ECF5-E4002522961D}"/>
                </a:ext>
              </a:extLst>
            </p:cNvPr>
            <p:cNvSpPr txBox="1"/>
            <p:nvPr/>
          </p:nvSpPr>
          <p:spPr>
            <a:xfrm>
              <a:off x="2156171" y="2601974"/>
              <a:ext cx="120283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 (transformed)</a:t>
              </a:r>
              <a:endParaRPr lang="en-CO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CB01D28-0ABA-5417-6DCF-22C09A8DD4D8}"/>
                </a:ext>
              </a:extLst>
            </p:cNvPr>
            <p:cNvSpPr txBox="1"/>
            <p:nvPr/>
          </p:nvSpPr>
          <p:spPr>
            <a:xfrm>
              <a:off x="2971940" y="965526"/>
              <a:ext cx="668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SUT</a:t>
              </a:r>
              <a:endParaRPr lang="en-CO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4" name="Elbow Connector 153">
              <a:extLst>
                <a:ext uri="{FF2B5EF4-FFF2-40B4-BE49-F238E27FC236}">
                  <a16:creationId xmlns:a16="http://schemas.microsoft.com/office/drawing/2014/main" id="{9D98B4FE-9C81-F1EE-B4FD-84D2968B95A5}"/>
                </a:ext>
              </a:extLst>
            </p:cNvPr>
            <p:cNvCxnSpPr>
              <a:cxnSpLocks/>
              <a:stCxn id="7" idx="2"/>
              <a:endCxn id="14" idx="0"/>
            </p:cNvCxnSpPr>
            <p:nvPr/>
          </p:nvCxnSpPr>
          <p:spPr>
            <a:xfrm rot="16200000" flipH="1">
              <a:off x="998832" y="2435981"/>
              <a:ext cx="540597" cy="152949"/>
            </a:xfrm>
            <a:prstGeom prst="bentConnector3">
              <a:avLst>
                <a:gd name="adj1" fmla="val 32328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Elbow Connector 154">
              <a:extLst>
                <a:ext uri="{FF2B5EF4-FFF2-40B4-BE49-F238E27FC236}">
                  <a16:creationId xmlns:a16="http://schemas.microsoft.com/office/drawing/2014/main" id="{BA31FA2E-5CF4-E308-F073-C668F518D712}"/>
                </a:ext>
              </a:extLst>
            </p:cNvPr>
            <p:cNvCxnSpPr>
              <a:cxnSpLocks/>
              <a:stCxn id="5" idx="3"/>
              <a:endCxn id="21" idx="0"/>
            </p:cNvCxnSpPr>
            <p:nvPr/>
          </p:nvCxnSpPr>
          <p:spPr>
            <a:xfrm>
              <a:off x="3799520" y="1705316"/>
              <a:ext cx="209289" cy="1023647"/>
            </a:xfrm>
            <a:prstGeom prst="bentConnector2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Elbow Connector 157">
              <a:extLst>
                <a:ext uri="{FF2B5EF4-FFF2-40B4-BE49-F238E27FC236}">
                  <a16:creationId xmlns:a16="http://schemas.microsoft.com/office/drawing/2014/main" id="{64244ADE-DE1C-F98C-D74F-42487BC505B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24461" y="1978112"/>
              <a:ext cx="1146312" cy="355389"/>
            </a:xfrm>
            <a:prstGeom prst="bentConnector3">
              <a:avLst>
                <a:gd name="adj1" fmla="val 1904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3" name="Elbow Connector 172">
              <a:extLst>
                <a:ext uri="{FF2B5EF4-FFF2-40B4-BE49-F238E27FC236}">
                  <a16:creationId xmlns:a16="http://schemas.microsoft.com/office/drawing/2014/main" id="{1819332F-09C4-922C-C7CB-8BAA49C9270B}"/>
                </a:ext>
              </a:extLst>
            </p:cNvPr>
            <p:cNvCxnSpPr>
              <a:cxnSpLocks/>
              <a:stCxn id="13" idx="0"/>
              <a:endCxn id="12" idx="0"/>
            </p:cNvCxnSpPr>
            <p:nvPr/>
          </p:nvCxnSpPr>
          <p:spPr>
            <a:xfrm rot="5400000" flipH="1" flipV="1">
              <a:off x="3280061" y="276831"/>
              <a:ext cx="544576" cy="2327864"/>
            </a:xfrm>
            <a:prstGeom prst="bentConnector3">
              <a:avLst>
                <a:gd name="adj1" fmla="val 141978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Elbow Connector 181">
              <a:extLst>
                <a:ext uri="{FF2B5EF4-FFF2-40B4-BE49-F238E27FC236}">
                  <a16:creationId xmlns:a16="http://schemas.microsoft.com/office/drawing/2014/main" id="{11ECAF33-4B19-4444-7DAA-DD5AE9ABC6A1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rot="5400000" flipH="1" flipV="1">
              <a:off x="3330408" y="1587767"/>
              <a:ext cx="964608" cy="2110245"/>
            </a:xfrm>
            <a:prstGeom prst="bentConnector4">
              <a:avLst>
                <a:gd name="adj1" fmla="val -46004"/>
                <a:gd name="adj2" fmla="val 99935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D7A9AA97-24CE-168E-14C3-69A516B975F4}"/>
                </a:ext>
              </a:extLst>
            </p:cNvPr>
            <p:cNvSpPr/>
            <p:nvPr/>
          </p:nvSpPr>
          <p:spPr>
            <a:xfrm>
              <a:off x="5388593" y="657831"/>
              <a:ext cx="277561" cy="3077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CCA03B04-E6D8-00D2-4834-13E99AE3EF22}"/>
                </a:ext>
              </a:extLst>
            </p:cNvPr>
            <p:cNvSpPr/>
            <p:nvPr/>
          </p:nvSpPr>
          <p:spPr>
            <a:xfrm>
              <a:off x="295637" y="1059239"/>
              <a:ext cx="277561" cy="3077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9BD46FD8-2C82-4C55-23BB-4CB5D5C1FA96}"/>
                </a:ext>
              </a:extLst>
            </p:cNvPr>
            <p:cNvSpPr/>
            <p:nvPr/>
          </p:nvSpPr>
          <p:spPr>
            <a:xfrm>
              <a:off x="284126" y="2425757"/>
              <a:ext cx="277561" cy="3077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0E3D21EF-4719-9B3D-93CD-D9D78A64559B}"/>
                </a:ext>
              </a:extLst>
            </p:cNvPr>
            <p:cNvSpPr/>
            <p:nvPr/>
          </p:nvSpPr>
          <p:spPr>
            <a:xfrm>
              <a:off x="5698974" y="1440763"/>
              <a:ext cx="1833837" cy="444609"/>
            </a:xfrm>
            <a:prstGeom prst="rect">
              <a:avLst/>
            </a:prstGeom>
            <a:noFill/>
            <a:ln w="28575"/>
            <a:effectLst>
              <a:softEdge rad="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Pre-processing</a:t>
              </a: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14223A5-10F1-2C52-4A4F-16A964A662EF}"/>
                </a:ext>
              </a:extLst>
            </p:cNvPr>
            <p:cNvSpPr/>
            <p:nvPr/>
          </p:nvSpPr>
          <p:spPr>
            <a:xfrm>
              <a:off x="5700697" y="2122915"/>
              <a:ext cx="1833837" cy="444609"/>
            </a:xfrm>
            <a:prstGeom prst="rect">
              <a:avLst/>
            </a:prstGeom>
            <a:noFill/>
            <a:ln w="28575"/>
            <a:effectLst>
              <a:softEdge rad="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Rule mining</a:t>
              </a: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6FF419A0-DF71-A65E-B9FD-A35F551F6836}"/>
                </a:ext>
              </a:extLst>
            </p:cNvPr>
            <p:cNvSpPr/>
            <p:nvPr/>
          </p:nvSpPr>
          <p:spPr>
            <a:xfrm>
              <a:off x="5698974" y="2812093"/>
              <a:ext cx="1833837" cy="443340"/>
            </a:xfrm>
            <a:prstGeom prst="rect">
              <a:avLst/>
            </a:prstGeom>
            <a:noFill/>
            <a:ln w="28575"/>
            <a:effectLst>
              <a:softEdge rad="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Report/Rules</a:t>
              </a:r>
            </a:p>
          </p:txBody>
        </p: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FDC16B1E-C994-FF3B-9046-1F9843D3178F}"/>
                </a:ext>
              </a:extLst>
            </p:cNvPr>
            <p:cNvCxnSpPr>
              <a:stCxn id="236" idx="2"/>
              <a:endCxn id="237" idx="0"/>
            </p:cNvCxnSpPr>
            <p:nvPr/>
          </p:nvCxnSpPr>
          <p:spPr>
            <a:xfrm>
              <a:off x="6615893" y="1885372"/>
              <a:ext cx="1723" cy="2375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18B90B9E-C7A7-CDDD-F8F2-BD13AF6C8D78}"/>
                </a:ext>
              </a:extLst>
            </p:cNvPr>
            <p:cNvCxnSpPr>
              <a:cxnSpLocks/>
              <a:stCxn id="237" idx="2"/>
              <a:endCxn id="238" idx="0"/>
            </p:cNvCxnSpPr>
            <p:nvPr/>
          </p:nvCxnSpPr>
          <p:spPr>
            <a:xfrm flipH="1">
              <a:off x="6615893" y="2567524"/>
              <a:ext cx="1723" cy="2445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88592EFD-2DFE-C19B-A58D-16E2A89FBD76}"/>
                </a:ext>
              </a:extLst>
            </p:cNvPr>
            <p:cNvCxnSpPr>
              <a:cxnSpLocks/>
              <a:stCxn id="26" idx="2"/>
              <a:endCxn id="29" idx="0"/>
            </p:cNvCxnSpPr>
            <p:nvPr/>
          </p:nvCxnSpPr>
          <p:spPr>
            <a:xfrm flipH="1">
              <a:off x="6600800" y="3429000"/>
              <a:ext cx="267" cy="2603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9A8E197A-D611-1F15-419C-ACDA2940728F}"/>
              </a:ext>
            </a:extLst>
          </p:cNvPr>
          <p:cNvSpPr/>
          <p:nvPr/>
        </p:nvSpPr>
        <p:spPr>
          <a:xfrm>
            <a:off x="232150" y="548263"/>
            <a:ext cx="24427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401863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E149E5D-A743-ADA2-7EB8-1FE0D1484A97}"/>
              </a:ext>
            </a:extLst>
          </p:cNvPr>
          <p:cNvGrpSpPr/>
          <p:nvPr/>
        </p:nvGrpSpPr>
        <p:grpSpPr>
          <a:xfrm>
            <a:off x="615734" y="2176244"/>
            <a:ext cx="5857529" cy="2631838"/>
            <a:chOff x="238471" y="720962"/>
            <a:chExt cx="5857529" cy="2631838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5CCAB04-AAEE-761B-9F9E-A1B9F2FBA665}"/>
                </a:ext>
              </a:extLst>
            </p:cNvPr>
            <p:cNvGrpSpPr/>
            <p:nvPr/>
          </p:nvGrpSpPr>
          <p:grpSpPr>
            <a:xfrm>
              <a:off x="238471" y="720962"/>
              <a:ext cx="5857529" cy="2631838"/>
              <a:chOff x="238471" y="720962"/>
              <a:chExt cx="5857529" cy="263183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EF43405-F556-2A1E-C06B-45986DC3744F}"/>
                  </a:ext>
                </a:extLst>
              </p:cNvPr>
              <p:cNvSpPr/>
              <p:nvPr/>
            </p:nvSpPr>
            <p:spPr>
              <a:xfrm>
                <a:off x="238471" y="720962"/>
                <a:ext cx="5857529" cy="2631838"/>
              </a:xfrm>
              <a:prstGeom prst="rect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 II</a:t>
                </a:r>
              </a:p>
            </p:txBody>
          </p:sp>
          <p:sp>
            <p:nvSpPr>
              <p:cNvPr id="11" name="Flowchart: Magnetic Disk 2">
                <a:extLst>
                  <a:ext uri="{FF2B5EF4-FFF2-40B4-BE49-F238E27FC236}">
                    <a16:creationId xmlns:a16="http://schemas.microsoft.com/office/drawing/2014/main" id="{AE748B36-1F78-B633-7539-0755069F4607}"/>
                  </a:ext>
                </a:extLst>
              </p:cNvPr>
              <p:cNvSpPr/>
              <p:nvPr/>
            </p:nvSpPr>
            <p:spPr>
              <a:xfrm>
                <a:off x="1052373" y="2287515"/>
                <a:ext cx="888169" cy="944458"/>
              </a:xfrm>
              <a:prstGeom prst="flowChartMagneticDisk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Set of MRs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28D4AF74-BD97-13F5-DF4A-783BD26E5505}"/>
                  </a:ext>
                </a:extLst>
              </p:cNvPr>
              <p:cNvCxnSpPr>
                <a:cxnSpLocks/>
                <a:stCxn id="19" idx="3"/>
                <a:endCxn id="49" idx="1"/>
              </p:cNvCxnSpPr>
              <p:nvPr/>
            </p:nvCxnSpPr>
            <p:spPr>
              <a:xfrm flipV="1">
                <a:off x="2315051" y="1749989"/>
                <a:ext cx="292003" cy="337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ADFE3E5-062C-78E9-DA47-2B304BB02D7C}"/>
                  </a:ext>
                </a:extLst>
              </p:cNvPr>
              <p:cNvSpPr/>
              <p:nvPr/>
            </p:nvSpPr>
            <p:spPr>
              <a:xfrm>
                <a:off x="2607054" y="1245111"/>
                <a:ext cx="1353441" cy="1009755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Suite Generation Module</a:t>
                </a:r>
              </a:p>
            </p:txBody>
          </p: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88592EFD-2DFE-C19B-A58D-16E2A89FBD76}"/>
                  </a:ext>
                </a:extLst>
              </p:cNvPr>
              <p:cNvCxnSpPr>
                <a:cxnSpLocks/>
                <a:stCxn id="49" idx="3"/>
                <a:endCxn id="238" idx="1"/>
              </p:cNvCxnSpPr>
              <p:nvPr/>
            </p:nvCxnSpPr>
            <p:spPr>
              <a:xfrm flipV="1">
                <a:off x="3960495" y="1748464"/>
                <a:ext cx="229678" cy="152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534B2A-7E90-EED7-AD22-8F29927FA266}"/>
                </a:ext>
              </a:extLst>
            </p:cNvPr>
            <p:cNvSpPr/>
            <p:nvPr/>
          </p:nvSpPr>
          <p:spPr>
            <a:xfrm>
              <a:off x="575922" y="1415825"/>
              <a:ext cx="1739129" cy="675086"/>
            </a:xfrm>
            <a:prstGeom prst="rect">
              <a:avLst/>
            </a:prstGeom>
            <a:noFill/>
            <a:ln w="28575"/>
            <a:effectLst>
              <a:softEdge rad="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Report/Rules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 from Phase I )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20EDA45-6C82-C873-D8E3-8E874C799B05}"/>
                </a:ext>
              </a:extLst>
            </p:cNvPr>
            <p:cNvGrpSpPr/>
            <p:nvPr/>
          </p:nvGrpSpPr>
          <p:grpSpPr>
            <a:xfrm>
              <a:off x="4190173" y="1058529"/>
              <a:ext cx="1656766" cy="1379870"/>
              <a:chOff x="4767122" y="1102073"/>
              <a:chExt cx="1656766" cy="1379870"/>
            </a:xfrm>
          </p:grpSpPr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6FF419A0-DF71-A65E-B9FD-A35F551F6836}"/>
                  </a:ext>
                </a:extLst>
              </p:cNvPr>
              <p:cNvSpPr/>
              <p:nvPr/>
            </p:nvSpPr>
            <p:spPr>
              <a:xfrm>
                <a:off x="4767122" y="1102073"/>
                <a:ext cx="1656766" cy="1379870"/>
              </a:xfrm>
              <a:prstGeom prst="rect">
                <a:avLst/>
              </a:prstGeom>
              <a:noFill/>
              <a:ln w="28575"/>
              <a:effectLst>
                <a:softEdge rad="0"/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 Test Suite</a:t>
                </a: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73AA2683-9535-2DF9-8A6B-D75FE478D8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59666" y="1485079"/>
                <a:ext cx="896101" cy="896101"/>
              </a:xfrm>
              <a:prstGeom prst="rect">
                <a:avLst/>
              </a:prstGeom>
            </p:spPr>
          </p:pic>
        </p:grp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4A69F3A7-B44F-5F22-C37B-DA37E7DDBAFA}"/>
                </a:ext>
              </a:extLst>
            </p:cNvPr>
            <p:cNvCxnSpPr>
              <a:cxnSpLocks/>
              <a:stCxn id="11" idx="4"/>
              <a:endCxn id="49" idx="2"/>
            </p:cNvCxnSpPr>
            <p:nvPr/>
          </p:nvCxnSpPr>
          <p:spPr>
            <a:xfrm flipV="1">
              <a:off x="1940542" y="2254866"/>
              <a:ext cx="1343233" cy="504878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3D2F6CF-96D4-8E9B-827C-0159384CBC0F}"/>
              </a:ext>
            </a:extLst>
          </p:cNvPr>
          <p:cNvSpPr/>
          <p:nvPr/>
        </p:nvSpPr>
        <p:spPr>
          <a:xfrm>
            <a:off x="232150" y="548263"/>
            <a:ext cx="24427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00450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roup 258">
            <a:extLst>
              <a:ext uri="{FF2B5EF4-FFF2-40B4-BE49-F238E27FC236}">
                <a16:creationId xmlns:a16="http://schemas.microsoft.com/office/drawing/2014/main" id="{229749E6-E1F5-42E8-B32F-E7C612CBE239}"/>
              </a:ext>
            </a:extLst>
          </p:cNvPr>
          <p:cNvGrpSpPr/>
          <p:nvPr/>
        </p:nvGrpSpPr>
        <p:grpSpPr>
          <a:xfrm>
            <a:off x="572608" y="1216549"/>
            <a:ext cx="10368387" cy="4675367"/>
            <a:chOff x="572608" y="1216549"/>
            <a:chExt cx="10368387" cy="467536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AD0F912-DE18-FF6D-4236-4AEF7B8408E8}"/>
                </a:ext>
              </a:extLst>
            </p:cNvPr>
            <p:cNvSpPr/>
            <p:nvPr/>
          </p:nvSpPr>
          <p:spPr>
            <a:xfrm>
              <a:off x="572608" y="1216549"/>
              <a:ext cx="10368387" cy="4675367"/>
            </a:xfrm>
            <a:prstGeom prst="rect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Phase I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BA2F9F-CA37-5480-10FB-26680CC72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7825" y="1933111"/>
              <a:ext cx="984377" cy="984377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5C9CE8-7F00-D7B8-BECF-AD5ADE2729E9}"/>
                </a:ext>
              </a:extLst>
            </p:cNvPr>
            <p:cNvSpPr/>
            <p:nvPr/>
          </p:nvSpPr>
          <p:spPr>
            <a:xfrm>
              <a:off x="896813" y="1888459"/>
              <a:ext cx="1577049" cy="1073683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 Generation Module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6BA9C5C-DE5B-9821-0BA8-17BFCB2AB4BF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2473862" y="2425300"/>
              <a:ext cx="833963" cy="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Magnetic Disk 2">
              <a:extLst>
                <a:ext uri="{FF2B5EF4-FFF2-40B4-BE49-F238E27FC236}">
                  <a16:creationId xmlns:a16="http://schemas.microsoft.com/office/drawing/2014/main" id="{FB329692-6CC6-CD51-2EE8-01BE37B3648F}"/>
                </a:ext>
              </a:extLst>
            </p:cNvPr>
            <p:cNvSpPr/>
            <p:nvPr/>
          </p:nvSpPr>
          <p:spPr>
            <a:xfrm>
              <a:off x="2420070" y="4290824"/>
              <a:ext cx="817303" cy="753606"/>
            </a:xfrm>
            <a:prstGeom prst="flowChartMagneticDisk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Set of MRs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92D8E8A-245D-F943-2C72-06E13C7AE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6774" y="1888459"/>
              <a:ext cx="984377" cy="98437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65B0AB-57F7-7DF2-DE2C-E4F93355AD6E}"/>
                </a:ext>
              </a:extLst>
            </p:cNvPr>
            <p:cNvSpPr txBox="1"/>
            <p:nvPr/>
          </p:nvSpPr>
          <p:spPr>
            <a:xfrm>
              <a:off x="2462115" y="2433035"/>
              <a:ext cx="837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</a:t>
              </a:r>
              <a:endParaRPr lang="en-CO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7CA9CA-E93F-1398-C70F-C34DDCE7C4E7}"/>
                </a:ext>
              </a:extLst>
            </p:cNvPr>
            <p:cNvSpPr/>
            <p:nvPr/>
          </p:nvSpPr>
          <p:spPr>
            <a:xfrm>
              <a:off x="958685" y="3502739"/>
              <a:ext cx="1759203" cy="609600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 transformations</a:t>
              </a:r>
            </a:p>
          </p:txBody>
        </p: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9DACC601-1ED1-E78A-3F60-E4401918108F}"/>
                </a:ext>
              </a:extLst>
            </p:cNvPr>
            <p:cNvCxnSpPr>
              <a:cxnSpLocks/>
              <a:stCxn id="9" idx="2"/>
              <a:endCxn id="12" idx="2"/>
            </p:cNvCxnSpPr>
            <p:nvPr/>
          </p:nvCxnSpPr>
          <p:spPr>
            <a:xfrm rot="10800000">
              <a:off x="1838288" y="4112339"/>
              <a:ext cx="581783" cy="555288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D798AFF-4AEF-6CEC-ECEF-FBA0BDFD0B3B}"/>
                </a:ext>
              </a:extLst>
            </p:cNvPr>
            <p:cNvSpPr/>
            <p:nvPr/>
          </p:nvSpPr>
          <p:spPr>
            <a:xfrm>
              <a:off x="3950402" y="3448947"/>
              <a:ext cx="1102177" cy="609600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MRs Checker</a:t>
              </a:r>
              <a:endParaRPr lang="en-CO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3B35D22A-32BF-17B5-459F-0CD02E94D868}"/>
                </a:ext>
              </a:extLst>
            </p:cNvPr>
            <p:cNvCxnSpPr>
              <a:cxnSpLocks/>
              <a:stCxn id="9" idx="4"/>
              <a:endCxn id="14" idx="2"/>
            </p:cNvCxnSpPr>
            <p:nvPr/>
          </p:nvCxnSpPr>
          <p:spPr>
            <a:xfrm flipV="1">
              <a:off x="3237373" y="4058547"/>
              <a:ext cx="1264118" cy="60908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86D7B16C-17EB-6A3E-CA17-89C8ED397E35}"/>
                </a:ext>
              </a:extLst>
            </p:cNvPr>
            <p:cNvCxnSpPr>
              <a:cxnSpLocks/>
              <a:stCxn id="14" idx="3"/>
              <a:endCxn id="10" idx="2"/>
            </p:cNvCxnSpPr>
            <p:nvPr/>
          </p:nvCxnSpPr>
          <p:spPr>
            <a:xfrm flipV="1">
              <a:off x="5052579" y="2872836"/>
              <a:ext cx="156384" cy="880911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034825-2826-341C-BBEE-25A0B834EA22}"/>
                </a:ext>
              </a:extLst>
            </p:cNvPr>
            <p:cNvSpPr/>
            <p:nvPr/>
          </p:nvSpPr>
          <p:spPr>
            <a:xfrm>
              <a:off x="5981960" y="1459703"/>
              <a:ext cx="4746092" cy="4020482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Analyser Module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CO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582532F-F8E4-9226-D87C-B3EB141C5CB6}"/>
                </a:ext>
              </a:extLst>
            </p:cNvPr>
            <p:cNvCxnSpPr>
              <a:cxnSpLocks/>
              <a:stCxn id="10" idx="3"/>
              <a:endCxn id="32" idx="1"/>
            </p:cNvCxnSpPr>
            <p:nvPr/>
          </p:nvCxnSpPr>
          <p:spPr>
            <a:xfrm>
              <a:off x="5701151" y="2380648"/>
              <a:ext cx="490505" cy="24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488EA28-1E33-86E8-9BA9-FA1C7C0987CA}"/>
                </a:ext>
              </a:extLst>
            </p:cNvPr>
            <p:cNvSpPr/>
            <p:nvPr/>
          </p:nvSpPr>
          <p:spPr>
            <a:xfrm>
              <a:off x="896815" y="3285388"/>
              <a:ext cx="4746092" cy="1862875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MT Module</a:t>
              </a:r>
            </a:p>
          </p:txBody>
        </p: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D563FD7A-A2EE-0433-0999-EBAA51C5C7A3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2701938" y="2917488"/>
              <a:ext cx="1098076" cy="91022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FCF4BA5-96EB-2CB5-C7FA-E7A48B21BBEB}"/>
                </a:ext>
              </a:extLst>
            </p:cNvPr>
            <p:cNvSpPr txBox="1"/>
            <p:nvPr/>
          </p:nvSpPr>
          <p:spPr>
            <a:xfrm>
              <a:off x="2648853" y="3321958"/>
              <a:ext cx="120283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 (transformed)</a:t>
              </a:r>
              <a:endParaRPr lang="en-CO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B3CAFD-D894-6F4D-B2E4-49A443C467B9}"/>
                </a:ext>
              </a:extLst>
            </p:cNvPr>
            <p:cNvSpPr txBox="1"/>
            <p:nvPr/>
          </p:nvSpPr>
          <p:spPr>
            <a:xfrm>
              <a:off x="3464622" y="1685510"/>
              <a:ext cx="668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SUT</a:t>
              </a:r>
              <a:endParaRPr lang="en-CO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AB29966F-1FDC-FD28-C433-F3946046F051}"/>
                </a:ext>
              </a:extLst>
            </p:cNvPr>
            <p:cNvCxnSpPr>
              <a:cxnSpLocks/>
              <a:stCxn id="7" idx="2"/>
              <a:endCxn id="12" idx="0"/>
            </p:cNvCxnSpPr>
            <p:nvPr/>
          </p:nvCxnSpPr>
          <p:spPr>
            <a:xfrm rot="16200000" flipH="1">
              <a:off x="1491514" y="3155965"/>
              <a:ext cx="540597" cy="152949"/>
            </a:xfrm>
            <a:prstGeom prst="bentConnector3">
              <a:avLst>
                <a:gd name="adj1" fmla="val 32328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388E6E4F-069D-24CE-955E-AEE30897060D}"/>
                </a:ext>
              </a:extLst>
            </p:cNvPr>
            <p:cNvCxnSpPr>
              <a:cxnSpLocks/>
              <a:stCxn id="6" idx="3"/>
              <a:endCxn id="14" idx="0"/>
            </p:cNvCxnSpPr>
            <p:nvPr/>
          </p:nvCxnSpPr>
          <p:spPr>
            <a:xfrm>
              <a:off x="4292202" y="2425300"/>
              <a:ext cx="209289" cy="1023647"/>
            </a:xfrm>
            <a:prstGeom prst="bentConnector2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4B4513B1-0E26-6419-09AD-88D4575E78D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917143" y="2698096"/>
              <a:ext cx="1146312" cy="355389"/>
            </a:xfrm>
            <a:prstGeom prst="bentConnector3">
              <a:avLst>
                <a:gd name="adj1" fmla="val 1904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6920E066-9450-51A5-D05F-A6DCA3DE7AE6}"/>
                </a:ext>
              </a:extLst>
            </p:cNvPr>
            <p:cNvCxnSpPr>
              <a:cxnSpLocks/>
              <a:stCxn id="11" idx="0"/>
              <a:endCxn id="10" idx="0"/>
            </p:cNvCxnSpPr>
            <p:nvPr/>
          </p:nvCxnSpPr>
          <p:spPr>
            <a:xfrm rot="5400000" flipH="1" flipV="1">
              <a:off x="3772743" y="996815"/>
              <a:ext cx="544576" cy="2327864"/>
            </a:xfrm>
            <a:prstGeom prst="bentConnector3">
              <a:avLst>
                <a:gd name="adj1" fmla="val 141978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3AEE3BF3-A260-3379-2D5D-E24E72F40E83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rot="5400000" flipH="1" flipV="1">
              <a:off x="3823090" y="2307751"/>
              <a:ext cx="964608" cy="2110245"/>
            </a:xfrm>
            <a:prstGeom prst="bentConnector4">
              <a:avLst>
                <a:gd name="adj1" fmla="val -46004"/>
                <a:gd name="adj2" fmla="val 99935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7B35001-91D2-C1A3-8ADD-D8A805D0352C}"/>
                </a:ext>
              </a:extLst>
            </p:cNvPr>
            <p:cNvSpPr/>
            <p:nvPr/>
          </p:nvSpPr>
          <p:spPr>
            <a:xfrm>
              <a:off x="5881275" y="1377815"/>
              <a:ext cx="277561" cy="3077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D80B54C-3C55-481D-8F55-56FD1806632A}"/>
                </a:ext>
              </a:extLst>
            </p:cNvPr>
            <p:cNvSpPr/>
            <p:nvPr/>
          </p:nvSpPr>
          <p:spPr>
            <a:xfrm>
              <a:off x="788319" y="1779223"/>
              <a:ext cx="277561" cy="3077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9B2B99C-9D95-3F82-6BEF-EF1DA43CE646}"/>
                </a:ext>
              </a:extLst>
            </p:cNvPr>
            <p:cNvSpPr/>
            <p:nvPr/>
          </p:nvSpPr>
          <p:spPr>
            <a:xfrm>
              <a:off x="776808" y="3145741"/>
              <a:ext cx="277561" cy="3077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317068E-67FD-AD2D-EA35-2FD8DC2ED8B0}"/>
                </a:ext>
              </a:extLst>
            </p:cNvPr>
            <p:cNvSpPr/>
            <p:nvPr/>
          </p:nvSpPr>
          <p:spPr>
            <a:xfrm>
              <a:off x="6191656" y="2160747"/>
              <a:ext cx="1833837" cy="444609"/>
            </a:xfrm>
            <a:prstGeom prst="rect">
              <a:avLst/>
            </a:prstGeom>
            <a:noFill/>
            <a:ln w="28575"/>
            <a:effectLst>
              <a:softEdge rad="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Pre-processing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1A20F98-BFB3-DC06-8A70-7DEE61A30E97}"/>
                </a:ext>
              </a:extLst>
            </p:cNvPr>
            <p:cNvSpPr/>
            <p:nvPr/>
          </p:nvSpPr>
          <p:spPr>
            <a:xfrm>
              <a:off x="6190173" y="3309727"/>
              <a:ext cx="1833837" cy="885696"/>
            </a:xfrm>
            <a:prstGeom prst="rect">
              <a:avLst/>
            </a:prstGeom>
            <a:noFill/>
            <a:ln w="28575"/>
            <a:effectLst>
              <a:softEdge rad="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Rule mining (predefined data type relations)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08E175F-4350-567C-3C9A-E0B4F8424F6B}"/>
                </a:ext>
              </a:extLst>
            </p:cNvPr>
            <p:cNvCxnSpPr>
              <a:cxnSpLocks/>
            </p:cNvCxnSpPr>
            <p:nvPr/>
          </p:nvCxnSpPr>
          <p:spPr>
            <a:xfrm>
              <a:off x="6623029" y="4195423"/>
              <a:ext cx="0" cy="4104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43803915-27FC-A372-EB0A-9D22BFE2D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0198" y="2850581"/>
            <a:ext cx="763717" cy="763717"/>
          </a:xfrm>
          <a:prstGeom prst="rect">
            <a:avLst/>
          </a:prstGeom>
        </p:spPr>
      </p:pic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907FEB61-F275-7CA8-12A5-1A41AE114BD1}"/>
              </a:ext>
            </a:extLst>
          </p:cNvPr>
          <p:cNvCxnSpPr>
            <a:cxnSpLocks/>
            <a:stCxn id="32" idx="3"/>
            <a:endCxn id="57" idx="0"/>
          </p:cNvCxnSpPr>
          <p:nvPr/>
        </p:nvCxnSpPr>
        <p:spPr>
          <a:xfrm>
            <a:off x="8025493" y="2383052"/>
            <a:ext cx="1256564" cy="467529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C8D43416-6D80-5936-F8A9-553427174AE9}"/>
              </a:ext>
            </a:extLst>
          </p:cNvPr>
          <p:cNvSpPr/>
          <p:nvPr/>
        </p:nvSpPr>
        <p:spPr>
          <a:xfrm>
            <a:off x="7692684" y="5495901"/>
            <a:ext cx="314692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Repeat Phase I a</a:t>
            </a:r>
            <a:r>
              <a:rPr lang="en-GB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 long case a) is present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50AF655-BF90-A659-205B-ED27A62A61DF}"/>
              </a:ext>
            </a:extLst>
          </p:cNvPr>
          <p:cNvSpPr/>
          <p:nvPr/>
        </p:nvSpPr>
        <p:spPr>
          <a:xfrm>
            <a:off x="8098694" y="1933062"/>
            <a:ext cx="146878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Inspection of some sample values 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18B44FA-FD3C-83A8-EB76-2F1D222E893B}"/>
              </a:ext>
            </a:extLst>
          </p:cNvPr>
          <p:cNvSpPr/>
          <p:nvPr/>
        </p:nvSpPr>
        <p:spPr>
          <a:xfrm>
            <a:off x="8424313" y="3563869"/>
            <a:ext cx="241529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Tester feedback:</a:t>
            </a:r>
          </a:p>
          <a:p>
            <a:r>
              <a:rPr lang="en-GB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ualifying MR’s verdict:</a:t>
            </a:r>
          </a:p>
          <a:p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a) Incorrect (Faulty SUT) </a:t>
            </a:r>
          </a:p>
          <a:p>
            <a:r>
              <a:rPr lang="en-GB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Correct </a:t>
            </a:r>
          </a:p>
          <a:p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b.1) MR not violated (positive test)</a:t>
            </a:r>
          </a:p>
          <a:p>
            <a:r>
              <a:rPr lang="en-GB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b.2) MR violated (negative test)</a:t>
            </a:r>
            <a:endParaRPr lang="en-GB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4AD3EB64-93CF-3626-8C1E-D1F54694CB23}"/>
              </a:ext>
            </a:extLst>
          </p:cNvPr>
          <p:cNvCxnSpPr>
            <a:cxnSpLocks/>
            <a:stCxn id="57" idx="3"/>
            <a:endCxn id="5" idx="0"/>
          </p:cNvCxnSpPr>
          <p:nvPr/>
        </p:nvCxnSpPr>
        <p:spPr>
          <a:xfrm flipH="1" flipV="1">
            <a:off x="5756802" y="1216549"/>
            <a:ext cx="3907113" cy="2015891"/>
          </a:xfrm>
          <a:prstGeom prst="bentConnector4">
            <a:avLst>
              <a:gd name="adj1" fmla="val -38537"/>
              <a:gd name="adj2" fmla="val 11134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2CB6B04-9A49-08C7-ED78-C300C29886E5}"/>
              </a:ext>
            </a:extLst>
          </p:cNvPr>
          <p:cNvSpPr/>
          <p:nvPr/>
        </p:nvSpPr>
        <p:spPr>
          <a:xfrm>
            <a:off x="10073065" y="2974859"/>
            <a:ext cx="31099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1FF6F58A-9027-CA47-1A5F-921F868412B0}"/>
              </a:ext>
            </a:extLst>
          </p:cNvPr>
          <p:cNvSpPr/>
          <p:nvPr/>
        </p:nvSpPr>
        <p:spPr>
          <a:xfrm>
            <a:off x="7494257" y="2767748"/>
            <a:ext cx="1297567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&lt;100% cases</a:t>
            </a:r>
          </a:p>
        </p:txBody>
      </p:sp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9026AFCA-60ED-64BE-27DF-26F058EA9549}"/>
              </a:ext>
            </a:extLst>
          </p:cNvPr>
          <p:cNvCxnSpPr>
            <a:cxnSpLocks/>
            <a:endCxn id="33" idx="0"/>
          </p:cNvCxnSpPr>
          <p:nvPr/>
        </p:nvCxnSpPr>
        <p:spPr>
          <a:xfrm rot="10800000" flipV="1">
            <a:off x="7107092" y="3024363"/>
            <a:ext cx="1803774" cy="285364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509ACC3B-1605-2372-64CC-3E6F1F63171A}"/>
              </a:ext>
            </a:extLst>
          </p:cNvPr>
          <p:cNvCxnSpPr>
            <a:cxnSpLocks/>
            <a:stCxn id="57" idx="1"/>
          </p:cNvCxnSpPr>
          <p:nvPr/>
        </p:nvCxnSpPr>
        <p:spPr>
          <a:xfrm rot="10800000" flipV="1">
            <a:off x="6912184" y="3232439"/>
            <a:ext cx="1988014" cy="1662599"/>
          </a:xfrm>
          <a:prstGeom prst="bentConnector3">
            <a:avLst>
              <a:gd name="adj1" fmla="val 31602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DE28E356-726F-6F9A-1639-BBC78883C7A3}"/>
              </a:ext>
            </a:extLst>
          </p:cNvPr>
          <p:cNvSpPr/>
          <p:nvPr/>
        </p:nvSpPr>
        <p:spPr>
          <a:xfrm>
            <a:off x="7092206" y="4641738"/>
            <a:ext cx="1100275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b) 100% cases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8F0D6CB-AF40-47C1-E7E5-B42A8ADFC304}"/>
              </a:ext>
            </a:extLst>
          </p:cNvPr>
          <p:cNvSpPr/>
          <p:nvPr/>
        </p:nvSpPr>
        <p:spPr>
          <a:xfrm>
            <a:off x="6586416" y="4215132"/>
            <a:ext cx="139442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Mapped</a:t>
            </a:r>
            <a:r>
              <a:rPr lang="en-GB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B4F401A-DFB5-762F-03F9-3331DA7B134F}"/>
              </a:ext>
            </a:extLst>
          </p:cNvPr>
          <p:cNvSpPr/>
          <p:nvPr/>
        </p:nvSpPr>
        <p:spPr>
          <a:xfrm>
            <a:off x="5967114" y="4699928"/>
            <a:ext cx="139442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</a:p>
        </p:txBody>
      </p:sp>
      <p:pic>
        <p:nvPicPr>
          <p:cNvPr id="257" name="Picture 256">
            <a:extLst>
              <a:ext uri="{FF2B5EF4-FFF2-40B4-BE49-F238E27FC236}">
                <a16:creationId xmlns:a16="http://schemas.microsoft.com/office/drawing/2014/main" id="{1E39412A-0603-BF2D-BCBB-8E5C23BBB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055" y="4599671"/>
            <a:ext cx="798625" cy="79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9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roup 258">
            <a:extLst>
              <a:ext uri="{FF2B5EF4-FFF2-40B4-BE49-F238E27FC236}">
                <a16:creationId xmlns:a16="http://schemas.microsoft.com/office/drawing/2014/main" id="{229749E6-E1F5-42E8-B32F-E7C612CBE239}"/>
              </a:ext>
            </a:extLst>
          </p:cNvPr>
          <p:cNvGrpSpPr/>
          <p:nvPr/>
        </p:nvGrpSpPr>
        <p:grpSpPr>
          <a:xfrm>
            <a:off x="0" y="536979"/>
            <a:ext cx="10368387" cy="4672800"/>
            <a:chOff x="572608" y="1216549"/>
            <a:chExt cx="10368387" cy="467536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AD0F912-DE18-FF6D-4236-4AEF7B8408E8}"/>
                </a:ext>
              </a:extLst>
            </p:cNvPr>
            <p:cNvSpPr/>
            <p:nvPr/>
          </p:nvSpPr>
          <p:spPr>
            <a:xfrm>
              <a:off x="572608" y="1216549"/>
              <a:ext cx="10368387" cy="4675367"/>
            </a:xfrm>
            <a:prstGeom prst="rect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Phase I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BA2F9F-CA37-5480-10FB-26680CC72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7825" y="1933111"/>
              <a:ext cx="984377" cy="984377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5C9CE8-7F00-D7B8-BECF-AD5ADE2729E9}"/>
                </a:ext>
              </a:extLst>
            </p:cNvPr>
            <p:cNvSpPr/>
            <p:nvPr/>
          </p:nvSpPr>
          <p:spPr>
            <a:xfrm>
              <a:off x="896813" y="1888459"/>
              <a:ext cx="1577049" cy="1073683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 Generation Module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6BA9C5C-DE5B-9821-0BA8-17BFCB2AB4BF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2473862" y="2425300"/>
              <a:ext cx="833963" cy="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Magnetic Disk 2">
              <a:extLst>
                <a:ext uri="{FF2B5EF4-FFF2-40B4-BE49-F238E27FC236}">
                  <a16:creationId xmlns:a16="http://schemas.microsoft.com/office/drawing/2014/main" id="{FB329692-6CC6-CD51-2EE8-01BE37B3648F}"/>
                </a:ext>
              </a:extLst>
            </p:cNvPr>
            <p:cNvSpPr/>
            <p:nvPr/>
          </p:nvSpPr>
          <p:spPr>
            <a:xfrm>
              <a:off x="2420070" y="4290824"/>
              <a:ext cx="817303" cy="753606"/>
            </a:xfrm>
            <a:prstGeom prst="flowChartMagneticDisk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Set of MRs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92D8E8A-245D-F943-2C72-06E13C7AE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6774" y="1888459"/>
              <a:ext cx="984377" cy="98437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65B0AB-57F7-7DF2-DE2C-E4F93355AD6E}"/>
                </a:ext>
              </a:extLst>
            </p:cNvPr>
            <p:cNvSpPr txBox="1"/>
            <p:nvPr/>
          </p:nvSpPr>
          <p:spPr>
            <a:xfrm>
              <a:off x="2462115" y="2433035"/>
              <a:ext cx="837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</a:t>
              </a:r>
              <a:endParaRPr lang="en-CO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7CA9CA-E93F-1398-C70F-C34DDCE7C4E7}"/>
                </a:ext>
              </a:extLst>
            </p:cNvPr>
            <p:cNvSpPr/>
            <p:nvPr/>
          </p:nvSpPr>
          <p:spPr>
            <a:xfrm>
              <a:off x="958685" y="3502739"/>
              <a:ext cx="1759203" cy="609600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 transformations</a:t>
              </a:r>
            </a:p>
          </p:txBody>
        </p: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9DACC601-1ED1-E78A-3F60-E4401918108F}"/>
                </a:ext>
              </a:extLst>
            </p:cNvPr>
            <p:cNvCxnSpPr>
              <a:cxnSpLocks/>
              <a:stCxn id="9" idx="2"/>
              <a:endCxn id="12" idx="2"/>
            </p:cNvCxnSpPr>
            <p:nvPr/>
          </p:nvCxnSpPr>
          <p:spPr>
            <a:xfrm rot="10800000">
              <a:off x="1838288" y="4112339"/>
              <a:ext cx="581783" cy="555288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D798AFF-4AEF-6CEC-ECEF-FBA0BDFD0B3B}"/>
                </a:ext>
              </a:extLst>
            </p:cNvPr>
            <p:cNvSpPr/>
            <p:nvPr/>
          </p:nvSpPr>
          <p:spPr>
            <a:xfrm>
              <a:off x="3950402" y="3448947"/>
              <a:ext cx="1102177" cy="609600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MR Checker</a:t>
              </a:r>
              <a:endParaRPr lang="en-CO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3B35D22A-32BF-17B5-459F-0CD02E94D868}"/>
                </a:ext>
              </a:extLst>
            </p:cNvPr>
            <p:cNvCxnSpPr>
              <a:cxnSpLocks/>
              <a:stCxn id="9" idx="4"/>
              <a:endCxn id="14" idx="2"/>
            </p:cNvCxnSpPr>
            <p:nvPr/>
          </p:nvCxnSpPr>
          <p:spPr>
            <a:xfrm flipV="1">
              <a:off x="3237373" y="4058547"/>
              <a:ext cx="1264118" cy="60908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86D7B16C-17EB-6A3E-CA17-89C8ED397E35}"/>
                </a:ext>
              </a:extLst>
            </p:cNvPr>
            <p:cNvCxnSpPr>
              <a:cxnSpLocks/>
              <a:stCxn id="14" idx="3"/>
              <a:endCxn id="10" idx="2"/>
            </p:cNvCxnSpPr>
            <p:nvPr/>
          </p:nvCxnSpPr>
          <p:spPr>
            <a:xfrm flipV="1">
              <a:off x="5052579" y="2872836"/>
              <a:ext cx="156384" cy="880911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034825-2826-341C-BBEE-25A0B834EA22}"/>
                </a:ext>
              </a:extLst>
            </p:cNvPr>
            <p:cNvSpPr/>
            <p:nvPr/>
          </p:nvSpPr>
          <p:spPr>
            <a:xfrm>
              <a:off x="5981960" y="1459703"/>
              <a:ext cx="4746092" cy="4020482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Analyser Module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CO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582532F-F8E4-9226-D87C-B3EB141C5CB6}"/>
                </a:ext>
              </a:extLst>
            </p:cNvPr>
            <p:cNvCxnSpPr>
              <a:cxnSpLocks/>
              <a:stCxn id="10" idx="3"/>
              <a:endCxn id="32" idx="1"/>
            </p:cNvCxnSpPr>
            <p:nvPr/>
          </p:nvCxnSpPr>
          <p:spPr>
            <a:xfrm>
              <a:off x="5701151" y="2380648"/>
              <a:ext cx="490505" cy="24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488EA28-1E33-86E8-9BA9-FA1C7C0987CA}"/>
                </a:ext>
              </a:extLst>
            </p:cNvPr>
            <p:cNvSpPr/>
            <p:nvPr/>
          </p:nvSpPr>
          <p:spPr>
            <a:xfrm>
              <a:off x="896815" y="3285388"/>
              <a:ext cx="4746092" cy="1862875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MT Module</a:t>
              </a:r>
            </a:p>
          </p:txBody>
        </p: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D563FD7A-A2EE-0433-0999-EBAA51C5C7A3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2701938" y="2917488"/>
              <a:ext cx="1098076" cy="91022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FCF4BA5-96EB-2CB5-C7FA-E7A48B21BBEB}"/>
                </a:ext>
              </a:extLst>
            </p:cNvPr>
            <p:cNvSpPr txBox="1"/>
            <p:nvPr/>
          </p:nvSpPr>
          <p:spPr>
            <a:xfrm>
              <a:off x="2648853" y="3321958"/>
              <a:ext cx="120283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 (transformed)</a:t>
              </a:r>
              <a:endParaRPr lang="en-CO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B3CAFD-D894-6F4D-B2E4-49A443C467B9}"/>
                </a:ext>
              </a:extLst>
            </p:cNvPr>
            <p:cNvSpPr txBox="1"/>
            <p:nvPr/>
          </p:nvSpPr>
          <p:spPr>
            <a:xfrm>
              <a:off x="3464622" y="1685510"/>
              <a:ext cx="668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SUT</a:t>
              </a:r>
              <a:endParaRPr lang="en-CO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AB29966F-1FDC-FD28-C433-F3946046F051}"/>
                </a:ext>
              </a:extLst>
            </p:cNvPr>
            <p:cNvCxnSpPr>
              <a:cxnSpLocks/>
              <a:stCxn id="7" idx="2"/>
              <a:endCxn id="12" idx="0"/>
            </p:cNvCxnSpPr>
            <p:nvPr/>
          </p:nvCxnSpPr>
          <p:spPr>
            <a:xfrm rot="16200000" flipH="1">
              <a:off x="1491514" y="3155965"/>
              <a:ext cx="540597" cy="152949"/>
            </a:xfrm>
            <a:prstGeom prst="bentConnector3">
              <a:avLst>
                <a:gd name="adj1" fmla="val 32328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388E6E4F-069D-24CE-955E-AEE30897060D}"/>
                </a:ext>
              </a:extLst>
            </p:cNvPr>
            <p:cNvCxnSpPr>
              <a:cxnSpLocks/>
              <a:stCxn id="6" idx="3"/>
              <a:endCxn id="14" idx="0"/>
            </p:cNvCxnSpPr>
            <p:nvPr/>
          </p:nvCxnSpPr>
          <p:spPr>
            <a:xfrm>
              <a:off x="4292202" y="2425300"/>
              <a:ext cx="209289" cy="1023647"/>
            </a:xfrm>
            <a:prstGeom prst="bentConnector2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4B4513B1-0E26-6419-09AD-88D4575E78D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917143" y="2698096"/>
              <a:ext cx="1146312" cy="355389"/>
            </a:xfrm>
            <a:prstGeom prst="bentConnector3">
              <a:avLst>
                <a:gd name="adj1" fmla="val 1904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6920E066-9450-51A5-D05F-A6DCA3DE7AE6}"/>
                </a:ext>
              </a:extLst>
            </p:cNvPr>
            <p:cNvCxnSpPr>
              <a:cxnSpLocks/>
              <a:stCxn id="11" idx="0"/>
              <a:endCxn id="10" idx="0"/>
            </p:cNvCxnSpPr>
            <p:nvPr/>
          </p:nvCxnSpPr>
          <p:spPr>
            <a:xfrm rot="5400000" flipH="1" flipV="1">
              <a:off x="3772743" y="996815"/>
              <a:ext cx="544576" cy="2327864"/>
            </a:xfrm>
            <a:prstGeom prst="bentConnector3">
              <a:avLst>
                <a:gd name="adj1" fmla="val 141978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3AEE3BF3-A260-3379-2D5D-E24E72F40E83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rot="5400000" flipH="1" flipV="1">
              <a:off x="3823090" y="2307751"/>
              <a:ext cx="964608" cy="2110245"/>
            </a:xfrm>
            <a:prstGeom prst="bentConnector4">
              <a:avLst>
                <a:gd name="adj1" fmla="val -46004"/>
                <a:gd name="adj2" fmla="val 99935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7B35001-91D2-C1A3-8ADD-D8A805D0352C}"/>
                </a:ext>
              </a:extLst>
            </p:cNvPr>
            <p:cNvSpPr/>
            <p:nvPr/>
          </p:nvSpPr>
          <p:spPr>
            <a:xfrm>
              <a:off x="5881275" y="1377815"/>
              <a:ext cx="277561" cy="3077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D80B54C-3C55-481D-8F55-56FD1806632A}"/>
                </a:ext>
              </a:extLst>
            </p:cNvPr>
            <p:cNvSpPr/>
            <p:nvPr/>
          </p:nvSpPr>
          <p:spPr>
            <a:xfrm>
              <a:off x="788319" y="1779223"/>
              <a:ext cx="277561" cy="3077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9B2B99C-9D95-3F82-6BEF-EF1DA43CE646}"/>
                </a:ext>
              </a:extLst>
            </p:cNvPr>
            <p:cNvSpPr/>
            <p:nvPr/>
          </p:nvSpPr>
          <p:spPr>
            <a:xfrm>
              <a:off x="776808" y="3145741"/>
              <a:ext cx="277561" cy="3077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317068E-67FD-AD2D-EA35-2FD8DC2ED8B0}"/>
                </a:ext>
              </a:extLst>
            </p:cNvPr>
            <p:cNvSpPr/>
            <p:nvPr/>
          </p:nvSpPr>
          <p:spPr>
            <a:xfrm>
              <a:off x="6191656" y="2160747"/>
              <a:ext cx="1833837" cy="444609"/>
            </a:xfrm>
            <a:prstGeom prst="rect">
              <a:avLst/>
            </a:prstGeom>
            <a:noFill/>
            <a:ln w="28575"/>
            <a:effectLst>
              <a:softEdge rad="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Pre-processing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1A20F98-BFB3-DC06-8A70-7DEE61A30E97}"/>
                </a:ext>
              </a:extLst>
            </p:cNvPr>
            <p:cNvSpPr/>
            <p:nvPr/>
          </p:nvSpPr>
          <p:spPr>
            <a:xfrm>
              <a:off x="6190173" y="3309727"/>
              <a:ext cx="1833837" cy="885696"/>
            </a:xfrm>
            <a:prstGeom prst="rect">
              <a:avLst/>
            </a:prstGeom>
            <a:noFill/>
            <a:ln w="28575"/>
            <a:effectLst>
              <a:softEdge rad="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Rule mining (predefined data type relations)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08E175F-4350-567C-3C9A-E0B4F8424F6B}"/>
                </a:ext>
              </a:extLst>
            </p:cNvPr>
            <p:cNvCxnSpPr>
              <a:cxnSpLocks/>
            </p:cNvCxnSpPr>
            <p:nvPr/>
          </p:nvCxnSpPr>
          <p:spPr>
            <a:xfrm>
              <a:off x="6623029" y="4195423"/>
              <a:ext cx="0" cy="4104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43803915-27FC-A372-EB0A-9D22BFE2D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7590" y="2170114"/>
            <a:ext cx="763717" cy="763298"/>
          </a:xfrm>
          <a:prstGeom prst="rect">
            <a:avLst/>
          </a:prstGeom>
        </p:spPr>
      </p:pic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907FEB61-F275-7CA8-12A5-1A41AE114BD1}"/>
              </a:ext>
            </a:extLst>
          </p:cNvPr>
          <p:cNvCxnSpPr>
            <a:cxnSpLocks/>
            <a:stCxn id="32" idx="3"/>
            <a:endCxn id="57" idx="0"/>
          </p:cNvCxnSpPr>
          <p:nvPr/>
        </p:nvCxnSpPr>
        <p:spPr>
          <a:xfrm>
            <a:off x="7452885" y="1702842"/>
            <a:ext cx="1256564" cy="467272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C8D43416-6D80-5936-F8A9-553427174AE9}"/>
              </a:ext>
            </a:extLst>
          </p:cNvPr>
          <p:cNvSpPr/>
          <p:nvPr/>
        </p:nvSpPr>
        <p:spPr>
          <a:xfrm>
            <a:off x="7120076" y="4813981"/>
            <a:ext cx="3146921" cy="3076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Repeat Phase I a</a:t>
            </a:r>
            <a:r>
              <a:rPr lang="en-GB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 long case a) is present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50AF655-BF90-A659-205B-ED27A62A61DF}"/>
              </a:ext>
            </a:extLst>
          </p:cNvPr>
          <p:cNvSpPr/>
          <p:nvPr/>
        </p:nvSpPr>
        <p:spPr>
          <a:xfrm>
            <a:off x="7526086" y="1253099"/>
            <a:ext cx="1468781" cy="4614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Inspection of some sample values 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18B44FA-FD3C-83A8-EB76-2F1D222E893B}"/>
              </a:ext>
            </a:extLst>
          </p:cNvPr>
          <p:cNvSpPr/>
          <p:nvPr/>
        </p:nvSpPr>
        <p:spPr>
          <a:xfrm>
            <a:off x="7851705" y="2883010"/>
            <a:ext cx="2415292" cy="11996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Tester feedback:</a:t>
            </a:r>
          </a:p>
          <a:p>
            <a:r>
              <a:rPr lang="en-GB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ualifying MR’s verdict:</a:t>
            </a:r>
          </a:p>
          <a:p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a) Incorrect (Faulty SUT) </a:t>
            </a:r>
          </a:p>
          <a:p>
            <a:r>
              <a:rPr lang="en-GB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Correct </a:t>
            </a:r>
          </a:p>
          <a:p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b.1) MR not violated (positive test)</a:t>
            </a:r>
          </a:p>
          <a:p>
            <a:r>
              <a:rPr lang="en-GB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b.2) MR violated (negative test)</a:t>
            </a:r>
            <a:endParaRPr lang="en-GB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4AD3EB64-93CF-3626-8C1E-D1F54694CB23}"/>
              </a:ext>
            </a:extLst>
          </p:cNvPr>
          <p:cNvCxnSpPr>
            <a:cxnSpLocks/>
            <a:stCxn id="57" idx="3"/>
            <a:endCxn id="5" idx="0"/>
          </p:cNvCxnSpPr>
          <p:nvPr/>
        </p:nvCxnSpPr>
        <p:spPr>
          <a:xfrm flipH="1" flipV="1">
            <a:off x="5184194" y="536979"/>
            <a:ext cx="3907113" cy="2014784"/>
          </a:xfrm>
          <a:prstGeom prst="bentConnector4">
            <a:avLst>
              <a:gd name="adj1" fmla="val -38537"/>
              <a:gd name="adj2" fmla="val 11134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2CB6B04-9A49-08C7-ED78-C300C29886E5}"/>
              </a:ext>
            </a:extLst>
          </p:cNvPr>
          <p:cNvSpPr/>
          <p:nvPr/>
        </p:nvSpPr>
        <p:spPr>
          <a:xfrm>
            <a:off x="9500457" y="2294324"/>
            <a:ext cx="310992" cy="2768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1FF6F58A-9027-CA47-1A5F-921F868412B0}"/>
              </a:ext>
            </a:extLst>
          </p:cNvPr>
          <p:cNvSpPr/>
          <p:nvPr/>
        </p:nvSpPr>
        <p:spPr>
          <a:xfrm>
            <a:off x="6921649" y="2087326"/>
            <a:ext cx="1297567" cy="2768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&lt;100% cases</a:t>
            </a:r>
          </a:p>
        </p:txBody>
      </p:sp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9026AFCA-60ED-64BE-27DF-26F058EA9549}"/>
              </a:ext>
            </a:extLst>
          </p:cNvPr>
          <p:cNvCxnSpPr>
            <a:cxnSpLocks/>
            <a:endCxn id="33" idx="0"/>
          </p:cNvCxnSpPr>
          <p:nvPr/>
        </p:nvCxnSpPr>
        <p:spPr>
          <a:xfrm rot="10800000" flipV="1">
            <a:off x="6534484" y="2343800"/>
            <a:ext cx="1803774" cy="285207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509ACC3B-1605-2372-64CC-3E6F1F63171A}"/>
              </a:ext>
            </a:extLst>
          </p:cNvPr>
          <p:cNvCxnSpPr>
            <a:cxnSpLocks/>
            <a:stCxn id="57" idx="1"/>
          </p:cNvCxnSpPr>
          <p:nvPr/>
        </p:nvCxnSpPr>
        <p:spPr>
          <a:xfrm rot="10800000" flipV="1">
            <a:off x="6339576" y="2551762"/>
            <a:ext cx="1988014" cy="1661686"/>
          </a:xfrm>
          <a:prstGeom prst="bentConnector3">
            <a:avLst>
              <a:gd name="adj1" fmla="val 31602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DE28E356-726F-6F9A-1639-BBC78883C7A3}"/>
              </a:ext>
            </a:extLst>
          </p:cNvPr>
          <p:cNvSpPr/>
          <p:nvPr/>
        </p:nvSpPr>
        <p:spPr>
          <a:xfrm>
            <a:off x="6519598" y="3960287"/>
            <a:ext cx="1100275" cy="2768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b) 100% cases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8F0D6CB-AF40-47C1-E7E5-B42A8ADFC304}"/>
              </a:ext>
            </a:extLst>
          </p:cNvPr>
          <p:cNvSpPr/>
          <p:nvPr/>
        </p:nvSpPr>
        <p:spPr>
          <a:xfrm>
            <a:off x="6013808" y="3533916"/>
            <a:ext cx="1394421" cy="2768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Mapped</a:t>
            </a:r>
            <a:r>
              <a:rPr lang="en-GB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</a:p>
        </p:txBody>
      </p:sp>
      <p:pic>
        <p:nvPicPr>
          <p:cNvPr id="257" name="Picture 256">
            <a:extLst>
              <a:ext uri="{FF2B5EF4-FFF2-40B4-BE49-F238E27FC236}">
                <a16:creationId xmlns:a16="http://schemas.microsoft.com/office/drawing/2014/main" id="{1E39412A-0603-BF2D-BCBB-8E5C23BBB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447" y="3918244"/>
            <a:ext cx="798625" cy="798187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762E4F43-EBCE-8318-1CC5-65E4D8D89F05}"/>
              </a:ext>
            </a:extLst>
          </p:cNvPr>
          <p:cNvSpPr/>
          <p:nvPr/>
        </p:nvSpPr>
        <p:spPr>
          <a:xfrm>
            <a:off x="10801244" y="536979"/>
            <a:ext cx="4882923" cy="3109345"/>
          </a:xfrm>
          <a:prstGeom prst="rect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II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84D2622-2291-D245-6E7D-43E789446432}"/>
              </a:ext>
            </a:extLst>
          </p:cNvPr>
          <p:cNvCxnSpPr>
            <a:cxnSpLocks/>
            <a:stCxn id="54" idx="3"/>
            <a:endCxn id="49" idx="1"/>
          </p:cNvCxnSpPr>
          <p:nvPr/>
        </p:nvCxnSpPr>
        <p:spPr>
          <a:xfrm flipV="1">
            <a:off x="11693080" y="1733228"/>
            <a:ext cx="486555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9A220E5-2B41-1121-A848-D968B1ACC9F0}"/>
              </a:ext>
            </a:extLst>
          </p:cNvPr>
          <p:cNvSpPr/>
          <p:nvPr/>
        </p:nvSpPr>
        <p:spPr>
          <a:xfrm>
            <a:off x="12179635" y="1136748"/>
            <a:ext cx="1815693" cy="1192960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Suite Generation Module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396413F-2682-AFAB-1112-C8838587F5E2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>
          <a:xfrm>
            <a:off x="13995328" y="1733228"/>
            <a:ext cx="280173" cy="4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49739F10-5F62-9F82-477C-BF0C98BB4B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36210" y="2060405"/>
            <a:ext cx="1189890" cy="10478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33D7F69-0F18-DF03-C12D-B825CA68BD37}"/>
              </a:ext>
            </a:extLst>
          </p:cNvPr>
          <p:cNvSpPr/>
          <p:nvPr/>
        </p:nvSpPr>
        <p:spPr>
          <a:xfrm>
            <a:off x="14275501" y="1456302"/>
            <a:ext cx="1311308" cy="562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Test Suite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6916EE6F-E08D-7DAC-F20E-0C9309D358F1}"/>
              </a:ext>
            </a:extLst>
          </p:cNvPr>
          <p:cNvCxnSpPr>
            <a:cxnSpLocks/>
            <a:stCxn id="56" idx="3"/>
            <a:endCxn id="49" idx="2"/>
          </p:cNvCxnSpPr>
          <p:nvPr/>
        </p:nvCxnSpPr>
        <p:spPr>
          <a:xfrm flipV="1">
            <a:off x="11714932" y="2329707"/>
            <a:ext cx="1372550" cy="63098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B7DE5214-1D72-6033-6415-109F533B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734" y="1344398"/>
            <a:ext cx="770346" cy="77766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584099E-32CA-9738-CF7A-FD9B13D5A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744" y="2561602"/>
            <a:ext cx="792201" cy="798187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04769816-1A31-5F97-E4B2-5442FD099B09}"/>
              </a:ext>
            </a:extLst>
          </p:cNvPr>
          <p:cNvSpPr/>
          <p:nvPr/>
        </p:nvSpPr>
        <p:spPr>
          <a:xfrm>
            <a:off x="10916717" y="3031572"/>
            <a:ext cx="464668" cy="23975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2B24427-B239-97EB-FF94-59ABEB738B15}"/>
              </a:ext>
            </a:extLst>
          </p:cNvPr>
          <p:cNvSpPr/>
          <p:nvPr/>
        </p:nvSpPr>
        <p:spPr>
          <a:xfrm>
            <a:off x="10771339" y="3008284"/>
            <a:ext cx="770346" cy="2614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11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RULES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981546-E6B4-A37D-6849-CD2D5BC6AAB9}"/>
              </a:ext>
            </a:extLst>
          </p:cNvPr>
          <p:cNvSpPr/>
          <p:nvPr/>
        </p:nvSpPr>
        <p:spPr>
          <a:xfrm>
            <a:off x="5564513" y="4387799"/>
            <a:ext cx="464668" cy="23988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1CBCBF2-5522-A2BA-2AB8-EE874078EF1B}"/>
              </a:ext>
            </a:extLst>
          </p:cNvPr>
          <p:cNvSpPr/>
          <p:nvPr/>
        </p:nvSpPr>
        <p:spPr>
          <a:xfrm>
            <a:off x="5417059" y="4364860"/>
            <a:ext cx="770346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1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275967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52A0BA2E-F1F1-B12E-D5CB-E90E05E5CF82}"/>
              </a:ext>
            </a:extLst>
          </p:cNvPr>
          <p:cNvGrpSpPr/>
          <p:nvPr/>
        </p:nvGrpSpPr>
        <p:grpSpPr>
          <a:xfrm>
            <a:off x="728829" y="317947"/>
            <a:ext cx="5223238" cy="3111053"/>
            <a:chOff x="728829" y="317947"/>
            <a:chExt cx="5223238" cy="311105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0EE4AD-2702-2495-A025-90D7F9071247}"/>
                </a:ext>
              </a:extLst>
            </p:cNvPr>
            <p:cNvSpPr/>
            <p:nvPr/>
          </p:nvSpPr>
          <p:spPr>
            <a:xfrm>
              <a:off x="728829" y="317947"/>
              <a:ext cx="5223238" cy="3111053"/>
            </a:xfrm>
            <a:prstGeom prst="rect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Phase II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76C35C8-457B-8A86-C5F8-9084C5EA396D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1620666" y="1514853"/>
              <a:ext cx="486555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D6BC04-CD8C-19B4-A395-21484018CCF9}"/>
                </a:ext>
              </a:extLst>
            </p:cNvPr>
            <p:cNvSpPr/>
            <p:nvPr/>
          </p:nvSpPr>
          <p:spPr>
            <a:xfrm>
              <a:off x="2107221" y="918045"/>
              <a:ext cx="1815693" cy="1193615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Suite Generation Module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CF444F5-42C1-850D-7CA2-FA28ACBC9DD3}"/>
                </a:ext>
              </a:extLst>
            </p:cNvPr>
            <p:cNvCxnSpPr>
              <a:cxnSpLocks/>
              <a:stCxn id="14" idx="3"/>
              <a:endCxn id="9" idx="1"/>
            </p:cNvCxnSpPr>
            <p:nvPr/>
          </p:nvCxnSpPr>
          <p:spPr>
            <a:xfrm flipV="1">
              <a:off x="3922914" y="1514852"/>
              <a:ext cx="25816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CD55768-A6AA-ABF4-CB8A-C797F7ABF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0184" y="1063200"/>
              <a:ext cx="1189890" cy="10484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D3F4A3-5AE9-11FF-FE77-C4FC1998FCD8}"/>
                </a:ext>
              </a:extLst>
            </p:cNvPr>
            <p:cNvSpPr/>
            <p:nvPr/>
          </p:nvSpPr>
          <p:spPr>
            <a:xfrm>
              <a:off x="4181074" y="699291"/>
              <a:ext cx="1709056" cy="16311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Regression Test Suite</a:t>
              </a:r>
            </a:p>
          </p:txBody>
        </p: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305814CE-5E7A-C9A5-EABC-F2736D83EF36}"/>
                </a:ext>
              </a:extLst>
            </p:cNvPr>
            <p:cNvCxnSpPr>
              <a:cxnSpLocks/>
              <a:stCxn id="22" idx="3"/>
              <a:endCxn id="14" idx="2"/>
            </p:cNvCxnSpPr>
            <p:nvPr/>
          </p:nvCxnSpPr>
          <p:spPr>
            <a:xfrm flipV="1">
              <a:off x="1642518" y="2111660"/>
              <a:ext cx="1372550" cy="6313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049A8D4-54E6-5834-2307-AD7A9E595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0320" y="1125810"/>
              <a:ext cx="770346" cy="778087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948ADC1-75FA-3BFC-970E-B8C875E3D39A}"/>
                </a:ext>
              </a:extLst>
            </p:cNvPr>
            <p:cNvGrpSpPr/>
            <p:nvPr/>
          </p:nvGrpSpPr>
          <p:grpSpPr>
            <a:xfrm>
              <a:off x="794661" y="2343682"/>
              <a:ext cx="847857" cy="798625"/>
              <a:chOff x="6067946" y="4599671"/>
              <a:chExt cx="854734" cy="798625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FB548C00-0459-3D32-7456-8D278E4983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4055" y="4599671"/>
                <a:ext cx="798625" cy="798625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F96E1CB-E6CA-DBE6-EC50-B3FAAFED405D}"/>
                  </a:ext>
                </a:extLst>
              </p:cNvPr>
              <p:cNvSpPr/>
              <p:nvPr/>
            </p:nvSpPr>
            <p:spPr>
              <a:xfrm>
                <a:off x="6158836" y="5069899"/>
                <a:ext cx="427579" cy="235626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000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93952B0-6C57-478C-01FE-66DB97680BD5}"/>
                  </a:ext>
                </a:extLst>
              </p:cNvPr>
              <p:cNvSpPr/>
              <p:nvPr/>
            </p:nvSpPr>
            <p:spPr>
              <a:xfrm>
                <a:off x="6067946" y="5044430"/>
                <a:ext cx="605043" cy="2769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GB" sz="1200" b="1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RULES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84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D5439925-7735-4524-39FC-A282E125144A}"/>
              </a:ext>
            </a:extLst>
          </p:cNvPr>
          <p:cNvGrpSpPr/>
          <p:nvPr/>
        </p:nvGrpSpPr>
        <p:grpSpPr>
          <a:xfrm>
            <a:off x="350329" y="114992"/>
            <a:ext cx="8719579" cy="4799409"/>
            <a:chOff x="350329" y="114992"/>
            <a:chExt cx="8719579" cy="479940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19BF021-DA14-2AC2-74BB-ADE72CF22DB5}"/>
                </a:ext>
              </a:extLst>
            </p:cNvPr>
            <p:cNvSpPr/>
            <p:nvPr/>
          </p:nvSpPr>
          <p:spPr>
            <a:xfrm>
              <a:off x="350329" y="114992"/>
              <a:ext cx="8719579" cy="4799409"/>
            </a:xfrm>
            <a:prstGeom prst="rect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Phase I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D6DD1B0-758A-BADD-0172-B9E4172D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0344" y="1058577"/>
              <a:ext cx="984377" cy="984377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67157BA-773A-843B-CEA0-75A8266695F0}"/>
                </a:ext>
              </a:extLst>
            </p:cNvPr>
            <p:cNvSpPr/>
            <p:nvPr/>
          </p:nvSpPr>
          <p:spPr>
            <a:xfrm>
              <a:off x="679332" y="1013925"/>
              <a:ext cx="1577049" cy="1073683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 Generation Module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84D3563-B129-66BA-D714-ED8659903FE9}"/>
                </a:ext>
              </a:extLst>
            </p:cNvPr>
            <p:cNvCxnSpPr>
              <a:cxnSpLocks/>
              <a:stCxn id="4" idx="3"/>
              <a:endCxn id="3" idx="1"/>
            </p:cNvCxnSpPr>
            <p:nvPr/>
          </p:nvCxnSpPr>
          <p:spPr>
            <a:xfrm flipV="1">
              <a:off x="2256381" y="1550766"/>
              <a:ext cx="833963" cy="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lowchart: Magnetic Disk 2">
              <a:extLst>
                <a:ext uri="{FF2B5EF4-FFF2-40B4-BE49-F238E27FC236}">
                  <a16:creationId xmlns:a16="http://schemas.microsoft.com/office/drawing/2014/main" id="{92C18F33-92F5-5102-7C11-99AFF64D126D}"/>
                </a:ext>
              </a:extLst>
            </p:cNvPr>
            <p:cNvSpPr/>
            <p:nvPr/>
          </p:nvSpPr>
          <p:spPr>
            <a:xfrm>
              <a:off x="2202589" y="3416290"/>
              <a:ext cx="817303" cy="753606"/>
            </a:xfrm>
            <a:prstGeom prst="flowChartMagneticDisk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Set of MRs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60D0720-4601-3955-311A-84478CEC8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9293" y="1013925"/>
              <a:ext cx="984377" cy="98437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03D7AE-9D71-2D13-3248-CAE63758E649}"/>
                </a:ext>
              </a:extLst>
            </p:cNvPr>
            <p:cNvSpPr txBox="1"/>
            <p:nvPr/>
          </p:nvSpPr>
          <p:spPr>
            <a:xfrm>
              <a:off x="2244634" y="1558501"/>
              <a:ext cx="837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</a:t>
              </a:r>
              <a:endParaRPr lang="en-CO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982ED2-06D6-0442-A970-4914CE63C92C}"/>
                </a:ext>
              </a:extLst>
            </p:cNvPr>
            <p:cNvSpPr/>
            <p:nvPr/>
          </p:nvSpPr>
          <p:spPr>
            <a:xfrm>
              <a:off x="741204" y="2628205"/>
              <a:ext cx="1759203" cy="609600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transformations</a:t>
              </a:r>
            </a:p>
          </p:txBody>
        </p: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A1F0C492-7BA2-20C4-F79B-32E5F31B14D0}"/>
                </a:ext>
              </a:extLst>
            </p:cNvPr>
            <p:cNvCxnSpPr>
              <a:cxnSpLocks/>
              <a:stCxn id="6" idx="2"/>
              <a:endCxn id="9" idx="2"/>
            </p:cNvCxnSpPr>
            <p:nvPr/>
          </p:nvCxnSpPr>
          <p:spPr>
            <a:xfrm rot="10800000">
              <a:off x="1620807" y="3237805"/>
              <a:ext cx="581783" cy="555288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E44560-D1D5-E374-F151-6280AE69A092}"/>
                </a:ext>
              </a:extLst>
            </p:cNvPr>
            <p:cNvSpPr/>
            <p:nvPr/>
          </p:nvSpPr>
          <p:spPr>
            <a:xfrm>
              <a:off x="3732921" y="2574413"/>
              <a:ext cx="1102177" cy="609600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MRs Checker</a:t>
              </a:r>
              <a:endParaRPr lang="en-CO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EF6912D7-53CD-D9C5-8992-4534E49FF1B7}"/>
                </a:ext>
              </a:extLst>
            </p:cNvPr>
            <p:cNvCxnSpPr>
              <a:cxnSpLocks/>
              <a:stCxn id="6" idx="4"/>
              <a:endCxn id="11" idx="2"/>
            </p:cNvCxnSpPr>
            <p:nvPr/>
          </p:nvCxnSpPr>
          <p:spPr>
            <a:xfrm flipV="1">
              <a:off x="3019892" y="3184013"/>
              <a:ext cx="1264118" cy="60908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4655C23E-5A4D-2B9D-152E-2A057E3AEE61}"/>
                </a:ext>
              </a:extLst>
            </p:cNvPr>
            <p:cNvCxnSpPr>
              <a:cxnSpLocks/>
              <a:stCxn id="11" idx="3"/>
              <a:endCxn id="7" idx="2"/>
            </p:cNvCxnSpPr>
            <p:nvPr/>
          </p:nvCxnSpPr>
          <p:spPr>
            <a:xfrm flipV="1">
              <a:off x="4835098" y="1998302"/>
              <a:ext cx="156384" cy="880911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271F20-6029-693B-CF56-8921F3EAD909}"/>
                </a:ext>
              </a:extLst>
            </p:cNvPr>
            <p:cNvSpPr/>
            <p:nvPr/>
          </p:nvSpPr>
          <p:spPr>
            <a:xfrm>
              <a:off x="5764479" y="585170"/>
              <a:ext cx="3131519" cy="3662114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Analyser Module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CO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F022AA3-CF45-A9D3-1318-73B6597FECBC}"/>
                </a:ext>
              </a:extLst>
            </p:cNvPr>
            <p:cNvCxnSpPr>
              <a:cxnSpLocks/>
              <a:stCxn id="7" idx="3"/>
              <a:endCxn id="28" idx="1"/>
            </p:cNvCxnSpPr>
            <p:nvPr/>
          </p:nvCxnSpPr>
          <p:spPr>
            <a:xfrm>
              <a:off x="5483670" y="1506114"/>
              <a:ext cx="490505" cy="24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979E2ED-F9A6-622C-26B5-7A0770ECBB15}"/>
                </a:ext>
              </a:extLst>
            </p:cNvPr>
            <p:cNvSpPr/>
            <p:nvPr/>
          </p:nvSpPr>
          <p:spPr>
            <a:xfrm>
              <a:off x="679334" y="2410854"/>
              <a:ext cx="4746092" cy="1862875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MT Module</a:t>
              </a:r>
            </a:p>
          </p:txBody>
        </p: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59641FE6-A9B7-2808-3E12-D7071D55BA8D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2484457" y="2042954"/>
              <a:ext cx="1098076" cy="91022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AD78CF4-583B-BDC0-8BB2-D681215F93BF}"/>
                </a:ext>
              </a:extLst>
            </p:cNvPr>
            <p:cNvSpPr txBox="1"/>
            <p:nvPr/>
          </p:nvSpPr>
          <p:spPr>
            <a:xfrm>
              <a:off x="2431372" y="2447424"/>
              <a:ext cx="120283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 (transformed)</a:t>
              </a:r>
              <a:endParaRPr lang="en-CO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4013308-4C40-4001-3FA3-555A25C56392}"/>
                </a:ext>
              </a:extLst>
            </p:cNvPr>
            <p:cNvSpPr txBox="1"/>
            <p:nvPr/>
          </p:nvSpPr>
          <p:spPr>
            <a:xfrm>
              <a:off x="3247141" y="810976"/>
              <a:ext cx="668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SUT</a:t>
              </a:r>
              <a:endParaRPr lang="en-CO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BBF3C06D-DCEF-F333-00DD-EF963F74485D}"/>
                </a:ext>
              </a:extLst>
            </p:cNvPr>
            <p:cNvCxnSpPr>
              <a:cxnSpLocks/>
              <a:stCxn id="4" idx="2"/>
              <a:endCxn id="9" idx="0"/>
            </p:cNvCxnSpPr>
            <p:nvPr/>
          </p:nvCxnSpPr>
          <p:spPr>
            <a:xfrm rot="16200000" flipH="1">
              <a:off x="1274033" y="2281431"/>
              <a:ext cx="540597" cy="152949"/>
            </a:xfrm>
            <a:prstGeom prst="bentConnector3">
              <a:avLst>
                <a:gd name="adj1" fmla="val 32328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CB765EC2-35EE-D74C-B99B-1ABA2FB4BBFF}"/>
                </a:ext>
              </a:extLst>
            </p:cNvPr>
            <p:cNvCxnSpPr>
              <a:cxnSpLocks/>
              <a:stCxn id="3" idx="3"/>
              <a:endCxn id="11" idx="0"/>
            </p:cNvCxnSpPr>
            <p:nvPr/>
          </p:nvCxnSpPr>
          <p:spPr>
            <a:xfrm>
              <a:off x="4074721" y="1550766"/>
              <a:ext cx="209289" cy="1023647"/>
            </a:xfrm>
            <a:prstGeom prst="bentConnector2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44442557-E912-A4C8-9A18-573BC2EF0A1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99662" y="1823562"/>
              <a:ext cx="1146312" cy="355389"/>
            </a:xfrm>
            <a:prstGeom prst="bentConnector3">
              <a:avLst>
                <a:gd name="adj1" fmla="val 1904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717F4420-C64D-3894-6E37-E6B4B3B72603}"/>
                </a:ext>
              </a:extLst>
            </p:cNvPr>
            <p:cNvCxnSpPr>
              <a:cxnSpLocks/>
              <a:stCxn id="8" idx="0"/>
              <a:endCxn id="7" idx="0"/>
            </p:cNvCxnSpPr>
            <p:nvPr/>
          </p:nvCxnSpPr>
          <p:spPr>
            <a:xfrm rot="5400000" flipH="1" flipV="1">
              <a:off x="3555262" y="122281"/>
              <a:ext cx="544576" cy="2327864"/>
            </a:xfrm>
            <a:prstGeom prst="bentConnector3">
              <a:avLst>
                <a:gd name="adj1" fmla="val 141978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0CB07ECD-845E-B9F7-269B-8B4662055120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rot="5400000" flipH="1" flipV="1">
              <a:off x="3605609" y="1433217"/>
              <a:ext cx="964608" cy="2110245"/>
            </a:xfrm>
            <a:prstGeom prst="bentConnector4">
              <a:avLst>
                <a:gd name="adj1" fmla="val -46004"/>
                <a:gd name="adj2" fmla="val 99935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8CAA0C-B4A9-01C5-FCD5-472E22B52FDF}"/>
                </a:ext>
              </a:extLst>
            </p:cNvPr>
            <p:cNvSpPr/>
            <p:nvPr/>
          </p:nvSpPr>
          <p:spPr>
            <a:xfrm>
              <a:off x="5663794" y="503281"/>
              <a:ext cx="277561" cy="3077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57C39A3-01AE-5758-2E4D-C3A7994A4CC2}"/>
                </a:ext>
              </a:extLst>
            </p:cNvPr>
            <p:cNvSpPr/>
            <p:nvPr/>
          </p:nvSpPr>
          <p:spPr>
            <a:xfrm>
              <a:off x="570838" y="904689"/>
              <a:ext cx="277561" cy="3077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1A783B6-1EDD-8A11-A031-32FC5952849F}"/>
                </a:ext>
              </a:extLst>
            </p:cNvPr>
            <p:cNvSpPr/>
            <p:nvPr/>
          </p:nvSpPr>
          <p:spPr>
            <a:xfrm>
              <a:off x="559327" y="2271207"/>
              <a:ext cx="277561" cy="3077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4AFFBB2-EDB5-2221-B8FF-517E2AE4C296}"/>
                </a:ext>
              </a:extLst>
            </p:cNvPr>
            <p:cNvSpPr/>
            <p:nvPr/>
          </p:nvSpPr>
          <p:spPr>
            <a:xfrm>
              <a:off x="5974175" y="1286213"/>
              <a:ext cx="1833837" cy="444609"/>
            </a:xfrm>
            <a:prstGeom prst="rect">
              <a:avLst/>
            </a:prstGeom>
            <a:noFill/>
            <a:ln w="28575"/>
            <a:effectLst>
              <a:softEdge rad="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Pre-processing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90DF1C0-AC71-2AE2-99D0-C9EF645A7CED}"/>
                </a:ext>
              </a:extLst>
            </p:cNvPr>
            <p:cNvSpPr/>
            <p:nvPr/>
          </p:nvSpPr>
          <p:spPr>
            <a:xfrm>
              <a:off x="5972692" y="2435193"/>
              <a:ext cx="1833837" cy="443341"/>
            </a:xfrm>
            <a:prstGeom prst="rect">
              <a:avLst/>
            </a:prstGeom>
            <a:noFill/>
            <a:ln w="28575"/>
            <a:effectLst>
              <a:softEdge rad="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Rule mining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F1FC965-5861-EE89-EA0D-AACA0F32E2B2}"/>
                </a:ext>
              </a:extLst>
            </p:cNvPr>
            <p:cNvSpPr/>
            <p:nvPr/>
          </p:nvSpPr>
          <p:spPr>
            <a:xfrm>
              <a:off x="5972692" y="3542559"/>
              <a:ext cx="1833837" cy="443340"/>
            </a:xfrm>
            <a:prstGeom prst="rect">
              <a:avLst/>
            </a:prstGeom>
            <a:noFill/>
            <a:ln w="28575"/>
            <a:effectLst>
              <a:softEdge rad="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Report/Rules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6E66E70-081F-DF7B-1186-859FC374C9A2}"/>
                </a:ext>
              </a:extLst>
            </p:cNvPr>
            <p:cNvCxnSpPr>
              <a:cxnSpLocks/>
            </p:cNvCxnSpPr>
            <p:nvPr/>
          </p:nvCxnSpPr>
          <p:spPr>
            <a:xfrm>
              <a:off x="6408431" y="1743849"/>
              <a:ext cx="8280" cy="6880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3315137-43A5-7C79-6DA4-097ED836045E}"/>
                </a:ext>
              </a:extLst>
            </p:cNvPr>
            <p:cNvCxnSpPr>
              <a:cxnSpLocks/>
            </p:cNvCxnSpPr>
            <p:nvPr/>
          </p:nvCxnSpPr>
          <p:spPr>
            <a:xfrm>
              <a:off x="6394762" y="2878534"/>
              <a:ext cx="0" cy="6640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C156D7D-B348-D0D9-32D4-F4A8AE452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08013" y="1885384"/>
              <a:ext cx="592552" cy="592552"/>
            </a:xfrm>
            <a:prstGeom prst="rect">
              <a:avLst/>
            </a:prstGeom>
          </p:spPr>
        </p:pic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2C783DB-73C7-2EC5-635A-A5ACD5CEEB26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6420460" y="2181660"/>
              <a:ext cx="13875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0E3B0C58-FEDD-8033-0A20-BD546E5AEE1A}"/>
                </a:ext>
              </a:extLst>
            </p:cNvPr>
            <p:cNvCxnSpPr>
              <a:cxnSpLocks/>
              <a:stCxn id="33" idx="0"/>
              <a:endCxn id="28" idx="3"/>
            </p:cNvCxnSpPr>
            <p:nvPr/>
          </p:nvCxnSpPr>
          <p:spPr>
            <a:xfrm rot="16200000" flipV="1">
              <a:off x="7767718" y="1548812"/>
              <a:ext cx="376866" cy="29627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CE91D2C-8C04-324B-720A-FC9301127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08012" y="3031036"/>
              <a:ext cx="592552" cy="592552"/>
            </a:xfrm>
            <a:prstGeom prst="rect">
              <a:avLst/>
            </a:prstGeom>
          </p:spPr>
        </p:pic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BBCCC3DD-6FF0-03F8-E244-5B9FBB34157A}"/>
                </a:ext>
              </a:extLst>
            </p:cNvPr>
            <p:cNvCxnSpPr>
              <a:cxnSpLocks/>
              <a:stCxn id="36" idx="0"/>
              <a:endCxn id="29" idx="3"/>
            </p:cNvCxnSpPr>
            <p:nvPr/>
          </p:nvCxnSpPr>
          <p:spPr>
            <a:xfrm rot="16200000" flipV="1">
              <a:off x="7768323" y="2695070"/>
              <a:ext cx="374172" cy="29775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151046A-2EDF-1375-81AF-5E0259D28B75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6394762" y="3327312"/>
              <a:ext cx="141325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57E7F98-F610-E669-E80B-079E7EBFC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20000"/>
            </a:blip>
            <a:stretch>
              <a:fillRect/>
            </a:stretch>
          </p:blipFill>
          <p:spPr>
            <a:xfrm rot="16200000">
              <a:off x="2024754" y="-527338"/>
              <a:ext cx="4707479" cy="6010547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D70718E-DDB2-1FD2-2A3C-E77A2C491B2D}"/>
                </a:ext>
              </a:extLst>
            </p:cNvPr>
            <p:cNvSpPr/>
            <p:nvPr/>
          </p:nvSpPr>
          <p:spPr>
            <a:xfrm>
              <a:off x="6942234" y="4266961"/>
              <a:ext cx="198192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The cycle stops when all faults have been fixed.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37191DB-443F-3803-C66E-A910329E8D20}"/>
                </a:ext>
              </a:extLst>
            </p:cNvPr>
            <p:cNvSpPr/>
            <p:nvPr/>
          </p:nvSpPr>
          <p:spPr>
            <a:xfrm>
              <a:off x="6394762" y="1700318"/>
              <a:ext cx="140659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GB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Inspection of some sample values 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5E7A753-E178-EFDD-7EC8-36A5ABC2CA46}"/>
                </a:ext>
              </a:extLst>
            </p:cNvPr>
            <p:cNvSpPr/>
            <p:nvPr/>
          </p:nvSpPr>
          <p:spPr>
            <a:xfrm>
              <a:off x="8066734" y="1423719"/>
              <a:ext cx="862930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GB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feedback 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7FC7DE7-B87A-B97F-069D-A0920AFF928D}"/>
                </a:ext>
              </a:extLst>
            </p:cNvPr>
            <p:cNvSpPr/>
            <p:nvPr/>
          </p:nvSpPr>
          <p:spPr>
            <a:xfrm>
              <a:off x="6375550" y="2860210"/>
              <a:ext cx="1243462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GB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Inspection of the rules generated.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D88D55-3D21-9C07-E2CD-E64728DD9D68}"/>
                </a:ext>
              </a:extLst>
            </p:cNvPr>
            <p:cNvSpPr/>
            <p:nvPr/>
          </p:nvSpPr>
          <p:spPr>
            <a:xfrm>
              <a:off x="8061230" y="2602056"/>
              <a:ext cx="862930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GB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feedback 2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49CFD88-6631-CE67-DAFA-3E7380D65D87}"/>
              </a:ext>
            </a:extLst>
          </p:cNvPr>
          <p:cNvGrpSpPr/>
          <p:nvPr/>
        </p:nvGrpSpPr>
        <p:grpSpPr>
          <a:xfrm>
            <a:off x="354959" y="5065678"/>
            <a:ext cx="7858099" cy="3111053"/>
            <a:chOff x="238471" y="720962"/>
            <a:chExt cx="5857529" cy="263183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CC6F3EC-3518-5910-62B4-F15BC0384F05}"/>
                </a:ext>
              </a:extLst>
            </p:cNvPr>
            <p:cNvGrpSpPr/>
            <p:nvPr/>
          </p:nvGrpSpPr>
          <p:grpSpPr>
            <a:xfrm>
              <a:off x="238471" y="720962"/>
              <a:ext cx="5857529" cy="2631838"/>
              <a:chOff x="238471" y="720962"/>
              <a:chExt cx="5857529" cy="2631838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9E79F41-1886-FFCE-6667-AF0623B1BAC4}"/>
                  </a:ext>
                </a:extLst>
              </p:cNvPr>
              <p:cNvSpPr/>
              <p:nvPr/>
            </p:nvSpPr>
            <p:spPr>
              <a:xfrm>
                <a:off x="238471" y="720962"/>
                <a:ext cx="5857529" cy="2631838"/>
              </a:xfrm>
              <a:prstGeom prst="rect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 II</a:t>
                </a:r>
              </a:p>
            </p:txBody>
          </p:sp>
          <p:sp>
            <p:nvSpPr>
              <p:cNvPr id="54" name="Flowchart: Magnetic Disk 2">
                <a:extLst>
                  <a:ext uri="{FF2B5EF4-FFF2-40B4-BE49-F238E27FC236}">
                    <a16:creationId xmlns:a16="http://schemas.microsoft.com/office/drawing/2014/main" id="{E44C521E-3EE6-E22D-8082-A72DF7EFC286}"/>
                  </a:ext>
                </a:extLst>
              </p:cNvPr>
              <p:cNvSpPr/>
              <p:nvPr/>
            </p:nvSpPr>
            <p:spPr>
              <a:xfrm>
                <a:off x="1052373" y="2287515"/>
                <a:ext cx="888169" cy="944458"/>
              </a:xfrm>
              <a:prstGeom prst="flowChartMagneticDisk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Set of MRs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0224B08D-61EF-47CB-1FB4-4BAFD342E25D}"/>
                  </a:ext>
                </a:extLst>
              </p:cNvPr>
              <p:cNvCxnSpPr>
                <a:cxnSpLocks/>
                <a:stCxn id="48" idx="3"/>
                <a:endCxn id="56" idx="1"/>
              </p:cNvCxnSpPr>
              <p:nvPr/>
            </p:nvCxnSpPr>
            <p:spPr>
              <a:xfrm flipV="1">
                <a:off x="2315051" y="1749989"/>
                <a:ext cx="292003" cy="337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B0786ED-42DC-CE7F-32DE-8F9195A3C00C}"/>
                  </a:ext>
                </a:extLst>
              </p:cNvPr>
              <p:cNvSpPr/>
              <p:nvPr/>
            </p:nvSpPr>
            <p:spPr>
              <a:xfrm>
                <a:off x="2607054" y="1245111"/>
                <a:ext cx="1353441" cy="1009755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Suite Generation Module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AC445861-2410-2CAC-80ED-0111000040D3}"/>
                  </a:ext>
                </a:extLst>
              </p:cNvPr>
              <p:cNvCxnSpPr>
                <a:cxnSpLocks/>
                <a:stCxn id="56" idx="3"/>
                <a:endCxn id="51" idx="1"/>
              </p:cNvCxnSpPr>
              <p:nvPr/>
            </p:nvCxnSpPr>
            <p:spPr>
              <a:xfrm flipV="1">
                <a:off x="3960495" y="1748464"/>
                <a:ext cx="229678" cy="152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4DAEA9F-BC81-8878-E747-5452C2A85147}"/>
                </a:ext>
              </a:extLst>
            </p:cNvPr>
            <p:cNvSpPr/>
            <p:nvPr/>
          </p:nvSpPr>
          <p:spPr>
            <a:xfrm>
              <a:off x="575922" y="1415825"/>
              <a:ext cx="1739129" cy="675086"/>
            </a:xfrm>
            <a:prstGeom prst="rect">
              <a:avLst/>
            </a:prstGeom>
            <a:noFill/>
            <a:ln w="28575"/>
            <a:effectLst>
              <a:softEdge rad="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Report/Rules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 from Phase I )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3C3B566-8C3E-6A3D-CF89-1DBC338D3726}"/>
                </a:ext>
              </a:extLst>
            </p:cNvPr>
            <p:cNvGrpSpPr/>
            <p:nvPr/>
          </p:nvGrpSpPr>
          <p:grpSpPr>
            <a:xfrm>
              <a:off x="4190173" y="1058529"/>
              <a:ext cx="1656766" cy="1379870"/>
              <a:chOff x="4767122" y="1102073"/>
              <a:chExt cx="1656766" cy="137987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7A9EE86-982F-1020-E87E-DCC48DD84205}"/>
                  </a:ext>
                </a:extLst>
              </p:cNvPr>
              <p:cNvSpPr/>
              <p:nvPr/>
            </p:nvSpPr>
            <p:spPr>
              <a:xfrm>
                <a:off x="4767122" y="1102073"/>
                <a:ext cx="1656766" cy="1379870"/>
              </a:xfrm>
              <a:prstGeom prst="rect">
                <a:avLst/>
              </a:prstGeom>
              <a:noFill/>
              <a:ln w="28575"/>
              <a:effectLst>
                <a:softEdge rad="0"/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 Test Suite</a:t>
                </a:r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1E548412-6F74-3537-718A-E28D79F0E7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9666" y="1485079"/>
                <a:ext cx="896101" cy="896101"/>
              </a:xfrm>
              <a:prstGeom prst="rect">
                <a:avLst/>
              </a:prstGeom>
            </p:spPr>
          </p:pic>
        </p:grpSp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9E81C093-62E9-1FBA-737A-FA129215D2F2}"/>
                </a:ext>
              </a:extLst>
            </p:cNvPr>
            <p:cNvCxnSpPr>
              <a:cxnSpLocks/>
              <a:stCxn id="54" idx="4"/>
              <a:endCxn id="56" idx="2"/>
            </p:cNvCxnSpPr>
            <p:nvPr/>
          </p:nvCxnSpPr>
          <p:spPr>
            <a:xfrm flipV="1">
              <a:off x="1940542" y="2254866"/>
              <a:ext cx="1343233" cy="504878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4519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7FAB49E3-1C9D-DCCC-45DA-F563C5B2A796}"/>
              </a:ext>
            </a:extLst>
          </p:cNvPr>
          <p:cNvGrpSpPr/>
          <p:nvPr/>
        </p:nvGrpSpPr>
        <p:grpSpPr>
          <a:xfrm>
            <a:off x="328333" y="-637707"/>
            <a:ext cx="9742741" cy="8759609"/>
            <a:chOff x="328333" y="-637707"/>
            <a:chExt cx="9742741" cy="875960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8D72B8A-2F38-FDE0-8550-8316A1F324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951" t="16375" r="11707" b="11316"/>
            <a:stretch/>
          </p:blipFill>
          <p:spPr>
            <a:xfrm>
              <a:off x="5273497" y="-299415"/>
              <a:ext cx="2288943" cy="227948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11D03BB-4A81-6A00-17A9-3855D99233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141" t="15915" r="11517" b="11776"/>
            <a:stretch/>
          </p:blipFill>
          <p:spPr>
            <a:xfrm>
              <a:off x="7660110" y="-299415"/>
              <a:ext cx="2288943" cy="227948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8FE682-92C3-2448-2066-7CE6662BC2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531" t="15794" r="10683" b="9979"/>
            <a:stretch/>
          </p:blipFill>
          <p:spPr>
            <a:xfrm>
              <a:off x="2843591" y="-318841"/>
              <a:ext cx="2332236" cy="2339967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B560A2C-AAEF-FD0C-D300-6B41D89C7BAB}"/>
                </a:ext>
              </a:extLst>
            </p:cNvPr>
            <p:cNvSpPr/>
            <p:nvPr/>
          </p:nvSpPr>
          <p:spPr>
            <a:xfrm>
              <a:off x="461115" y="-634074"/>
              <a:ext cx="220740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MR</a:t>
              </a:r>
              <a:r>
                <a:rPr lang="en-GB" sz="1400" b="0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 Function ADD</a:t>
              </a:r>
              <a:endParaRPr lang="en-GB" sz="1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08DE9F-793A-3CCB-8A7F-67A81DD1CC14}"/>
                </a:ext>
              </a:extLst>
            </p:cNvPr>
            <p:cNvSpPr/>
            <p:nvPr/>
          </p:nvSpPr>
          <p:spPr>
            <a:xfrm>
              <a:off x="2906006" y="-637705"/>
              <a:ext cx="220740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MR</a:t>
              </a:r>
              <a:r>
                <a:rPr lang="en-GB" sz="1400" baseline="-2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GB" sz="1400" b="0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 Function ADD</a:t>
              </a:r>
              <a:endParaRPr lang="en-GB" sz="1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92D259-2BBD-19C5-951B-7E262F72766D}"/>
                </a:ext>
              </a:extLst>
            </p:cNvPr>
            <p:cNvSpPr/>
            <p:nvPr/>
          </p:nvSpPr>
          <p:spPr>
            <a:xfrm>
              <a:off x="5314265" y="-637706"/>
              <a:ext cx="220740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MR</a:t>
              </a:r>
              <a:r>
                <a:rPr lang="en-GB" sz="1400" b="0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 Function ADD</a:t>
              </a:r>
              <a:endParaRPr lang="en-GB" sz="1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7DAE00E-6CC1-5DA6-37AC-0EE53149FC39}"/>
                </a:ext>
              </a:extLst>
            </p:cNvPr>
            <p:cNvSpPr/>
            <p:nvPr/>
          </p:nvSpPr>
          <p:spPr>
            <a:xfrm>
              <a:off x="7759156" y="-637707"/>
              <a:ext cx="220740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MR</a:t>
              </a:r>
              <a:r>
                <a:rPr lang="en-GB" sz="1400" b="0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 Function ADD</a:t>
              </a:r>
              <a:endParaRPr lang="en-GB" sz="1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3876D3-8A48-6525-91C7-923967742C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1951" t="15146" r="11144" b="11518"/>
            <a:stretch/>
          </p:blipFill>
          <p:spPr>
            <a:xfrm>
              <a:off x="5277064" y="2333558"/>
              <a:ext cx="2362205" cy="236842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3197CF-2E52-E339-183F-49C61A885D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1805" t="16000" r="11288" b="10998"/>
            <a:stretch/>
          </p:blipFill>
          <p:spPr>
            <a:xfrm>
              <a:off x="7718387" y="2355593"/>
              <a:ext cx="2288944" cy="228449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CBC59D-369D-7E4A-D564-936125E18876}"/>
                </a:ext>
              </a:extLst>
            </p:cNvPr>
            <p:cNvSpPr/>
            <p:nvPr/>
          </p:nvSpPr>
          <p:spPr>
            <a:xfrm>
              <a:off x="457026" y="2093167"/>
              <a:ext cx="220740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MR</a:t>
              </a:r>
              <a:r>
                <a:rPr lang="en-GB" sz="1400" b="0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 Function SUB</a:t>
              </a:r>
              <a:endParaRPr lang="en-GB" sz="1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D638D4-369F-81E6-73C6-4C01FCB94EB3}"/>
                </a:ext>
              </a:extLst>
            </p:cNvPr>
            <p:cNvSpPr/>
            <p:nvPr/>
          </p:nvSpPr>
          <p:spPr>
            <a:xfrm>
              <a:off x="2874266" y="2090124"/>
              <a:ext cx="220740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MR</a:t>
              </a:r>
              <a:r>
                <a:rPr lang="en-GB" sz="1400" baseline="-2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GB" sz="1400" b="0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 Function SUB</a:t>
              </a:r>
              <a:endParaRPr lang="en-GB" sz="1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6FFC97-A534-F6E5-129D-6F29725A6FC5}"/>
                </a:ext>
              </a:extLst>
            </p:cNvPr>
            <p:cNvSpPr/>
            <p:nvPr/>
          </p:nvSpPr>
          <p:spPr>
            <a:xfrm>
              <a:off x="5314265" y="2079033"/>
              <a:ext cx="220740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MR</a:t>
              </a:r>
              <a:r>
                <a:rPr lang="en-GB" sz="1400" b="0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 Function SUB</a:t>
              </a:r>
              <a:endParaRPr lang="en-GB" sz="1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56B33B-6101-2D5B-9C05-FF87E08B57B9}"/>
                </a:ext>
              </a:extLst>
            </p:cNvPr>
            <p:cNvSpPr/>
            <p:nvPr/>
          </p:nvSpPr>
          <p:spPr>
            <a:xfrm>
              <a:off x="7967390" y="2079107"/>
              <a:ext cx="1790937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MR</a:t>
              </a:r>
              <a:r>
                <a:rPr lang="en-GB" sz="1400" baseline="-2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GB" sz="1400" b="0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 Function SUB</a:t>
              </a:r>
              <a:endParaRPr lang="en-GB" sz="1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5EC8A81-E938-3C9C-0232-035540F63A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1880" t="15657" r="11215" b="10723"/>
            <a:stretch/>
          </p:blipFill>
          <p:spPr>
            <a:xfrm>
              <a:off x="383716" y="-326297"/>
              <a:ext cx="2362205" cy="237756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D831228-5C37-DA41-C337-1302EEC80D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581" t="41377" r="39271" b="48488"/>
            <a:stretch/>
          </p:blipFill>
          <p:spPr>
            <a:xfrm>
              <a:off x="383305" y="7729841"/>
              <a:ext cx="694063" cy="31948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7A3588F-F671-2E97-30B1-834BCD3274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0478" t="45230" r="45760" b="42579"/>
            <a:stretch/>
          </p:blipFill>
          <p:spPr>
            <a:xfrm>
              <a:off x="2565100" y="7729841"/>
              <a:ext cx="694063" cy="319489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C0F3A1D-06E9-9D6B-A22B-7295A8BADCFC}"/>
                </a:ext>
              </a:extLst>
            </p:cNvPr>
            <p:cNvSpPr/>
            <p:nvPr/>
          </p:nvSpPr>
          <p:spPr>
            <a:xfrm>
              <a:off x="1041783" y="7752570"/>
              <a:ext cx="1005213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GB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Violated</a:t>
              </a:r>
              <a:endParaRPr lang="en-GB" sz="1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FD067CF-B4C3-C429-EF43-B05B1A714AE2}"/>
                </a:ext>
              </a:extLst>
            </p:cNvPr>
            <p:cNvSpPr/>
            <p:nvPr/>
          </p:nvSpPr>
          <p:spPr>
            <a:xfrm>
              <a:off x="3212561" y="7729841"/>
              <a:ext cx="1790937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GB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Not violated</a:t>
              </a:r>
              <a:endParaRPr lang="en-GB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05543F1-829D-2E2A-A47D-00CC89D675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0119" t="14996" r="10407" b="10925"/>
            <a:stretch/>
          </p:blipFill>
          <p:spPr>
            <a:xfrm>
              <a:off x="328333" y="2349421"/>
              <a:ext cx="2428335" cy="238017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3516A6F-3517-4A95-CEF7-8EA404E1BF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5123" t="15968" r="18665" b="10925"/>
            <a:stretch/>
          </p:blipFill>
          <p:spPr>
            <a:xfrm>
              <a:off x="2814849" y="2386810"/>
              <a:ext cx="2404033" cy="236460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191E336-1DC0-7DA3-7467-D757E54AA0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1880" t="15657" r="11215" b="10723"/>
            <a:stretch/>
          </p:blipFill>
          <p:spPr>
            <a:xfrm>
              <a:off x="383305" y="5100650"/>
              <a:ext cx="2354848" cy="233105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37FB40-1C33-214C-8BA5-1B865606ED7C}"/>
                </a:ext>
              </a:extLst>
            </p:cNvPr>
            <p:cNvSpPr/>
            <p:nvPr/>
          </p:nvSpPr>
          <p:spPr>
            <a:xfrm>
              <a:off x="358104" y="4843343"/>
              <a:ext cx="220740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MR</a:t>
              </a:r>
              <a:r>
                <a:rPr lang="en-GB" sz="1400" b="0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 Function MUL</a:t>
              </a:r>
              <a:endParaRPr lang="en-GB" sz="1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FAE44DD-E84E-1593-9663-FB3525863C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11192" t="15968" r="10407" b="11841"/>
            <a:stretch/>
          </p:blipFill>
          <p:spPr>
            <a:xfrm>
              <a:off x="2843591" y="5189364"/>
              <a:ext cx="2362205" cy="2287193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6B06E7C-29D3-7F91-397E-4E53CD53D16C}"/>
                </a:ext>
              </a:extLst>
            </p:cNvPr>
            <p:cNvSpPr/>
            <p:nvPr/>
          </p:nvSpPr>
          <p:spPr>
            <a:xfrm>
              <a:off x="2968421" y="4881842"/>
              <a:ext cx="220740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MR</a:t>
              </a:r>
              <a:r>
                <a:rPr lang="en-GB" sz="1400" b="0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 Function MUL</a:t>
              </a:r>
              <a:endParaRPr lang="en-GB" sz="1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FB10EA6-ACB5-AE3B-4E8E-93A3A28045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951" t="16375" r="11707" b="11316"/>
            <a:stretch/>
          </p:blipFill>
          <p:spPr>
            <a:xfrm>
              <a:off x="5300657" y="5189364"/>
              <a:ext cx="2288943" cy="2279480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12E5D6-9749-5FFD-771E-915CF4B2BFCA}"/>
                </a:ext>
              </a:extLst>
            </p:cNvPr>
            <p:cNvSpPr/>
            <p:nvPr/>
          </p:nvSpPr>
          <p:spPr>
            <a:xfrm>
              <a:off x="5357814" y="4882454"/>
              <a:ext cx="220740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MR</a:t>
              </a:r>
              <a:r>
                <a:rPr lang="en-GB" sz="1400" b="0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 Function MUL</a:t>
              </a:r>
              <a:endParaRPr lang="en-GB" sz="1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3D5BF66-1CB5-5603-527C-5CB6A2EE128E}"/>
                </a:ext>
              </a:extLst>
            </p:cNvPr>
            <p:cNvSpPr/>
            <p:nvPr/>
          </p:nvSpPr>
          <p:spPr>
            <a:xfrm>
              <a:off x="7863668" y="4882303"/>
              <a:ext cx="220740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MR</a:t>
              </a:r>
              <a:r>
                <a:rPr lang="en-GB" sz="1400" b="0" cap="none" spc="0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 Function MUL</a:t>
              </a:r>
              <a:endParaRPr lang="en-GB" sz="1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20866DC-68B4-CD2D-0797-DA6E0CF761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2652" t="16739" r="12414" b="12017"/>
            <a:stretch/>
          </p:blipFill>
          <p:spPr>
            <a:xfrm>
              <a:off x="7718516" y="5143265"/>
              <a:ext cx="2288942" cy="2288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326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9B5F5DE-09A8-A809-6FC8-90FFFC8A6EFD}"/>
              </a:ext>
            </a:extLst>
          </p:cNvPr>
          <p:cNvGrpSpPr/>
          <p:nvPr/>
        </p:nvGrpSpPr>
        <p:grpSpPr>
          <a:xfrm>
            <a:off x="731650" y="2250041"/>
            <a:ext cx="6487297" cy="3462753"/>
            <a:chOff x="731650" y="2250041"/>
            <a:chExt cx="6487297" cy="34627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4874762-C063-0705-71A1-66FED10A9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62667" y="2497642"/>
              <a:ext cx="984377" cy="984377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0957B9-DF6F-8C9F-F155-12AD98619135}"/>
                </a:ext>
              </a:extLst>
            </p:cNvPr>
            <p:cNvSpPr/>
            <p:nvPr/>
          </p:nvSpPr>
          <p:spPr>
            <a:xfrm>
              <a:off x="851655" y="2452990"/>
              <a:ext cx="1577049" cy="1073683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 Generation Module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EAB5021-D078-50CE-B15D-B8112FEF370E}"/>
                </a:ext>
              </a:extLst>
            </p:cNvPr>
            <p:cNvCxnSpPr>
              <a:cxnSpLocks/>
              <a:stCxn id="7" idx="3"/>
              <a:endCxn id="5" idx="1"/>
            </p:cNvCxnSpPr>
            <p:nvPr/>
          </p:nvCxnSpPr>
          <p:spPr>
            <a:xfrm flipV="1">
              <a:off x="2428704" y="2989831"/>
              <a:ext cx="833963" cy="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owchart: Magnetic Disk 2">
              <a:extLst>
                <a:ext uri="{FF2B5EF4-FFF2-40B4-BE49-F238E27FC236}">
                  <a16:creationId xmlns:a16="http://schemas.microsoft.com/office/drawing/2014/main" id="{AE748B36-1F78-B633-7539-0755069F4607}"/>
                </a:ext>
              </a:extLst>
            </p:cNvPr>
            <p:cNvSpPr/>
            <p:nvPr/>
          </p:nvSpPr>
          <p:spPr>
            <a:xfrm>
              <a:off x="2374912" y="4855355"/>
              <a:ext cx="817303" cy="753606"/>
            </a:xfrm>
            <a:prstGeom prst="flowChartMagneticDisk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Set of MRs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CE24E96-C0CD-1ED2-4370-BBA5FF8B3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1616" y="2452990"/>
              <a:ext cx="984377" cy="98437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A7FF05-9086-F3C4-A27A-AF72D7C8AA06}"/>
                </a:ext>
              </a:extLst>
            </p:cNvPr>
            <p:cNvSpPr txBox="1"/>
            <p:nvPr/>
          </p:nvSpPr>
          <p:spPr>
            <a:xfrm>
              <a:off x="2416957" y="2997566"/>
              <a:ext cx="837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</a:t>
              </a:r>
              <a:endParaRPr lang="en-CO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609D4E0-E143-0451-65C1-1012027EDF34}"/>
                </a:ext>
              </a:extLst>
            </p:cNvPr>
            <p:cNvSpPr/>
            <p:nvPr/>
          </p:nvSpPr>
          <p:spPr>
            <a:xfrm>
              <a:off x="913527" y="4067270"/>
              <a:ext cx="1759203" cy="609600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transformations</a:t>
              </a:r>
            </a:p>
          </p:txBody>
        </p: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155B63A0-65A1-F4B0-AEA9-1B3DFD25A191}"/>
                </a:ext>
              </a:extLst>
            </p:cNvPr>
            <p:cNvCxnSpPr>
              <a:cxnSpLocks/>
              <a:stCxn id="11" idx="2"/>
              <a:endCxn id="14" idx="2"/>
            </p:cNvCxnSpPr>
            <p:nvPr/>
          </p:nvCxnSpPr>
          <p:spPr>
            <a:xfrm rot="10800000">
              <a:off x="1793130" y="4676870"/>
              <a:ext cx="581783" cy="555288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B6B1D29-0905-A851-DE36-B20FD41B77E1}"/>
                </a:ext>
              </a:extLst>
            </p:cNvPr>
            <p:cNvSpPr/>
            <p:nvPr/>
          </p:nvSpPr>
          <p:spPr>
            <a:xfrm>
              <a:off x="3905244" y="4013478"/>
              <a:ext cx="1102177" cy="609600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MR Checker</a:t>
              </a:r>
              <a:endParaRPr lang="en-CO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74839D76-4167-A957-6063-EAC6E9C281C5}"/>
                </a:ext>
              </a:extLst>
            </p:cNvPr>
            <p:cNvCxnSpPr>
              <a:cxnSpLocks/>
              <a:stCxn id="11" idx="4"/>
              <a:endCxn id="21" idx="2"/>
            </p:cNvCxnSpPr>
            <p:nvPr/>
          </p:nvCxnSpPr>
          <p:spPr>
            <a:xfrm flipV="1">
              <a:off x="3192215" y="4623078"/>
              <a:ext cx="1264118" cy="60908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9A3C8A7-C4C1-78A2-B0D4-973F8A92E870}"/>
                </a:ext>
              </a:extLst>
            </p:cNvPr>
            <p:cNvCxnSpPr>
              <a:cxnSpLocks/>
              <a:stCxn id="21" idx="3"/>
              <a:endCxn id="12" idx="2"/>
            </p:cNvCxnSpPr>
            <p:nvPr/>
          </p:nvCxnSpPr>
          <p:spPr>
            <a:xfrm flipV="1">
              <a:off x="5007421" y="3437367"/>
              <a:ext cx="156384" cy="880911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EE2F44C-2287-0599-A734-4BC3432EF0D4}"/>
                </a:ext>
              </a:extLst>
            </p:cNvPr>
            <p:cNvSpPr/>
            <p:nvPr/>
          </p:nvSpPr>
          <p:spPr>
            <a:xfrm>
              <a:off x="5997768" y="2503957"/>
              <a:ext cx="1221179" cy="880910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Analyser Module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CO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8D4AF74-BD97-13F5-DF4A-783BD26E5505}"/>
                </a:ext>
              </a:extLst>
            </p:cNvPr>
            <p:cNvCxnSpPr>
              <a:cxnSpLocks/>
              <a:stCxn id="12" idx="3"/>
              <a:endCxn id="26" idx="1"/>
            </p:cNvCxnSpPr>
            <p:nvPr/>
          </p:nvCxnSpPr>
          <p:spPr>
            <a:xfrm flipV="1">
              <a:off x="5655993" y="2944412"/>
              <a:ext cx="341775" cy="7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9F10741-F317-5179-7729-5B7C8B12F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4644" y="3849919"/>
              <a:ext cx="881954" cy="881954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ADFE3E5-062C-78E9-DA47-2B304BB02D7C}"/>
                </a:ext>
              </a:extLst>
            </p:cNvPr>
            <p:cNvSpPr/>
            <p:nvPr/>
          </p:nvSpPr>
          <p:spPr>
            <a:xfrm>
              <a:off x="851657" y="3849919"/>
              <a:ext cx="4746092" cy="1862875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MT Module</a:t>
              </a:r>
            </a:p>
          </p:txBody>
        </p:sp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1347DD2C-9B21-41C8-FFCF-693BBD860D9C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2656780" y="3482019"/>
              <a:ext cx="1098076" cy="91022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95126B-9C5A-B198-ECF5-E4002522961D}"/>
                </a:ext>
              </a:extLst>
            </p:cNvPr>
            <p:cNvSpPr txBox="1"/>
            <p:nvPr/>
          </p:nvSpPr>
          <p:spPr>
            <a:xfrm>
              <a:off x="2603695" y="3886489"/>
              <a:ext cx="120283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 (transformed)</a:t>
              </a:r>
              <a:endParaRPr lang="en-CO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CB01D28-0ABA-5417-6DCF-22C09A8DD4D8}"/>
                </a:ext>
              </a:extLst>
            </p:cNvPr>
            <p:cNvSpPr txBox="1"/>
            <p:nvPr/>
          </p:nvSpPr>
          <p:spPr>
            <a:xfrm>
              <a:off x="3419464" y="2250041"/>
              <a:ext cx="668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SUT</a:t>
              </a:r>
              <a:endParaRPr lang="en-CO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4" name="Elbow Connector 153">
              <a:extLst>
                <a:ext uri="{FF2B5EF4-FFF2-40B4-BE49-F238E27FC236}">
                  <a16:creationId xmlns:a16="http://schemas.microsoft.com/office/drawing/2014/main" id="{9D98B4FE-9C81-F1EE-B4FD-84D2968B95A5}"/>
                </a:ext>
              </a:extLst>
            </p:cNvPr>
            <p:cNvCxnSpPr>
              <a:cxnSpLocks/>
              <a:stCxn id="7" idx="2"/>
              <a:endCxn id="14" idx="0"/>
            </p:cNvCxnSpPr>
            <p:nvPr/>
          </p:nvCxnSpPr>
          <p:spPr>
            <a:xfrm rot="16200000" flipH="1">
              <a:off x="1446356" y="3720496"/>
              <a:ext cx="540597" cy="152949"/>
            </a:xfrm>
            <a:prstGeom prst="bentConnector3">
              <a:avLst>
                <a:gd name="adj1" fmla="val 32328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Elbow Connector 154">
              <a:extLst>
                <a:ext uri="{FF2B5EF4-FFF2-40B4-BE49-F238E27FC236}">
                  <a16:creationId xmlns:a16="http://schemas.microsoft.com/office/drawing/2014/main" id="{BA31FA2E-5CF4-E308-F073-C668F518D712}"/>
                </a:ext>
              </a:extLst>
            </p:cNvPr>
            <p:cNvCxnSpPr>
              <a:cxnSpLocks/>
              <a:stCxn id="5" idx="3"/>
              <a:endCxn id="21" idx="0"/>
            </p:cNvCxnSpPr>
            <p:nvPr/>
          </p:nvCxnSpPr>
          <p:spPr>
            <a:xfrm>
              <a:off x="4247044" y="2989831"/>
              <a:ext cx="209289" cy="1023647"/>
            </a:xfrm>
            <a:prstGeom prst="bentConnector2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Elbow Connector 157">
              <a:extLst>
                <a:ext uri="{FF2B5EF4-FFF2-40B4-BE49-F238E27FC236}">
                  <a16:creationId xmlns:a16="http://schemas.microsoft.com/office/drawing/2014/main" id="{64244ADE-DE1C-F98C-D74F-42487BC505B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871985" y="3262627"/>
              <a:ext cx="1146312" cy="355389"/>
            </a:xfrm>
            <a:prstGeom prst="bentConnector3">
              <a:avLst>
                <a:gd name="adj1" fmla="val 1904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3" name="Elbow Connector 172">
              <a:extLst>
                <a:ext uri="{FF2B5EF4-FFF2-40B4-BE49-F238E27FC236}">
                  <a16:creationId xmlns:a16="http://schemas.microsoft.com/office/drawing/2014/main" id="{1819332F-09C4-922C-C7CB-8BAA49C9270B}"/>
                </a:ext>
              </a:extLst>
            </p:cNvPr>
            <p:cNvCxnSpPr>
              <a:cxnSpLocks/>
              <a:stCxn id="13" idx="0"/>
              <a:endCxn id="12" idx="0"/>
            </p:cNvCxnSpPr>
            <p:nvPr/>
          </p:nvCxnSpPr>
          <p:spPr>
            <a:xfrm rot="5400000" flipH="1" flipV="1">
              <a:off x="3727585" y="1561346"/>
              <a:ext cx="544576" cy="2327864"/>
            </a:xfrm>
            <a:prstGeom prst="bentConnector3">
              <a:avLst>
                <a:gd name="adj1" fmla="val 141978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Elbow Connector 181">
              <a:extLst>
                <a:ext uri="{FF2B5EF4-FFF2-40B4-BE49-F238E27FC236}">
                  <a16:creationId xmlns:a16="http://schemas.microsoft.com/office/drawing/2014/main" id="{11ECAF33-4B19-4444-7DAA-DD5AE9ABC6A1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rot="5400000" flipH="1" flipV="1">
              <a:off x="3777932" y="2872282"/>
              <a:ext cx="964608" cy="2110245"/>
            </a:xfrm>
            <a:prstGeom prst="bentConnector4">
              <a:avLst>
                <a:gd name="adj1" fmla="val -46004"/>
                <a:gd name="adj2" fmla="val 99935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D7A9AA97-24CE-168E-14C3-69A516B975F4}"/>
                </a:ext>
              </a:extLst>
            </p:cNvPr>
            <p:cNvSpPr/>
            <p:nvPr/>
          </p:nvSpPr>
          <p:spPr>
            <a:xfrm>
              <a:off x="5897083" y="2385379"/>
              <a:ext cx="277561" cy="3077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CCA03B04-E6D8-00D2-4834-13E99AE3EF22}"/>
                </a:ext>
              </a:extLst>
            </p:cNvPr>
            <p:cNvSpPr/>
            <p:nvPr/>
          </p:nvSpPr>
          <p:spPr>
            <a:xfrm>
              <a:off x="743161" y="2343754"/>
              <a:ext cx="277561" cy="3077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9BD46FD8-2C82-4C55-23BB-4CB5D5C1FA96}"/>
                </a:ext>
              </a:extLst>
            </p:cNvPr>
            <p:cNvSpPr/>
            <p:nvPr/>
          </p:nvSpPr>
          <p:spPr>
            <a:xfrm>
              <a:off x="731650" y="3710272"/>
              <a:ext cx="277561" cy="3077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88592EFD-2DFE-C19B-A58D-16E2A89FBD76}"/>
                </a:ext>
              </a:extLst>
            </p:cNvPr>
            <p:cNvCxnSpPr>
              <a:cxnSpLocks/>
              <a:stCxn id="26" idx="2"/>
              <a:endCxn id="29" idx="0"/>
            </p:cNvCxnSpPr>
            <p:nvPr/>
          </p:nvCxnSpPr>
          <p:spPr>
            <a:xfrm>
              <a:off x="6608358" y="3384867"/>
              <a:ext cx="7263" cy="4650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9A8E197A-D611-1F15-419C-ACDA2940728F}"/>
              </a:ext>
            </a:extLst>
          </p:cNvPr>
          <p:cNvSpPr/>
          <p:nvPr/>
        </p:nvSpPr>
        <p:spPr>
          <a:xfrm>
            <a:off x="232150" y="548263"/>
            <a:ext cx="24427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716185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E2603666-0A46-D2BF-77D1-D3D73D5A237B}"/>
              </a:ext>
            </a:extLst>
          </p:cNvPr>
          <p:cNvGrpSpPr/>
          <p:nvPr/>
        </p:nvGrpSpPr>
        <p:grpSpPr>
          <a:xfrm>
            <a:off x="381362" y="276447"/>
            <a:ext cx="9011132" cy="6507331"/>
            <a:chOff x="381362" y="276447"/>
            <a:chExt cx="9011132" cy="650733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6D84AD-0F56-4D5E-AC77-FEC2DBB45504}"/>
                </a:ext>
              </a:extLst>
            </p:cNvPr>
            <p:cNvSpPr/>
            <p:nvPr/>
          </p:nvSpPr>
          <p:spPr>
            <a:xfrm>
              <a:off x="5650142" y="1209779"/>
              <a:ext cx="2281962" cy="63767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Helvetica Light" panose="020B0403020202020204" pitchFamily="34" charset="0"/>
                  <a:ea typeface="Ayuthaya" pitchFamily="2" charset="-34"/>
                  <a:cs typeface="Ayuthaya" pitchFamily="2" charset="-34"/>
                </a:rPr>
                <a:t>InputTransformer.py</a:t>
              </a:r>
              <a:endParaRPr lang="en-US" dirty="0">
                <a:latin typeface="Helvetica Light" panose="020B0403020202020204" pitchFamily="34" charset="0"/>
                <a:ea typeface="Ayuthaya" pitchFamily="2" charset="-34"/>
                <a:cs typeface="Ayuthaya" pitchFamily="2" charset="-34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421279-220C-E83E-07F3-19E0B6776F38}"/>
                </a:ext>
              </a:extLst>
            </p:cNvPr>
            <p:cNvSpPr/>
            <p:nvPr/>
          </p:nvSpPr>
          <p:spPr>
            <a:xfrm>
              <a:off x="2167241" y="2352438"/>
              <a:ext cx="2658980" cy="63767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Helvetica Light" panose="020B0403020202020204" pitchFamily="34" charset="0"/>
                  <a:ea typeface="Ayuthaya" pitchFamily="2" charset="-34"/>
                  <a:cs typeface="Ayuthaya" pitchFamily="2" charset="-34"/>
                </a:rPr>
                <a:t>Executer_&lt;method&gt;.</a:t>
              </a:r>
              <a:r>
                <a:rPr lang="en-US" dirty="0" err="1">
                  <a:latin typeface="Helvetica Light" panose="020B0403020202020204" pitchFamily="34" charset="0"/>
                  <a:ea typeface="Ayuthaya" pitchFamily="2" charset="-34"/>
                  <a:cs typeface="Ayuthaya" pitchFamily="2" charset="-34"/>
                </a:rPr>
                <a:t>py</a:t>
              </a:r>
              <a:endParaRPr lang="en-US" dirty="0">
                <a:latin typeface="Helvetica Light" panose="020B0403020202020204" pitchFamily="34" charset="0"/>
                <a:ea typeface="Ayuthaya" pitchFamily="2" charset="-34"/>
                <a:cs typeface="Ayuthaya" pitchFamily="2" charset="-3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BA9256-3AE4-8836-82CD-9118310F3D4B}"/>
                </a:ext>
              </a:extLst>
            </p:cNvPr>
            <p:cNvSpPr/>
            <p:nvPr/>
          </p:nvSpPr>
          <p:spPr>
            <a:xfrm>
              <a:off x="2107659" y="4610692"/>
              <a:ext cx="2000429" cy="63767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Helvetica Light" panose="020B0403020202020204" pitchFamily="34" charset="0"/>
                  <a:ea typeface="Ayuthaya" pitchFamily="2" charset="-34"/>
                  <a:cs typeface="Ayuthaya" pitchFamily="2" charset="-34"/>
                </a:rPr>
                <a:t>MR-</a:t>
              </a:r>
              <a:r>
                <a:rPr lang="en-US" dirty="0" err="1">
                  <a:latin typeface="Helvetica Light" panose="020B0403020202020204" pitchFamily="34" charset="0"/>
                  <a:ea typeface="Ayuthaya" pitchFamily="2" charset="-34"/>
                  <a:cs typeface="Ayuthaya" pitchFamily="2" charset="-34"/>
                </a:rPr>
                <a:t>Checker.py</a:t>
              </a:r>
              <a:endParaRPr lang="en-US" dirty="0">
                <a:latin typeface="Helvetica Light" panose="020B0403020202020204" pitchFamily="34" charset="0"/>
                <a:ea typeface="Ayuthaya" pitchFamily="2" charset="-34"/>
                <a:cs typeface="Ayuthaya" pitchFamily="2" charset="-34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1012B31-BC07-A4E5-BA62-4DA791E98FAE}"/>
                </a:ext>
              </a:extLst>
            </p:cNvPr>
            <p:cNvSpPr/>
            <p:nvPr/>
          </p:nvSpPr>
          <p:spPr>
            <a:xfrm>
              <a:off x="2114853" y="5918702"/>
              <a:ext cx="1993235" cy="63767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Helvetica Light" panose="020B0403020202020204" pitchFamily="34" charset="0"/>
                  <a:ea typeface="Ayuthaya" pitchFamily="2" charset="-34"/>
                  <a:cs typeface="Ayuthaya" pitchFamily="2" charset="-34"/>
                </a:rPr>
                <a:t>Analiser.py</a:t>
              </a:r>
              <a:endParaRPr lang="en-US" dirty="0">
                <a:latin typeface="Helvetica Light" panose="020B0403020202020204" pitchFamily="34" charset="0"/>
                <a:ea typeface="Ayuthaya" pitchFamily="2" charset="-34"/>
                <a:cs typeface="Ayuthaya" pitchFamily="2" charset="-34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11BDDB4-B7A1-4631-4A8E-F2BB8D015CAA}"/>
                </a:ext>
              </a:extLst>
            </p:cNvPr>
            <p:cNvSpPr/>
            <p:nvPr/>
          </p:nvSpPr>
          <p:spPr>
            <a:xfrm>
              <a:off x="2194294" y="1207452"/>
              <a:ext cx="2145950" cy="63767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Helvetica Light" panose="020B0403020202020204" pitchFamily="34" charset="0"/>
                  <a:ea typeface="Ayuthaya" pitchFamily="2" charset="-34"/>
                  <a:cs typeface="Ayuthaya" pitchFamily="2" charset="-34"/>
                </a:rPr>
                <a:t>InputGenerator</a:t>
              </a:r>
              <a:r>
                <a:rPr lang="en-US" b="1" dirty="0" err="1">
                  <a:latin typeface="Helvetica Light" panose="020B0403020202020204" pitchFamily="34" charset="0"/>
                  <a:ea typeface="Ayuthaya" pitchFamily="2" charset="-34"/>
                  <a:cs typeface="Ayuthaya" pitchFamily="2" charset="-34"/>
                </a:rPr>
                <a:t>.</a:t>
              </a:r>
              <a:r>
                <a:rPr lang="en-US" dirty="0" err="1">
                  <a:latin typeface="Helvetica Light" panose="020B0403020202020204" pitchFamily="34" charset="0"/>
                  <a:ea typeface="Ayuthaya" pitchFamily="2" charset="-34"/>
                  <a:cs typeface="Ayuthaya" pitchFamily="2" charset="-34"/>
                </a:rPr>
                <a:t>py</a:t>
              </a:r>
              <a:endParaRPr lang="en-US" dirty="0">
                <a:latin typeface="Helvetica Light" panose="020B0403020202020204" pitchFamily="34" charset="0"/>
                <a:ea typeface="Ayuthaya" pitchFamily="2" charset="-34"/>
                <a:cs typeface="Ayuthaya" pitchFamily="2" charset="-34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0C263B-4638-223A-7306-2990F2C1DD2A}"/>
                </a:ext>
              </a:extLst>
            </p:cNvPr>
            <p:cNvSpPr/>
            <p:nvPr/>
          </p:nvSpPr>
          <p:spPr>
            <a:xfrm>
              <a:off x="683584" y="925742"/>
              <a:ext cx="1188929" cy="1214868"/>
            </a:xfrm>
            <a:prstGeom prst="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>
                  <a:latin typeface="Helvetica Light" panose="020B0403020202020204" pitchFamily="34" charset="0"/>
                  <a:ea typeface="Ayuthaya" pitchFamily="2" charset="-34"/>
                  <a:cs typeface="Ayuthaya" pitchFamily="2" charset="-34"/>
                </a:rPr>
                <a:t>- low (l)</a:t>
              </a:r>
            </a:p>
            <a:p>
              <a:r>
                <a:rPr lang="en-US" sz="1200" dirty="0">
                  <a:latin typeface="Helvetica Light" panose="020B0403020202020204" pitchFamily="34" charset="0"/>
                  <a:ea typeface="Ayuthaya" pitchFamily="2" charset="-34"/>
                  <a:cs typeface="Ayuthaya" pitchFamily="2" charset="-34"/>
                </a:rPr>
                <a:t>- high (h)</a:t>
              </a:r>
            </a:p>
            <a:p>
              <a:r>
                <a:rPr lang="en-US" sz="1200" dirty="0">
                  <a:latin typeface="Helvetica Light" panose="020B0403020202020204" pitchFamily="34" charset="0"/>
                  <a:ea typeface="Ayuthaya" pitchFamily="2" charset="-34"/>
                  <a:cs typeface="Ayuthaya" pitchFamily="2" charset="-34"/>
                </a:rPr>
                <a:t>- input type (it)</a:t>
              </a:r>
            </a:p>
            <a:p>
              <a:r>
                <a:rPr lang="en-US" sz="1200" dirty="0">
                  <a:latin typeface="Helvetica Light" panose="020B0403020202020204" pitchFamily="34" charset="0"/>
                  <a:ea typeface="Ayuthaya" pitchFamily="2" charset="-34"/>
                  <a:cs typeface="Ayuthaya" pitchFamily="2" charset="-34"/>
                </a:rPr>
                <a:t>- t</a:t>
              </a:r>
              <a:r>
                <a:rPr lang="en-US" sz="1200" baseline="-25000" dirty="0">
                  <a:latin typeface="Helvetica Light" panose="020B0403020202020204" pitchFamily="34" charset="0"/>
                  <a:ea typeface="Ayuthaya" pitchFamily="2" charset="-34"/>
                  <a:cs typeface="Ayuthaya" pitchFamily="2" charset="-34"/>
                </a:rPr>
                <a:t>end </a:t>
              </a:r>
              <a:r>
                <a:rPr lang="en-US" sz="1200" dirty="0">
                  <a:latin typeface="Helvetica Light" panose="020B0403020202020204" pitchFamily="34" charset="0"/>
                  <a:ea typeface="Ayuthaya" pitchFamily="2" charset="-34"/>
                  <a:cs typeface="Ayuthaya" pitchFamily="2" charset="-34"/>
                </a:rPr>
                <a:t>(t)</a:t>
              </a:r>
            </a:p>
            <a:p>
              <a:r>
                <a:rPr lang="en-US" sz="1200" dirty="0">
                  <a:latin typeface="Helvetica Light" panose="020B0403020202020204" pitchFamily="34" charset="0"/>
                  <a:ea typeface="Ayuthaya" pitchFamily="2" charset="-34"/>
                  <a:cs typeface="Ayuthaya" pitchFamily="2" charset="-34"/>
                </a:rPr>
                <a:t>- output (o)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58A213-26B9-E1A8-D391-0B6720A5BEC3}"/>
                </a:ext>
              </a:extLst>
            </p:cNvPr>
            <p:cNvSpPr txBox="1"/>
            <p:nvPr/>
          </p:nvSpPr>
          <p:spPr>
            <a:xfrm>
              <a:off x="381362" y="504236"/>
              <a:ext cx="16654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Helvetica" pitchFamily="2" charset="0"/>
                </a:rPr>
                <a:t>List of </a:t>
              </a:r>
            </a:p>
            <a:p>
              <a:r>
                <a:rPr lang="en-US" sz="1600" b="1" dirty="0">
                  <a:latin typeface="Helvetica" pitchFamily="2" charset="0"/>
                </a:rPr>
                <a:t>parameters</a:t>
              </a:r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7538019C-60A8-05DA-0FEC-1F8F74555B1D}"/>
                </a:ext>
              </a:extLst>
            </p:cNvPr>
            <p:cNvSpPr/>
            <p:nvPr/>
          </p:nvSpPr>
          <p:spPr>
            <a:xfrm>
              <a:off x="1641749" y="1011557"/>
              <a:ext cx="390622" cy="1024509"/>
            </a:xfrm>
            <a:prstGeom prst="righ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A7953BB-12EC-7D10-2A26-026507A7C053}"/>
                </a:ext>
              </a:extLst>
            </p:cNvPr>
            <p:cNvCxnSpPr>
              <a:cxnSpLocks/>
              <a:stCxn id="13" idx="3"/>
              <a:endCxn id="4" idx="1"/>
            </p:cNvCxnSpPr>
            <p:nvPr/>
          </p:nvCxnSpPr>
          <p:spPr>
            <a:xfrm flipV="1">
              <a:off x="1872513" y="1526289"/>
              <a:ext cx="321781" cy="688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8" name="Picture 2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C9668A-041E-0E63-7D7C-664CE274CC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887" r="10391"/>
            <a:stretch/>
          </p:blipFill>
          <p:spPr>
            <a:xfrm>
              <a:off x="4653067" y="1109214"/>
              <a:ext cx="690013" cy="834150"/>
            </a:xfrm>
            <a:prstGeom prst="rect">
              <a:avLst/>
            </a:prstGeom>
          </p:spPr>
        </p:pic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0CCCEE0-0D91-B058-C6C3-79864451D102}"/>
                </a:ext>
              </a:extLst>
            </p:cNvPr>
            <p:cNvCxnSpPr>
              <a:cxnSpLocks/>
              <a:stCxn id="4" idx="3"/>
              <a:endCxn id="28" idx="1"/>
            </p:cNvCxnSpPr>
            <p:nvPr/>
          </p:nvCxnSpPr>
          <p:spPr>
            <a:xfrm>
              <a:off x="4340244" y="1526289"/>
              <a:ext cx="31282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F9BA9D8-F410-AB9C-719E-1F0A2D714A63}"/>
                </a:ext>
              </a:extLst>
            </p:cNvPr>
            <p:cNvSpPr/>
            <p:nvPr/>
          </p:nvSpPr>
          <p:spPr>
            <a:xfrm>
              <a:off x="4516287" y="774315"/>
              <a:ext cx="996183" cy="385678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sz="1400" b="1" dirty="0">
                  <a:latin typeface="Helvetica Light" panose="020B0403020202020204" pitchFamily="34" charset="0"/>
                  <a:ea typeface="Ayuthaya" pitchFamily="2" charset="-34"/>
                  <a:cs typeface="Ayuthaya" pitchFamily="2" charset="-34"/>
                </a:rPr>
                <a:t>Test data</a:t>
              </a:r>
            </a:p>
          </p:txBody>
        </p:sp>
        <p:pic>
          <p:nvPicPr>
            <p:cNvPr id="40" name="Picture 3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DF8DBA9-FB31-922D-B1A6-BC1F0C93B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10386" y="356411"/>
              <a:ext cx="533400" cy="533400"/>
            </a:xfrm>
            <a:prstGeom prst="rect">
              <a:avLst/>
            </a:prstGeom>
          </p:spPr>
        </p:pic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8580DC-A6DD-25FE-43A0-96360153120E}"/>
                </a:ext>
              </a:extLst>
            </p:cNvPr>
            <p:cNvCxnSpPr>
              <a:cxnSpLocks/>
              <a:stCxn id="74" idx="2"/>
              <a:endCxn id="40" idx="3"/>
            </p:cNvCxnSpPr>
            <p:nvPr/>
          </p:nvCxnSpPr>
          <p:spPr>
            <a:xfrm flipH="1">
              <a:off x="7643786" y="620490"/>
              <a:ext cx="653893" cy="2621"/>
            </a:xfrm>
            <a:prstGeom prst="straightConnector1">
              <a:avLst/>
            </a:prstGeom>
            <a:ln w="28575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Elbow Connector 56">
              <a:extLst>
                <a:ext uri="{FF2B5EF4-FFF2-40B4-BE49-F238E27FC236}">
                  <a16:creationId xmlns:a16="http://schemas.microsoft.com/office/drawing/2014/main" id="{647312F9-9F7E-B804-3516-DD93D3CBEE25}"/>
                </a:ext>
              </a:extLst>
            </p:cNvPr>
            <p:cNvCxnSpPr>
              <a:cxnSpLocks/>
              <a:stCxn id="40" idx="1"/>
              <a:endCxn id="5" idx="0"/>
            </p:cNvCxnSpPr>
            <p:nvPr/>
          </p:nvCxnSpPr>
          <p:spPr>
            <a:xfrm rot="10800000" flipV="1">
              <a:off x="6791124" y="623111"/>
              <a:ext cx="319263" cy="586668"/>
            </a:xfrm>
            <a:prstGeom prst="bentConnector2">
              <a:avLst/>
            </a:prstGeom>
            <a:ln w="28575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5" name="Picture 6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809FBD6-8120-A75C-A28C-FC96D142CF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888"/>
            <a:stretch/>
          </p:blipFill>
          <p:spPr>
            <a:xfrm>
              <a:off x="8297679" y="1106906"/>
              <a:ext cx="776696" cy="834150"/>
            </a:xfrm>
            <a:prstGeom prst="rect">
              <a:avLst/>
            </a:prstGeom>
          </p:spPr>
        </p:pic>
        <p:sp>
          <p:nvSpPr>
            <p:cNvPr id="74" name="Flowchart: Magnetic Disk 2">
              <a:extLst>
                <a:ext uri="{FF2B5EF4-FFF2-40B4-BE49-F238E27FC236}">
                  <a16:creationId xmlns:a16="http://schemas.microsoft.com/office/drawing/2014/main" id="{D1F21814-AAF3-4ADE-B153-6C8E908EF7C0}"/>
                </a:ext>
              </a:extLst>
            </p:cNvPr>
            <p:cNvSpPr/>
            <p:nvPr/>
          </p:nvSpPr>
          <p:spPr>
            <a:xfrm>
              <a:off x="8297679" y="276447"/>
              <a:ext cx="665271" cy="688086"/>
            </a:xfrm>
            <a:prstGeom prst="flowChartMagneticDisk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Set of MRs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6CD7368-BA3C-9789-27B9-5DAFB2C39691}"/>
                </a:ext>
              </a:extLst>
            </p:cNvPr>
            <p:cNvCxnSpPr>
              <a:cxnSpLocks/>
              <a:stCxn id="28" idx="3"/>
              <a:endCxn id="5" idx="1"/>
            </p:cNvCxnSpPr>
            <p:nvPr/>
          </p:nvCxnSpPr>
          <p:spPr>
            <a:xfrm>
              <a:off x="5343080" y="1526289"/>
              <a:ext cx="307062" cy="23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1B00EE2F-3668-134F-3CC5-3B7E367E6855}"/>
                </a:ext>
              </a:extLst>
            </p:cNvPr>
            <p:cNvCxnSpPr>
              <a:cxnSpLocks/>
              <a:stCxn id="5" idx="3"/>
              <a:endCxn id="65" idx="1"/>
            </p:cNvCxnSpPr>
            <p:nvPr/>
          </p:nvCxnSpPr>
          <p:spPr>
            <a:xfrm flipV="1">
              <a:off x="7932104" y="1523981"/>
              <a:ext cx="365575" cy="46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5BB076F-0501-EC07-9090-72115BD6D5C2}"/>
                </a:ext>
              </a:extLst>
            </p:cNvPr>
            <p:cNvSpPr/>
            <p:nvPr/>
          </p:nvSpPr>
          <p:spPr>
            <a:xfrm>
              <a:off x="2109356" y="2419145"/>
              <a:ext cx="2658980" cy="63767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Helvetica Light" panose="020B0403020202020204" pitchFamily="34" charset="0"/>
                  <a:ea typeface="Ayuthaya" pitchFamily="2" charset="-34"/>
                  <a:cs typeface="Ayuthaya" pitchFamily="2" charset="-34"/>
                </a:rPr>
                <a:t>Executer_&lt;method&gt;.</a:t>
              </a:r>
              <a:r>
                <a:rPr lang="en-US" dirty="0" err="1">
                  <a:latin typeface="Helvetica Light" panose="020B0403020202020204" pitchFamily="34" charset="0"/>
                  <a:ea typeface="Ayuthaya" pitchFamily="2" charset="-34"/>
                  <a:cs typeface="Ayuthaya" pitchFamily="2" charset="-34"/>
                </a:rPr>
                <a:t>py</a:t>
              </a:r>
              <a:endParaRPr lang="en-US" dirty="0">
                <a:latin typeface="Helvetica Light" panose="020B0403020202020204" pitchFamily="34" charset="0"/>
                <a:ea typeface="Ayuthaya" pitchFamily="2" charset="-34"/>
                <a:cs typeface="Ayuthaya" pitchFamily="2" charset="-34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F6407ED-98C5-1430-50CA-5A260B7C7188}"/>
                </a:ext>
              </a:extLst>
            </p:cNvPr>
            <p:cNvSpPr/>
            <p:nvPr/>
          </p:nvSpPr>
          <p:spPr>
            <a:xfrm>
              <a:off x="2047752" y="2477621"/>
              <a:ext cx="2658980" cy="63767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Helvetica Light" panose="020B0403020202020204" pitchFamily="34" charset="0"/>
                  <a:ea typeface="Ayuthaya" pitchFamily="2" charset="-34"/>
                  <a:cs typeface="Ayuthaya" pitchFamily="2" charset="-34"/>
                </a:rPr>
                <a:t>Executer_&lt;method&gt;.</a:t>
              </a:r>
              <a:r>
                <a:rPr lang="en-US" dirty="0" err="1">
                  <a:latin typeface="Helvetica Light" panose="020B0403020202020204" pitchFamily="34" charset="0"/>
                  <a:ea typeface="Ayuthaya" pitchFamily="2" charset="-34"/>
                  <a:cs typeface="Ayuthaya" pitchFamily="2" charset="-34"/>
                </a:rPr>
                <a:t>py</a:t>
              </a:r>
              <a:endParaRPr lang="en-US" dirty="0">
                <a:latin typeface="Helvetica Light" panose="020B0403020202020204" pitchFamily="34" charset="0"/>
                <a:ea typeface="Ayuthaya" pitchFamily="2" charset="-34"/>
                <a:cs typeface="Ayuthaya" pitchFamily="2" charset="-34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40B4CE4-4D13-5925-89C0-333505636CF3}"/>
                </a:ext>
              </a:extLst>
            </p:cNvPr>
            <p:cNvSpPr/>
            <p:nvPr/>
          </p:nvSpPr>
          <p:spPr>
            <a:xfrm>
              <a:off x="1980677" y="2534277"/>
              <a:ext cx="2658980" cy="63767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Helvetica Light" panose="020B0403020202020204" pitchFamily="34" charset="0"/>
                  <a:ea typeface="Ayuthaya" pitchFamily="2" charset="-34"/>
                  <a:cs typeface="Ayuthaya" pitchFamily="2" charset="-34"/>
                </a:rPr>
                <a:t>Executer_&lt;method&gt;.</a:t>
              </a:r>
              <a:r>
                <a:rPr lang="en-US" dirty="0" err="1">
                  <a:latin typeface="Helvetica Light" panose="020B0403020202020204" pitchFamily="34" charset="0"/>
                  <a:ea typeface="Ayuthaya" pitchFamily="2" charset="-34"/>
                  <a:cs typeface="Ayuthaya" pitchFamily="2" charset="-34"/>
                </a:rPr>
                <a:t>py</a:t>
              </a:r>
              <a:endParaRPr lang="en-US" dirty="0">
                <a:latin typeface="Helvetica Light" panose="020B0403020202020204" pitchFamily="34" charset="0"/>
                <a:ea typeface="Ayuthaya" pitchFamily="2" charset="-34"/>
                <a:cs typeface="Ayuthaya" pitchFamily="2" charset="-34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0B68FA3-CE00-7207-9EE0-9CE2FAC70FA3}"/>
                </a:ext>
              </a:extLst>
            </p:cNvPr>
            <p:cNvSpPr/>
            <p:nvPr/>
          </p:nvSpPr>
          <p:spPr>
            <a:xfrm>
              <a:off x="1913602" y="2590933"/>
              <a:ext cx="2658980" cy="63767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Helvetica Light" panose="020B0403020202020204" pitchFamily="34" charset="0"/>
                  <a:ea typeface="Ayuthaya" pitchFamily="2" charset="-34"/>
                  <a:cs typeface="Ayuthaya" pitchFamily="2" charset="-34"/>
                </a:rPr>
                <a:t>Executer_&lt;method&gt;.</a:t>
              </a:r>
              <a:r>
                <a:rPr lang="en-US" dirty="0" err="1">
                  <a:latin typeface="Helvetica Light" panose="020B0403020202020204" pitchFamily="34" charset="0"/>
                  <a:ea typeface="Ayuthaya" pitchFamily="2" charset="-34"/>
                  <a:cs typeface="Ayuthaya" pitchFamily="2" charset="-34"/>
                </a:rPr>
                <a:t>py</a:t>
              </a:r>
              <a:endParaRPr lang="en-US" dirty="0">
                <a:latin typeface="Helvetica Light" panose="020B0403020202020204" pitchFamily="34" charset="0"/>
                <a:ea typeface="Ayuthaya" pitchFamily="2" charset="-34"/>
                <a:cs typeface="Ayuthaya" pitchFamily="2" charset="-34"/>
              </a:endParaRPr>
            </a:p>
          </p:txBody>
        </p:sp>
        <p:pic>
          <p:nvPicPr>
            <p:cNvPr id="124" name="Picture 1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B71D00D-961C-F327-1A7C-9E1BFCBC9A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888" r="10105"/>
            <a:stretch/>
          </p:blipFill>
          <p:spPr>
            <a:xfrm>
              <a:off x="422988" y="2362234"/>
              <a:ext cx="692399" cy="834150"/>
            </a:xfrm>
            <a:prstGeom prst="rect">
              <a:avLst/>
            </a:prstGeom>
          </p:spPr>
        </p:pic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7BE3A26D-A0E0-E804-D80A-8F9DC1C783C1}"/>
                </a:ext>
              </a:extLst>
            </p:cNvPr>
            <p:cNvCxnSpPr>
              <a:cxnSpLocks/>
              <a:stCxn id="124" idx="3"/>
            </p:cNvCxnSpPr>
            <p:nvPr/>
          </p:nvCxnSpPr>
          <p:spPr>
            <a:xfrm flipV="1">
              <a:off x="1115387" y="2777229"/>
              <a:ext cx="776637" cy="20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A6373BB5-2F23-A27B-C5A9-E6E23B155DA1}"/>
                </a:ext>
              </a:extLst>
            </p:cNvPr>
            <p:cNvGrpSpPr/>
            <p:nvPr/>
          </p:nvGrpSpPr>
          <p:grpSpPr>
            <a:xfrm>
              <a:off x="5349219" y="2210149"/>
              <a:ext cx="869969" cy="1005324"/>
              <a:chOff x="6098671" y="2372751"/>
              <a:chExt cx="869969" cy="1005324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A42F1517-453E-5E87-4382-1C1EE68890C1}"/>
                  </a:ext>
                </a:extLst>
              </p:cNvPr>
              <p:cNvGrpSpPr/>
              <p:nvPr/>
            </p:nvGrpSpPr>
            <p:grpSpPr>
              <a:xfrm>
                <a:off x="6276241" y="2372751"/>
                <a:ext cx="692399" cy="834150"/>
                <a:chOff x="6246028" y="3345497"/>
                <a:chExt cx="692399" cy="834150"/>
              </a:xfrm>
            </p:grpSpPr>
            <p:pic>
              <p:nvPicPr>
                <p:cNvPr id="134" name="Picture 133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29E5AC36-BB89-F9F1-B9AA-EF6E1BEAB6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888" r="10105"/>
                <a:stretch/>
              </p:blipFill>
              <p:spPr>
                <a:xfrm>
                  <a:off x="6246028" y="3345497"/>
                  <a:ext cx="692399" cy="834150"/>
                </a:xfrm>
                <a:prstGeom prst="rect">
                  <a:avLst/>
                </a:prstGeom>
              </p:spPr>
            </p:pic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8AF5BC6E-5085-1014-033B-28F7D3A1FA59}"/>
                    </a:ext>
                  </a:extLst>
                </p:cNvPr>
                <p:cNvSpPr/>
                <p:nvPr/>
              </p:nvSpPr>
              <p:spPr>
                <a:xfrm>
                  <a:off x="6337005" y="3399917"/>
                  <a:ext cx="368838" cy="3959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6DF716E7-4C18-F927-984D-415F31F0FE60}"/>
                    </a:ext>
                  </a:extLst>
                </p:cNvPr>
                <p:cNvSpPr/>
                <p:nvPr/>
              </p:nvSpPr>
              <p:spPr>
                <a:xfrm>
                  <a:off x="6337005" y="3717980"/>
                  <a:ext cx="532033" cy="3959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16E592CA-DA82-5A43-4D4F-7A1B6E8B1A41}"/>
                  </a:ext>
                </a:extLst>
              </p:cNvPr>
              <p:cNvGrpSpPr/>
              <p:nvPr/>
            </p:nvGrpSpPr>
            <p:grpSpPr>
              <a:xfrm>
                <a:off x="6235592" y="2406002"/>
                <a:ext cx="692399" cy="834150"/>
                <a:chOff x="6246028" y="3345497"/>
                <a:chExt cx="692399" cy="834150"/>
              </a:xfrm>
            </p:grpSpPr>
            <p:pic>
              <p:nvPicPr>
                <p:cNvPr id="140" name="Picture 139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017EB09A-DFE7-8343-E6B4-D78DF1FC43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888" r="10105"/>
                <a:stretch/>
              </p:blipFill>
              <p:spPr>
                <a:xfrm>
                  <a:off x="6246028" y="3345497"/>
                  <a:ext cx="692399" cy="834150"/>
                </a:xfrm>
                <a:prstGeom prst="rect">
                  <a:avLst/>
                </a:prstGeom>
              </p:spPr>
            </p:pic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D2C9921C-21E6-C578-745C-7A93FB54B825}"/>
                    </a:ext>
                  </a:extLst>
                </p:cNvPr>
                <p:cNvSpPr/>
                <p:nvPr/>
              </p:nvSpPr>
              <p:spPr>
                <a:xfrm>
                  <a:off x="6337005" y="3399917"/>
                  <a:ext cx="368838" cy="3959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E878E908-8050-7564-AA84-9F375F6C5562}"/>
                    </a:ext>
                  </a:extLst>
                </p:cNvPr>
                <p:cNvSpPr/>
                <p:nvPr/>
              </p:nvSpPr>
              <p:spPr>
                <a:xfrm>
                  <a:off x="6337005" y="3717980"/>
                  <a:ext cx="532033" cy="3959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4685837C-54F1-4BB5-3795-EFE813661994}"/>
                  </a:ext>
                </a:extLst>
              </p:cNvPr>
              <p:cNvGrpSpPr/>
              <p:nvPr/>
            </p:nvGrpSpPr>
            <p:grpSpPr>
              <a:xfrm>
                <a:off x="6187149" y="2456254"/>
                <a:ext cx="692399" cy="834150"/>
                <a:chOff x="6246028" y="3345497"/>
                <a:chExt cx="692399" cy="834150"/>
              </a:xfrm>
            </p:grpSpPr>
            <p:pic>
              <p:nvPicPr>
                <p:cNvPr id="144" name="Picture 143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89F10DC9-AE92-BC7D-F782-CDD3ECB123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888" r="10105"/>
                <a:stretch/>
              </p:blipFill>
              <p:spPr>
                <a:xfrm>
                  <a:off x="6246028" y="3345497"/>
                  <a:ext cx="692399" cy="834150"/>
                </a:xfrm>
                <a:prstGeom prst="rect">
                  <a:avLst/>
                </a:prstGeom>
              </p:spPr>
            </p:pic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C1FA170D-2921-402A-1460-76EF91200FE0}"/>
                    </a:ext>
                  </a:extLst>
                </p:cNvPr>
                <p:cNvSpPr/>
                <p:nvPr/>
              </p:nvSpPr>
              <p:spPr>
                <a:xfrm>
                  <a:off x="6337005" y="3399917"/>
                  <a:ext cx="368838" cy="3959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1B048B3D-4DC4-08A7-4FE7-88F6BDC431C3}"/>
                    </a:ext>
                  </a:extLst>
                </p:cNvPr>
                <p:cNvSpPr/>
                <p:nvPr/>
              </p:nvSpPr>
              <p:spPr>
                <a:xfrm>
                  <a:off x="6337005" y="3717980"/>
                  <a:ext cx="532033" cy="3959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F09488A9-0E20-DC83-1C69-7E8FEC627B73}"/>
                  </a:ext>
                </a:extLst>
              </p:cNvPr>
              <p:cNvGrpSpPr/>
              <p:nvPr/>
            </p:nvGrpSpPr>
            <p:grpSpPr>
              <a:xfrm>
                <a:off x="6137421" y="2489505"/>
                <a:ext cx="692399" cy="834150"/>
                <a:chOff x="6246028" y="3345497"/>
                <a:chExt cx="692399" cy="834150"/>
              </a:xfrm>
            </p:grpSpPr>
            <p:pic>
              <p:nvPicPr>
                <p:cNvPr id="148" name="Picture 147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41D4B1BE-6183-6BEE-3AAC-9F5A5652F2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888" r="10105"/>
                <a:stretch/>
              </p:blipFill>
              <p:spPr>
                <a:xfrm>
                  <a:off x="6246028" y="3345497"/>
                  <a:ext cx="692399" cy="834150"/>
                </a:xfrm>
                <a:prstGeom prst="rect">
                  <a:avLst/>
                </a:prstGeom>
              </p:spPr>
            </p:pic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E5E2F832-B86F-9E88-1DA3-CE31D408DB36}"/>
                    </a:ext>
                  </a:extLst>
                </p:cNvPr>
                <p:cNvSpPr/>
                <p:nvPr/>
              </p:nvSpPr>
              <p:spPr>
                <a:xfrm>
                  <a:off x="6337005" y="3399917"/>
                  <a:ext cx="368838" cy="3959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2B48E5F7-9C55-9373-BF2F-B21DC6222F94}"/>
                    </a:ext>
                  </a:extLst>
                </p:cNvPr>
                <p:cNvSpPr/>
                <p:nvPr/>
              </p:nvSpPr>
              <p:spPr>
                <a:xfrm>
                  <a:off x="6337005" y="3717980"/>
                  <a:ext cx="532033" cy="3959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51" name="Picture 150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80504A1D-E399-2890-7347-EAA112E753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88" r="10105"/>
              <a:stretch/>
            </p:blipFill>
            <p:spPr>
              <a:xfrm>
                <a:off x="6098671" y="2543925"/>
                <a:ext cx="692399" cy="834150"/>
              </a:xfrm>
              <a:prstGeom prst="rect">
                <a:avLst/>
              </a:prstGeom>
            </p:spPr>
          </p:pic>
        </p:grp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B14CCA87-C058-2951-0A67-8CD393AD4E3C}"/>
                </a:ext>
              </a:extLst>
            </p:cNvPr>
            <p:cNvCxnSpPr>
              <a:cxnSpLocks/>
              <a:stCxn id="121" idx="3"/>
              <a:endCxn id="151" idx="1"/>
            </p:cNvCxnSpPr>
            <p:nvPr/>
          </p:nvCxnSpPr>
          <p:spPr>
            <a:xfrm>
              <a:off x="4706732" y="2796458"/>
              <a:ext cx="642487" cy="19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18D7BF41-175F-B39A-133A-D1F6137972A7}"/>
                </a:ext>
              </a:extLst>
            </p:cNvPr>
            <p:cNvSpPr/>
            <p:nvPr/>
          </p:nvSpPr>
          <p:spPr>
            <a:xfrm>
              <a:off x="6157593" y="2755883"/>
              <a:ext cx="3234901" cy="64333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b="1" dirty="0">
                  <a:latin typeface="Helvetica Light" panose="020B0403020202020204" pitchFamily="34" charset="0"/>
                  <a:ea typeface="Ayuthaya" pitchFamily="2" charset="-34"/>
                  <a:cs typeface="Ayuthaya" pitchFamily="2" charset="-34"/>
                </a:rPr>
                <a:t>Contains the outputs from Test data and outputs from transformed test data executions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ACCA4C9-10D8-EA86-48F4-4E594C1D5466}"/>
                </a:ext>
              </a:extLst>
            </p:cNvPr>
            <p:cNvSpPr/>
            <p:nvPr/>
          </p:nvSpPr>
          <p:spPr>
            <a:xfrm>
              <a:off x="7110532" y="1941056"/>
              <a:ext cx="2281962" cy="485571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Helvetica Light" panose="020B0403020202020204" pitchFamily="34" charset="0"/>
                  <a:ea typeface="Ayuthaya" pitchFamily="2" charset="-34"/>
                  <a:cs typeface="Ayuthaya" pitchFamily="2" charset="-34"/>
                </a:rPr>
                <a:t>Contains test data and transformed test data</a:t>
              </a: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8EEBAB6E-0C0C-F318-395F-0FD92A29853A}"/>
                </a:ext>
              </a:extLst>
            </p:cNvPr>
            <p:cNvGrpSpPr/>
            <p:nvPr/>
          </p:nvGrpSpPr>
          <p:grpSpPr>
            <a:xfrm>
              <a:off x="391859" y="4428951"/>
              <a:ext cx="869969" cy="1005324"/>
              <a:chOff x="6098671" y="2372751"/>
              <a:chExt cx="869969" cy="1005324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5751DFBE-BEC8-AFB8-EF76-F7593257A73B}"/>
                  </a:ext>
                </a:extLst>
              </p:cNvPr>
              <p:cNvGrpSpPr/>
              <p:nvPr/>
            </p:nvGrpSpPr>
            <p:grpSpPr>
              <a:xfrm>
                <a:off x="6276241" y="2372751"/>
                <a:ext cx="692399" cy="834150"/>
                <a:chOff x="6246028" y="3345497"/>
                <a:chExt cx="692399" cy="834150"/>
              </a:xfrm>
            </p:grpSpPr>
            <p:pic>
              <p:nvPicPr>
                <p:cNvPr id="180" name="Picture 179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30F6854C-1845-3D38-213F-093332F118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888" r="10105"/>
                <a:stretch/>
              </p:blipFill>
              <p:spPr>
                <a:xfrm>
                  <a:off x="6246028" y="3345497"/>
                  <a:ext cx="692399" cy="834150"/>
                </a:xfrm>
                <a:prstGeom prst="rect">
                  <a:avLst/>
                </a:prstGeom>
              </p:spPr>
            </p:pic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CA3A72E1-A318-A64F-F02A-69C350913319}"/>
                    </a:ext>
                  </a:extLst>
                </p:cNvPr>
                <p:cNvSpPr/>
                <p:nvPr/>
              </p:nvSpPr>
              <p:spPr>
                <a:xfrm>
                  <a:off x="6337005" y="3399917"/>
                  <a:ext cx="368838" cy="3959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1DFA6165-4402-026E-8991-ADCC45B6F05B}"/>
                    </a:ext>
                  </a:extLst>
                </p:cNvPr>
                <p:cNvSpPr/>
                <p:nvPr/>
              </p:nvSpPr>
              <p:spPr>
                <a:xfrm>
                  <a:off x="6337005" y="3717980"/>
                  <a:ext cx="532033" cy="3959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ADC1FF74-47E0-E5CF-CC5C-0EF12C8A664F}"/>
                  </a:ext>
                </a:extLst>
              </p:cNvPr>
              <p:cNvGrpSpPr/>
              <p:nvPr/>
            </p:nvGrpSpPr>
            <p:grpSpPr>
              <a:xfrm>
                <a:off x="6235592" y="2406002"/>
                <a:ext cx="692399" cy="834150"/>
                <a:chOff x="6246028" y="3345497"/>
                <a:chExt cx="692399" cy="834150"/>
              </a:xfrm>
            </p:grpSpPr>
            <p:pic>
              <p:nvPicPr>
                <p:cNvPr id="177" name="Picture 176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77622BB5-D896-6F4D-7F0D-0E527D21D7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888" r="10105"/>
                <a:stretch/>
              </p:blipFill>
              <p:spPr>
                <a:xfrm>
                  <a:off x="6246028" y="3345497"/>
                  <a:ext cx="692399" cy="834150"/>
                </a:xfrm>
                <a:prstGeom prst="rect">
                  <a:avLst/>
                </a:prstGeom>
              </p:spPr>
            </p:pic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7C7B5BE4-EF8C-2967-3449-C147D7968205}"/>
                    </a:ext>
                  </a:extLst>
                </p:cNvPr>
                <p:cNvSpPr/>
                <p:nvPr/>
              </p:nvSpPr>
              <p:spPr>
                <a:xfrm>
                  <a:off x="6337005" y="3399917"/>
                  <a:ext cx="368838" cy="3959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0098CE18-435E-C3C1-FDE1-E87D666D5092}"/>
                    </a:ext>
                  </a:extLst>
                </p:cNvPr>
                <p:cNvSpPr/>
                <p:nvPr/>
              </p:nvSpPr>
              <p:spPr>
                <a:xfrm>
                  <a:off x="6337005" y="3717980"/>
                  <a:ext cx="532033" cy="3959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7D4AE261-4A77-D1F2-3358-A31F991DD33A}"/>
                  </a:ext>
                </a:extLst>
              </p:cNvPr>
              <p:cNvGrpSpPr/>
              <p:nvPr/>
            </p:nvGrpSpPr>
            <p:grpSpPr>
              <a:xfrm>
                <a:off x="6187149" y="2456254"/>
                <a:ext cx="692399" cy="834150"/>
                <a:chOff x="6246028" y="3345497"/>
                <a:chExt cx="692399" cy="834150"/>
              </a:xfrm>
            </p:grpSpPr>
            <p:pic>
              <p:nvPicPr>
                <p:cNvPr id="174" name="Picture 173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3A28D116-9D86-083E-69D3-4570BB9E9E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888" r="10105"/>
                <a:stretch/>
              </p:blipFill>
              <p:spPr>
                <a:xfrm>
                  <a:off x="6246028" y="3345497"/>
                  <a:ext cx="692399" cy="834150"/>
                </a:xfrm>
                <a:prstGeom prst="rect">
                  <a:avLst/>
                </a:prstGeom>
              </p:spPr>
            </p:pic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0CF1DD13-F143-F0F6-6D85-5C5D31D97007}"/>
                    </a:ext>
                  </a:extLst>
                </p:cNvPr>
                <p:cNvSpPr/>
                <p:nvPr/>
              </p:nvSpPr>
              <p:spPr>
                <a:xfrm>
                  <a:off x="6337005" y="3399917"/>
                  <a:ext cx="368838" cy="3959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7401C8AC-4824-70EA-FC68-74D3F03183CF}"/>
                    </a:ext>
                  </a:extLst>
                </p:cNvPr>
                <p:cNvSpPr/>
                <p:nvPr/>
              </p:nvSpPr>
              <p:spPr>
                <a:xfrm>
                  <a:off x="6337005" y="3717980"/>
                  <a:ext cx="532033" cy="3959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6051A12B-E763-4273-29FC-DB0D884BB9B9}"/>
                  </a:ext>
                </a:extLst>
              </p:cNvPr>
              <p:cNvGrpSpPr/>
              <p:nvPr/>
            </p:nvGrpSpPr>
            <p:grpSpPr>
              <a:xfrm>
                <a:off x="6137421" y="2489505"/>
                <a:ext cx="692399" cy="834150"/>
                <a:chOff x="6246028" y="3345497"/>
                <a:chExt cx="692399" cy="834150"/>
              </a:xfrm>
            </p:grpSpPr>
            <p:pic>
              <p:nvPicPr>
                <p:cNvPr id="171" name="Picture 170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DB04955B-7A54-6441-6037-F0E5514238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888" r="10105"/>
                <a:stretch/>
              </p:blipFill>
              <p:spPr>
                <a:xfrm>
                  <a:off x="6246028" y="3345497"/>
                  <a:ext cx="692399" cy="834150"/>
                </a:xfrm>
                <a:prstGeom prst="rect">
                  <a:avLst/>
                </a:prstGeom>
              </p:spPr>
            </p:pic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11F37657-55C2-5891-011C-365A80FB794D}"/>
                    </a:ext>
                  </a:extLst>
                </p:cNvPr>
                <p:cNvSpPr/>
                <p:nvPr/>
              </p:nvSpPr>
              <p:spPr>
                <a:xfrm>
                  <a:off x="6337005" y="3399917"/>
                  <a:ext cx="368838" cy="3959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51AF0EE6-BA26-6442-C719-226F35BB37F4}"/>
                    </a:ext>
                  </a:extLst>
                </p:cNvPr>
                <p:cNvSpPr/>
                <p:nvPr/>
              </p:nvSpPr>
              <p:spPr>
                <a:xfrm>
                  <a:off x="6337005" y="3717980"/>
                  <a:ext cx="532033" cy="3959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70" name="Picture 169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B4C9D637-3561-F822-4E55-F7E1EEA6B4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88" r="10105"/>
              <a:stretch/>
            </p:blipFill>
            <p:spPr>
              <a:xfrm>
                <a:off x="6098671" y="2543925"/>
                <a:ext cx="692399" cy="834150"/>
              </a:xfrm>
              <a:prstGeom prst="rect">
                <a:avLst/>
              </a:prstGeom>
            </p:spPr>
          </p:pic>
        </p:grp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07C6639A-476D-7555-8599-636BB5178184}"/>
                </a:ext>
              </a:extLst>
            </p:cNvPr>
            <p:cNvCxnSpPr>
              <a:cxnSpLocks/>
              <a:stCxn id="174" idx="3"/>
              <a:endCxn id="8" idx="1"/>
            </p:cNvCxnSpPr>
            <p:nvPr/>
          </p:nvCxnSpPr>
          <p:spPr>
            <a:xfrm>
              <a:off x="1172736" y="4929529"/>
              <a:ext cx="93492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1E7E1503-F2D6-F2DF-7BD3-E1A508580540}"/>
                </a:ext>
              </a:extLst>
            </p:cNvPr>
            <p:cNvGrpSpPr/>
            <p:nvPr/>
          </p:nvGrpSpPr>
          <p:grpSpPr>
            <a:xfrm>
              <a:off x="4758533" y="4340669"/>
              <a:ext cx="869969" cy="1005324"/>
              <a:chOff x="6098671" y="2372751"/>
              <a:chExt cx="869969" cy="1005324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498D7440-6BB0-6CDA-37A3-3032BF06F2C9}"/>
                  </a:ext>
                </a:extLst>
              </p:cNvPr>
              <p:cNvGrpSpPr/>
              <p:nvPr/>
            </p:nvGrpSpPr>
            <p:grpSpPr>
              <a:xfrm>
                <a:off x="6276241" y="2372751"/>
                <a:ext cx="692399" cy="834150"/>
                <a:chOff x="6246028" y="3345497"/>
                <a:chExt cx="692399" cy="834150"/>
              </a:xfrm>
            </p:grpSpPr>
            <p:pic>
              <p:nvPicPr>
                <p:cNvPr id="203" name="Picture 202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81EAD50C-9EF8-3E67-79FF-3602BBB712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888" r="10105"/>
                <a:stretch/>
              </p:blipFill>
              <p:spPr>
                <a:xfrm>
                  <a:off x="6246028" y="3345497"/>
                  <a:ext cx="692399" cy="834150"/>
                </a:xfrm>
                <a:prstGeom prst="rect">
                  <a:avLst/>
                </a:prstGeom>
              </p:spPr>
            </p:pic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40651B60-BA89-BFDA-59E3-9515E7ABA83E}"/>
                    </a:ext>
                  </a:extLst>
                </p:cNvPr>
                <p:cNvSpPr/>
                <p:nvPr/>
              </p:nvSpPr>
              <p:spPr>
                <a:xfrm>
                  <a:off x="6337005" y="3399917"/>
                  <a:ext cx="368838" cy="3959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6D175D4A-C537-794A-3D6F-47A8EAC4205C}"/>
                    </a:ext>
                  </a:extLst>
                </p:cNvPr>
                <p:cNvSpPr/>
                <p:nvPr/>
              </p:nvSpPr>
              <p:spPr>
                <a:xfrm>
                  <a:off x="6337005" y="3717980"/>
                  <a:ext cx="532033" cy="3959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79AF461E-4D15-EFE1-7ECD-A33B25F2683D}"/>
                  </a:ext>
                </a:extLst>
              </p:cNvPr>
              <p:cNvGrpSpPr/>
              <p:nvPr/>
            </p:nvGrpSpPr>
            <p:grpSpPr>
              <a:xfrm>
                <a:off x="6235592" y="2406002"/>
                <a:ext cx="692399" cy="834150"/>
                <a:chOff x="6246028" y="3345497"/>
                <a:chExt cx="692399" cy="834150"/>
              </a:xfrm>
            </p:grpSpPr>
            <p:pic>
              <p:nvPicPr>
                <p:cNvPr id="200" name="Picture 199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F173DAE7-280F-7136-6299-686C158FBC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888" r="10105"/>
                <a:stretch/>
              </p:blipFill>
              <p:spPr>
                <a:xfrm>
                  <a:off x="6246028" y="3345497"/>
                  <a:ext cx="692399" cy="834150"/>
                </a:xfrm>
                <a:prstGeom prst="rect">
                  <a:avLst/>
                </a:prstGeom>
              </p:spPr>
            </p:pic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A00491E7-EEC1-FBE7-92D6-8F6FC4BAF457}"/>
                    </a:ext>
                  </a:extLst>
                </p:cNvPr>
                <p:cNvSpPr/>
                <p:nvPr/>
              </p:nvSpPr>
              <p:spPr>
                <a:xfrm>
                  <a:off x="6337005" y="3399917"/>
                  <a:ext cx="368838" cy="3959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AACFE9A5-B354-10FB-CE98-956CC9279C6B}"/>
                    </a:ext>
                  </a:extLst>
                </p:cNvPr>
                <p:cNvSpPr/>
                <p:nvPr/>
              </p:nvSpPr>
              <p:spPr>
                <a:xfrm>
                  <a:off x="6337005" y="3717980"/>
                  <a:ext cx="532033" cy="3959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1FBE5AA1-D759-F9C5-FB9B-9BA688DCFF5F}"/>
                  </a:ext>
                </a:extLst>
              </p:cNvPr>
              <p:cNvGrpSpPr/>
              <p:nvPr/>
            </p:nvGrpSpPr>
            <p:grpSpPr>
              <a:xfrm>
                <a:off x="6187149" y="2456254"/>
                <a:ext cx="692399" cy="834150"/>
                <a:chOff x="6246028" y="3345497"/>
                <a:chExt cx="692399" cy="834150"/>
              </a:xfrm>
            </p:grpSpPr>
            <p:pic>
              <p:nvPicPr>
                <p:cNvPr id="197" name="Picture 196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616458D1-C6CA-3EF2-16CB-183E66F485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888" r="10105"/>
                <a:stretch/>
              </p:blipFill>
              <p:spPr>
                <a:xfrm>
                  <a:off x="6246028" y="3345497"/>
                  <a:ext cx="692399" cy="834150"/>
                </a:xfrm>
                <a:prstGeom prst="rect">
                  <a:avLst/>
                </a:prstGeom>
              </p:spPr>
            </p:pic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EDBEEE1F-12F0-C076-C9E1-C803F4422461}"/>
                    </a:ext>
                  </a:extLst>
                </p:cNvPr>
                <p:cNvSpPr/>
                <p:nvPr/>
              </p:nvSpPr>
              <p:spPr>
                <a:xfrm>
                  <a:off x="6337005" y="3399917"/>
                  <a:ext cx="368838" cy="3959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72BBBEE7-EBDA-3B8E-B7C3-B034114D030C}"/>
                    </a:ext>
                  </a:extLst>
                </p:cNvPr>
                <p:cNvSpPr/>
                <p:nvPr/>
              </p:nvSpPr>
              <p:spPr>
                <a:xfrm>
                  <a:off x="6337005" y="3717980"/>
                  <a:ext cx="532033" cy="3959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618011AB-9020-0F94-6F83-6DE8A5340055}"/>
                  </a:ext>
                </a:extLst>
              </p:cNvPr>
              <p:cNvGrpSpPr/>
              <p:nvPr/>
            </p:nvGrpSpPr>
            <p:grpSpPr>
              <a:xfrm>
                <a:off x="6137421" y="2489505"/>
                <a:ext cx="692399" cy="834150"/>
                <a:chOff x="6246028" y="3345497"/>
                <a:chExt cx="692399" cy="834150"/>
              </a:xfrm>
            </p:grpSpPr>
            <p:pic>
              <p:nvPicPr>
                <p:cNvPr id="194" name="Picture 193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7DBF0636-22AD-59D7-3851-BF976B80BB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888" r="10105"/>
                <a:stretch/>
              </p:blipFill>
              <p:spPr>
                <a:xfrm>
                  <a:off x="6246028" y="3345497"/>
                  <a:ext cx="692399" cy="834150"/>
                </a:xfrm>
                <a:prstGeom prst="rect">
                  <a:avLst/>
                </a:prstGeom>
              </p:spPr>
            </p:pic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A8679E61-82C2-A027-DF48-587EA0A578AD}"/>
                    </a:ext>
                  </a:extLst>
                </p:cNvPr>
                <p:cNvSpPr/>
                <p:nvPr/>
              </p:nvSpPr>
              <p:spPr>
                <a:xfrm>
                  <a:off x="6337005" y="3399917"/>
                  <a:ext cx="368838" cy="3959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9233561E-278C-A1AB-4C1D-BEE2F69DACBD}"/>
                    </a:ext>
                  </a:extLst>
                </p:cNvPr>
                <p:cNvSpPr/>
                <p:nvPr/>
              </p:nvSpPr>
              <p:spPr>
                <a:xfrm>
                  <a:off x="6337005" y="3717980"/>
                  <a:ext cx="532033" cy="3959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93" name="Picture 192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BE4C004F-1C36-03DB-04F4-4B4570138F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88" r="10105"/>
              <a:stretch/>
            </p:blipFill>
            <p:spPr>
              <a:xfrm>
                <a:off x="6098671" y="2543925"/>
                <a:ext cx="692399" cy="834150"/>
              </a:xfrm>
              <a:prstGeom prst="rect">
                <a:avLst/>
              </a:prstGeom>
            </p:spPr>
          </p:pic>
        </p:grp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0213A4CB-555D-4CC3-2776-20F06097F6C4}"/>
                </a:ext>
              </a:extLst>
            </p:cNvPr>
            <p:cNvSpPr/>
            <p:nvPr/>
          </p:nvSpPr>
          <p:spPr>
            <a:xfrm>
              <a:off x="5643114" y="4534697"/>
              <a:ext cx="3609983" cy="897165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b="1" dirty="0">
                  <a:latin typeface="Helvetica Light" panose="020B0403020202020204" pitchFamily="34" charset="0"/>
                  <a:ea typeface="Ayuthaya" pitchFamily="2" charset="-34"/>
                  <a:cs typeface="Ayuthaya" pitchFamily="2" charset="-34"/>
                </a:rPr>
                <a:t>Contains</a:t>
              </a:r>
              <a:r>
                <a:rPr lang="en-GB" sz="1600" b="0" i="0" dirty="0">
                  <a:effectLst/>
                  <a:latin typeface="Arial" panose="020B0604020202020204" pitchFamily="34" charset="0"/>
                </a:rPr>
                <a:t> the test data, the transformed test data for each MR, and the verdict of the MR-Checker for each MR</a:t>
              </a:r>
              <a:endParaRPr lang="en-US" sz="1600" b="1" dirty="0">
                <a:latin typeface="Helvetica Light" panose="020B0403020202020204" pitchFamily="34" charset="0"/>
                <a:ea typeface="Ayuthaya" pitchFamily="2" charset="-34"/>
                <a:cs typeface="Ayuthaya" pitchFamily="2" charset="-34"/>
              </a:endParaRPr>
            </a:p>
          </p:txBody>
        </p: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A2749F8C-8842-8B27-B448-CF45524A705C}"/>
                </a:ext>
              </a:extLst>
            </p:cNvPr>
            <p:cNvCxnSpPr>
              <a:cxnSpLocks/>
              <a:stCxn id="8" idx="3"/>
              <a:endCxn id="193" idx="1"/>
            </p:cNvCxnSpPr>
            <p:nvPr/>
          </p:nvCxnSpPr>
          <p:spPr>
            <a:xfrm flipV="1">
              <a:off x="4108088" y="4928918"/>
              <a:ext cx="650445" cy="61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1AB5FE9-C83B-6276-785D-6FC970EDD135}"/>
                </a:ext>
              </a:extLst>
            </p:cNvPr>
            <p:cNvGrpSpPr/>
            <p:nvPr/>
          </p:nvGrpSpPr>
          <p:grpSpPr>
            <a:xfrm>
              <a:off x="401475" y="5733254"/>
              <a:ext cx="869969" cy="1005324"/>
              <a:chOff x="6098671" y="2372751"/>
              <a:chExt cx="869969" cy="1005324"/>
            </a:xfrm>
          </p:grpSpPr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A7C97F17-1004-5472-C479-79C0C729B076}"/>
                  </a:ext>
                </a:extLst>
              </p:cNvPr>
              <p:cNvGrpSpPr/>
              <p:nvPr/>
            </p:nvGrpSpPr>
            <p:grpSpPr>
              <a:xfrm>
                <a:off x="6276241" y="2372751"/>
                <a:ext cx="692399" cy="834150"/>
                <a:chOff x="6246028" y="3345497"/>
                <a:chExt cx="692399" cy="834150"/>
              </a:xfrm>
            </p:grpSpPr>
            <p:pic>
              <p:nvPicPr>
                <p:cNvPr id="243" name="Picture 242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3C5FD866-4BCE-180F-E117-1091FC287E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888" r="10105"/>
                <a:stretch/>
              </p:blipFill>
              <p:spPr>
                <a:xfrm>
                  <a:off x="6246028" y="3345497"/>
                  <a:ext cx="692399" cy="834150"/>
                </a:xfrm>
                <a:prstGeom prst="rect">
                  <a:avLst/>
                </a:prstGeom>
              </p:spPr>
            </p:pic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4DFD1527-2740-6D03-EE05-2B1C67A56AA8}"/>
                    </a:ext>
                  </a:extLst>
                </p:cNvPr>
                <p:cNvSpPr/>
                <p:nvPr/>
              </p:nvSpPr>
              <p:spPr>
                <a:xfrm>
                  <a:off x="6337005" y="3399917"/>
                  <a:ext cx="368838" cy="3959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7848C508-31D5-D596-5125-DE752643C2BE}"/>
                    </a:ext>
                  </a:extLst>
                </p:cNvPr>
                <p:cNvSpPr/>
                <p:nvPr/>
              </p:nvSpPr>
              <p:spPr>
                <a:xfrm>
                  <a:off x="6337005" y="3717980"/>
                  <a:ext cx="532033" cy="3959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B376C8F6-FC20-A850-A980-C02EF942A982}"/>
                  </a:ext>
                </a:extLst>
              </p:cNvPr>
              <p:cNvGrpSpPr/>
              <p:nvPr/>
            </p:nvGrpSpPr>
            <p:grpSpPr>
              <a:xfrm>
                <a:off x="6235592" y="2406002"/>
                <a:ext cx="692399" cy="834150"/>
                <a:chOff x="6246028" y="3345497"/>
                <a:chExt cx="692399" cy="834150"/>
              </a:xfrm>
            </p:grpSpPr>
            <p:pic>
              <p:nvPicPr>
                <p:cNvPr id="240" name="Picture 239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41B454F2-3A46-9670-67D5-7F1EDDCC1D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888" r="10105"/>
                <a:stretch/>
              </p:blipFill>
              <p:spPr>
                <a:xfrm>
                  <a:off x="6246028" y="3345497"/>
                  <a:ext cx="692399" cy="834150"/>
                </a:xfrm>
                <a:prstGeom prst="rect">
                  <a:avLst/>
                </a:prstGeom>
              </p:spPr>
            </p:pic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03BACE46-FAAD-DD2A-A34B-1BF05438BF54}"/>
                    </a:ext>
                  </a:extLst>
                </p:cNvPr>
                <p:cNvSpPr/>
                <p:nvPr/>
              </p:nvSpPr>
              <p:spPr>
                <a:xfrm>
                  <a:off x="6337005" y="3399917"/>
                  <a:ext cx="368838" cy="3959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7263DED2-A2D3-FB02-DA33-455DB78FBAE1}"/>
                    </a:ext>
                  </a:extLst>
                </p:cNvPr>
                <p:cNvSpPr/>
                <p:nvPr/>
              </p:nvSpPr>
              <p:spPr>
                <a:xfrm>
                  <a:off x="6337005" y="3717980"/>
                  <a:ext cx="532033" cy="3959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3C0C1663-0021-8A0A-026B-72F127E3DF15}"/>
                  </a:ext>
                </a:extLst>
              </p:cNvPr>
              <p:cNvGrpSpPr/>
              <p:nvPr/>
            </p:nvGrpSpPr>
            <p:grpSpPr>
              <a:xfrm>
                <a:off x="6187149" y="2456254"/>
                <a:ext cx="692399" cy="834150"/>
                <a:chOff x="6246028" y="3345497"/>
                <a:chExt cx="692399" cy="834150"/>
              </a:xfrm>
            </p:grpSpPr>
            <p:pic>
              <p:nvPicPr>
                <p:cNvPr id="237" name="Picture 236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5E764EA2-37E8-F327-8A34-631FBE5B57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888" r="10105"/>
                <a:stretch/>
              </p:blipFill>
              <p:spPr>
                <a:xfrm>
                  <a:off x="6246028" y="3345497"/>
                  <a:ext cx="692399" cy="834150"/>
                </a:xfrm>
                <a:prstGeom prst="rect">
                  <a:avLst/>
                </a:prstGeom>
              </p:spPr>
            </p:pic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D5B53D58-C538-FCF2-2347-70A267C387AF}"/>
                    </a:ext>
                  </a:extLst>
                </p:cNvPr>
                <p:cNvSpPr/>
                <p:nvPr/>
              </p:nvSpPr>
              <p:spPr>
                <a:xfrm>
                  <a:off x="6337005" y="3399917"/>
                  <a:ext cx="368838" cy="3959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68D6B9BE-8435-AA90-33F4-2F04946E466A}"/>
                    </a:ext>
                  </a:extLst>
                </p:cNvPr>
                <p:cNvSpPr/>
                <p:nvPr/>
              </p:nvSpPr>
              <p:spPr>
                <a:xfrm>
                  <a:off x="6337005" y="3717980"/>
                  <a:ext cx="532033" cy="3959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9DD7237C-39A8-38B8-E917-F2D6909F0AC9}"/>
                  </a:ext>
                </a:extLst>
              </p:cNvPr>
              <p:cNvGrpSpPr/>
              <p:nvPr/>
            </p:nvGrpSpPr>
            <p:grpSpPr>
              <a:xfrm>
                <a:off x="6137421" y="2489505"/>
                <a:ext cx="692399" cy="834150"/>
                <a:chOff x="6246028" y="3345497"/>
                <a:chExt cx="692399" cy="834150"/>
              </a:xfrm>
            </p:grpSpPr>
            <p:pic>
              <p:nvPicPr>
                <p:cNvPr id="234" name="Picture 233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8A73FD2B-BC4C-9F90-08D2-1E25A1AEB9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888" r="10105"/>
                <a:stretch/>
              </p:blipFill>
              <p:spPr>
                <a:xfrm>
                  <a:off x="6246028" y="3345497"/>
                  <a:ext cx="692399" cy="834150"/>
                </a:xfrm>
                <a:prstGeom prst="rect">
                  <a:avLst/>
                </a:prstGeom>
              </p:spPr>
            </p:pic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33AC5B0A-01C1-E9CF-4791-EFDFF7E63905}"/>
                    </a:ext>
                  </a:extLst>
                </p:cNvPr>
                <p:cNvSpPr/>
                <p:nvPr/>
              </p:nvSpPr>
              <p:spPr>
                <a:xfrm>
                  <a:off x="6337005" y="3399917"/>
                  <a:ext cx="368838" cy="3959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169877B4-8576-43FA-D99F-36EBEC9B4884}"/>
                    </a:ext>
                  </a:extLst>
                </p:cNvPr>
                <p:cNvSpPr/>
                <p:nvPr/>
              </p:nvSpPr>
              <p:spPr>
                <a:xfrm>
                  <a:off x="6337005" y="3717980"/>
                  <a:ext cx="532033" cy="3959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33" name="Picture 232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CE4A3A61-2EA8-6098-DAE0-76A1901B3E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888" r="10105"/>
              <a:stretch/>
            </p:blipFill>
            <p:spPr>
              <a:xfrm>
                <a:off x="6098671" y="2543925"/>
                <a:ext cx="692399" cy="834150"/>
              </a:xfrm>
              <a:prstGeom prst="rect">
                <a:avLst/>
              </a:prstGeom>
            </p:spPr>
          </p:pic>
        </p:grp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197C03AA-6CCF-F987-0750-E3FDAA8D1F9A}"/>
                </a:ext>
              </a:extLst>
            </p:cNvPr>
            <p:cNvCxnSpPr>
              <a:cxnSpLocks/>
              <a:stCxn id="237" idx="3"/>
              <a:endCxn id="2" idx="1"/>
            </p:cNvCxnSpPr>
            <p:nvPr/>
          </p:nvCxnSpPr>
          <p:spPr>
            <a:xfrm>
              <a:off x="1182352" y="6233832"/>
              <a:ext cx="932501" cy="37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064D0BDB-3B80-47FA-0175-4B333D0DEE3B}"/>
                </a:ext>
              </a:extLst>
            </p:cNvPr>
            <p:cNvSpPr/>
            <p:nvPr/>
          </p:nvSpPr>
          <p:spPr>
            <a:xfrm>
              <a:off x="2146476" y="1140745"/>
              <a:ext cx="251470" cy="22726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pic>
          <p:nvPicPr>
            <p:cNvPr id="256" name="Picture 25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0DCE0BD-1B97-21E7-2B80-07C61985E4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888" r="10105"/>
            <a:stretch/>
          </p:blipFill>
          <p:spPr>
            <a:xfrm>
              <a:off x="4719333" y="5816757"/>
              <a:ext cx="692399" cy="834150"/>
            </a:xfrm>
            <a:prstGeom prst="rect">
              <a:avLst/>
            </a:prstGeom>
          </p:spPr>
        </p:pic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FB811C63-BFF4-14EE-48AE-0E61634C84BB}"/>
                </a:ext>
              </a:extLst>
            </p:cNvPr>
            <p:cNvCxnSpPr>
              <a:cxnSpLocks/>
              <a:stCxn id="2" idx="3"/>
              <a:endCxn id="256" idx="1"/>
            </p:cNvCxnSpPr>
            <p:nvPr/>
          </p:nvCxnSpPr>
          <p:spPr>
            <a:xfrm flipV="1">
              <a:off x="4108088" y="6233832"/>
              <a:ext cx="611245" cy="37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A7A64E47-99E6-1646-06D1-E63ECF6AD3D3}"/>
                </a:ext>
              </a:extLst>
            </p:cNvPr>
            <p:cNvSpPr txBox="1"/>
            <p:nvPr/>
          </p:nvSpPr>
          <p:spPr>
            <a:xfrm>
              <a:off x="5391787" y="5891226"/>
              <a:ext cx="4000707" cy="892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dk1"/>
                  </a:solidFill>
                  <a:latin typeface="Arial" panose="020B0604020202020204" pitchFamily="34" charset="0"/>
                </a:rPr>
                <a:t>Contains information on how often each of the applied MRs is violated or not violated per each method</a:t>
              </a:r>
              <a:r>
                <a:rPr lang="en-US" sz="2000" dirty="0"/>
                <a:t>.</a:t>
              </a:r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A22279C5-293D-2C59-4427-CF7A79B469C0}"/>
                </a:ext>
              </a:extLst>
            </p:cNvPr>
            <p:cNvSpPr/>
            <p:nvPr/>
          </p:nvSpPr>
          <p:spPr>
            <a:xfrm>
              <a:off x="5566073" y="1140041"/>
              <a:ext cx="251470" cy="22726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F6C80BDB-3251-02E2-321A-5FB6B32B6224}"/>
                </a:ext>
              </a:extLst>
            </p:cNvPr>
            <p:cNvSpPr/>
            <p:nvPr/>
          </p:nvSpPr>
          <p:spPr>
            <a:xfrm>
              <a:off x="1821516" y="2458392"/>
              <a:ext cx="251470" cy="22726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053C9C5B-6D8E-E032-69F1-9A8396E27D8E}"/>
                </a:ext>
              </a:extLst>
            </p:cNvPr>
            <p:cNvSpPr/>
            <p:nvPr/>
          </p:nvSpPr>
          <p:spPr>
            <a:xfrm>
              <a:off x="2025067" y="4524587"/>
              <a:ext cx="251470" cy="22726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559CB4FE-AC1B-2731-163E-6B3C2519EE96}"/>
                </a:ext>
              </a:extLst>
            </p:cNvPr>
            <p:cNvSpPr/>
            <p:nvPr/>
          </p:nvSpPr>
          <p:spPr>
            <a:xfrm>
              <a:off x="2026157" y="5816757"/>
              <a:ext cx="251470" cy="22726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B2CC6822-68C8-96B9-A494-2AFD0B2D9558}"/>
                </a:ext>
              </a:extLst>
            </p:cNvPr>
            <p:cNvSpPr/>
            <p:nvPr/>
          </p:nvSpPr>
          <p:spPr>
            <a:xfrm>
              <a:off x="5090150" y="1100781"/>
              <a:ext cx="251470" cy="22726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</a:t>
              </a: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3BB4B16A-E244-58AB-6B99-747C955F3012}"/>
                </a:ext>
              </a:extLst>
            </p:cNvPr>
            <p:cNvSpPr/>
            <p:nvPr/>
          </p:nvSpPr>
          <p:spPr>
            <a:xfrm>
              <a:off x="8749580" y="1089011"/>
              <a:ext cx="251470" cy="22726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</a:t>
              </a: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0EA69299-03BF-4D07-FD99-6BD7CB3F9675}"/>
                </a:ext>
              </a:extLst>
            </p:cNvPr>
            <p:cNvSpPr/>
            <p:nvPr/>
          </p:nvSpPr>
          <p:spPr>
            <a:xfrm>
              <a:off x="862860" y="2346725"/>
              <a:ext cx="251470" cy="22726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</a:t>
              </a:r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D0BC5B22-914A-8F95-1CB9-109D16A54DDD}"/>
                </a:ext>
              </a:extLst>
            </p:cNvPr>
            <p:cNvSpPr/>
            <p:nvPr/>
          </p:nvSpPr>
          <p:spPr>
            <a:xfrm>
              <a:off x="5787875" y="2371156"/>
              <a:ext cx="251470" cy="22726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</a:t>
              </a:r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93BABE2-CFCC-D6C9-F1BF-625CB3604567}"/>
                </a:ext>
              </a:extLst>
            </p:cNvPr>
            <p:cNvSpPr/>
            <p:nvPr/>
          </p:nvSpPr>
          <p:spPr>
            <a:xfrm>
              <a:off x="847383" y="4597319"/>
              <a:ext cx="251470" cy="22726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9554FC0F-FD94-08BE-3F24-C0906C414F89}"/>
                </a:ext>
              </a:extLst>
            </p:cNvPr>
            <p:cNvSpPr/>
            <p:nvPr/>
          </p:nvSpPr>
          <p:spPr>
            <a:xfrm>
              <a:off x="5217150" y="4507785"/>
              <a:ext cx="251470" cy="22726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5C9F3F52-E385-3C5D-D02D-AF78BCF9E41A}"/>
                </a:ext>
              </a:extLst>
            </p:cNvPr>
            <p:cNvSpPr/>
            <p:nvPr/>
          </p:nvSpPr>
          <p:spPr>
            <a:xfrm>
              <a:off x="822804" y="5893046"/>
              <a:ext cx="251470" cy="22726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E727A9C1-0367-C3A9-F6BA-348DCB256F09}"/>
                </a:ext>
              </a:extLst>
            </p:cNvPr>
            <p:cNvSpPr/>
            <p:nvPr/>
          </p:nvSpPr>
          <p:spPr>
            <a:xfrm>
              <a:off x="5179067" y="5816757"/>
              <a:ext cx="251470" cy="22726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</a:t>
              </a:r>
            </a:p>
          </p:txBody>
        </p:sp>
        <p:sp>
          <p:nvSpPr>
            <p:cNvPr id="27" name="Flowchart: Magnetic Disk 2">
              <a:extLst>
                <a:ext uri="{FF2B5EF4-FFF2-40B4-BE49-F238E27FC236}">
                  <a16:creationId xmlns:a16="http://schemas.microsoft.com/office/drawing/2014/main" id="{30424C20-FCE9-16CA-53C1-D2C4D4D2BCD4}"/>
                </a:ext>
              </a:extLst>
            </p:cNvPr>
            <p:cNvSpPr/>
            <p:nvPr/>
          </p:nvSpPr>
          <p:spPr>
            <a:xfrm>
              <a:off x="438076" y="3460124"/>
              <a:ext cx="665271" cy="688086"/>
            </a:xfrm>
            <a:prstGeom prst="flowChartMagneticDisk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Set of MRs</a:t>
              </a:r>
            </a:p>
          </p:txBody>
        </p:sp>
        <p:pic>
          <p:nvPicPr>
            <p:cNvPr id="30" name="Picture 2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0415F50-7E85-D3B5-2C4B-252ADC493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1173" y="3553241"/>
              <a:ext cx="533400" cy="533400"/>
            </a:xfrm>
            <a:prstGeom prst="rect">
              <a:avLst/>
            </a:prstGeom>
          </p:spPr>
        </p:pic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2632EF0-1C01-B563-17AA-D42DB1FAC898}"/>
                </a:ext>
              </a:extLst>
            </p:cNvPr>
            <p:cNvCxnSpPr>
              <a:cxnSpLocks/>
              <a:stCxn id="27" idx="4"/>
              <a:endCxn id="30" idx="1"/>
            </p:cNvCxnSpPr>
            <p:nvPr/>
          </p:nvCxnSpPr>
          <p:spPr>
            <a:xfrm>
              <a:off x="1103347" y="3804167"/>
              <a:ext cx="1737826" cy="15774"/>
            </a:xfrm>
            <a:prstGeom prst="straightConnector1">
              <a:avLst/>
            </a:prstGeom>
            <a:ln w="28575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FD28C931-ED67-8591-BE8C-5215A3880E02}"/>
                </a:ext>
              </a:extLst>
            </p:cNvPr>
            <p:cNvCxnSpPr>
              <a:cxnSpLocks/>
              <a:stCxn id="30" idx="2"/>
              <a:endCxn id="8" idx="0"/>
            </p:cNvCxnSpPr>
            <p:nvPr/>
          </p:nvCxnSpPr>
          <p:spPr>
            <a:xfrm rot="16200000" flipH="1">
              <a:off x="2845848" y="4348665"/>
              <a:ext cx="524051" cy="1"/>
            </a:xfrm>
            <a:prstGeom prst="bentConnector3">
              <a:avLst>
                <a:gd name="adj1" fmla="val 50000"/>
              </a:avLst>
            </a:prstGeom>
            <a:ln w="28575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6203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18192</TotalTime>
  <Words>599</Words>
  <Application>Microsoft Macintosh PowerPoint</Application>
  <PresentationFormat>Widescreen</PresentationFormat>
  <Paragraphs>180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Helvetica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Alejandra Duque Torres</dc:creator>
  <cp:lastModifiedBy>Alejandra Duque Torres</cp:lastModifiedBy>
  <cp:revision>11</cp:revision>
  <dcterms:created xsi:type="dcterms:W3CDTF">2022-11-28T21:40:06Z</dcterms:created>
  <dcterms:modified xsi:type="dcterms:W3CDTF">2023-03-11T18:40:12Z</dcterms:modified>
</cp:coreProperties>
</file>