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1"/>
    <p:restoredTop sz="94878"/>
  </p:normalViewPr>
  <p:slideViewPr>
    <p:cSldViewPr snapToGrid="0">
      <p:cViewPr varScale="1">
        <p:scale>
          <a:sx n="107" d="100"/>
          <a:sy n="107" d="100"/>
        </p:scale>
        <p:origin x="-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C2C2-2F87-0B45-B19D-30C8D71FD05B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62E1-7564-A546-BE5B-038D1A11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162E1-7564-A546-BE5B-038D1A118F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BAC-F240-3244-7EFA-3662E37F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ADB83-3356-CBF9-81D7-8CC62DC9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8C7D-9330-6291-A91B-E927E9EC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CCDE-88EE-A0CF-AF63-D77AB2A3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D7BD-E910-CD1F-F405-B91CBC6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87F9-DAA7-8227-4109-8F02D74C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5DE-DB75-6E99-0EC4-A6EDE2C9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0CD1-79C2-8AF2-6AE3-8FDF0587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2F3D-75A2-6592-74E0-5D9184B4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F9AC-B85D-0D7B-6DD8-EDC54DE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997AE-A2C6-D25A-ADF2-D842ECEE4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562D-5B48-B09D-B0F2-FF8F51E2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A2D4-7722-6FB8-D0E6-A601DFD5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BBB6-65FF-464E-43CB-ABC09DC8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9167-203C-92B0-FC77-AA93A217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B96-88AA-4D30-DAF8-04D221B7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7EFE-5F69-ABF3-F45A-89E54371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29EF-0316-3E6E-AFF9-94573F4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B6B1-1021-9FD2-B220-2591149D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9D90-911E-5C70-E76E-6DE790C6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4CA2-C5A3-6531-70CB-AE04DC3D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E919-CF72-0391-0272-1BDBA762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BFAA-F543-BC46-CE6F-8A231B49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DD81-B47C-C6DD-198B-94B62EB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7BEF-B126-C580-2231-828784F8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BE4-8FDB-78FF-28E9-6B426930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C591-8412-FB7A-7D8B-C779ECD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EF7A-9C44-F561-2969-4558782D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AACE-9C68-8D91-2D9E-90A71DE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8E85-098C-91F5-3B7B-DA3B9D43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5EBD-A6F0-E2CF-CA7C-7A0CA8D0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C3DC-BBCB-3A8A-6DBC-9CC61835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784F-BF06-D02B-288D-45D4986E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64-71FC-B8CB-1C61-1234D697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9A4F-22F9-41FA-45F6-7E5948E2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47D6C-8289-2E4D-F681-D2C3DD1B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F74E6-918A-49E0-DD39-5C75A90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1742D-BD85-0C80-B5F3-089DA9B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D6201-CB8D-925F-8188-28087C4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B110-7BCD-0DE1-AFE9-7F68301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2C73-11D3-5688-CB68-579CCFB8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749E2-C04A-CC25-CCFD-D6D5825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B304A-2A8B-59F3-974C-C8DFE0F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8840B-8791-A602-B98A-B87EC063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1644B-D4A2-13D3-7309-94835E61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C3EC9-7FF1-DCFC-A4CB-D758421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08BD-A032-C4E1-0978-5598133D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DF73-33D1-61B6-35D1-801DF2B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94E5-3D09-B61D-1006-7E3F62DE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4719-244D-20BC-848F-695CBEE0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E874-AED5-4540-22B4-11E175B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D7E8-93E4-EB0C-7BEC-47ED9B67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3A9B-8ACE-9DC7-BAF3-17714C1D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6DE9E-85BF-1325-2DC6-35CAE974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C64B8-C3EE-9172-035A-36E595E61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9D0A2-DFC7-CA06-2A73-D833BC98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7F81-7346-06F9-A846-BCD44AE1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DF61-6175-A9B8-FA68-8B6EF251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0951B-8F3F-7523-5311-FCA9181F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7EB6-1939-5D68-E3D6-887D6ACB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71EA-98D3-78F1-3121-68CDB89DC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9F30-FA0C-7144-9CDC-BE249F9500E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6123-0E9D-6158-F97B-B3926EF0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69B7-188D-9649-2026-C295146A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2D79398-9D8A-D7EC-0BB6-4BA90A9597DF}"/>
              </a:ext>
            </a:extLst>
          </p:cNvPr>
          <p:cNvGrpSpPr/>
          <p:nvPr/>
        </p:nvGrpSpPr>
        <p:grpSpPr>
          <a:xfrm>
            <a:off x="514225" y="1815047"/>
            <a:ext cx="7858099" cy="4128554"/>
            <a:chOff x="66701" y="530532"/>
            <a:chExt cx="7858099" cy="41285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F43405-F556-2A1E-C06B-45986DC3744F}"/>
                </a:ext>
              </a:extLst>
            </p:cNvPr>
            <p:cNvSpPr/>
            <p:nvPr/>
          </p:nvSpPr>
          <p:spPr>
            <a:xfrm>
              <a:off x="66701" y="530532"/>
              <a:ext cx="7858099" cy="4128554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874762-C063-0705-71A1-66FED10A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143" y="1213127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0957B9-DF6F-8C9F-F155-12AD98619135}"/>
                </a:ext>
              </a:extLst>
            </p:cNvPr>
            <p:cNvSpPr/>
            <p:nvPr/>
          </p:nvSpPr>
          <p:spPr>
            <a:xfrm>
              <a:off x="404131" y="1168475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AB5021-D078-50CE-B15D-B8112FEF370E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1981180" y="1705316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Magnetic Disk 2">
              <a:extLst>
                <a:ext uri="{FF2B5EF4-FFF2-40B4-BE49-F238E27FC236}">
                  <a16:creationId xmlns:a16="http://schemas.microsoft.com/office/drawing/2014/main" id="{AE748B36-1F78-B633-7539-0755069F4607}"/>
                </a:ext>
              </a:extLst>
            </p:cNvPr>
            <p:cNvSpPr/>
            <p:nvPr/>
          </p:nvSpPr>
          <p:spPr>
            <a:xfrm>
              <a:off x="1927388" y="3570840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CE24E96-C0CD-1ED2-4370-BBA5FF8B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092" y="1168475"/>
              <a:ext cx="984377" cy="9843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7FF05-9086-F3C4-A27A-AF72D7C8AA06}"/>
                </a:ext>
              </a:extLst>
            </p:cNvPr>
            <p:cNvSpPr txBox="1"/>
            <p:nvPr/>
          </p:nvSpPr>
          <p:spPr>
            <a:xfrm>
              <a:off x="1969433" y="1713051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9D4E0-E143-0451-65C1-1012027EDF34}"/>
                </a:ext>
              </a:extLst>
            </p:cNvPr>
            <p:cNvSpPr/>
            <p:nvPr/>
          </p:nvSpPr>
          <p:spPr>
            <a:xfrm>
              <a:off x="466003" y="2782755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transformations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55B63A0-65A1-F4B0-AEA9-1B3DFD25A191}"/>
                </a:ext>
              </a:extLst>
            </p:cNvPr>
            <p:cNvCxnSpPr>
              <a:cxnSpLocks/>
              <a:stCxn id="11" idx="2"/>
              <a:endCxn id="14" idx="2"/>
            </p:cNvCxnSpPr>
            <p:nvPr/>
          </p:nvCxnSpPr>
          <p:spPr>
            <a:xfrm rot="10800000">
              <a:off x="1345606" y="3392355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6B1D29-0905-A851-DE36-B20FD41B77E1}"/>
                </a:ext>
              </a:extLst>
            </p:cNvPr>
            <p:cNvSpPr/>
            <p:nvPr/>
          </p:nvSpPr>
          <p:spPr>
            <a:xfrm>
              <a:off x="3457720" y="2728963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4839D76-4167-A957-6063-EAC6E9C281C5}"/>
                </a:ext>
              </a:extLst>
            </p:cNvPr>
            <p:cNvCxnSpPr>
              <a:cxnSpLocks/>
              <a:stCxn id="11" idx="4"/>
              <a:endCxn id="21" idx="2"/>
            </p:cNvCxnSpPr>
            <p:nvPr/>
          </p:nvCxnSpPr>
          <p:spPr>
            <a:xfrm flipV="1">
              <a:off x="2744691" y="3338563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9A3C8A7-C4C1-78A2-B0D4-973F8A92E870}"/>
                </a:ext>
              </a:extLst>
            </p:cNvPr>
            <p:cNvCxnSpPr>
              <a:cxnSpLocks/>
              <a:stCxn id="21" idx="3"/>
              <a:endCxn id="12" idx="2"/>
            </p:cNvCxnSpPr>
            <p:nvPr/>
          </p:nvCxnSpPr>
          <p:spPr>
            <a:xfrm flipV="1">
              <a:off x="4559897" y="2152852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E2F44C-2287-0599-A734-4BC3432EF0D4}"/>
                </a:ext>
              </a:extLst>
            </p:cNvPr>
            <p:cNvSpPr/>
            <p:nvPr/>
          </p:nvSpPr>
          <p:spPr>
            <a:xfrm>
              <a:off x="5489278" y="739720"/>
              <a:ext cx="2223577" cy="268928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D4AF74-BD97-13F5-DF4A-783BD26E5505}"/>
                </a:ext>
              </a:extLst>
            </p:cNvPr>
            <p:cNvCxnSpPr>
              <a:cxnSpLocks/>
              <a:stCxn id="12" idx="3"/>
              <a:endCxn id="236" idx="1"/>
            </p:cNvCxnSpPr>
            <p:nvPr/>
          </p:nvCxnSpPr>
          <p:spPr>
            <a:xfrm>
              <a:off x="5208469" y="1660664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F10741-F317-5179-7729-5B7C8B12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9823" y="3689314"/>
              <a:ext cx="881954" cy="88195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DFE3E5-062C-78E9-DA47-2B304BB02D7C}"/>
                </a:ext>
              </a:extLst>
            </p:cNvPr>
            <p:cNvSpPr/>
            <p:nvPr/>
          </p:nvSpPr>
          <p:spPr>
            <a:xfrm>
              <a:off x="404133" y="2565404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1347DD2C-9B21-41C8-FFCF-693BBD860D9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209256" y="2197504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5126B-9C5A-B198-ECF5-E4002522961D}"/>
                </a:ext>
              </a:extLst>
            </p:cNvPr>
            <p:cNvSpPr txBox="1"/>
            <p:nvPr/>
          </p:nvSpPr>
          <p:spPr>
            <a:xfrm>
              <a:off x="2156171" y="2601974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01D28-0ABA-5417-6DCF-22C09A8DD4D8}"/>
                </a:ext>
              </a:extLst>
            </p:cNvPr>
            <p:cNvSpPr txBox="1"/>
            <p:nvPr/>
          </p:nvSpPr>
          <p:spPr>
            <a:xfrm>
              <a:off x="2971940" y="965526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9D98B4FE-9C81-F1EE-B4FD-84D2968B95A5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rot="16200000" flipH="1">
              <a:off x="998832" y="2435981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BA31FA2E-5CF4-E308-F073-C668F518D712}"/>
                </a:ext>
              </a:extLst>
            </p:cNvPr>
            <p:cNvCxnSpPr>
              <a:cxnSpLocks/>
              <a:stCxn id="5" idx="3"/>
              <a:endCxn id="21" idx="0"/>
            </p:cNvCxnSpPr>
            <p:nvPr/>
          </p:nvCxnSpPr>
          <p:spPr>
            <a:xfrm>
              <a:off x="3799520" y="1705316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>
              <a:extLst>
                <a:ext uri="{FF2B5EF4-FFF2-40B4-BE49-F238E27FC236}">
                  <a16:creationId xmlns:a16="http://schemas.microsoft.com/office/drawing/2014/main" id="{64244ADE-DE1C-F98C-D74F-42487BC505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24461" y="1978112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1819332F-09C4-922C-C7CB-8BAA49C9270B}"/>
                </a:ext>
              </a:extLst>
            </p:cNvPr>
            <p:cNvCxnSpPr>
              <a:cxnSpLocks/>
              <a:stCxn id="13" idx="0"/>
              <a:endCxn id="12" idx="0"/>
            </p:cNvCxnSpPr>
            <p:nvPr/>
          </p:nvCxnSpPr>
          <p:spPr>
            <a:xfrm rot="5400000" flipH="1" flipV="1">
              <a:off x="3280061" y="276831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11ECAF33-4B19-4444-7DAA-DD5AE9ABC6A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 flipH="1" flipV="1">
              <a:off x="3330408" y="1587767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7A9AA97-24CE-168E-14C3-69A516B975F4}"/>
                </a:ext>
              </a:extLst>
            </p:cNvPr>
            <p:cNvSpPr/>
            <p:nvPr/>
          </p:nvSpPr>
          <p:spPr>
            <a:xfrm>
              <a:off x="5388593" y="65783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CA03B04-E6D8-00D2-4834-13E99AE3EF22}"/>
                </a:ext>
              </a:extLst>
            </p:cNvPr>
            <p:cNvSpPr/>
            <p:nvPr/>
          </p:nvSpPr>
          <p:spPr>
            <a:xfrm>
              <a:off x="295637" y="1059239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BD46FD8-2C82-4C55-23BB-4CB5D5C1FA96}"/>
                </a:ext>
              </a:extLst>
            </p:cNvPr>
            <p:cNvSpPr/>
            <p:nvPr/>
          </p:nvSpPr>
          <p:spPr>
            <a:xfrm>
              <a:off x="284126" y="2425757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E3D21EF-4719-9B3D-93CD-D9D78A64559B}"/>
                </a:ext>
              </a:extLst>
            </p:cNvPr>
            <p:cNvSpPr/>
            <p:nvPr/>
          </p:nvSpPr>
          <p:spPr>
            <a:xfrm>
              <a:off x="5698974" y="1440763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4223A5-10F1-2C52-4A4F-16A964A662EF}"/>
                </a:ext>
              </a:extLst>
            </p:cNvPr>
            <p:cNvSpPr/>
            <p:nvPr/>
          </p:nvSpPr>
          <p:spPr>
            <a:xfrm>
              <a:off x="5700697" y="2122915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FF419A0-DF71-A65E-B9FD-A35F551F6836}"/>
                </a:ext>
              </a:extLst>
            </p:cNvPr>
            <p:cNvSpPr/>
            <p:nvPr/>
          </p:nvSpPr>
          <p:spPr>
            <a:xfrm>
              <a:off x="5698974" y="2812093"/>
              <a:ext cx="1833837" cy="443340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DC16B1E-C994-FF3B-9046-1F9843D3178F}"/>
                </a:ext>
              </a:extLst>
            </p:cNvPr>
            <p:cNvCxnSpPr>
              <a:stCxn id="236" idx="2"/>
              <a:endCxn id="237" idx="0"/>
            </p:cNvCxnSpPr>
            <p:nvPr/>
          </p:nvCxnSpPr>
          <p:spPr>
            <a:xfrm>
              <a:off x="6615893" y="1885372"/>
              <a:ext cx="1723" cy="2375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8B90B9E-C7A7-CDDD-F8F2-BD13AF6C8D78}"/>
                </a:ext>
              </a:extLst>
            </p:cNvPr>
            <p:cNvCxnSpPr>
              <a:cxnSpLocks/>
              <a:stCxn id="237" idx="2"/>
              <a:endCxn id="238" idx="0"/>
            </p:cNvCxnSpPr>
            <p:nvPr/>
          </p:nvCxnSpPr>
          <p:spPr>
            <a:xfrm flipH="1">
              <a:off x="6615893" y="2567524"/>
              <a:ext cx="1723" cy="2445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8592EFD-2DFE-C19B-A58D-16E2A89FBD76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 flipH="1">
              <a:off x="6600800" y="3429000"/>
              <a:ext cx="267" cy="26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A8E197A-D611-1F15-419C-ACDA2940728F}"/>
              </a:ext>
            </a:extLst>
          </p:cNvPr>
          <p:cNvSpPr/>
          <p:nvPr/>
        </p:nvSpPr>
        <p:spPr>
          <a:xfrm>
            <a:off x="232150" y="548263"/>
            <a:ext cx="24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0186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E149E5D-A743-ADA2-7EB8-1FE0D1484A97}"/>
              </a:ext>
            </a:extLst>
          </p:cNvPr>
          <p:cNvGrpSpPr/>
          <p:nvPr/>
        </p:nvGrpSpPr>
        <p:grpSpPr>
          <a:xfrm>
            <a:off x="615734" y="2176244"/>
            <a:ext cx="5857529" cy="2631838"/>
            <a:chOff x="238471" y="720962"/>
            <a:chExt cx="5857529" cy="263183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5CCAB04-AAEE-761B-9F9E-A1B9F2FBA665}"/>
                </a:ext>
              </a:extLst>
            </p:cNvPr>
            <p:cNvGrpSpPr/>
            <p:nvPr/>
          </p:nvGrpSpPr>
          <p:grpSpPr>
            <a:xfrm>
              <a:off x="238471" y="720962"/>
              <a:ext cx="5857529" cy="2631838"/>
              <a:chOff x="238471" y="720962"/>
              <a:chExt cx="5857529" cy="26318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F43405-F556-2A1E-C06B-45986DC3744F}"/>
                  </a:ext>
                </a:extLst>
              </p:cNvPr>
              <p:cNvSpPr/>
              <p:nvPr/>
            </p:nvSpPr>
            <p:spPr>
              <a:xfrm>
                <a:off x="238471" y="720962"/>
                <a:ext cx="5857529" cy="2631838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II</a:t>
                </a:r>
              </a:p>
            </p:txBody>
          </p:sp>
          <p:sp>
            <p:nvSpPr>
              <p:cNvPr id="11" name="Flowchart: Magnetic Disk 2">
                <a:extLst>
                  <a:ext uri="{FF2B5EF4-FFF2-40B4-BE49-F238E27FC236}">
                    <a16:creationId xmlns:a16="http://schemas.microsoft.com/office/drawing/2014/main" id="{AE748B36-1F78-B633-7539-0755069F4607}"/>
                  </a:ext>
                </a:extLst>
              </p:cNvPr>
              <p:cNvSpPr/>
              <p:nvPr/>
            </p:nvSpPr>
            <p:spPr>
              <a:xfrm>
                <a:off x="1052373" y="2287515"/>
                <a:ext cx="888169" cy="944458"/>
              </a:xfrm>
              <a:prstGeom prst="flowChartMagneticDisk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Set of MRs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8D4AF74-BD97-13F5-DF4A-783BD26E5505}"/>
                  </a:ext>
                </a:extLst>
              </p:cNvPr>
              <p:cNvCxnSpPr>
                <a:cxnSpLocks/>
                <a:stCxn id="19" idx="3"/>
                <a:endCxn id="49" idx="1"/>
              </p:cNvCxnSpPr>
              <p:nvPr/>
            </p:nvCxnSpPr>
            <p:spPr>
              <a:xfrm flipV="1">
                <a:off x="2315051" y="1749989"/>
                <a:ext cx="292003" cy="33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DFE3E5-062C-78E9-DA47-2B304BB02D7C}"/>
                  </a:ext>
                </a:extLst>
              </p:cNvPr>
              <p:cNvSpPr/>
              <p:nvPr/>
            </p:nvSpPr>
            <p:spPr>
              <a:xfrm>
                <a:off x="2607054" y="1245111"/>
                <a:ext cx="1353441" cy="100975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Suite Generation Module</a:t>
                </a:r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88592EFD-2DFE-C19B-A58D-16E2A89FBD76}"/>
                  </a:ext>
                </a:extLst>
              </p:cNvPr>
              <p:cNvCxnSpPr>
                <a:cxnSpLocks/>
                <a:stCxn id="49" idx="3"/>
                <a:endCxn id="238" idx="1"/>
              </p:cNvCxnSpPr>
              <p:nvPr/>
            </p:nvCxnSpPr>
            <p:spPr>
              <a:xfrm flipV="1">
                <a:off x="3960495" y="1748464"/>
                <a:ext cx="229678" cy="15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534B2A-7E90-EED7-AD22-8F29927FA266}"/>
                </a:ext>
              </a:extLst>
            </p:cNvPr>
            <p:cNvSpPr/>
            <p:nvPr/>
          </p:nvSpPr>
          <p:spPr>
            <a:xfrm>
              <a:off x="575922" y="1415825"/>
              <a:ext cx="1739129" cy="67508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from Phase I 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0EDA45-6C82-C873-D8E3-8E874C799B05}"/>
                </a:ext>
              </a:extLst>
            </p:cNvPr>
            <p:cNvGrpSpPr/>
            <p:nvPr/>
          </p:nvGrpSpPr>
          <p:grpSpPr>
            <a:xfrm>
              <a:off x="4190173" y="1058529"/>
              <a:ext cx="1656766" cy="1379870"/>
              <a:chOff x="4767122" y="1102073"/>
              <a:chExt cx="1656766" cy="137987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6FF419A0-DF71-A65E-B9FD-A35F551F6836}"/>
                  </a:ext>
                </a:extLst>
              </p:cNvPr>
              <p:cNvSpPr/>
              <p:nvPr/>
            </p:nvSpPr>
            <p:spPr>
              <a:xfrm>
                <a:off x="4767122" y="1102073"/>
                <a:ext cx="1656766" cy="1379870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Test Suite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3AA2683-9535-2DF9-8A6B-D75FE478D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59666" y="1485079"/>
                <a:ext cx="896101" cy="896101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A69F3A7-B44F-5F22-C37B-DA37E7DDBAFA}"/>
                </a:ext>
              </a:extLst>
            </p:cNvPr>
            <p:cNvCxnSpPr>
              <a:cxnSpLocks/>
              <a:stCxn id="11" idx="4"/>
              <a:endCxn id="49" idx="2"/>
            </p:cNvCxnSpPr>
            <p:nvPr/>
          </p:nvCxnSpPr>
          <p:spPr>
            <a:xfrm flipV="1">
              <a:off x="1940542" y="2254866"/>
              <a:ext cx="1343233" cy="50487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3D2F6CF-96D4-8E9B-827C-0159384CBC0F}"/>
              </a:ext>
            </a:extLst>
          </p:cNvPr>
          <p:cNvSpPr/>
          <p:nvPr/>
        </p:nvSpPr>
        <p:spPr>
          <a:xfrm>
            <a:off x="232150" y="548263"/>
            <a:ext cx="24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045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29749E6-E1F5-42E8-B32F-E7C612CBE239}"/>
              </a:ext>
            </a:extLst>
          </p:cNvPr>
          <p:cNvGrpSpPr/>
          <p:nvPr/>
        </p:nvGrpSpPr>
        <p:grpSpPr>
          <a:xfrm>
            <a:off x="572608" y="1216549"/>
            <a:ext cx="10368387" cy="4675367"/>
            <a:chOff x="572608" y="1216549"/>
            <a:chExt cx="10368387" cy="46753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D0F912-DE18-FF6D-4236-4AEF7B8408E8}"/>
                </a:ext>
              </a:extLst>
            </p:cNvPr>
            <p:cNvSpPr/>
            <p:nvPr/>
          </p:nvSpPr>
          <p:spPr>
            <a:xfrm>
              <a:off x="572608" y="1216549"/>
              <a:ext cx="10368387" cy="4675367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A2F9F-CA37-5480-10FB-26680CC7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7825" y="1933111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5C9CE8-7F00-D7B8-BECF-AD5ADE2729E9}"/>
                </a:ext>
              </a:extLst>
            </p:cNvPr>
            <p:cNvSpPr/>
            <p:nvPr/>
          </p:nvSpPr>
          <p:spPr>
            <a:xfrm>
              <a:off x="896813" y="1888459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6BA9C5C-DE5B-9821-0BA8-17BFCB2AB4B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2473862" y="2425300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Magnetic Disk 2">
              <a:extLst>
                <a:ext uri="{FF2B5EF4-FFF2-40B4-BE49-F238E27FC236}">
                  <a16:creationId xmlns:a16="http://schemas.microsoft.com/office/drawing/2014/main" id="{FB329692-6CC6-CD51-2EE8-01BE37B3648F}"/>
                </a:ext>
              </a:extLst>
            </p:cNvPr>
            <p:cNvSpPr/>
            <p:nvPr/>
          </p:nvSpPr>
          <p:spPr>
            <a:xfrm>
              <a:off x="2420070" y="4290824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2D8E8A-245D-F943-2C72-06E13C7A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774" y="1888459"/>
              <a:ext cx="984377" cy="9843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5B0AB-57F7-7DF2-DE2C-E4F93355AD6E}"/>
                </a:ext>
              </a:extLst>
            </p:cNvPr>
            <p:cNvSpPr txBox="1"/>
            <p:nvPr/>
          </p:nvSpPr>
          <p:spPr>
            <a:xfrm>
              <a:off x="2462115" y="2433035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7CA9CA-E93F-1398-C70F-C34DDCE7C4E7}"/>
                </a:ext>
              </a:extLst>
            </p:cNvPr>
            <p:cNvSpPr/>
            <p:nvPr/>
          </p:nvSpPr>
          <p:spPr>
            <a:xfrm>
              <a:off x="958685" y="3502739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transformations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DACC601-1ED1-E78A-3F60-E4401918108F}"/>
                </a:ext>
              </a:extLst>
            </p:cNvPr>
            <p:cNvCxnSpPr>
              <a:cxnSpLocks/>
              <a:stCxn id="9" idx="2"/>
              <a:endCxn id="12" idx="2"/>
            </p:cNvCxnSpPr>
            <p:nvPr/>
          </p:nvCxnSpPr>
          <p:spPr>
            <a:xfrm rot="10800000">
              <a:off x="1838288" y="4112339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798AFF-4AEF-6CEC-ECEF-FBA0BDFD0B3B}"/>
                </a:ext>
              </a:extLst>
            </p:cNvPr>
            <p:cNvSpPr/>
            <p:nvPr/>
          </p:nvSpPr>
          <p:spPr>
            <a:xfrm>
              <a:off x="3950402" y="3448947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35D22A-32BF-17B5-459F-0CD02E94D868}"/>
                </a:ext>
              </a:extLst>
            </p:cNvPr>
            <p:cNvCxnSpPr>
              <a:cxnSpLocks/>
              <a:stCxn id="9" idx="4"/>
              <a:endCxn id="14" idx="2"/>
            </p:cNvCxnSpPr>
            <p:nvPr/>
          </p:nvCxnSpPr>
          <p:spPr>
            <a:xfrm flipV="1">
              <a:off x="3237373" y="4058547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86D7B16C-17EB-6A3E-CA17-89C8ED397E35}"/>
                </a:ext>
              </a:extLst>
            </p:cNvPr>
            <p:cNvCxnSpPr>
              <a:cxnSpLocks/>
              <a:stCxn id="14" idx="3"/>
              <a:endCxn id="10" idx="2"/>
            </p:cNvCxnSpPr>
            <p:nvPr/>
          </p:nvCxnSpPr>
          <p:spPr>
            <a:xfrm flipV="1">
              <a:off x="5052579" y="2872836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034825-2826-341C-BBEE-25A0B834EA22}"/>
                </a:ext>
              </a:extLst>
            </p:cNvPr>
            <p:cNvSpPr/>
            <p:nvPr/>
          </p:nvSpPr>
          <p:spPr>
            <a:xfrm>
              <a:off x="5981960" y="1459703"/>
              <a:ext cx="4746092" cy="4020482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82532F-F8E4-9226-D87C-B3EB141C5CB6}"/>
                </a:ext>
              </a:extLst>
            </p:cNvPr>
            <p:cNvCxnSpPr>
              <a:cxnSpLocks/>
              <a:stCxn id="10" idx="3"/>
              <a:endCxn id="32" idx="1"/>
            </p:cNvCxnSpPr>
            <p:nvPr/>
          </p:nvCxnSpPr>
          <p:spPr>
            <a:xfrm>
              <a:off x="5701151" y="2380648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88EA28-1E33-86E8-9BA9-FA1C7C0987CA}"/>
                </a:ext>
              </a:extLst>
            </p:cNvPr>
            <p:cNvSpPr/>
            <p:nvPr/>
          </p:nvSpPr>
          <p:spPr>
            <a:xfrm>
              <a:off x="896815" y="3285388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563FD7A-A2EE-0433-0999-EBAA51C5C7A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701938" y="2917488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F4BA5-96EB-2CB5-C7FA-E7A48B21BBEB}"/>
                </a:ext>
              </a:extLst>
            </p:cNvPr>
            <p:cNvSpPr txBox="1"/>
            <p:nvPr/>
          </p:nvSpPr>
          <p:spPr>
            <a:xfrm>
              <a:off x="2648853" y="3321958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B3CAFD-D894-6F4D-B2E4-49A443C467B9}"/>
                </a:ext>
              </a:extLst>
            </p:cNvPr>
            <p:cNvSpPr txBox="1"/>
            <p:nvPr/>
          </p:nvSpPr>
          <p:spPr>
            <a:xfrm>
              <a:off x="3464622" y="1685510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AB29966F-1FDC-FD28-C433-F3946046F051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rot="16200000" flipH="1">
              <a:off x="1491514" y="3155965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388E6E4F-069D-24CE-955E-AEE30897060D}"/>
                </a:ext>
              </a:extLst>
            </p:cNvPr>
            <p:cNvCxnSpPr>
              <a:cxnSpLocks/>
              <a:stCxn id="6" idx="3"/>
              <a:endCxn id="14" idx="0"/>
            </p:cNvCxnSpPr>
            <p:nvPr/>
          </p:nvCxnSpPr>
          <p:spPr>
            <a:xfrm>
              <a:off x="4292202" y="2425300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B4513B1-0E26-6419-09AD-88D4575E78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17143" y="2698096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6920E066-9450-51A5-D05F-A6DCA3DE7AE6}"/>
                </a:ext>
              </a:extLst>
            </p:cNvPr>
            <p:cNvCxnSpPr>
              <a:cxnSpLocks/>
              <a:stCxn id="11" idx="0"/>
              <a:endCxn id="10" idx="0"/>
            </p:cNvCxnSpPr>
            <p:nvPr/>
          </p:nvCxnSpPr>
          <p:spPr>
            <a:xfrm rot="5400000" flipH="1" flipV="1">
              <a:off x="3772743" y="996815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3AEE3BF3-A260-3379-2D5D-E24E72F40E8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 flipV="1">
              <a:off x="3823090" y="2307751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B35001-91D2-C1A3-8ADD-D8A805D0352C}"/>
                </a:ext>
              </a:extLst>
            </p:cNvPr>
            <p:cNvSpPr/>
            <p:nvPr/>
          </p:nvSpPr>
          <p:spPr>
            <a:xfrm>
              <a:off x="5881275" y="1377815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80B54C-3C55-481D-8F55-56FD1806632A}"/>
                </a:ext>
              </a:extLst>
            </p:cNvPr>
            <p:cNvSpPr/>
            <p:nvPr/>
          </p:nvSpPr>
          <p:spPr>
            <a:xfrm>
              <a:off x="788319" y="1779223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B2B99C-9D95-3F82-6BEF-EF1DA43CE646}"/>
                </a:ext>
              </a:extLst>
            </p:cNvPr>
            <p:cNvSpPr/>
            <p:nvPr/>
          </p:nvSpPr>
          <p:spPr>
            <a:xfrm>
              <a:off x="776808" y="314574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17068E-67FD-AD2D-EA35-2FD8DC2ED8B0}"/>
                </a:ext>
              </a:extLst>
            </p:cNvPr>
            <p:cNvSpPr/>
            <p:nvPr/>
          </p:nvSpPr>
          <p:spPr>
            <a:xfrm>
              <a:off x="6191656" y="2160747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A20F98-BFB3-DC06-8A70-7DEE61A30E97}"/>
                </a:ext>
              </a:extLst>
            </p:cNvPr>
            <p:cNvSpPr/>
            <p:nvPr/>
          </p:nvSpPr>
          <p:spPr>
            <a:xfrm>
              <a:off x="6190173" y="3309727"/>
              <a:ext cx="1833837" cy="88569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 (predefined data type relations)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8E175F-4350-567C-3C9A-E0B4F8424F6B}"/>
                </a:ext>
              </a:extLst>
            </p:cNvPr>
            <p:cNvCxnSpPr>
              <a:cxnSpLocks/>
            </p:cNvCxnSpPr>
            <p:nvPr/>
          </p:nvCxnSpPr>
          <p:spPr>
            <a:xfrm>
              <a:off x="6623029" y="4195423"/>
              <a:ext cx="0" cy="410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3803915-27FC-A372-EB0A-9D22BFE2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98" y="2850581"/>
            <a:ext cx="763717" cy="763717"/>
          </a:xfrm>
          <a:prstGeom prst="rect">
            <a:avLst/>
          </a:prstGeom>
        </p:spPr>
      </p:pic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07FEB61-F275-7CA8-12A5-1A41AE114BD1}"/>
              </a:ext>
            </a:extLst>
          </p:cNvPr>
          <p:cNvCxnSpPr>
            <a:cxnSpLocks/>
            <a:stCxn id="32" idx="3"/>
            <a:endCxn id="57" idx="0"/>
          </p:cNvCxnSpPr>
          <p:nvPr/>
        </p:nvCxnSpPr>
        <p:spPr>
          <a:xfrm>
            <a:off x="8025493" y="2383052"/>
            <a:ext cx="1256564" cy="46752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8D43416-6D80-5936-F8A9-553427174AE9}"/>
              </a:ext>
            </a:extLst>
          </p:cNvPr>
          <p:cNvSpPr/>
          <p:nvPr/>
        </p:nvSpPr>
        <p:spPr>
          <a:xfrm>
            <a:off x="7692684" y="5495901"/>
            <a:ext cx="314692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Repeat Phase I a</a:t>
            </a:r>
            <a:r>
              <a:rPr lang="en-GB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long case a) is present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0AF655-BF90-A659-205B-ED27A62A61DF}"/>
              </a:ext>
            </a:extLst>
          </p:cNvPr>
          <p:cNvSpPr/>
          <p:nvPr/>
        </p:nvSpPr>
        <p:spPr>
          <a:xfrm>
            <a:off x="8098694" y="1933062"/>
            <a:ext cx="14687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Inspection of some sample values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18B44FA-FD3C-83A8-EB76-2F1D222E893B}"/>
              </a:ext>
            </a:extLst>
          </p:cNvPr>
          <p:cNvSpPr/>
          <p:nvPr/>
        </p:nvSpPr>
        <p:spPr>
          <a:xfrm>
            <a:off x="8424313" y="3563869"/>
            <a:ext cx="24152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Tester feedback: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ualifying MR’s verdict: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Incorrect (Faulty SUT) 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Correct 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b.1) MR not violated (positive test)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b.2) MR violated (negative test)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4AD3EB64-93CF-3626-8C1E-D1F54694CB23}"/>
              </a:ext>
            </a:extLst>
          </p:cNvPr>
          <p:cNvCxnSpPr>
            <a:cxnSpLocks/>
            <a:stCxn id="57" idx="3"/>
            <a:endCxn id="5" idx="0"/>
          </p:cNvCxnSpPr>
          <p:nvPr/>
        </p:nvCxnSpPr>
        <p:spPr>
          <a:xfrm flipH="1" flipV="1">
            <a:off x="5756802" y="1216549"/>
            <a:ext cx="3907113" cy="2015891"/>
          </a:xfrm>
          <a:prstGeom prst="bentConnector4">
            <a:avLst>
              <a:gd name="adj1" fmla="val -38537"/>
              <a:gd name="adj2" fmla="val 1113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2CB6B04-9A49-08C7-ED78-C300C29886E5}"/>
              </a:ext>
            </a:extLst>
          </p:cNvPr>
          <p:cNvSpPr/>
          <p:nvPr/>
        </p:nvSpPr>
        <p:spPr>
          <a:xfrm>
            <a:off x="10073065" y="2974859"/>
            <a:ext cx="31099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FF6F58A-9027-CA47-1A5F-921F868412B0}"/>
              </a:ext>
            </a:extLst>
          </p:cNvPr>
          <p:cNvSpPr/>
          <p:nvPr/>
        </p:nvSpPr>
        <p:spPr>
          <a:xfrm>
            <a:off x="7494257" y="2767748"/>
            <a:ext cx="129756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&lt;100% cases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026AFCA-60ED-64BE-27DF-26F058EA9549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7107092" y="3024363"/>
            <a:ext cx="1803774" cy="28536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09ACC3B-1605-2372-64CC-3E6F1F63171A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 flipV="1">
            <a:off x="6912184" y="3232439"/>
            <a:ext cx="1988014" cy="1662599"/>
          </a:xfrm>
          <a:prstGeom prst="bentConnector3">
            <a:avLst>
              <a:gd name="adj1" fmla="val 3160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E28E356-726F-6F9A-1639-BBC78883C7A3}"/>
              </a:ext>
            </a:extLst>
          </p:cNvPr>
          <p:cNvSpPr/>
          <p:nvPr/>
        </p:nvSpPr>
        <p:spPr>
          <a:xfrm>
            <a:off x="7092206" y="4641738"/>
            <a:ext cx="110027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100% cases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8F0D6CB-AF40-47C1-E7E5-B42A8ADFC304}"/>
              </a:ext>
            </a:extLst>
          </p:cNvPr>
          <p:cNvSpPr/>
          <p:nvPr/>
        </p:nvSpPr>
        <p:spPr>
          <a:xfrm>
            <a:off x="6586416" y="4215132"/>
            <a:ext cx="13944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B4F401A-DFB5-762F-03F9-3331DA7B134F}"/>
              </a:ext>
            </a:extLst>
          </p:cNvPr>
          <p:cNvSpPr/>
          <p:nvPr/>
        </p:nvSpPr>
        <p:spPr>
          <a:xfrm>
            <a:off x="5967114" y="4699928"/>
            <a:ext cx="13944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1E39412A-0603-BF2D-BCBB-8E5C23BB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55" y="4599671"/>
            <a:ext cx="798625" cy="7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7CC2D2C2-26C1-6B37-F40E-641849C05F3D}"/>
              </a:ext>
            </a:extLst>
          </p:cNvPr>
          <p:cNvGrpSpPr/>
          <p:nvPr/>
        </p:nvGrpSpPr>
        <p:grpSpPr>
          <a:xfrm>
            <a:off x="0" y="536979"/>
            <a:ext cx="15684167" cy="4672800"/>
            <a:chOff x="147072" y="481895"/>
            <a:chExt cx="15684167" cy="46753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1C413D5-A839-87FE-E285-FD9AF488B751}"/>
                </a:ext>
              </a:extLst>
            </p:cNvPr>
            <p:cNvGrpSpPr/>
            <p:nvPr/>
          </p:nvGrpSpPr>
          <p:grpSpPr>
            <a:xfrm>
              <a:off x="147072" y="481895"/>
              <a:ext cx="10368387" cy="4675367"/>
              <a:chOff x="572608" y="1216549"/>
              <a:chExt cx="10368387" cy="4675367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229749E6-E1F5-42E8-B32F-E7C612CBE239}"/>
                  </a:ext>
                </a:extLst>
              </p:cNvPr>
              <p:cNvGrpSpPr/>
              <p:nvPr/>
            </p:nvGrpSpPr>
            <p:grpSpPr>
              <a:xfrm>
                <a:off x="572608" y="1216549"/>
                <a:ext cx="10368387" cy="4675367"/>
                <a:chOff x="572608" y="1216549"/>
                <a:chExt cx="10368387" cy="4675367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AD0F912-DE18-FF6D-4236-4AEF7B8408E8}"/>
                    </a:ext>
                  </a:extLst>
                </p:cNvPr>
                <p:cNvSpPr/>
                <p:nvPr/>
              </p:nvSpPr>
              <p:spPr>
                <a:xfrm>
                  <a:off x="572608" y="1216549"/>
                  <a:ext cx="10368387" cy="467536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Phase I</a:t>
                  </a:r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7BA2F9F-CA37-5480-10FB-26680CC72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07825" y="1933111"/>
                  <a:ext cx="984377" cy="984377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95C9CE8-7F00-D7B8-BECF-AD5ADE2729E9}"/>
                    </a:ext>
                  </a:extLst>
                </p:cNvPr>
                <p:cNvSpPr/>
                <p:nvPr/>
              </p:nvSpPr>
              <p:spPr>
                <a:xfrm>
                  <a:off x="896813" y="1888459"/>
                  <a:ext cx="1577049" cy="107368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 Generation Module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E6BA9C5C-DE5B-9821-0BA8-17BFCB2AB4BF}"/>
                    </a:ext>
                  </a:extLst>
                </p:cNvPr>
                <p:cNvCxnSpPr>
                  <a:cxnSpLocks/>
                  <a:stCxn id="7" idx="3"/>
                  <a:endCxn id="6" idx="1"/>
                </p:cNvCxnSpPr>
                <p:nvPr/>
              </p:nvCxnSpPr>
              <p:spPr>
                <a:xfrm flipV="1">
                  <a:off x="2473862" y="2425300"/>
                  <a:ext cx="833963" cy="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lowchart: Magnetic Disk 2">
                  <a:extLst>
                    <a:ext uri="{FF2B5EF4-FFF2-40B4-BE49-F238E27FC236}">
                      <a16:creationId xmlns:a16="http://schemas.microsoft.com/office/drawing/2014/main" id="{FB329692-6CC6-CD51-2EE8-01BE37B3648F}"/>
                    </a:ext>
                  </a:extLst>
                </p:cNvPr>
                <p:cNvSpPr/>
                <p:nvPr/>
              </p:nvSpPr>
              <p:spPr>
                <a:xfrm>
                  <a:off x="2420070" y="4290824"/>
                  <a:ext cx="817303" cy="753606"/>
                </a:xfrm>
                <a:prstGeom prst="flowChartMagneticDisk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Set of MRs</a:t>
                  </a: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92D8E8A-245D-F943-2C72-06E13C7AE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774" y="1888459"/>
                  <a:ext cx="984377" cy="984377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65B0AB-57F7-7DF2-DE2C-E4F93355AD6E}"/>
                    </a:ext>
                  </a:extLst>
                </p:cNvPr>
                <p:cNvSpPr txBox="1"/>
                <p:nvPr/>
              </p:nvSpPr>
              <p:spPr>
                <a:xfrm>
                  <a:off x="2462115" y="2433035"/>
                  <a:ext cx="837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</a:t>
                  </a:r>
                  <a:endParaRPr lang="en-CO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37CA9CA-E93F-1398-C70F-C34DDCE7C4E7}"/>
                    </a:ext>
                  </a:extLst>
                </p:cNvPr>
                <p:cNvSpPr/>
                <p:nvPr/>
              </p:nvSpPr>
              <p:spPr>
                <a:xfrm>
                  <a:off x="958685" y="3502739"/>
                  <a:ext cx="1759203" cy="609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 transformations</a:t>
                  </a:r>
                </a:p>
              </p:txBody>
            </p:sp>
            <p:cxnSp>
              <p:nvCxnSpPr>
                <p:cNvPr id="13" name="Elbow Connector 12">
                  <a:extLst>
                    <a:ext uri="{FF2B5EF4-FFF2-40B4-BE49-F238E27FC236}">
                      <a16:creationId xmlns:a16="http://schemas.microsoft.com/office/drawing/2014/main" id="{9DACC601-1ED1-E78A-3F60-E4401918108F}"/>
                    </a:ext>
                  </a:extLst>
                </p:cNvPr>
                <p:cNvCxnSpPr>
                  <a:cxnSpLocks/>
                  <a:stCxn id="9" idx="2"/>
                  <a:endCxn id="12" idx="2"/>
                </p:cNvCxnSpPr>
                <p:nvPr/>
              </p:nvCxnSpPr>
              <p:spPr>
                <a:xfrm rot="10800000">
                  <a:off x="1838288" y="4112339"/>
                  <a:ext cx="581783" cy="555288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798AFF-4AEF-6CEC-ECEF-FBA0BDFD0B3B}"/>
                    </a:ext>
                  </a:extLst>
                </p:cNvPr>
                <p:cNvSpPr/>
                <p:nvPr/>
              </p:nvSpPr>
              <p:spPr>
                <a:xfrm>
                  <a:off x="3950402" y="3448947"/>
                  <a:ext cx="1102177" cy="609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MR Checker</a:t>
                  </a:r>
                  <a:endParaRPr lang="en-CO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Elbow Connector 14">
                  <a:extLst>
                    <a:ext uri="{FF2B5EF4-FFF2-40B4-BE49-F238E27FC236}">
                      <a16:creationId xmlns:a16="http://schemas.microsoft.com/office/drawing/2014/main" id="{3B35D22A-32BF-17B5-459F-0CD02E94D868}"/>
                    </a:ext>
                  </a:extLst>
                </p:cNvPr>
                <p:cNvCxnSpPr>
                  <a:cxnSpLocks/>
                  <a:stCxn id="9" idx="4"/>
                  <a:endCxn id="14" idx="2"/>
                </p:cNvCxnSpPr>
                <p:nvPr/>
              </p:nvCxnSpPr>
              <p:spPr>
                <a:xfrm flipV="1">
                  <a:off x="3237373" y="4058547"/>
                  <a:ext cx="1264118" cy="609080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lbow Connector 15">
                  <a:extLst>
                    <a:ext uri="{FF2B5EF4-FFF2-40B4-BE49-F238E27FC236}">
                      <a16:creationId xmlns:a16="http://schemas.microsoft.com/office/drawing/2014/main" id="{86D7B16C-17EB-6A3E-CA17-89C8ED397E35}"/>
                    </a:ext>
                  </a:extLst>
                </p:cNvPr>
                <p:cNvCxnSpPr>
                  <a:cxnSpLocks/>
                  <a:stCxn id="14" idx="3"/>
                  <a:endCxn id="10" idx="2"/>
                </p:cNvCxnSpPr>
                <p:nvPr/>
              </p:nvCxnSpPr>
              <p:spPr>
                <a:xfrm flipV="1">
                  <a:off x="5052579" y="2872836"/>
                  <a:ext cx="156384" cy="880911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6034825-2826-341C-BBEE-25A0B834EA22}"/>
                    </a:ext>
                  </a:extLst>
                </p:cNvPr>
                <p:cNvSpPr/>
                <p:nvPr/>
              </p:nvSpPr>
              <p:spPr>
                <a:xfrm>
                  <a:off x="5981960" y="1459703"/>
                  <a:ext cx="4746092" cy="402048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Analyser Module</a:t>
                  </a: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CO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7582532F-F8E4-9226-D87C-B3EB141C5CB6}"/>
                    </a:ext>
                  </a:extLst>
                </p:cNvPr>
                <p:cNvCxnSpPr>
                  <a:cxnSpLocks/>
                  <a:stCxn id="10" idx="3"/>
                  <a:endCxn id="32" idx="1"/>
                </p:cNvCxnSpPr>
                <p:nvPr/>
              </p:nvCxnSpPr>
              <p:spPr>
                <a:xfrm>
                  <a:off x="5701151" y="2380648"/>
                  <a:ext cx="490505" cy="240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88EA28-1E33-86E8-9BA9-FA1C7C0987CA}"/>
                    </a:ext>
                  </a:extLst>
                </p:cNvPr>
                <p:cNvSpPr/>
                <p:nvPr/>
              </p:nvSpPr>
              <p:spPr>
                <a:xfrm>
                  <a:off x="896815" y="3285388"/>
                  <a:ext cx="4746092" cy="1862875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MT Module</a:t>
                  </a:r>
                </a:p>
              </p:txBody>
            </p:sp>
            <p:cxnSp>
              <p:nvCxnSpPr>
                <p:cNvPr id="21" name="Elbow Connector 20">
                  <a:extLst>
                    <a:ext uri="{FF2B5EF4-FFF2-40B4-BE49-F238E27FC236}">
                      <a16:creationId xmlns:a16="http://schemas.microsoft.com/office/drawing/2014/main" id="{D563FD7A-A2EE-0433-0999-EBAA51C5C7A3}"/>
                    </a:ext>
                  </a:extLst>
                </p:cNvPr>
                <p:cNvCxnSpPr>
                  <a:cxnSpLocks/>
                  <a:endCxn id="6" idx="2"/>
                </p:cNvCxnSpPr>
                <p:nvPr/>
              </p:nvCxnSpPr>
              <p:spPr>
                <a:xfrm flipV="1">
                  <a:off x="2701938" y="2917488"/>
                  <a:ext cx="1098076" cy="910223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FCF4BA5-96EB-2CB5-C7FA-E7A48B21BBEB}"/>
                    </a:ext>
                  </a:extLst>
                </p:cNvPr>
                <p:cNvSpPr txBox="1"/>
                <p:nvPr/>
              </p:nvSpPr>
              <p:spPr>
                <a:xfrm>
                  <a:off x="2648853" y="3321958"/>
                  <a:ext cx="1202837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 (transformed)</a:t>
                  </a:r>
                  <a:endParaRPr lang="en-CO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4B3CAFD-D894-6F4D-B2E4-49A443C467B9}"/>
                    </a:ext>
                  </a:extLst>
                </p:cNvPr>
                <p:cNvSpPr txBox="1"/>
                <p:nvPr/>
              </p:nvSpPr>
              <p:spPr>
                <a:xfrm>
                  <a:off x="3464622" y="1685510"/>
                  <a:ext cx="668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SUT</a:t>
                  </a:r>
                  <a:endParaRPr lang="en-CO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" name="Elbow Connector 23">
                  <a:extLst>
                    <a:ext uri="{FF2B5EF4-FFF2-40B4-BE49-F238E27FC236}">
                      <a16:creationId xmlns:a16="http://schemas.microsoft.com/office/drawing/2014/main" id="{AB29966F-1FDC-FD28-C433-F3946046F051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 rot="16200000" flipH="1">
                  <a:off x="1491514" y="3155965"/>
                  <a:ext cx="540597" cy="152949"/>
                </a:xfrm>
                <a:prstGeom prst="bentConnector3">
                  <a:avLst>
                    <a:gd name="adj1" fmla="val 32328"/>
                  </a:avLst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lbow Connector 24">
                  <a:extLst>
                    <a:ext uri="{FF2B5EF4-FFF2-40B4-BE49-F238E27FC236}">
                      <a16:creationId xmlns:a16="http://schemas.microsoft.com/office/drawing/2014/main" id="{388E6E4F-069D-24CE-955E-AEE30897060D}"/>
                    </a:ext>
                  </a:extLst>
                </p:cNvPr>
                <p:cNvCxnSpPr>
                  <a:cxnSpLocks/>
                  <a:stCxn id="6" idx="3"/>
                  <a:endCxn id="14" idx="0"/>
                </p:cNvCxnSpPr>
                <p:nvPr/>
              </p:nvCxnSpPr>
              <p:spPr>
                <a:xfrm>
                  <a:off x="4292202" y="2425300"/>
                  <a:ext cx="209289" cy="1023647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lbow Connector 25">
                  <a:extLst>
                    <a:ext uri="{FF2B5EF4-FFF2-40B4-BE49-F238E27FC236}">
                      <a16:creationId xmlns:a16="http://schemas.microsoft.com/office/drawing/2014/main" id="{4B4513B1-0E26-6419-09AD-88D4575E7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917143" y="2698096"/>
                  <a:ext cx="1146312" cy="355389"/>
                </a:xfrm>
                <a:prstGeom prst="bentConnector3">
                  <a:avLst>
                    <a:gd name="adj1" fmla="val 1904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lbow Connector 26">
                  <a:extLst>
                    <a:ext uri="{FF2B5EF4-FFF2-40B4-BE49-F238E27FC236}">
                      <a16:creationId xmlns:a16="http://schemas.microsoft.com/office/drawing/2014/main" id="{6920E066-9450-51A5-D05F-A6DCA3DE7AE6}"/>
                    </a:ext>
                  </a:extLst>
                </p:cNvPr>
                <p:cNvCxnSpPr>
                  <a:cxnSpLocks/>
                  <a:stCxn id="11" idx="0"/>
                  <a:endCxn id="10" idx="0"/>
                </p:cNvCxnSpPr>
                <p:nvPr/>
              </p:nvCxnSpPr>
              <p:spPr>
                <a:xfrm rot="5400000" flipH="1" flipV="1">
                  <a:off x="3772743" y="996815"/>
                  <a:ext cx="544576" cy="2327864"/>
                </a:xfrm>
                <a:prstGeom prst="bentConnector3">
                  <a:avLst>
                    <a:gd name="adj1" fmla="val 141978"/>
                  </a:avLst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>
                  <a:extLst>
                    <a:ext uri="{FF2B5EF4-FFF2-40B4-BE49-F238E27FC236}">
                      <a16:creationId xmlns:a16="http://schemas.microsoft.com/office/drawing/2014/main" id="{3AEE3BF3-A260-3379-2D5D-E24E72F40E83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rot="5400000" flipH="1" flipV="1">
                  <a:off x="3823090" y="2307751"/>
                  <a:ext cx="964608" cy="2110245"/>
                </a:xfrm>
                <a:prstGeom prst="bentConnector4">
                  <a:avLst>
                    <a:gd name="adj1" fmla="val -46004"/>
                    <a:gd name="adj2" fmla="val 99935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7B35001-91D2-C1A3-8ADD-D8A805D0352C}"/>
                    </a:ext>
                  </a:extLst>
                </p:cNvPr>
                <p:cNvSpPr/>
                <p:nvPr/>
              </p:nvSpPr>
              <p:spPr>
                <a:xfrm>
                  <a:off x="5881275" y="1377815"/>
                  <a:ext cx="277561" cy="30777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D80B54C-3C55-481D-8F55-56FD1806632A}"/>
                    </a:ext>
                  </a:extLst>
                </p:cNvPr>
                <p:cNvSpPr/>
                <p:nvPr/>
              </p:nvSpPr>
              <p:spPr>
                <a:xfrm>
                  <a:off x="788319" y="1779223"/>
                  <a:ext cx="277561" cy="30777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9B2B99C-9D95-3F82-6BEF-EF1DA43CE646}"/>
                    </a:ext>
                  </a:extLst>
                </p:cNvPr>
                <p:cNvSpPr/>
                <p:nvPr/>
              </p:nvSpPr>
              <p:spPr>
                <a:xfrm>
                  <a:off x="776808" y="3145741"/>
                  <a:ext cx="277561" cy="30777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317068E-67FD-AD2D-EA35-2FD8DC2ED8B0}"/>
                    </a:ext>
                  </a:extLst>
                </p:cNvPr>
                <p:cNvSpPr/>
                <p:nvPr/>
              </p:nvSpPr>
              <p:spPr>
                <a:xfrm>
                  <a:off x="6191656" y="2160747"/>
                  <a:ext cx="1833837" cy="444609"/>
                </a:xfrm>
                <a:prstGeom prst="rect">
                  <a:avLst/>
                </a:prstGeom>
                <a:noFill/>
                <a:ln w="28575"/>
                <a:effectLst>
                  <a:softEdge rad="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Pre-processing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1A20F98-BFB3-DC06-8A70-7DEE61A30E97}"/>
                    </a:ext>
                  </a:extLst>
                </p:cNvPr>
                <p:cNvSpPr/>
                <p:nvPr/>
              </p:nvSpPr>
              <p:spPr>
                <a:xfrm>
                  <a:off x="6190173" y="3309727"/>
                  <a:ext cx="1833837" cy="885696"/>
                </a:xfrm>
                <a:prstGeom prst="rect">
                  <a:avLst/>
                </a:prstGeom>
                <a:noFill/>
                <a:ln w="28575"/>
                <a:effectLst>
                  <a:softEdge rad="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Rule mining (predefined data type relations)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508E175F-4350-567C-3C9A-E0B4F8424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3029" y="4195423"/>
                  <a:ext cx="0" cy="41046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43803915-27FC-A372-EB0A-9D22BFE2D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0198" y="2850581"/>
                <a:ext cx="763717" cy="763717"/>
              </a:xfrm>
              <a:prstGeom prst="rect">
                <a:avLst/>
              </a:prstGeom>
            </p:spPr>
          </p:pic>
          <p:cxnSp>
            <p:nvCxnSpPr>
              <p:cNvPr id="75" name="Elbow Connector 74">
                <a:extLst>
                  <a:ext uri="{FF2B5EF4-FFF2-40B4-BE49-F238E27FC236}">
                    <a16:creationId xmlns:a16="http://schemas.microsoft.com/office/drawing/2014/main" id="{907FEB61-F275-7CA8-12A5-1A41AE114BD1}"/>
                  </a:ext>
                </a:extLst>
              </p:cNvPr>
              <p:cNvCxnSpPr>
                <a:cxnSpLocks/>
                <a:stCxn id="32" idx="3"/>
                <a:endCxn id="57" idx="0"/>
              </p:cNvCxnSpPr>
              <p:nvPr/>
            </p:nvCxnSpPr>
            <p:spPr>
              <a:xfrm>
                <a:off x="8025493" y="2383052"/>
                <a:ext cx="1256564" cy="467529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8D43416-6D80-5936-F8A9-553427174AE9}"/>
                  </a:ext>
                </a:extLst>
              </p:cNvPr>
              <p:cNvSpPr/>
              <p:nvPr/>
            </p:nvSpPr>
            <p:spPr>
              <a:xfrm>
                <a:off x="7692684" y="5495901"/>
                <a:ext cx="3146921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Phase I a</a:t>
                </a:r>
                <a:r>
                  <a:rPr lang="en-GB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long case a) is present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50AF655-BF90-A659-205B-ED27A62A61DF}"/>
                  </a:ext>
                </a:extLst>
              </p:cNvPr>
              <p:cNvSpPr/>
              <p:nvPr/>
            </p:nvSpPr>
            <p:spPr>
              <a:xfrm>
                <a:off x="8098694" y="1933062"/>
                <a:ext cx="146878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Inspection of some sample values 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18B44FA-FD3C-83A8-EB76-2F1D222E893B}"/>
                  </a:ext>
                </a:extLst>
              </p:cNvPr>
              <p:cNvSpPr/>
              <p:nvPr/>
            </p:nvSpPr>
            <p:spPr>
              <a:xfrm>
                <a:off x="8424313" y="3563869"/>
                <a:ext cx="2415292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Tester feedback:</a:t>
                </a:r>
              </a:p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ualifying MR’s verdict:</a:t>
                </a:r>
              </a:p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Incorrect (Faulty SUT) </a:t>
                </a:r>
              </a:p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Correct </a:t>
                </a:r>
              </a:p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b.1) MR not violated (positive test)</a:t>
                </a:r>
              </a:p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b.2) MR violated (negative test)</a:t>
                </a:r>
                <a:endPara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9" name="Elbow Connector 158">
                <a:extLst>
                  <a:ext uri="{FF2B5EF4-FFF2-40B4-BE49-F238E27FC236}">
                    <a16:creationId xmlns:a16="http://schemas.microsoft.com/office/drawing/2014/main" id="{4AD3EB64-93CF-3626-8C1E-D1F54694CB23}"/>
                  </a:ext>
                </a:extLst>
              </p:cNvPr>
              <p:cNvCxnSpPr>
                <a:cxnSpLocks/>
                <a:stCxn id="57" idx="3"/>
                <a:endCxn id="5" idx="0"/>
              </p:cNvCxnSpPr>
              <p:nvPr/>
            </p:nvCxnSpPr>
            <p:spPr>
              <a:xfrm flipH="1" flipV="1">
                <a:off x="5756802" y="1216549"/>
                <a:ext cx="3907113" cy="2015891"/>
              </a:xfrm>
              <a:prstGeom prst="bentConnector4">
                <a:avLst>
                  <a:gd name="adj1" fmla="val -38537"/>
                  <a:gd name="adj2" fmla="val 11134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2CB6B04-9A49-08C7-ED78-C300C29886E5}"/>
                  </a:ext>
                </a:extLst>
              </p:cNvPr>
              <p:cNvSpPr/>
              <p:nvPr/>
            </p:nvSpPr>
            <p:spPr>
              <a:xfrm>
                <a:off x="10073065" y="2974859"/>
                <a:ext cx="31099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F6F58A-9027-CA47-1A5F-921F868412B0}"/>
                  </a:ext>
                </a:extLst>
              </p:cNvPr>
              <p:cNvSpPr/>
              <p:nvPr/>
            </p:nvSpPr>
            <p:spPr>
              <a:xfrm>
                <a:off x="7494257" y="2767748"/>
                <a:ext cx="1297567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&lt;100% cases</a:t>
                </a:r>
              </a:p>
            </p:txBody>
          </p:sp>
          <p:cxnSp>
            <p:nvCxnSpPr>
              <p:cNvPr id="185" name="Elbow Connector 184">
                <a:extLst>
                  <a:ext uri="{FF2B5EF4-FFF2-40B4-BE49-F238E27FC236}">
                    <a16:creationId xmlns:a16="http://schemas.microsoft.com/office/drawing/2014/main" id="{9026AFCA-60ED-64BE-27DF-26F058EA9549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rot="10800000" flipV="1">
                <a:off x="7107092" y="3024363"/>
                <a:ext cx="1803774" cy="28536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Elbow Connector 187">
                <a:extLst>
                  <a:ext uri="{FF2B5EF4-FFF2-40B4-BE49-F238E27FC236}">
                    <a16:creationId xmlns:a16="http://schemas.microsoft.com/office/drawing/2014/main" id="{509ACC3B-1605-2372-64CC-3E6F1F63171A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rot="10800000" flipV="1">
                <a:off x="6912184" y="3232439"/>
                <a:ext cx="1988014" cy="1662599"/>
              </a:xfrm>
              <a:prstGeom prst="bentConnector3">
                <a:avLst>
                  <a:gd name="adj1" fmla="val 31602"/>
                </a:avLst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DE28E356-726F-6F9A-1639-BBC78883C7A3}"/>
                  </a:ext>
                </a:extLst>
              </p:cNvPr>
              <p:cNvSpPr/>
              <p:nvPr/>
            </p:nvSpPr>
            <p:spPr>
              <a:xfrm>
                <a:off x="7092206" y="4641738"/>
                <a:ext cx="1100275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100% cases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8F0D6CB-AF40-47C1-E7E5-B42A8ADFC304}"/>
                  </a:ext>
                </a:extLst>
              </p:cNvPr>
              <p:cNvSpPr/>
              <p:nvPr/>
            </p:nvSpPr>
            <p:spPr>
              <a:xfrm>
                <a:off x="6586416" y="4215132"/>
                <a:ext cx="139442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Mapped</a:t>
                </a:r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</a:t>
                </a:r>
              </a:p>
            </p:txBody>
          </p:sp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1E39412A-0603-BF2D-BCBB-8E5C23BBB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5" y="4599671"/>
                <a:ext cx="798625" cy="798625"/>
              </a:xfrm>
              <a:prstGeom prst="rect">
                <a:avLst/>
              </a:prstGeom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62E4F43-EBCE-8318-1CC5-65E4D8D89F05}"/>
                </a:ext>
              </a:extLst>
            </p:cNvPr>
            <p:cNvSpPr/>
            <p:nvPr/>
          </p:nvSpPr>
          <p:spPr>
            <a:xfrm>
              <a:off x="10948316" y="481895"/>
              <a:ext cx="4882923" cy="311105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II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84D2622-2291-D245-6E7D-43E789446432}"/>
                </a:ext>
              </a:extLst>
            </p:cNvPr>
            <p:cNvCxnSpPr>
              <a:cxnSpLocks/>
              <a:stCxn id="54" idx="3"/>
              <a:endCxn id="49" idx="1"/>
            </p:cNvCxnSpPr>
            <p:nvPr/>
          </p:nvCxnSpPr>
          <p:spPr>
            <a:xfrm flipV="1">
              <a:off x="11840152" y="1678801"/>
              <a:ext cx="48655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A220E5-2B41-1121-A848-D968B1ACC9F0}"/>
                </a:ext>
              </a:extLst>
            </p:cNvPr>
            <p:cNvSpPr/>
            <p:nvPr/>
          </p:nvSpPr>
          <p:spPr>
            <a:xfrm>
              <a:off x="12326707" y="1081993"/>
              <a:ext cx="1815693" cy="119361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Suite Generation Module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96413F-2682-AFAB-1112-C8838587F5E2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14142400" y="1678801"/>
              <a:ext cx="280173" cy="43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9739F10-5F62-9F82-477C-BF0C98BB4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3282" y="2006158"/>
              <a:ext cx="1189890" cy="104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3D7F69-0F18-DF03-C12D-B825CA68BD37}"/>
                </a:ext>
              </a:extLst>
            </p:cNvPr>
            <p:cNvSpPr/>
            <p:nvPr/>
          </p:nvSpPr>
          <p:spPr>
            <a:xfrm>
              <a:off x="14422573" y="1401723"/>
              <a:ext cx="1311308" cy="562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Test Suite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6916EE6F-E08D-7DAC-F20E-0C9309D358F1}"/>
                </a:ext>
              </a:extLst>
            </p:cNvPr>
            <p:cNvCxnSpPr>
              <a:cxnSpLocks/>
              <a:stCxn id="56" idx="3"/>
              <a:endCxn id="49" idx="2"/>
            </p:cNvCxnSpPr>
            <p:nvPr/>
          </p:nvCxnSpPr>
          <p:spPr>
            <a:xfrm flipV="1">
              <a:off x="11862004" y="2275608"/>
              <a:ext cx="1372550" cy="6313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7DE5214-1D72-6033-6415-109F533B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9806" y="1289758"/>
              <a:ext cx="770346" cy="778087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7D24414-0438-80D1-04A3-895F11E5F1DA}"/>
                </a:ext>
              </a:extLst>
            </p:cNvPr>
            <p:cNvGrpSpPr/>
            <p:nvPr/>
          </p:nvGrpSpPr>
          <p:grpSpPr>
            <a:xfrm>
              <a:off x="10918411" y="2507630"/>
              <a:ext cx="943606" cy="798625"/>
              <a:chOff x="5971422" y="4599671"/>
              <a:chExt cx="951258" cy="798625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9584099E-32CA-9738-CF7A-FD9B13D5A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5" y="4599671"/>
                <a:ext cx="798625" cy="798625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769816-1A31-5F97-E4B2-5442FD099B09}"/>
                  </a:ext>
                </a:extLst>
              </p:cNvPr>
              <p:cNvSpPr/>
              <p:nvPr/>
            </p:nvSpPr>
            <p:spPr>
              <a:xfrm>
                <a:off x="6117979" y="5069899"/>
                <a:ext cx="468436" cy="23988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2B24427-B239-97EB-FF94-59ABEB738B15}"/>
                  </a:ext>
                </a:extLst>
              </p:cNvPr>
              <p:cNvSpPr/>
              <p:nvPr/>
            </p:nvSpPr>
            <p:spPr>
              <a:xfrm>
                <a:off x="5971422" y="5046598"/>
                <a:ext cx="77659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11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RULES</a:t>
                </a:r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B981546-E6B4-A37D-6849-CD2D5BC6AAB9}"/>
              </a:ext>
            </a:extLst>
          </p:cNvPr>
          <p:cNvSpPr/>
          <p:nvPr/>
        </p:nvSpPr>
        <p:spPr>
          <a:xfrm>
            <a:off x="5564513" y="4387799"/>
            <a:ext cx="464668" cy="239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CBCBF2-5522-A2BA-2AB8-EE874078EF1B}"/>
              </a:ext>
            </a:extLst>
          </p:cNvPr>
          <p:cNvSpPr/>
          <p:nvPr/>
        </p:nvSpPr>
        <p:spPr>
          <a:xfrm>
            <a:off x="5417059" y="4364860"/>
            <a:ext cx="77034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75967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A0BA2E-F1F1-B12E-D5CB-E90E05E5CF82}"/>
              </a:ext>
            </a:extLst>
          </p:cNvPr>
          <p:cNvGrpSpPr/>
          <p:nvPr/>
        </p:nvGrpSpPr>
        <p:grpSpPr>
          <a:xfrm>
            <a:off x="728829" y="317947"/>
            <a:ext cx="5223238" cy="3111053"/>
            <a:chOff x="728829" y="317947"/>
            <a:chExt cx="5223238" cy="31110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EE4AD-2702-2495-A025-90D7F9071247}"/>
                </a:ext>
              </a:extLst>
            </p:cNvPr>
            <p:cNvSpPr/>
            <p:nvPr/>
          </p:nvSpPr>
          <p:spPr>
            <a:xfrm>
              <a:off x="728829" y="317947"/>
              <a:ext cx="5223238" cy="311105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II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6C35C8-457B-8A86-C5F8-9084C5EA396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1620666" y="1514853"/>
              <a:ext cx="48655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D6BC04-CD8C-19B4-A395-21484018CCF9}"/>
                </a:ext>
              </a:extLst>
            </p:cNvPr>
            <p:cNvSpPr/>
            <p:nvPr/>
          </p:nvSpPr>
          <p:spPr>
            <a:xfrm>
              <a:off x="2107221" y="918045"/>
              <a:ext cx="1815693" cy="119361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Suite Generation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F444F5-42C1-850D-7CA2-FA28ACBC9DD3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 flipV="1">
              <a:off x="3922914" y="1514852"/>
              <a:ext cx="25816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D55768-A6AA-ABF4-CB8A-C797F7AB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0184" y="1063200"/>
              <a:ext cx="1189890" cy="104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3F4A3-5AE9-11FF-FE77-C4FC1998FCD8}"/>
                </a:ext>
              </a:extLst>
            </p:cNvPr>
            <p:cNvSpPr/>
            <p:nvPr/>
          </p:nvSpPr>
          <p:spPr>
            <a:xfrm>
              <a:off x="4181074" y="699291"/>
              <a:ext cx="1709056" cy="16311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Test Suite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305814CE-5E7A-C9A5-EABC-F2736D83EF36}"/>
                </a:ext>
              </a:extLst>
            </p:cNvPr>
            <p:cNvCxnSpPr>
              <a:cxnSpLocks/>
              <a:stCxn id="22" idx="3"/>
              <a:endCxn id="14" idx="2"/>
            </p:cNvCxnSpPr>
            <p:nvPr/>
          </p:nvCxnSpPr>
          <p:spPr>
            <a:xfrm flipV="1">
              <a:off x="1642518" y="2111660"/>
              <a:ext cx="1372550" cy="6313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49A8D4-54E6-5834-2307-AD7A9E59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320" y="1125810"/>
              <a:ext cx="770346" cy="77808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48ADC1-75FA-3BFC-970E-B8C875E3D39A}"/>
                </a:ext>
              </a:extLst>
            </p:cNvPr>
            <p:cNvGrpSpPr/>
            <p:nvPr/>
          </p:nvGrpSpPr>
          <p:grpSpPr>
            <a:xfrm>
              <a:off x="794661" y="2343682"/>
              <a:ext cx="847857" cy="798625"/>
              <a:chOff x="6067946" y="4599671"/>
              <a:chExt cx="854734" cy="79862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B548C00-0459-3D32-7456-8D278E498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5" y="4599671"/>
                <a:ext cx="798625" cy="79862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96E1CB-E6CA-DBE6-EC50-B3FAAFED405D}"/>
                  </a:ext>
                </a:extLst>
              </p:cNvPr>
              <p:cNvSpPr/>
              <p:nvPr/>
            </p:nvSpPr>
            <p:spPr>
              <a:xfrm>
                <a:off x="6158836" y="5069899"/>
                <a:ext cx="427579" cy="23562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3952B0-6C57-478C-01FE-66DB97680BD5}"/>
                  </a:ext>
                </a:extLst>
              </p:cNvPr>
              <p:cNvSpPr/>
              <p:nvPr/>
            </p:nvSpPr>
            <p:spPr>
              <a:xfrm>
                <a:off x="6067946" y="5044430"/>
                <a:ext cx="605043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12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DB00E88-9C2E-01DA-4286-753FF19D0829}"/>
              </a:ext>
            </a:extLst>
          </p:cNvPr>
          <p:cNvGrpSpPr/>
          <p:nvPr/>
        </p:nvGrpSpPr>
        <p:grpSpPr>
          <a:xfrm>
            <a:off x="350329" y="114992"/>
            <a:ext cx="8719579" cy="8061739"/>
            <a:chOff x="10695" y="27906"/>
            <a:chExt cx="8719579" cy="80617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7A3EA31-0623-CFF9-782B-EAC657A6AC82}"/>
                </a:ext>
              </a:extLst>
            </p:cNvPr>
            <p:cNvGrpSpPr/>
            <p:nvPr/>
          </p:nvGrpSpPr>
          <p:grpSpPr>
            <a:xfrm>
              <a:off x="10695" y="27906"/>
              <a:ext cx="8719579" cy="4799409"/>
              <a:chOff x="1626256" y="1424591"/>
              <a:chExt cx="8719579" cy="479940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9BF021-DA14-2AC2-74BB-ADE72CF22DB5}"/>
                  </a:ext>
                </a:extLst>
              </p:cNvPr>
              <p:cNvSpPr/>
              <p:nvPr/>
            </p:nvSpPr>
            <p:spPr>
              <a:xfrm>
                <a:off x="1626256" y="1424591"/>
                <a:ext cx="8719579" cy="4799409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I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D6DD1B0-758A-BADD-0172-B9E4172D0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6271" y="2368176"/>
                <a:ext cx="984377" cy="984377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7157BA-773A-843B-CEA0-75A8266695F0}"/>
                  </a:ext>
                </a:extLst>
              </p:cNvPr>
              <p:cNvSpPr/>
              <p:nvPr/>
            </p:nvSpPr>
            <p:spPr>
              <a:xfrm>
                <a:off x="1955259" y="2323524"/>
                <a:ext cx="1577049" cy="10736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Data Generation Module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84D3563-B129-66BA-D714-ED8659903FE9}"/>
                  </a:ext>
                </a:extLst>
              </p:cNvPr>
              <p:cNvCxnSpPr>
                <a:cxnSpLocks/>
                <a:stCxn id="4" idx="3"/>
                <a:endCxn id="3" idx="1"/>
              </p:cNvCxnSpPr>
              <p:nvPr/>
            </p:nvCxnSpPr>
            <p:spPr>
              <a:xfrm flipV="1">
                <a:off x="3532308" y="2860365"/>
                <a:ext cx="833963" cy="1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lowchart: Magnetic Disk 2">
                <a:extLst>
                  <a:ext uri="{FF2B5EF4-FFF2-40B4-BE49-F238E27FC236}">
                    <a16:creationId xmlns:a16="http://schemas.microsoft.com/office/drawing/2014/main" id="{92C18F33-92F5-5102-7C11-99AFF64D126D}"/>
                  </a:ext>
                </a:extLst>
              </p:cNvPr>
              <p:cNvSpPr/>
              <p:nvPr/>
            </p:nvSpPr>
            <p:spPr>
              <a:xfrm>
                <a:off x="3478516" y="4725889"/>
                <a:ext cx="817303" cy="753606"/>
              </a:xfrm>
              <a:prstGeom prst="flowChartMagneticDisk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Set of MRs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60D0720-4601-3955-311A-84478CEC8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5220" y="2323524"/>
                <a:ext cx="984377" cy="98437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03D7AE-9D71-2D13-3248-CAE63758E649}"/>
                  </a:ext>
                </a:extLst>
              </p:cNvPr>
              <p:cNvSpPr txBox="1"/>
              <p:nvPr/>
            </p:nvSpPr>
            <p:spPr>
              <a:xfrm>
                <a:off x="3520561" y="2868100"/>
                <a:ext cx="837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data</a:t>
                </a:r>
                <a:endParaRPr lang="en-C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982ED2-06D6-0442-A970-4914CE63C92C}"/>
                  </a:ext>
                </a:extLst>
              </p:cNvPr>
              <p:cNvSpPr/>
              <p:nvPr/>
            </p:nvSpPr>
            <p:spPr>
              <a:xfrm>
                <a:off x="2017131" y="3937804"/>
                <a:ext cx="1759203" cy="609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transformations</a:t>
                </a:r>
              </a:p>
            </p:txBody>
          </p: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A1F0C492-7BA2-20C4-F79B-32E5F31B14D0}"/>
                  </a:ext>
                </a:extLst>
              </p:cNvPr>
              <p:cNvCxnSpPr>
                <a:cxnSpLocks/>
                <a:stCxn id="6" idx="2"/>
                <a:endCxn id="9" idx="2"/>
              </p:cNvCxnSpPr>
              <p:nvPr/>
            </p:nvCxnSpPr>
            <p:spPr>
              <a:xfrm rot="10800000">
                <a:off x="2896734" y="4547404"/>
                <a:ext cx="581783" cy="555288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E44560-D1D5-E374-F151-6280AE69A092}"/>
                  </a:ext>
                </a:extLst>
              </p:cNvPr>
              <p:cNvSpPr/>
              <p:nvPr/>
            </p:nvSpPr>
            <p:spPr>
              <a:xfrm>
                <a:off x="5008848" y="3884012"/>
                <a:ext cx="1102177" cy="609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MRs Checker</a:t>
                </a:r>
                <a:endParaRPr lang="en-CO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EF6912D7-53CD-D9C5-8992-4534E49FF1B7}"/>
                  </a:ext>
                </a:extLst>
              </p:cNvPr>
              <p:cNvCxnSpPr>
                <a:cxnSpLocks/>
                <a:stCxn id="6" idx="4"/>
                <a:endCxn id="11" idx="2"/>
              </p:cNvCxnSpPr>
              <p:nvPr/>
            </p:nvCxnSpPr>
            <p:spPr>
              <a:xfrm flipV="1">
                <a:off x="4295819" y="4493612"/>
                <a:ext cx="1264118" cy="60908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4655C23E-5A4D-2B9D-152E-2A057E3AEE61}"/>
                  </a:ext>
                </a:extLst>
              </p:cNvPr>
              <p:cNvCxnSpPr>
                <a:cxnSpLocks/>
                <a:stCxn id="11" idx="3"/>
                <a:endCxn id="7" idx="2"/>
              </p:cNvCxnSpPr>
              <p:nvPr/>
            </p:nvCxnSpPr>
            <p:spPr>
              <a:xfrm flipV="1">
                <a:off x="6111025" y="3307901"/>
                <a:ext cx="156384" cy="88091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271F20-6029-693B-CF56-8921F3EAD909}"/>
                  </a:ext>
                </a:extLst>
              </p:cNvPr>
              <p:cNvSpPr/>
              <p:nvPr/>
            </p:nvSpPr>
            <p:spPr>
              <a:xfrm>
                <a:off x="7040406" y="1894769"/>
                <a:ext cx="3131519" cy="36621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Analyser Module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CO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022AA3-CF45-A9D3-1318-73B6597FECBC}"/>
                  </a:ext>
                </a:extLst>
              </p:cNvPr>
              <p:cNvCxnSpPr>
                <a:cxnSpLocks/>
                <a:stCxn id="7" idx="3"/>
                <a:endCxn id="28" idx="1"/>
              </p:cNvCxnSpPr>
              <p:nvPr/>
            </p:nvCxnSpPr>
            <p:spPr>
              <a:xfrm>
                <a:off x="6759597" y="2815713"/>
                <a:ext cx="490505" cy="24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79E2ED-F9A6-622C-26B5-7A0770ECBB15}"/>
                  </a:ext>
                </a:extLst>
              </p:cNvPr>
              <p:cNvSpPr/>
              <p:nvPr/>
            </p:nvSpPr>
            <p:spPr>
              <a:xfrm>
                <a:off x="1955261" y="3720453"/>
                <a:ext cx="4746092" cy="186287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 Module</a:t>
                </a:r>
              </a:p>
            </p:txBody>
          </p:sp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59641FE6-A9B7-2808-3E12-D7071D55BA8D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3760384" y="3352553"/>
                <a:ext cx="1098076" cy="91022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D78CF4-583B-BDC0-8BB2-D681215F93BF}"/>
                  </a:ext>
                </a:extLst>
              </p:cNvPr>
              <p:cNvSpPr txBox="1"/>
              <p:nvPr/>
            </p:nvSpPr>
            <p:spPr>
              <a:xfrm>
                <a:off x="3707299" y="3757023"/>
                <a:ext cx="120283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data (transformed)</a:t>
                </a:r>
                <a:endParaRPr lang="en-C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13308-4C40-4001-3FA3-555A25C56392}"/>
                  </a:ext>
                </a:extLst>
              </p:cNvPr>
              <p:cNvSpPr txBox="1"/>
              <p:nvPr/>
            </p:nvSpPr>
            <p:spPr>
              <a:xfrm>
                <a:off x="4523068" y="2120575"/>
                <a:ext cx="6686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SUT</a:t>
                </a:r>
                <a:endParaRPr lang="en-C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BBF3C06D-DCEF-F333-00DD-EF963F74485D}"/>
                  </a:ext>
                </a:extLst>
              </p:cNvPr>
              <p:cNvCxnSpPr>
                <a:cxnSpLocks/>
                <a:stCxn id="4" idx="2"/>
                <a:endCxn id="9" idx="0"/>
              </p:cNvCxnSpPr>
              <p:nvPr/>
            </p:nvCxnSpPr>
            <p:spPr>
              <a:xfrm rot="16200000" flipH="1">
                <a:off x="2549960" y="3591030"/>
                <a:ext cx="540597" cy="152949"/>
              </a:xfrm>
              <a:prstGeom prst="bentConnector3">
                <a:avLst>
                  <a:gd name="adj1" fmla="val 32328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CB765EC2-35EE-D74C-B99B-1ABA2FB4BBFF}"/>
                  </a:ext>
                </a:extLst>
              </p:cNvPr>
              <p:cNvCxnSpPr>
                <a:cxnSpLocks/>
                <a:stCxn id="3" idx="3"/>
                <a:endCxn id="11" idx="0"/>
              </p:cNvCxnSpPr>
              <p:nvPr/>
            </p:nvCxnSpPr>
            <p:spPr>
              <a:xfrm>
                <a:off x="5350648" y="2860365"/>
                <a:ext cx="209289" cy="1023647"/>
              </a:xfrm>
              <a:prstGeom prst="bentConnector2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44442557-E912-A4C8-9A18-573BC2EF0A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75589" y="3133161"/>
                <a:ext cx="1146312" cy="355389"/>
              </a:xfrm>
              <a:prstGeom prst="bentConnector3">
                <a:avLst>
                  <a:gd name="adj1" fmla="val 1904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>
                <a:extLst>
                  <a:ext uri="{FF2B5EF4-FFF2-40B4-BE49-F238E27FC236}">
                    <a16:creationId xmlns:a16="http://schemas.microsoft.com/office/drawing/2014/main" id="{717F4420-C64D-3894-6E37-E6B4B3B72603}"/>
                  </a:ext>
                </a:extLst>
              </p:cNvPr>
              <p:cNvCxnSpPr>
                <a:cxnSpLocks/>
                <a:stCxn id="8" idx="0"/>
                <a:endCxn id="7" idx="0"/>
              </p:cNvCxnSpPr>
              <p:nvPr/>
            </p:nvCxnSpPr>
            <p:spPr>
              <a:xfrm rot="5400000" flipH="1" flipV="1">
                <a:off x="4831189" y="1431880"/>
                <a:ext cx="544576" cy="2327864"/>
              </a:xfrm>
              <a:prstGeom prst="bentConnector3">
                <a:avLst>
                  <a:gd name="adj1" fmla="val 141978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0CB07ECD-845E-B9F7-269B-8B4662055120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rot="5400000" flipH="1" flipV="1">
                <a:off x="4881536" y="2742816"/>
                <a:ext cx="964608" cy="2110245"/>
              </a:xfrm>
              <a:prstGeom prst="bentConnector4">
                <a:avLst>
                  <a:gd name="adj1" fmla="val -46004"/>
                  <a:gd name="adj2" fmla="val 99935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8CAA0C-B4A9-01C5-FCD5-472E22B52FDF}"/>
                  </a:ext>
                </a:extLst>
              </p:cNvPr>
              <p:cNvSpPr/>
              <p:nvPr/>
            </p:nvSpPr>
            <p:spPr>
              <a:xfrm>
                <a:off x="6939721" y="1812880"/>
                <a:ext cx="277561" cy="3077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57C39A3-01AE-5758-2E4D-C3A7994A4CC2}"/>
                  </a:ext>
                </a:extLst>
              </p:cNvPr>
              <p:cNvSpPr/>
              <p:nvPr/>
            </p:nvSpPr>
            <p:spPr>
              <a:xfrm>
                <a:off x="1846765" y="2214288"/>
                <a:ext cx="277561" cy="3077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1A783B6-1EDD-8A11-A031-32FC5952849F}"/>
                  </a:ext>
                </a:extLst>
              </p:cNvPr>
              <p:cNvSpPr/>
              <p:nvPr/>
            </p:nvSpPr>
            <p:spPr>
              <a:xfrm>
                <a:off x="1835254" y="3580806"/>
                <a:ext cx="277561" cy="3077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AFFBB2-EDB5-2221-B8FF-517E2AE4C296}"/>
                  </a:ext>
                </a:extLst>
              </p:cNvPr>
              <p:cNvSpPr/>
              <p:nvPr/>
            </p:nvSpPr>
            <p:spPr>
              <a:xfrm>
                <a:off x="7250102" y="2595812"/>
                <a:ext cx="1833837" cy="444609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Pre-processing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90DF1C0-AC71-2AE2-99D0-C9EF645A7CED}"/>
                  </a:ext>
                </a:extLst>
              </p:cNvPr>
              <p:cNvSpPr/>
              <p:nvPr/>
            </p:nvSpPr>
            <p:spPr>
              <a:xfrm>
                <a:off x="7248619" y="3744792"/>
                <a:ext cx="1833837" cy="443341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 mining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1FC965-5861-EE89-EA0D-AACA0F32E2B2}"/>
                  </a:ext>
                </a:extLst>
              </p:cNvPr>
              <p:cNvSpPr/>
              <p:nvPr/>
            </p:nvSpPr>
            <p:spPr>
              <a:xfrm>
                <a:off x="7248619" y="4852158"/>
                <a:ext cx="1833837" cy="443340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Report/Rules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6E66E70-081F-DF7B-1186-859FC374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4358" y="3053448"/>
                <a:ext cx="8280" cy="6880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315137-43A5-7C79-6DA4-097ED8360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0689" y="4188133"/>
                <a:ext cx="0" cy="6640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C156D7D-B348-D0D9-32D4-F4A8AE452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3940" y="3194983"/>
                <a:ext cx="592552" cy="592552"/>
              </a:xfrm>
              <a:prstGeom prst="rect">
                <a:avLst/>
              </a:prstGeom>
            </p:spPr>
          </p:pic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2C783DB-73C7-2EC5-635A-A5ACD5CEEB26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7696387" y="3491259"/>
                <a:ext cx="138755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0E3B0C58-FEDD-8033-0A20-BD546E5AEE1A}"/>
                  </a:ext>
                </a:extLst>
              </p:cNvPr>
              <p:cNvCxnSpPr>
                <a:cxnSpLocks/>
                <a:stCxn id="33" idx="0"/>
                <a:endCxn id="28" idx="3"/>
              </p:cNvCxnSpPr>
              <p:nvPr/>
            </p:nvCxnSpPr>
            <p:spPr>
              <a:xfrm rot="16200000" flipV="1">
                <a:off x="9043645" y="2858411"/>
                <a:ext cx="376866" cy="296277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CE91D2C-8C04-324B-720A-FC9301127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3939" y="4340635"/>
                <a:ext cx="592552" cy="592552"/>
              </a:xfrm>
              <a:prstGeom prst="rect">
                <a:avLst/>
              </a:prstGeom>
            </p:spPr>
          </p:pic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BBCCC3DD-6FF0-03F8-E244-5B9FBB34157A}"/>
                  </a:ext>
                </a:extLst>
              </p:cNvPr>
              <p:cNvCxnSpPr>
                <a:cxnSpLocks/>
                <a:stCxn id="36" idx="0"/>
                <a:endCxn id="29" idx="3"/>
              </p:cNvCxnSpPr>
              <p:nvPr/>
            </p:nvCxnSpPr>
            <p:spPr>
              <a:xfrm rot="16200000" flipV="1">
                <a:off x="9044250" y="4004669"/>
                <a:ext cx="374172" cy="297759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151046A-2EDF-1375-81AF-5E0259D28B75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7670689" y="4636911"/>
                <a:ext cx="141325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57E7F98-F610-E669-E80B-079E7EBFC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20000"/>
              </a:blip>
              <a:stretch>
                <a:fillRect/>
              </a:stretch>
            </p:blipFill>
            <p:spPr>
              <a:xfrm rot="16200000">
                <a:off x="3300681" y="782261"/>
                <a:ext cx="4707479" cy="6010547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70718E-DDB2-1FD2-2A3C-E77A2C491B2D}"/>
                  </a:ext>
                </a:extLst>
              </p:cNvPr>
              <p:cNvSpPr/>
              <p:nvPr/>
            </p:nvSpPr>
            <p:spPr>
              <a:xfrm>
                <a:off x="8218161" y="5576560"/>
                <a:ext cx="198192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cycle stops when all faults have been fixed.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7191DB-443F-3803-C66E-A910329E8D20}"/>
                  </a:ext>
                </a:extLst>
              </p:cNvPr>
              <p:cNvSpPr/>
              <p:nvPr/>
            </p:nvSpPr>
            <p:spPr>
              <a:xfrm>
                <a:off x="7670689" y="3009917"/>
                <a:ext cx="1406597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Inspection of some sample values 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E7A753-E178-EFDD-7EC8-36A5ABC2CA46}"/>
                  </a:ext>
                </a:extLst>
              </p:cNvPr>
              <p:cNvSpPr/>
              <p:nvPr/>
            </p:nvSpPr>
            <p:spPr>
              <a:xfrm>
                <a:off x="9342661" y="2733318"/>
                <a:ext cx="862930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feedback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7FC7DE7-B87A-B97F-069D-A0920AFF928D}"/>
                  </a:ext>
                </a:extLst>
              </p:cNvPr>
              <p:cNvSpPr/>
              <p:nvPr/>
            </p:nvSpPr>
            <p:spPr>
              <a:xfrm>
                <a:off x="7651477" y="4169809"/>
                <a:ext cx="12434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Inspection of the rules generated.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6D88D55-3D21-9C07-E2CD-E64728DD9D68}"/>
                  </a:ext>
                </a:extLst>
              </p:cNvPr>
              <p:cNvSpPr/>
              <p:nvPr/>
            </p:nvSpPr>
            <p:spPr>
              <a:xfrm>
                <a:off x="9337157" y="3911655"/>
                <a:ext cx="862930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feedback 2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49CFD88-6631-CE67-DAFA-3E7380D65D87}"/>
                </a:ext>
              </a:extLst>
            </p:cNvPr>
            <p:cNvGrpSpPr/>
            <p:nvPr/>
          </p:nvGrpSpPr>
          <p:grpSpPr>
            <a:xfrm>
              <a:off x="15325" y="4978592"/>
              <a:ext cx="7858099" cy="3111053"/>
              <a:chOff x="238471" y="720962"/>
              <a:chExt cx="5857529" cy="263183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CC6F3EC-3518-5910-62B4-F15BC0384F05}"/>
                  </a:ext>
                </a:extLst>
              </p:cNvPr>
              <p:cNvGrpSpPr/>
              <p:nvPr/>
            </p:nvGrpSpPr>
            <p:grpSpPr>
              <a:xfrm>
                <a:off x="238471" y="720962"/>
                <a:ext cx="5857529" cy="2631838"/>
                <a:chOff x="238471" y="720962"/>
                <a:chExt cx="5857529" cy="2631838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9E79F41-1886-FFCE-6667-AF0623B1BAC4}"/>
                    </a:ext>
                  </a:extLst>
                </p:cNvPr>
                <p:cNvSpPr/>
                <p:nvPr/>
              </p:nvSpPr>
              <p:spPr>
                <a:xfrm>
                  <a:off x="238471" y="720962"/>
                  <a:ext cx="5857529" cy="2631838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Phase II</a:t>
                  </a:r>
                </a:p>
              </p:txBody>
            </p:sp>
            <p:sp>
              <p:nvSpPr>
                <p:cNvPr id="54" name="Flowchart: Magnetic Disk 2">
                  <a:extLst>
                    <a:ext uri="{FF2B5EF4-FFF2-40B4-BE49-F238E27FC236}">
                      <a16:creationId xmlns:a16="http://schemas.microsoft.com/office/drawing/2014/main" id="{E44C521E-3EE6-E22D-8082-A72DF7EFC286}"/>
                    </a:ext>
                  </a:extLst>
                </p:cNvPr>
                <p:cNvSpPr/>
                <p:nvPr/>
              </p:nvSpPr>
              <p:spPr>
                <a:xfrm>
                  <a:off x="1052373" y="2287515"/>
                  <a:ext cx="888169" cy="944458"/>
                </a:xfrm>
                <a:prstGeom prst="flowChartMagneticDisk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Set of MRs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224B08D-61EF-47CB-1FB4-4BAFD342E25D}"/>
                    </a:ext>
                  </a:extLst>
                </p:cNvPr>
                <p:cNvCxnSpPr>
                  <a:cxnSpLocks/>
                  <a:stCxn id="48" idx="3"/>
                  <a:endCxn id="56" idx="1"/>
                </p:cNvCxnSpPr>
                <p:nvPr/>
              </p:nvCxnSpPr>
              <p:spPr>
                <a:xfrm flipV="1">
                  <a:off x="2315051" y="1749989"/>
                  <a:ext cx="292003" cy="337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B0786ED-42DC-CE7F-32DE-8F9195A3C00C}"/>
                    </a:ext>
                  </a:extLst>
                </p:cNvPr>
                <p:cNvSpPr/>
                <p:nvPr/>
              </p:nvSpPr>
              <p:spPr>
                <a:xfrm>
                  <a:off x="2607054" y="1245111"/>
                  <a:ext cx="1353441" cy="1009755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Suite Generation Module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C445861-2410-2CAC-80ED-0111000040D3}"/>
                    </a:ext>
                  </a:extLst>
                </p:cNvPr>
                <p:cNvCxnSpPr>
                  <a:cxnSpLocks/>
                  <a:stCxn id="56" idx="3"/>
                  <a:endCxn id="51" idx="1"/>
                </p:cNvCxnSpPr>
                <p:nvPr/>
              </p:nvCxnSpPr>
              <p:spPr>
                <a:xfrm flipV="1">
                  <a:off x="3960495" y="1748464"/>
                  <a:ext cx="229678" cy="1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DAEA9F-BC81-8878-E747-5452C2A85147}"/>
                  </a:ext>
                </a:extLst>
              </p:cNvPr>
              <p:cNvSpPr/>
              <p:nvPr/>
            </p:nvSpPr>
            <p:spPr>
              <a:xfrm>
                <a:off x="575922" y="1415825"/>
                <a:ext cx="1739129" cy="675086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Report/Rules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from Phase I )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C3B566-8C3E-6A3D-CF89-1DBC338D3726}"/>
                  </a:ext>
                </a:extLst>
              </p:cNvPr>
              <p:cNvGrpSpPr/>
              <p:nvPr/>
            </p:nvGrpSpPr>
            <p:grpSpPr>
              <a:xfrm>
                <a:off x="4190173" y="1058529"/>
                <a:ext cx="1656766" cy="1379870"/>
                <a:chOff x="4767122" y="1102073"/>
                <a:chExt cx="1656766" cy="137987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A9EE86-982F-1020-E87E-DCC48DD84205}"/>
                    </a:ext>
                  </a:extLst>
                </p:cNvPr>
                <p:cNvSpPr/>
                <p:nvPr/>
              </p:nvSpPr>
              <p:spPr>
                <a:xfrm>
                  <a:off x="4767122" y="1102073"/>
                  <a:ext cx="1656766" cy="1379870"/>
                </a:xfrm>
                <a:prstGeom prst="rect">
                  <a:avLst/>
                </a:prstGeom>
                <a:noFill/>
                <a:ln w="28575"/>
                <a:effectLst>
                  <a:softEdge rad="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Regression Test Suite</a:t>
                  </a:r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1E548412-6F74-3537-718A-E28D79F0E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9666" y="1485079"/>
                  <a:ext cx="896101" cy="896101"/>
                </a:xfrm>
                <a:prstGeom prst="rect">
                  <a:avLst/>
                </a:prstGeom>
              </p:spPr>
            </p:pic>
          </p:grp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9E81C093-62E9-1FBA-737A-FA129215D2F2}"/>
                  </a:ext>
                </a:extLst>
              </p:cNvPr>
              <p:cNvCxnSpPr>
                <a:cxnSpLocks/>
                <a:stCxn id="54" idx="4"/>
                <a:endCxn id="56" idx="2"/>
              </p:cNvCxnSpPr>
              <p:nvPr/>
            </p:nvCxnSpPr>
            <p:spPr>
              <a:xfrm flipV="1">
                <a:off x="1940542" y="2254866"/>
                <a:ext cx="1343233" cy="504878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451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FAB49E3-1C9D-DCCC-45DA-F563C5B2A796}"/>
              </a:ext>
            </a:extLst>
          </p:cNvPr>
          <p:cNvGrpSpPr/>
          <p:nvPr/>
        </p:nvGrpSpPr>
        <p:grpSpPr>
          <a:xfrm>
            <a:off x="328333" y="-637707"/>
            <a:ext cx="9742741" cy="8759609"/>
            <a:chOff x="328333" y="-637707"/>
            <a:chExt cx="9742741" cy="87596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D72B8A-2F38-FDE0-8550-8316A1F32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51" t="16375" r="11707" b="11316"/>
            <a:stretch/>
          </p:blipFill>
          <p:spPr>
            <a:xfrm>
              <a:off x="5273497" y="-299415"/>
              <a:ext cx="2288943" cy="22794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1D03BB-4A81-6A00-17A9-3855D9923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41" t="15915" r="11517" b="11776"/>
            <a:stretch/>
          </p:blipFill>
          <p:spPr>
            <a:xfrm>
              <a:off x="7660110" y="-299415"/>
              <a:ext cx="2288943" cy="22794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8FE682-92C3-2448-2066-7CE6662BC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31" t="15794" r="10683" b="9979"/>
            <a:stretch/>
          </p:blipFill>
          <p:spPr>
            <a:xfrm>
              <a:off x="2843591" y="-318841"/>
              <a:ext cx="2332236" cy="233996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560A2C-AAEF-FD0C-D300-6B41D89C7BAB}"/>
                </a:ext>
              </a:extLst>
            </p:cNvPr>
            <p:cNvSpPr/>
            <p:nvPr/>
          </p:nvSpPr>
          <p:spPr>
            <a:xfrm>
              <a:off x="461115" y="-63407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08DE9F-793A-3CCB-8A7F-67A81DD1CC14}"/>
                </a:ext>
              </a:extLst>
            </p:cNvPr>
            <p:cNvSpPr/>
            <p:nvPr/>
          </p:nvSpPr>
          <p:spPr>
            <a:xfrm>
              <a:off x="2906006" y="-637705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92D259-2BBD-19C5-951B-7E262F72766D}"/>
                </a:ext>
              </a:extLst>
            </p:cNvPr>
            <p:cNvSpPr/>
            <p:nvPr/>
          </p:nvSpPr>
          <p:spPr>
            <a:xfrm>
              <a:off x="5314265" y="-637706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AE00E-6CC1-5DA6-37AC-0EE53149FC39}"/>
                </a:ext>
              </a:extLst>
            </p:cNvPr>
            <p:cNvSpPr/>
            <p:nvPr/>
          </p:nvSpPr>
          <p:spPr>
            <a:xfrm>
              <a:off x="7759156" y="-637707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3876D3-8A48-6525-91C7-923967742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951" t="15146" r="11144" b="11518"/>
            <a:stretch/>
          </p:blipFill>
          <p:spPr>
            <a:xfrm>
              <a:off x="5277064" y="2333558"/>
              <a:ext cx="2362205" cy="23684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197CF-2E52-E339-183F-49C61A885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05" t="16000" r="11288" b="10998"/>
            <a:stretch/>
          </p:blipFill>
          <p:spPr>
            <a:xfrm>
              <a:off x="7718387" y="2355593"/>
              <a:ext cx="2288944" cy="228449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BC59D-369D-7E4A-D564-936125E18876}"/>
                </a:ext>
              </a:extLst>
            </p:cNvPr>
            <p:cNvSpPr/>
            <p:nvPr/>
          </p:nvSpPr>
          <p:spPr>
            <a:xfrm>
              <a:off x="457026" y="2093167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D638D4-369F-81E6-73C6-4C01FCB94EB3}"/>
                </a:ext>
              </a:extLst>
            </p:cNvPr>
            <p:cNvSpPr/>
            <p:nvPr/>
          </p:nvSpPr>
          <p:spPr>
            <a:xfrm>
              <a:off x="2874266" y="209012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6FFC97-A534-F6E5-129D-6F29725A6FC5}"/>
                </a:ext>
              </a:extLst>
            </p:cNvPr>
            <p:cNvSpPr/>
            <p:nvPr/>
          </p:nvSpPr>
          <p:spPr>
            <a:xfrm>
              <a:off x="5314265" y="207903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56B33B-6101-2D5B-9C05-FF87E08B57B9}"/>
                </a:ext>
              </a:extLst>
            </p:cNvPr>
            <p:cNvSpPr/>
            <p:nvPr/>
          </p:nvSpPr>
          <p:spPr>
            <a:xfrm>
              <a:off x="7967390" y="2079107"/>
              <a:ext cx="179093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EC8A81-E938-3C9C-0232-035540F63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80" t="15657" r="11215" b="10723"/>
            <a:stretch/>
          </p:blipFill>
          <p:spPr>
            <a:xfrm>
              <a:off x="383716" y="-326297"/>
              <a:ext cx="2362205" cy="2377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831228-5C37-DA41-C337-1302EEC80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1" t="41377" r="39271" b="48488"/>
            <a:stretch/>
          </p:blipFill>
          <p:spPr>
            <a:xfrm>
              <a:off x="383305" y="7729841"/>
              <a:ext cx="694063" cy="3194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7A3588F-F671-2E97-30B1-834BCD327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0478" t="45230" r="45760" b="42579"/>
            <a:stretch/>
          </p:blipFill>
          <p:spPr>
            <a:xfrm>
              <a:off x="2565100" y="7729841"/>
              <a:ext cx="694063" cy="31948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3A1D-06E9-9D6B-A22B-7295A8BADCFC}"/>
                </a:ext>
              </a:extLst>
            </p:cNvPr>
            <p:cNvSpPr/>
            <p:nvPr/>
          </p:nvSpPr>
          <p:spPr>
            <a:xfrm>
              <a:off x="1041783" y="7752570"/>
              <a:ext cx="100521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Violated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D067CF-B4C3-C429-EF43-B05B1A714AE2}"/>
                </a:ext>
              </a:extLst>
            </p:cNvPr>
            <p:cNvSpPr/>
            <p:nvPr/>
          </p:nvSpPr>
          <p:spPr>
            <a:xfrm>
              <a:off x="3212561" y="7729841"/>
              <a:ext cx="179093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Not violated</a:t>
              </a:r>
              <a:endParaRPr lang="en-GB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5543F1-829D-2E2A-A47D-00CC89D67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119" t="14996" r="10407" b="10925"/>
            <a:stretch/>
          </p:blipFill>
          <p:spPr>
            <a:xfrm>
              <a:off x="328333" y="2349421"/>
              <a:ext cx="2428335" cy="23801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516A6F-3517-4A95-CEF7-8EA404E1B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5123" t="15968" r="18665" b="10925"/>
            <a:stretch/>
          </p:blipFill>
          <p:spPr>
            <a:xfrm>
              <a:off x="2814849" y="2386810"/>
              <a:ext cx="2404033" cy="236460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191E336-1DC0-7DA3-7467-D757E54AA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80" t="15657" r="11215" b="10723"/>
            <a:stretch/>
          </p:blipFill>
          <p:spPr>
            <a:xfrm>
              <a:off x="383305" y="5100650"/>
              <a:ext cx="2354848" cy="23310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37FB40-1C33-214C-8BA5-1B865606ED7C}"/>
                </a:ext>
              </a:extLst>
            </p:cNvPr>
            <p:cNvSpPr/>
            <p:nvPr/>
          </p:nvSpPr>
          <p:spPr>
            <a:xfrm>
              <a:off x="358104" y="484334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AE44DD-E84E-1593-9663-FB3525863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1192" t="15968" r="10407" b="11841"/>
            <a:stretch/>
          </p:blipFill>
          <p:spPr>
            <a:xfrm>
              <a:off x="2843591" y="5189364"/>
              <a:ext cx="2362205" cy="228719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B06E7C-29D3-7F91-397E-4E53CD53D16C}"/>
                </a:ext>
              </a:extLst>
            </p:cNvPr>
            <p:cNvSpPr/>
            <p:nvPr/>
          </p:nvSpPr>
          <p:spPr>
            <a:xfrm>
              <a:off x="2968421" y="4881842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FB10EA6-ACB5-AE3B-4E8E-93A3A2804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51" t="16375" r="11707" b="11316"/>
            <a:stretch/>
          </p:blipFill>
          <p:spPr>
            <a:xfrm>
              <a:off x="5300657" y="5189364"/>
              <a:ext cx="2288943" cy="227948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12E5D6-9749-5FFD-771E-915CF4B2BFCA}"/>
                </a:ext>
              </a:extLst>
            </p:cNvPr>
            <p:cNvSpPr/>
            <p:nvPr/>
          </p:nvSpPr>
          <p:spPr>
            <a:xfrm>
              <a:off x="5357814" y="488245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D5BF66-1CB5-5603-527C-5CB6A2EE128E}"/>
                </a:ext>
              </a:extLst>
            </p:cNvPr>
            <p:cNvSpPr/>
            <p:nvPr/>
          </p:nvSpPr>
          <p:spPr>
            <a:xfrm>
              <a:off x="7863668" y="488230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0866DC-68B4-CD2D-0797-DA6E0CF76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2652" t="16739" r="12414" b="12017"/>
            <a:stretch/>
          </p:blipFill>
          <p:spPr>
            <a:xfrm>
              <a:off x="7718516" y="5143265"/>
              <a:ext cx="2288942" cy="2288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26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14831</TotalTime>
  <Words>423</Words>
  <Application>Microsoft Macintosh PowerPoint</Application>
  <PresentationFormat>Widescreen</PresentationFormat>
  <Paragraphs>130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Duque Torres</dc:creator>
  <cp:lastModifiedBy>Alejandra Duque Torres</cp:lastModifiedBy>
  <cp:revision>6</cp:revision>
  <dcterms:created xsi:type="dcterms:W3CDTF">2022-11-28T21:40:06Z</dcterms:created>
  <dcterms:modified xsi:type="dcterms:W3CDTF">2023-01-20T12:06:32Z</dcterms:modified>
</cp:coreProperties>
</file>