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3"/>
    <p:restoredTop sz="94692"/>
  </p:normalViewPr>
  <p:slideViewPr>
    <p:cSldViewPr snapToGrid="0">
      <p:cViewPr varScale="1">
        <p:scale>
          <a:sx n="93" d="100"/>
          <a:sy n="93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8CE0-8991-9F6E-78C0-0FAB088A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2972D-D534-798E-7F76-768AFBD2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D625-B2CE-7092-ABBC-404F7E30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C2D2-6A35-D561-A226-AB403E80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04C4-C6A1-3907-04DD-FE3F385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F6EA-DDE7-6537-C5D2-78F1691D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709D0-A421-2DD8-B3C2-E47051D0A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0220-8C8D-E6F5-1B22-326729AC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97D7-950D-F44D-2FD3-A26D0DEA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8989-D2EA-EB64-1932-2729DCA9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D4C42-A4D2-013B-A06E-2F146928C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F638-7A66-2412-1CA9-EEFEA777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37C7-F3C4-1B99-34CC-63E604EE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E6DF-93EA-2EB2-DBDA-C89BB056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478D-3FED-BB24-A093-D3B234DB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A66-44E8-E2CC-2615-5F2DC47F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BFBB-A9CF-3B5B-82DA-4E7CCEEE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4CC4-7995-ED5F-ECB2-6008F68D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8FF6-D750-5D53-399C-90DCF476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E673-2EC2-8B0D-15B2-1AF04441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5F53-A4E6-9556-CD83-7168E7DA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A44D-0354-46FA-552C-20AF0278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B6A-7DC8-F9FE-D47C-DC8D8D27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2F62-1F86-E4AF-8497-21BD92F4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EDD7-6054-791D-6A59-820C995E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3869-1087-FD19-8445-DFDEE77C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EBF3-6C5E-8180-41C8-DE76ACEC2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8CA7-BE6C-702B-78B4-96DFFE39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C96E-96D7-2E95-11FB-6A92DFF7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BDE0-C134-4743-6A14-A6F5115C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FA36-270A-6DEA-5E05-2B334606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66E2-A68C-28F2-3988-C1B3DFF9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C6F15-B73E-3434-6E33-6E0346F7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DEC5C-8944-6505-A9F9-03F86BCA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AC9E5-B4CA-D1AC-6721-0970AE1B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C758-D2C6-4785-3732-301DAFA63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2F0BD-B6B1-8FE3-8DB7-59262742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6B116-95FC-C80E-E83D-5DD1FECB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0605-E68A-A388-5429-7D35D07A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7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71B0-2295-2935-44AB-08B8F7A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A594A-4642-864F-FFC5-1B9FE09E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93F9-DB52-7D80-8D2B-95292ECF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4077D-6DD8-FA16-FD8F-87B0A469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DE859-CBD7-C752-35EB-C2E7CA51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4791A-B368-4648-4263-E651CB00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F13A-0B94-B9FD-EECD-0ABD9101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425C-365E-4FB6-258F-BF880666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4557-F66B-A7E5-FAA1-674E45EF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3DBC5-3D9B-B166-4CB1-41A698B0F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6C24-E899-F7DE-DD76-E351016F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6885B-0754-489A-B384-EA33D8A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E073-E4EE-472F-65C7-08D2B213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79B0-E1DF-640E-996F-E799BE2C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E248B-81E2-688A-8DA6-828E5903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43E7D-1991-CDC2-984B-FCF2C1BF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5BDD9-27E9-FB1E-5EC3-FE4D804B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401B-F836-C7AB-C1A8-6290F06A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1329E-77BD-A333-1E51-CBB43F4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7668D-257B-66E0-B94F-70267EB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E6C7B-1F29-0868-F195-EEFB962D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AAC3-CAE0-53D7-999F-A80E17A9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680C-1EF7-9D42-8843-850E7458FF3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8322-29FA-AB2E-3FEF-4658C7FDA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CC9F-C633-B328-DB37-C8FF81AF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3802-C9C5-D547-AFFF-F1CF20AB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2826C7-A575-9B99-3DE7-C1CFC0B946F4}"/>
              </a:ext>
            </a:extLst>
          </p:cNvPr>
          <p:cNvSpPr/>
          <p:nvPr/>
        </p:nvSpPr>
        <p:spPr>
          <a:xfrm>
            <a:off x="623455" y="3103418"/>
            <a:ext cx="2185372" cy="121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100 Methods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FC28282-C95A-17C5-0CE3-6774DFDF0A08}"/>
              </a:ext>
            </a:extLst>
          </p:cNvPr>
          <p:cNvSpPr/>
          <p:nvPr/>
        </p:nvSpPr>
        <p:spPr>
          <a:xfrm>
            <a:off x="1051122" y="1627726"/>
            <a:ext cx="1330037" cy="1108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 MRs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77F3A-7267-4CD2-A302-C340BCF26EC0}"/>
              </a:ext>
            </a:extLst>
          </p:cNvPr>
          <p:cNvSpPr/>
          <p:nvPr/>
        </p:nvSpPr>
        <p:spPr>
          <a:xfrm>
            <a:off x="3910628" y="568036"/>
            <a:ext cx="2185372" cy="121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Our method </a:t>
            </a:r>
          </a:p>
          <a:p>
            <a:pPr algn="ctr"/>
            <a:r>
              <a:rPr lang="en-US" sz="2000" dirty="0"/>
              <a:t>(Based on fuzzing)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B21A9-C197-F4A4-FBDA-EFB77E55E53D}"/>
              </a:ext>
            </a:extLst>
          </p:cNvPr>
          <p:cNvSpPr/>
          <p:nvPr/>
        </p:nvSpPr>
        <p:spPr>
          <a:xfrm>
            <a:off x="3910628" y="2210165"/>
            <a:ext cx="2185372" cy="121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PMR</a:t>
            </a:r>
          </a:p>
          <a:p>
            <a:pPr algn="ctr"/>
            <a:r>
              <a:rPr lang="en-US" sz="2000" dirty="0" err="1"/>
              <a:t>Kanewala</a:t>
            </a:r>
            <a:r>
              <a:rPr lang="en-US" sz="2000" dirty="0"/>
              <a:t> et 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86794-CA7D-A719-3774-FD27678DF30B}"/>
              </a:ext>
            </a:extLst>
          </p:cNvPr>
          <p:cNvSpPr/>
          <p:nvPr/>
        </p:nvSpPr>
        <p:spPr>
          <a:xfrm>
            <a:off x="3910628" y="3852294"/>
            <a:ext cx="2185372" cy="121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PMR</a:t>
            </a:r>
          </a:p>
          <a:p>
            <a:pPr algn="ctr"/>
            <a:r>
              <a:rPr lang="en-US" sz="2000" dirty="0"/>
              <a:t>Replication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B32D-C8D0-2886-0544-51B6AD15730B}"/>
              </a:ext>
            </a:extLst>
          </p:cNvPr>
          <p:cNvSpPr/>
          <p:nvPr/>
        </p:nvSpPr>
        <p:spPr>
          <a:xfrm>
            <a:off x="3910628" y="5494423"/>
            <a:ext cx="2185372" cy="121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PMR</a:t>
            </a:r>
          </a:p>
          <a:p>
            <a:pPr algn="ctr"/>
            <a:r>
              <a:rPr lang="en-US" sz="2000" dirty="0"/>
              <a:t>Source metrics</a:t>
            </a:r>
          </a:p>
        </p:txBody>
      </p:sp>
    </p:spTree>
    <p:extLst>
      <p:ext uri="{BB962C8B-B14F-4D97-AF65-F5344CB8AC3E}">
        <p14:creationId xmlns:p14="http://schemas.microsoft.com/office/powerpoint/2010/main" val="158936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Duque Torres</dc:creator>
  <cp:lastModifiedBy>Alejandra Duque Torres</cp:lastModifiedBy>
  <cp:revision>1</cp:revision>
  <dcterms:created xsi:type="dcterms:W3CDTF">2023-01-24T09:38:18Z</dcterms:created>
  <dcterms:modified xsi:type="dcterms:W3CDTF">2023-01-24T13:23:15Z</dcterms:modified>
</cp:coreProperties>
</file>