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db7f3f61e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db7f3f61e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db7f3f61e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db7f3f61e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db7f3f61e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db7f3f61e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db7f3f61e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db7f3f61e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User </a:t>
            </a:r>
            <a:r>
              <a:rPr lang="en"/>
              <a:t>Communication</a:t>
            </a:r>
            <a:r>
              <a:rPr lang="en"/>
              <a:t> System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Andre Durant</a:t>
            </a:r>
            <a:endParaRPr/>
          </a:p>
          <a:p>
            <a:pPr indent="0" lvl="0" marL="0" rtl="0" algn="l">
              <a:spcBef>
                <a:spcPts val="0"/>
              </a:spcBef>
              <a:spcAft>
                <a:spcPts val="0"/>
              </a:spcAft>
              <a:buNone/>
            </a:pPr>
            <a:r>
              <a:rPr lang="en"/>
              <a:t>Mohammad Abbas</a:t>
            </a:r>
            <a:endParaRPr/>
          </a:p>
          <a:p>
            <a:pPr indent="0" lvl="0" marL="0" rtl="0" algn="l">
              <a:spcBef>
                <a:spcPts val="0"/>
              </a:spcBef>
              <a:spcAft>
                <a:spcPts val="0"/>
              </a:spcAft>
              <a:buNone/>
            </a:pPr>
            <a:r>
              <a:rPr lang="en"/>
              <a:t>Abhishek Pyakurel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project is a chat system that can allow two users </a:t>
            </a:r>
            <a:r>
              <a:rPr lang="en"/>
              <a:t>to</a:t>
            </a:r>
            <a:r>
              <a:rPr lang="en"/>
              <a:t> chat through a GUI.  A user first can login, then choose to search for a user to chat with or add a user to block list.  If user chooses to search for user to chat with, will search for user then if user is found, start a chat with user until the chat session is ended between two users.</a:t>
            </a:r>
            <a:endParaRPr/>
          </a:p>
          <a:p>
            <a:pPr indent="-311150" lvl="0" marL="457200" rtl="0" algn="l">
              <a:spcBef>
                <a:spcPts val="0"/>
              </a:spcBef>
              <a:spcAft>
                <a:spcPts val="0"/>
              </a:spcAft>
              <a:buSzPts val="1300"/>
              <a:buChar char="-"/>
            </a:pPr>
            <a:r>
              <a:rPr lang="en"/>
              <a:t>If add to block list if user blocked tries to chat with the other user on block list, chat will be blocked and message will pop up.  </a:t>
            </a:r>
            <a:endParaRPr/>
          </a:p>
          <a:p>
            <a:pPr indent="-311150" lvl="0" marL="457200" rtl="0" algn="l">
              <a:spcBef>
                <a:spcPts val="0"/>
              </a:spcBef>
              <a:spcAft>
                <a:spcPts val="0"/>
              </a:spcAft>
              <a:buSzPts val="1300"/>
              <a:buChar char="-"/>
            </a:pPr>
            <a:r>
              <a:rPr lang="en"/>
              <a:t>User can end chat session</a:t>
            </a:r>
            <a:endParaRPr/>
          </a:p>
          <a:p>
            <a:pPr indent="-311150" lvl="0" marL="457200" rtl="0" algn="l">
              <a:spcBef>
                <a:spcPts val="0"/>
              </a:spcBef>
              <a:spcAft>
                <a:spcPts val="0"/>
              </a:spcAft>
              <a:buSzPts val="1300"/>
              <a:buChar char="-"/>
            </a:pPr>
            <a:r>
              <a:rPr lang="en"/>
              <a:t>Keep logs of chats and logins of users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First GUI screen user login, second gui screen search for user to chat with or add user to block list, third GUI screen is chat session between two users if authorized.</a:t>
            </a:r>
            <a:endParaRPr/>
          </a:p>
          <a:p>
            <a:pPr indent="-311150" lvl="0" marL="457200" rtl="0" algn="l">
              <a:spcBef>
                <a:spcPts val="0"/>
              </a:spcBef>
              <a:spcAft>
                <a:spcPts val="0"/>
              </a:spcAft>
              <a:buSzPts val="1300"/>
              <a:buChar char="-"/>
            </a:pPr>
            <a:r>
              <a:rPr lang="en"/>
              <a:t>If user searches a user and the user is on other users block list, chat will not start and error message will pop up</a:t>
            </a:r>
            <a:endParaRPr/>
          </a:p>
          <a:p>
            <a:pPr indent="-311150" lvl="0" marL="457200" rtl="0" algn="l">
              <a:spcBef>
                <a:spcPts val="0"/>
              </a:spcBef>
              <a:spcAft>
                <a:spcPts val="0"/>
              </a:spcAft>
              <a:buSzPts val="1300"/>
              <a:buChar char="-"/>
            </a:pPr>
            <a:r>
              <a:rPr lang="en"/>
              <a:t>Chat can be ended in chat window then chat will end for both parties</a:t>
            </a:r>
            <a:endParaRPr/>
          </a:p>
          <a:p>
            <a:pPr indent="-311150" lvl="0" marL="457200" rtl="0" algn="l">
              <a:spcBef>
                <a:spcPts val="0"/>
              </a:spcBef>
              <a:spcAft>
                <a:spcPts val="0"/>
              </a:spcAft>
              <a:buSzPts val="1300"/>
              <a:buChar char="-"/>
            </a:pPr>
            <a:r>
              <a:rPr lang="en"/>
              <a:t>Messages can be sent and </a:t>
            </a:r>
            <a:r>
              <a:rPr lang="en"/>
              <a:t>received</a:t>
            </a:r>
            <a:r>
              <a:rPr lang="en"/>
              <a:t> </a:t>
            </a:r>
            <a:r>
              <a:rPr lang="en"/>
              <a:t>simultaneously during a chat by both users</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Server has two parts, MainServer and MiniServer, MainServer connects to port, MiniServer is called from MainServer to operate and send data to and from server and to and from the client</a:t>
            </a:r>
            <a:endParaRPr/>
          </a:p>
          <a:p>
            <a:pPr indent="-311150" lvl="0" marL="457200" rtl="0" algn="l">
              <a:spcBef>
                <a:spcPts val="0"/>
              </a:spcBef>
              <a:spcAft>
                <a:spcPts val="0"/>
              </a:spcAft>
              <a:buSzPts val="1300"/>
              <a:buChar char="-"/>
            </a:pPr>
            <a:r>
              <a:rPr lang="en"/>
              <a:t>Client operates on MiniServer sending and </a:t>
            </a:r>
            <a:r>
              <a:rPr lang="en"/>
              <a:t>receiving</a:t>
            </a:r>
            <a:r>
              <a:rPr lang="en"/>
              <a:t> objects, GUI is alongside client which calls client to make operations on Client</a:t>
            </a:r>
            <a:endParaRPr/>
          </a:p>
          <a:p>
            <a:pPr indent="-311150" lvl="0" marL="457200" rtl="0" algn="l">
              <a:spcBef>
                <a:spcPts val="0"/>
              </a:spcBef>
              <a:spcAft>
                <a:spcPts val="0"/>
              </a:spcAft>
              <a:buSzPts val="1300"/>
              <a:buChar char="-"/>
            </a:pPr>
            <a:r>
              <a:rPr lang="en"/>
              <a:t>MainServer holds logs, users, blocked users, all info to be passed onto objects.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Summary and Observations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were lots of issues connecting server and client.  Once that was resolved, there was issues creating a simultaneous connection between the chat so that users and send and </a:t>
            </a:r>
            <a:r>
              <a:rPr lang="en"/>
              <a:t>receive</a:t>
            </a:r>
            <a:r>
              <a:rPr lang="en"/>
              <a:t> messages at anytime without having to fetch messages and send and wait for a response in that method. </a:t>
            </a:r>
            <a:endParaRPr/>
          </a:p>
          <a:p>
            <a:pPr indent="-311150" lvl="0" marL="457200" rtl="0" algn="l">
              <a:spcBef>
                <a:spcPts val="0"/>
              </a:spcBef>
              <a:spcAft>
                <a:spcPts val="0"/>
              </a:spcAft>
              <a:buSzPts val="1300"/>
              <a:buChar char="-"/>
            </a:pPr>
            <a:r>
              <a:rPr lang="en"/>
              <a:t>GUI ran into some issues when it came to connecting to client, issues were resolved in a few days. </a:t>
            </a:r>
            <a:endParaRPr/>
          </a:p>
          <a:p>
            <a:pPr indent="-311150" lvl="0" marL="457200" rtl="0" algn="l">
              <a:spcBef>
                <a:spcPts val="0"/>
              </a:spcBef>
              <a:spcAft>
                <a:spcPts val="0"/>
              </a:spcAft>
              <a:buSzPts val="1300"/>
              <a:buChar char="-"/>
            </a:pPr>
            <a:r>
              <a:rPr lang="en"/>
              <a:t>Overall, chat program worked in the end, users and send and </a:t>
            </a:r>
            <a:r>
              <a:rPr lang="en"/>
              <a:t>receive</a:t>
            </a:r>
            <a:r>
              <a:rPr lang="en"/>
              <a:t> chats when they want, users can login, took a while to implement, was not able to implement login screen, search screen, add block list, and logs until last few days as GUI server and client was difficult, running to lots of issues connecting GUI and Client to work cleanly.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