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54" d="100"/>
          <a:sy n="54" d="100"/>
        </p:scale>
        <p:origin x="15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3CE-5091-4F5A-891C-8DBA13F98D48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813-06A5-4898-AA76-73543B07F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4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3CE-5091-4F5A-891C-8DBA13F98D48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813-06A5-4898-AA76-73543B07F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31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3CE-5091-4F5A-891C-8DBA13F98D48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813-06A5-4898-AA76-73543B07F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1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3CE-5091-4F5A-891C-8DBA13F98D48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813-06A5-4898-AA76-73543B07F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5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3CE-5091-4F5A-891C-8DBA13F98D48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813-06A5-4898-AA76-73543B07F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8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3CE-5091-4F5A-891C-8DBA13F98D48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813-06A5-4898-AA76-73543B07F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9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3CE-5091-4F5A-891C-8DBA13F98D48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813-06A5-4898-AA76-73543B07F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2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3CE-5091-4F5A-891C-8DBA13F98D48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813-06A5-4898-AA76-73543B07F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4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3CE-5091-4F5A-891C-8DBA13F98D48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813-06A5-4898-AA76-73543B07F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8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3CE-5091-4F5A-891C-8DBA13F98D48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813-06A5-4898-AA76-73543B07F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1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3CE-5091-4F5A-891C-8DBA13F98D48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813-06A5-4898-AA76-73543B07F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0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7C3CE-5091-4F5A-891C-8DBA13F98D48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4E813-06A5-4898-AA76-73543B07F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3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669E93-64E6-4D84-982F-BDD340D3C616}"/>
              </a:ext>
            </a:extLst>
          </p:cNvPr>
          <p:cNvSpPr/>
          <p:nvPr/>
        </p:nvSpPr>
        <p:spPr>
          <a:xfrm>
            <a:off x="2626390" y="0"/>
            <a:ext cx="4214525" cy="914400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DDBE26-170B-4F2A-AF91-5A7D46B5A0C9}"/>
              </a:ext>
            </a:extLst>
          </p:cNvPr>
          <p:cNvSpPr txBox="1"/>
          <p:nvPr/>
        </p:nvSpPr>
        <p:spPr>
          <a:xfrm>
            <a:off x="3372972" y="114834"/>
            <a:ext cx="2796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Aduri Akter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46A9C3-0B4F-42E1-A568-A243134790E7}"/>
              </a:ext>
            </a:extLst>
          </p:cNvPr>
          <p:cNvSpPr txBox="1"/>
          <p:nvPr/>
        </p:nvSpPr>
        <p:spPr>
          <a:xfrm>
            <a:off x="3589247" y="671370"/>
            <a:ext cx="2608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F4E695-2F4F-4C47-AA58-31B752A88831}"/>
              </a:ext>
            </a:extLst>
          </p:cNvPr>
          <p:cNvCxnSpPr/>
          <p:nvPr/>
        </p:nvCxnSpPr>
        <p:spPr>
          <a:xfrm>
            <a:off x="2810436" y="1099719"/>
            <a:ext cx="373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3B7D036-09DD-4D5F-A380-BA6AF6C78A53}"/>
              </a:ext>
            </a:extLst>
          </p:cNvPr>
          <p:cNvSpPr/>
          <p:nvPr/>
        </p:nvSpPr>
        <p:spPr>
          <a:xfrm>
            <a:off x="159125" y="176354"/>
            <a:ext cx="1846730" cy="184673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7D24E7-61EA-48E4-B5BF-8E9C68BCA15F}"/>
              </a:ext>
            </a:extLst>
          </p:cNvPr>
          <p:cNvSpPr txBox="1"/>
          <p:nvPr/>
        </p:nvSpPr>
        <p:spPr>
          <a:xfrm>
            <a:off x="538451" y="3778182"/>
            <a:ext cx="1846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Kazipara, Mirpur-10, Dhaka-1216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2A1D87-9D89-4412-BEF4-01790AC28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055" y="3703508"/>
            <a:ext cx="759798" cy="7597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FF497FD-9D5C-4B0F-A885-6BF32BACA254}"/>
              </a:ext>
            </a:extLst>
          </p:cNvPr>
          <p:cNvSpPr/>
          <p:nvPr/>
        </p:nvSpPr>
        <p:spPr>
          <a:xfrm>
            <a:off x="100295" y="2169626"/>
            <a:ext cx="1964390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0A2BB7-C9A4-4992-9B61-1C1AB64B2A59}"/>
              </a:ext>
            </a:extLst>
          </p:cNvPr>
          <p:cNvSpPr txBox="1"/>
          <p:nvPr/>
        </p:nvSpPr>
        <p:spPr>
          <a:xfrm>
            <a:off x="228604" y="2957195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01846592780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1B5F2F-9D0D-476D-B31E-58CC507E17D0}"/>
              </a:ext>
            </a:extLst>
          </p:cNvPr>
          <p:cNvSpPr txBox="1"/>
          <p:nvPr/>
        </p:nvSpPr>
        <p:spPr>
          <a:xfrm>
            <a:off x="-77311" y="3308404"/>
            <a:ext cx="312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adoriayesha05@gmail.com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E142E4-0B68-440F-AC97-505BD69CD1CB}"/>
              </a:ext>
            </a:extLst>
          </p:cNvPr>
          <p:cNvSpPr txBox="1"/>
          <p:nvPr/>
        </p:nvSpPr>
        <p:spPr>
          <a:xfrm>
            <a:off x="490279" y="4588832"/>
            <a:ext cx="2117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SemiBold" panose="020B0502040204020203" pitchFamily="34" charset="0"/>
              </a:rPr>
              <a:t>Profile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3A0188-7273-4E14-A868-0DA5D2188A1D}"/>
              </a:ext>
            </a:extLst>
          </p:cNvPr>
          <p:cNvSpPr txBox="1"/>
          <p:nvPr/>
        </p:nvSpPr>
        <p:spPr>
          <a:xfrm>
            <a:off x="159125" y="5173607"/>
            <a:ext cx="22260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To secure a challenging position in my career by filly utilizing &amp; skills creating a Positive atomosphere and enhanced my skills more,aswell as contribute to the success of company.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6D34F-D19D-4463-823F-C71D0EE17BAC}"/>
              </a:ext>
            </a:extLst>
          </p:cNvPr>
          <p:cNvSpPr/>
          <p:nvPr/>
        </p:nvSpPr>
        <p:spPr>
          <a:xfrm>
            <a:off x="3121960" y="1288183"/>
            <a:ext cx="2825004" cy="5169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C98741-1FAA-4B92-A193-F07CA7F50BBA}"/>
              </a:ext>
            </a:extLst>
          </p:cNvPr>
          <p:cNvSpPr/>
          <p:nvPr/>
        </p:nvSpPr>
        <p:spPr>
          <a:xfrm>
            <a:off x="2888324" y="2100827"/>
            <a:ext cx="125506" cy="125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ABC584-2602-443E-B0C6-C1D13567BEE1}"/>
              </a:ext>
            </a:extLst>
          </p:cNvPr>
          <p:cNvSpPr txBox="1"/>
          <p:nvPr/>
        </p:nvSpPr>
        <p:spPr>
          <a:xfrm>
            <a:off x="3121960" y="1993642"/>
            <a:ext cx="2922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Junior Web Disigner at IIST Institute.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1716089-8E26-49F5-B278-76C34569B14E}"/>
              </a:ext>
            </a:extLst>
          </p:cNvPr>
          <p:cNvSpPr/>
          <p:nvPr/>
        </p:nvSpPr>
        <p:spPr>
          <a:xfrm>
            <a:off x="2888324" y="2753204"/>
            <a:ext cx="125506" cy="125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2DBEBD-CC94-4C75-A591-070350C8F3A8}"/>
              </a:ext>
            </a:extLst>
          </p:cNvPr>
          <p:cNvSpPr txBox="1"/>
          <p:nvPr/>
        </p:nvSpPr>
        <p:spPr>
          <a:xfrm>
            <a:off x="3113835" y="2495530"/>
            <a:ext cx="3126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Junior Web Developer at Engineers Computing &amp; Computers(ECC) LTD.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F957CC-8B8F-4D2F-B363-0FDF2E5BBD31}"/>
              </a:ext>
            </a:extLst>
          </p:cNvPr>
          <p:cNvSpPr txBox="1"/>
          <p:nvPr/>
        </p:nvSpPr>
        <p:spPr>
          <a:xfrm>
            <a:off x="2995340" y="3578127"/>
            <a:ext cx="3422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Educational Qualification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E023952-5607-4BA1-AE15-3FDD253366E0}"/>
              </a:ext>
            </a:extLst>
          </p:cNvPr>
          <p:cNvCxnSpPr/>
          <p:nvPr/>
        </p:nvCxnSpPr>
        <p:spPr>
          <a:xfrm>
            <a:off x="2866465" y="4014096"/>
            <a:ext cx="36217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63837CC-A109-4B54-A731-8326A6786726}"/>
              </a:ext>
            </a:extLst>
          </p:cNvPr>
          <p:cNvSpPr txBox="1"/>
          <p:nvPr/>
        </p:nvSpPr>
        <p:spPr>
          <a:xfrm>
            <a:off x="3113835" y="4203131"/>
            <a:ext cx="336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SemiConden" panose="020B0502040204020203" pitchFamily="34" charset="0"/>
              </a:rPr>
              <a:t>Diploma in Cmputer Engineering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C2F5088-3503-4978-ABBC-4AD8ED1390A0}"/>
              </a:ext>
            </a:extLst>
          </p:cNvPr>
          <p:cNvSpPr/>
          <p:nvPr/>
        </p:nvSpPr>
        <p:spPr>
          <a:xfrm>
            <a:off x="2932587" y="4308353"/>
            <a:ext cx="125506" cy="125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23DBD2-9D55-407A-8951-08BD34954B2C}"/>
              </a:ext>
            </a:extLst>
          </p:cNvPr>
          <p:cNvSpPr txBox="1"/>
          <p:nvPr/>
        </p:nvSpPr>
        <p:spPr>
          <a:xfrm>
            <a:off x="2741942" y="4646673"/>
            <a:ext cx="358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Dhaka Mohila Polytechnic Institute (DMPI)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387F25-6558-4888-97CC-7E89C68DFAB9}"/>
              </a:ext>
            </a:extLst>
          </p:cNvPr>
          <p:cNvSpPr txBox="1"/>
          <p:nvPr/>
        </p:nvSpPr>
        <p:spPr>
          <a:xfrm>
            <a:off x="2784631" y="5267022"/>
            <a:ext cx="227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CGPA : Appeard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FF9D77-C516-4F5E-8410-DADC6C955014}"/>
              </a:ext>
            </a:extLst>
          </p:cNvPr>
          <p:cNvSpPr txBox="1"/>
          <p:nvPr/>
        </p:nvSpPr>
        <p:spPr>
          <a:xfrm>
            <a:off x="2760014" y="5577409"/>
            <a:ext cx="354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Title: Web Development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EBAC16D-DA65-4359-B2FC-F55E1B6A605F}"/>
              </a:ext>
            </a:extLst>
          </p:cNvPr>
          <p:cNvSpPr/>
          <p:nvPr/>
        </p:nvSpPr>
        <p:spPr>
          <a:xfrm>
            <a:off x="2956979" y="6256703"/>
            <a:ext cx="125506" cy="125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F30D14-A924-4E00-9DAE-D69FF7ED65C4}"/>
              </a:ext>
            </a:extLst>
          </p:cNvPr>
          <p:cNvSpPr txBox="1"/>
          <p:nvPr/>
        </p:nvSpPr>
        <p:spPr>
          <a:xfrm>
            <a:off x="3082485" y="6150179"/>
            <a:ext cx="3171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SemiBold SemiConden" panose="020B0502040204020203" pitchFamily="34" charset="0"/>
              </a:rPr>
              <a:t>Secondary School Certificate(SSC)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925B5A-F067-4E3A-B16C-38747705A883}"/>
              </a:ext>
            </a:extLst>
          </p:cNvPr>
          <p:cNvSpPr txBox="1"/>
          <p:nvPr/>
        </p:nvSpPr>
        <p:spPr>
          <a:xfrm>
            <a:off x="2784631" y="6577197"/>
            <a:ext cx="343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 Md Miar Hossain High School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D3E327-6FC1-4947-B43B-D8FA5B996663}"/>
              </a:ext>
            </a:extLst>
          </p:cNvPr>
          <p:cNvSpPr txBox="1"/>
          <p:nvPr/>
        </p:nvSpPr>
        <p:spPr>
          <a:xfrm>
            <a:off x="2784631" y="6965692"/>
            <a:ext cx="300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GPA:4.77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2D905C-1E7E-4416-A581-16196AD665EE}"/>
              </a:ext>
            </a:extLst>
          </p:cNvPr>
          <p:cNvSpPr txBox="1"/>
          <p:nvPr/>
        </p:nvSpPr>
        <p:spPr>
          <a:xfrm>
            <a:off x="3701611" y="7333674"/>
            <a:ext cx="1933012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 SemiConden" panose="020B0502040204020203" pitchFamily="34" charset="0"/>
              </a:rPr>
              <a:t>      Skills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E705-9205-4C4B-A218-0F195C94DC64}"/>
              </a:ext>
            </a:extLst>
          </p:cNvPr>
          <p:cNvSpPr/>
          <p:nvPr/>
        </p:nvSpPr>
        <p:spPr>
          <a:xfrm>
            <a:off x="3121960" y="7942729"/>
            <a:ext cx="2512663" cy="220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99D5188-D409-4BC9-9C30-40726EC65CFA}"/>
              </a:ext>
            </a:extLst>
          </p:cNvPr>
          <p:cNvSpPr/>
          <p:nvPr/>
        </p:nvSpPr>
        <p:spPr>
          <a:xfrm>
            <a:off x="4823012" y="7960658"/>
            <a:ext cx="830385" cy="22059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F8340BC-4309-4359-B43B-1B01A67EC83C}"/>
              </a:ext>
            </a:extLst>
          </p:cNvPr>
          <p:cNvSpPr txBox="1"/>
          <p:nvPr/>
        </p:nvSpPr>
        <p:spPr>
          <a:xfrm>
            <a:off x="3280102" y="8296400"/>
            <a:ext cx="3046880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 SemiConden" panose="020B0502040204020203" pitchFamily="34" charset="0"/>
              </a:rPr>
              <a:t>             Refference</a:t>
            </a:r>
          </a:p>
        </p:txBody>
      </p:sp>
    </p:spTree>
    <p:extLst>
      <p:ext uri="{BB962C8B-B14F-4D97-AF65-F5344CB8AC3E}">
        <p14:creationId xmlns:p14="http://schemas.microsoft.com/office/powerpoint/2010/main" val="1960133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110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Bahnschrift SemiBold</vt:lpstr>
      <vt:lpstr>Bahnschrift SemiBold SemiConden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13</cp:revision>
  <dcterms:created xsi:type="dcterms:W3CDTF">2023-01-15T03:46:25Z</dcterms:created>
  <dcterms:modified xsi:type="dcterms:W3CDTF">2023-01-15T05:40:30Z</dcterms:modified>
</cp:coreProperties>
</file>