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27432000" cy="182880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7" userDrawn="1">
          <p15:clr>
            <a:srgbClr val="A4A3A4"/>
          </p15:clr>
        </p15:guide>
        <p15:guide id="2" orient="horz" pos="160" userDrawn="1">
          <p15:clr>
            <a:srgbClr val="A4A3A4"/>
          </p15:clr>
        </p15:guide>
        <p15:guide id="3" orient="horz" pos="11258" userDrawn="1">
          <p15:clr>
            <a:srgbClr val="A4A3A4"/>
          </p15:clr>
        </p15:guide>
        <p15:guide id="4" orient="horz" userDrawn="1">
          <p15:clr>
            <a:srgbClr val="A4A3A4"/>
          </p15:clr>
        </p15:guide>
        <p15:guide id="5" pos="363" userDrawn="1">
          <p15:clr>
            <a:srgbClr val="A4A3A4"/>
          </p15:clr>
        </p15:guide>
        <p15:guide id="6" pos="1691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C295"/>
    <a:srgbClr val="8C1515"/>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1" autoAdjust="0"/>
    <p:restoredTop sz="95263" autoAdjust="0"/>
  </p:normalViewPr>
  <p:slideViewPr>
    <p:cSldViewPr snapToGrid="0" snapToObjects="1" showGuides="1">
      <p:cViewPr>
        <p:scale>
          <a:sx n="25" d="100"/>
          <a:sy n="25" d="100"/>
        </p:scale>
        <p:origin x="1256" y="-44"/>
      </p:cViewPr>
      <p:guideLst>
        <p:guide orient="horz" pos="1887"/>
        <p:guide orient="horz" pos="160"/>
        <p:guide orient="horz" pos="11258"/>
        <p:guide orient="horz"/>
        <p:guide pos="363"/>
        <p:guide pos="16918"/>
      </p:guideLst>
    </p:cSldViewPr>
  </p:slideViewPr>
  <p:outlineViewPr>
    <p:cViewPr>
      <p:scale>
        <a:sx n="33" d="100"/>
        <a:sy n="33" d="100"/>
      </p:scale>
      <p:origin x="0" y="0"/>
    </p:cViewPr>
  </p:outlineViewPr>
  <p:notesTextViewPr>
    <p:cViewPr>
      <p:scale>
        <a:sx n="33" d="100"/>
        <a:sy n="33"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5/31/2019</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743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450366"/>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7" y="3017466"/>
            <a:ext cx="6280547"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7900637"/>
            <a:ext cx="6281539"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423038"/>
            <a:ext cx="628054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8" y="3017466"/>
            <a:ext cx="6280547"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427449"/>
            <a:ext cx="628054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017466"/>
            <a:ext cx="6286500"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017466"/>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427449"/>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7934095"/>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4271131"/>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306417"/>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161823"/>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802177"/>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332777"/>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extLst>
      <p:ext uri="{BB962C8B-B14F-4D97-AF65-F5344CB8AC3E}">
        <p14:creationId xmlns:p14="http://schemas.microsoft.com/office/powerpoint/2010/main" val="305601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9"/>
            <a:ext cx="23317200" cy="6366933"/>
          </a:xfrm>
        </p:spPr>
        <p:txBody>
          <a:bodyPr anchor="b"/>
          <a:lstStyle>
            <a:lvl1pPr algn="ctr">
              <a:defRPr sz="15238"/>
            </a:lvl1pPr>
          </a:lstStyle>
          <a:p>
            <a:r>
              <a:rPr lang="en-US"/>
              <a:t>Click to edit Master title style</a:t>
            </a:r>
            <a:endParaRPr lang="en-US" dirty="0"/>
          </a:p>
        </p:txBody>
      </p:sp>
      <p:sp>
        <p:nvSpPr>
          <p:cNvPr id="3" name="Subtitle 2"/>
          <p:cNvSpPr>
            <a:spLocks noGrp="1"/>
          </p:cNvSpPr>
          <p:nvPr>
            <p:ph type="subTitle" idx="1"/>
          </p:nvPr>
        </p:nvSpPr>
        <p:spPr>
          <a:xfrm>
            <a:off x="3429000" y="9605436"/>
            <a:ext cx="20574000" cy="4415365"/>
          </a:xfrm>
        </p:spPr>
        <p:txBody>
          <a:bodyPr/>
          <a:lstStyle>
            <a:lvl1pPr marL="0" indent="0" algn="ctr">
              <a:buNone/>
              <a:defRPr sz="6095"/>
            </a:lvl1pPr>
            <a:lvl2pPr marL="1161180" indent="0" algn="ctr">
              <a:buNone/>
              <a:defRPr sz="5079"/>
            </a:lvl2pPr>
            <a:lvl3pPr marL="2322361" indent="0" algn="ctr">
              <a:buNone/>
              <a:defRPr sz="4572"/>
            </a:lvl3pPr>
            <a:lvl4pPr marL="3483542" indent="0" algn="ctr">
              <a:buNone/>
              <a:defRPr sz="4064"/>
            </a:lvl4pPr>
            <a:lvl5pPr marL="4644722" indent="0" algn="ctr">
              <a:buNone/>
              <a:defRPr sz="4064"/>
            </a:lvl5pPr>
            <a:lvl6pPr marL="5805903" indent="0" algn="ctr">
              <a:buNone/>
              <a:defRPr sz="4064"/>
            </a:lvl6pPr>
            <a:lvl7pPr marL="6967083" indent="0" algn="ctr">
              <a:buNone/>
              <a:defRPr sz="4064"/>
            </a:lvl7pPr>
            <a:lvl8pPr marL="8128264" indent="0" algn="ctr">
              <a:buNone/>
              <a:defRPr sz="4064"/>
            </a:lvl8pPr>
            <a:lvl9pPr marL="9289445" indent="0" algn="ctr">
              <a:buNone/>
              <a:defRPr sz="40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51775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9179" y="3404532"/>
            <a:ext cx="849454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89179" y="2991650"/>
            <a:ext cx="8483204"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89179" y="10020342"/>
            <a:ext cx="849554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9180" y="9576918"/>
            <a:ext cx="8483203"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4" y="11835630"/>
            <a:ext cx="8482209"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4" y="11427159"/>
            <a:ext cx="848220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408941"/>
            <a:ext cx="8482209"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991650"/>
            <a:ext cx="8487172"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8" y="2991650"/>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8" y="3404532"/>
            <a:ext cx="848501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8" y="9559080"/>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70767" y="9971961"/>
            <a:ext cx="8488163"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8" y="14263822"/>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0767" y="14676703"/>
            <a:ext cx="8488163"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70"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71"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73"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extLst>
      <p:ext uri="{BB962C8B-B14F-4D97-AF65-F5344CB8AC3E}">
        <p14:creationId xmlns:p14="http://schemas.microsoft.com/office/powerpoint/2010/main" val="413951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9"/>
            <a:ext cx="23317200" cy="6366933"/>
          </a:xfrm>
        </p:spPr>
        <p:txBody>
          <a:bodyPr anchor="b"/>
          <a:lstStyle>
            <a:lvl1pPr algn="ctr">
              <a:defRPr sz="15238"/>
            </a:lvl1pPr>
          </a:lstStyle>
          <a:p>
            <a:r>
              <a:rPr lang="en-US"/>
              <a:t>Click to edit Master title style</a:t>
            </a:r>
            <a:endParaRPr lang="en-US" dirty="0"/>
          </a:p>
        </p:txBody>
      </p:sp>
      <p:sp>
        <p:nvSpPr>
          <p:cNvPr id="3" name="Subtitle 2"/>
          <p:cNvSpPr>
            <a:spLocks noGrp="1"/>
          </p:cNvSpPr>
          <p:nvPr>
            <p:ph type="subTitle" idx="1"/>
          </p:nvPr>
        </p:nvSpPr>
        <p:spPr>
          <a:xfrm>
            <a:off x="3429000" y="9605436"/>
            <a:ext cx="20574000" cy="4415365"/>
          </a:xfrm>
        </p:spPr>
        <p:txBody>
          <a:bodyPr/>
          <a:lstStyle>
            <a:lvl1pPr marL="0" indent="0" algn="ctr">
              <a:buNone/>
              <a:defRPr sz="6095"/>
            </a:lvl1pPr>
            <a:lvl2pPr marL="1161180" indent="0" algn="ctr">
              <a:buNone/>
              <a:defRPr sz="5079"/>
            </a:lvl2pPr>
            <a:lvl3pPr marL="2322361" indent="0" algn="ctr">
              <a:buNone/>
              <a:defRPr sz="4572"/>
            </a:lvl3pPr>
            <a:lvl4pPr marL="3483542" indent="0" algn="ctr">
              <a:buNone/>
              <a:defRPr sz="4064"/>
            </a:lvl4pPr>
            <a:lvl5pPr marL="4644722" indent="0" algn="ctr">
              <a:buNone/>
              <a:defRPr sz="4064"/>
            </a:lvl5pPr>
            <a:lvl6pPr marL="5805903" indent="0" algn="ctr">
              <a:buNone/>
              <a:defRPr sz="4064"/>
            </a:lvl6pPr>
            <a:lvl7pPr marL="6967083" indent="0" algn="ctr">
              <a:buNone/>
              <a:defRPr sz="4064"/>
            </a:lvl7pPr>
            <a:lvl8pPr marL="8128264" indent="0" algn="ctr">
              <a:buNone/>
              <a:defRPr sz="4064"/>
            </a:lvl8pPr>
            <a:lvl9pPr marL="9289445" indent="0" algn="ctr">
              <a:buNone/>
              <a:defRPr sz="40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97915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wmf"/><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wmf"/><Relationship Id="rId5" Type="http://schemas.openxmlformats.org/officeDocument/2006/relationships/image" Target="../media/image1.png"/><Relationship Id="rId15" Type="http://schemas.openxmlformats.org/officeDocument/2006/relationships/image" Target="../media/image10.jpeg"/><Relationship Id="rId10" Type="http://schemas.openxmlformats.org/officeDocument/2006/relationships/image" Target="../media/image6.wmf"/><Relationship Id="rId4" Type="http://schemas.openxmlformats.org/officeDocument/2006/relationships/theme" Target="../theme/theme1.xml"/><Relationship Id="rId9" Type="http://schemas.openxmlformats.org/officeDocument/2006/relationships/image" Target="../media/image5.wmf"/><Relationship Id="rId1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wmf"/><Relationship Id="rId3" Type="http://schemas.openxmlformats.org/officeDocument/2006/relationships/slideLayout" Target="../slideLayouts/slideLayout6.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11" Type="http://schemas.openxmlformats.org/officeDocument/2006/relationships/image" Target="../media/image7.wmf"/><Relationship Id="rId5" Type="http://schemas.openxmlformats.org/officeDocument/2006/relationships/image" Target="../media/image1.png"/><Relationship Id="rId15" Type="http://schemas.openxmlformats.org/officeDocument/2006/relationships/image" Target="../media/image10.jpeg"/><Relationship Id="rId10" Type="http://schemas.openxmlformats.org/officeDocument/2006/relationships/image" Target="../media/image6.wmf"/><Relationship Id="rId4" Type="http://schemas.openxmlformats.org/officeDocument/2006/relationships/theme" Target="../theme/theme2.xml"/><Relationship Id="rId9" Type="http://schemas.openxmlformats.org/officeDocument/2006/relationships/image" Target="../media/image5.wmf"/><Relationship Id="rId1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10" name="Text Box 14"/>
          <p:cNvSpPr txBox="1">
            <a:spLocks noChangeArrowheads="1"/>
          </p:cNvSpPr>
          <p:nvPr/>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576461"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2" name="Rectangle 33"/>
          <p:cNvSpPr>
            <a:spLocks noChangeArrowheads="1"/>
          </p:cNvSpPr>
          <p:nvPr userDrawn="1"/>
        </p:nvSpPr>
        <p:spPr bwMode="auto">
          <a:xfrm>
            <a:off x="7241249"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3" name="Rectangle 33"/>
          <p:cNvSpPr>
            <a:spLocks noChangeArrowheads="1"/>
          </p:cNvSpPr>
          <p:nvPr userDrawn="1"/>
        </p:nvSpPr>
        <p:spPr bwMode="auto">
          <a:xfrm>
            <a:off x="13906037"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6" name="Rectangle 33"/>
          <p:cNvSpPr>
            <a:spLocks noChangeArrowheads="1"/>
          </p:cNvSpPr>
          <p:nvPr userDrawn="1"/>
        </p:nvSpPr>
        <p:spPr bwMode="auto">
          <a:xfrm>
            <a:off x="20570825"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97" name="Group 96"/>
          <p:cNvGrpSpPr>
            <a:grpSpLocks noChangeAspect="1"/>
          </p:cNvGrpSpPr>
          <p:nvPr userDrawn="1"/>
        </p:nvGrpSpPr>
        <p:grpSpPr>
          <a:xfrm>
            <a:off x="-6886463" y="2"/>
            <a:ext cx="6608534" cy="18287998"/>
            <a:chOff x="-11220549" y="-1"/>
            <a:chExt cx="11014225" cy="27432000"/>
          </a:xfrm>
        </p:grpSpPr>
        <p:sp>
          <p:nvSpPr>
            <p:cNvPr id="98" name="Rectangle 9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99" name="Straight Connector 98"/>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0" name="Picture 99"/>
            <p:cNvPicPr>
              <a:picLocks noChangeAspect="1"/>
            </p:cNvPicPr>
            <p:nvPr userDrawn="1"/>
          </p:nvPicPr>
          <p:blipFill>
            <a:blip r:embed="rId5"/>
            <a:stretch>
              <a:fillRect/>
            </a:stretch>
          </p:blipFill>
          <p:spPr>
            <a:xfrm>
              <a:off x="-10736022" y="7070058"/>
              <a:ext cx="1597665" cy="1001614"/>
            </a:xfrm>
            <a:prstGeom prst="rect">
              <a:avLst/>
            </a:prstGeom>
          </p:spPr>
        </p:pic>
        <p:pic>
          <p:nvPicPr>
            <p:cNvPr id="101" name="Picture 100"/>
            <p:cNvPicPr>
              <a:picLocks noChangeAspect="1"/>
            </p:cNvPicPr>
            <p:nvPr userDrawn="1"/>
          </p:nvPicPr>
          <p:blipFill>
            <a:blip r:embed="rId6"/>
            <a:stretch>
              <a:fillRect/>
            </a:stretch>
          </p:blipFill>
          <p:spPr>
            <a:xfrm>
              <a:off x="-10736022" y="11080322"/>
              <a:ext cx="9986807" cy="877997"/>
            </a:xfrm>
            <a:prstGeom prst="rect">
              <a:avLst/>
            </a:prstGeom>
          </p:spPr>
        </p:pic>
        <p:grpSp>
          <p:nvGrpSpPr>
            <p:cNvPr id="102" name="Group 101"/>
            <p:cNvGrpSpPr/>
            <p:nvPr userDrawn="1"/>
          </p:nvGrpSpPr>
          <p:grpSpPr>
            <a:xfrm>
              <a:off x="-9844889" y="17817191"/>
              <a:ext cx="7631078" cy="1936028"/>
              <a:chOff x="-4516464" y="10195248"/>
              <a:chExt cx="3516822" cy="1067390"/>
            </a:xfrm>
          </p:grpSpPr>
          <p:grpSp>
            <p:nvGrpSpPr>
              <p:cNvPr id="108" name="Group 107"/>
              <p:cNvGrpSpPr/>
              <p:nvPr userDrawn="1"/>
            </p:nvGrpSpPr>
            <p:grpSpPr>
              <a:xfrm>
                <a:off x="-2783494" y="10195291"/>
                <a:ext cx="624373" cy="870503"/>
                <a:chOff x="-3958698" y="9877015"/>
                <a:chExt cx="779266" cy="1247421"/>
              </a:xfrm>
            </p:grpSpPr>
            <p:pic>
              <p:nvPicPr>
                <p:cNvPr id="114" name="Picture 113"/>
                <p:cNvPicPr>
                  <a:picLocks noChangeAspect="1"/>
                </p:cNvPicPr>
                <p:nvPr userDrawn="1"/>
              </p:nvPicPr>
              <p:blipFill>
                <a:blip r:embed="rId7"/>
                <a:stretch>
                  <a:fillRect/>
                </a:stretch>
              </p:blipFill>
              <p:spPr>
                <a:xfrm>
                  <a:off x="-3948160" y="9877015"/>
                  <a:ext cx="768728" cy="1090752"/>
                </a:xfrm>
                <a:prstGeom prst="rect">
                  <a:avLst/>
                </a:prstGeom>
              </p:spPr>
            </p:pic>
            <p:sp>
              <p:nvSpPr>
                <p:cNvPr id="115"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109" name="Group 108"/>
              <p:cNvGrpSpPr/>
              <p:nvPr userDrawn="1"/>
            </p:nvGrpSpPr>
            <p:grpSpPr>
              <a:xfrm>
                <a:off x="-2033159" y="10195248"/>
                <a:ext cx="1033517" cy="879332"/>
                <a:chOff x="-2921738" y="10010570"/>
                <a:chExt cx="1420279" cy="1208398"/>
              </a:xfrm>
            </p:grpSpPr>
            <p:pic>
              <p:nvPicPr>
                <p:cNvPr id="112" name="Picture 111"/>
                <p:cNvPicPr>
                  <a:picLocks noChangeAspect="1"/>
                </p:cNvPicPr>
                <p:nvPr userDrawn="1"/>
              </p:nvPicPr>
              <p:blipFill>
                <a:blip r:embed="rId7"/>
                <a:stretch>
                  <a:fillRect/>
                </a:stretch>
              </p:blipFill>
              <p:spPr>
                <a:xfrm>
                  <a:off x="-2921738" y="10010570"/>
                  <a:ext cx="1420279" cy="1029695"/>
                </a:xfrm>
                <a:prstGeom prst="rect">
                  <a:avLst/>
                </a:prstGeom>
              </p:spPr>
            </p:pic>
            <p:sp>
              <p:nvSpPr>
                <p:cNvPr id="113"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110" name="Picture 109"/>
              <p:cNvPicPr>
                <a:picLocks noChangeAspect="1"/>
              </p:cNvPicPr>
              <p:nvPr userDrawn="1"/>
            </p:nvPicPr>
            <p:blipFill>
              <a:blip r:embed="rId8"/>
              <a:stretch>
                <a:fillRect/>
              </a:stretch>
            </p:blipFill>
            <p:spPr>
              <a:xfrm>
                <a:off x="-4516464" y="10195268"/>
                <a:ext cx="1098742" cy="847761"/>
              </a:xfrm>
              <a:prstGeom prst="rect">
                <a:avLst/>
              </a:prstGeom>
            </p:spPr>
          </p:pic>
          <p:sp>
            <p:nvSpPr>
              <p:cNvPr id="111"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103" name="Group 102"/>
            <p:cNvGrpSpPr/>
            <p:nvPr userDrawn="1"/>
          </p:nvGrpSpPr>
          <p:grpSpPr>
            <a:xfrm>
              <a:off x="-9597948" y="22201807"/>
              <a:ext cx="7818481" cy="2027097"/>
              <a:chOff x="-4424384" y="12587745"/>
              <a:chExt cx="3603188" cy="1117601"/>
            </a:xfrm>
          </p:grpSpPr>
          <p:pic>
            <p:nvPicPr>
              <p:cNvPr id="104" name="Picture 103"/>
              <p:cNvPicPr/>
              <p:nvPr userDrawn="1"/>
            </p:nvPicPr>
            <p:blipFill>
              <a:blip r:embed="rId9"/>
              <a:stretch>
                <a:fillRect/>
              </a:stretch>
            </p:blipFill>
            <p:spPr>
              <a:xfrm>
                <a:off x="-4179101" y="12737786"/>
                <a:ext cx="1512652" cy="772700"/>
              </a:xfrm>
              <a:prstGeom prst="rect">
                <a:avLst/>
              </a:prstGeom>
            </p:spPr>
          </p:pic>
          <p:pic>
            <p:nvPicPr>
              <p:cNvPr id="105" name="Picture 104"/>
              <p:cNvPicPr/>
              <p:nvPr userDrawn="1"/>
            </p:nvPicPr>
            <p:blipFill>
              <a:blip r:embed="rId10"/>
              <a:stretch>
                <a:fillRect/>
              </a:stretch>
            </p:blipFill>
            <p:spPr>
              <a:xfrm>
                <a:off x="-2596264" y="12737785"/>
                <a:ext cx="1512652" cy="772700"/>
              </a:xfrm>
              <a:prstGeom prst="rect">
                <a:avLst/>
              </a:prstGeom>
            </p:spPr>
          </p:pic>
          <p:sp>
            <p:nvSpPr>
              <p:cNvPr id="106"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107"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116" name="Group 115"/>
          <p:cNvGrpSpPr>
            <a:grpSpLocks noChangeAspect="1"/>
          </p:cNvGrpSpPr>
          <p:nvPr userDrawn="1"/>
        </p:nvGrpSpPr>
        <p:grpSpPr>
          <a:xfrm>
            <a:off x="27709929" y="10682"/>
            <a:ext cx="6632760" cy="18277317"/>
            <a:chOff x="36782324" y="0"/>
            <a:chExt cx="11062139" cy="27432000"/>
          </a:xfrm>
        </p:grpSpPr>
        <p:sp>
          <p:nvSpPr>
            <p:cNvPr id="117" name="Rectangle 11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18" name="Picture 117"/>
            <p:cNvPicPr/>
            <p:nvPr userDrawn="1"/>
          </p:nvPicPr>
          <p:blipFill>
            <a:blip r:embed="rId11"/>
            <a:stretch>
              <a:fillRect/>
            </a:stretch>
          </p:blipFill>
          <p:spPr>
            <a:xfrm>
              <a:off x="39540164" y="3399421"/>
              <a:ext cx="5586150" cy="1716939"/>
            </a:xfrm>
            <a:prstGeom prst="rect">
              <a:avLst/>
            </a:prstGeom>
          </p:spPr>
        </p:pic>
        <p:pic>
          <p:nvPicPr>
            <p:cNvPr id="119" name="Picture 118"/>
            <p:cNvPicPr>
              <a:picLocks noChangeAspect="1"/>
            </p:cNvPicPr>
            <p:nvPr userDrawn="1"/>
          </p:nvPicPr>
          <p:blipFill>
            <a:blip r:embed="rId12"/>
            <a:stretch>
              <a:fillRect/>
            </a:stretch>
          </p:blipFill>
          <p:spPr>
            <a:xfrm>
              <a:off x="37296876" y="7200202"/>
              <a:ext cx="2969584" cy="1140240"/>
            </a:xfrm>
            <a:prstGeom prst="rect">
              <a:avLst/>
            </a:prstGeom>
            <a:ln>
              <a:noFill/>
            </a:ln>
          </p:spPr>
        </p:pic>
        <p:pic>
          <p:nvPicPr>
            <p:cNvPr id="120" name="Picture 119"/>
            <p:cNvPicPr/>
            <p:nvPr userDrawn="1"/>
          </p:nvPicPr>
          <p:blipFill>
            <a:blip r:embed="rId13"/>
            <a:stretch>
              <a:fillRect/>
            </a:stretch>
          </p:blipFill>
          <p:spPr>
            <a:xfrm>
              <a:off x="37524683" y="10986709"/>
              <a:ext cx="1482265" cy="825421"/>
            </a:xfrm>
            <a:prstGeom prst="rect">
              <a:avLst/>
            </a:prstGeom>
          </p:spPr>
        </p:pic>
        <p:grpSp>
          <p:nvGrpSpPr>
            <p:cNvPr id="121" name="Group 120"/>
            <p:cNvGrpSpPr/>
            <p:nvPr userDrawn="1"/>
          </p:nvGrpSpPr>
          <p:grpSpPr>
            <a:xfrm>
              <a:off x="37163426" y="23152352"/>
              <a:ext cx="10354213" cy="1052915"/>
              <a:chOff x="31687960" y="29635357"/>
              <a:chExt cx="9771399" cy="1090622"/>
            </a:xfrm>
          </p:grpSpPr>
          <p:sp>
            <p:nvSpPr>
              <p:cNvPr id="123" name="Rounded Rectangle 12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124" name="Picture 123" descr="http://t2.gstatic.com/images?q=tbn:ANd9GcR4APHC6TT9w54M2zn_pvCiBxUNcspYPoVxirLRphBoJabfSvu7zw">
                <a:hlinkClick r:id="rId14"/>
              </p:cNvPr>
              <p:cNvPicPr>
                <a:picLocks noChangeAspect="1" noChangeArrowheads="1"/>
              </p:cNvPicPr>
              <p:nvPr userDrawn="1"/>
            </p:nvPicPr>
            <p:blipFill>
              <a:blip r:embed="rId15" cstate="print"/>
              <a:srcRect/>
              <a:stretch>
                <a:fillRect/>
              </a:stretch>
            </p:blipFill>
            <p:spPr bwMode="auto">
              <a:xfrm>
                <a:off x="31813900" y="29733687"/>
                <a:ext cx="914401" cy="914399"/>
              </a:xfrm>
              <a:prstGeom prst="rect">
                <a:avLst/>
              </a:prstGeom>
              <a:noFill/>
              <a:ln>
                <a:noFill/>
              </a:ln>
            </p:spPr>
          </p:pic>
          <p:sp>
            <p:nvSpPr>
              <p:cNvPr id="125"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8" name="TextBox 37"/>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 id="2147483661" r:id="rId3"/>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8" name="Rectangle 33"/>
          <p:cNvSpPr>
            <a:spLocks noChangeArrowheads="1"/>
          </p:cNvSpPr>
          <p:nvPr/>
        </p:nvSpPr>
        <p:spPr bwMode="auto">
          <a:xfrm>
            <a:off x="571502"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27" name="Rectangle 33"/>
          <p:cNvSpPr>
            <a:spLocks noChangeArrowheads="1"/>
          </p:cNvSpPr>
          <p:nvPr userDrawn="1"/>
        </p:nvSpPr>
        <p:spPr bwMode="auto">
          <a:xfrm>
            <a:off x="9468986"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8" name="Rectangle 33"/>
          <p:cNvSpPr>
            <a:spLocks noChangeArrowheads="1"/>
          </p:cNvSpPr>
          <p:nvPr userDrawn="1"/>
        </p:nvSpPr>
        <p:spPr bwMode="auto">
          <a:xfrm>
            <a:off x="18366469"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22" name="Group 21"/>
          <p:cNvGrpSpPr>
            <a:grpSpLocks noChangeAspect="1"/>
          </p:cNvGrpSpPr>
          <p:nvPr userDrawn="1"/>
        </p:nvGrpSpPr>
        <p:grpSpPr>
          <a:xfrm>
            <a:off x="-6886463" y="2"/>
            <a:ext cx="6608534" cy="18287998"/>
            <a:chOff x="-11220549" y="-1"/>
            <a:chExt cx="11014225" cy="27432000"/>
          </a:xfrm>
        </p:grpSpPr>
        <p:sp>
          <p:nvSpPr>
            <p:cNvPr id="24" name="Rectangle 23"/>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25" name="Straight Connector 24"/>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36022" y="7070058"/>
              <a:ext cx="1597665" cy="1001614"/>
            </a:xfrm>
            <a:prstGeom prst="rect">
              <a:avLst/>
            </a:prstGeom>
          </p:spPr>
        </p:pic>
        <p:pic>
          <p:nvPicPr>
            <p:cNvPr id="42" name="Picture 41"/>
            <p:cNvPicPr>
              <a:picLocks noChangeAspect="1"/>
            </p:cNvPicPr>
            <p:nvPr userDrawn="1"/>
          </p:nvPicPr>
          <p:blipFill>
            <a:blip r:embed="rId6"/>
            <a:stretch>
              <a:fillRect/>
            </a:stretch>
          </p:blipFill>
          <p:spPr>
            <a:xfrm>
              <a:off x="-10736022" y="11080322"/>
              <a:ext cx="9986807" cy="877997"/>
            </a:xfrm>
            <a:prstGeom prst="rect">
              <a:avLst/>
            </a:prstGeom>
          </p:spPr>
        </p:pic>
        <p:grpSp>
          <p:nvGrpSpPr>
            <p:cNvPr id="43" name="Group 42"/>
            <p:cNvGrpSpPr/>
            <p:nvPr userDrawn="1"/>
          </p:nvGrpSpPr>
          <p:grpSpPr>
            <a:xfrm>
              <a:off x="-9844889" y="17817191"/>
              <a:ext cx="7631078" cy="1936028"/>
              <a:chOff x="-4516464" y="10195248"/>
              <a:chExt cx="3516822" cy="1067390"/>
            </a:xfrm>
          </p:grpSpPr>
          <p:grpSp>
            <p:nvGrpSpPr>
              <p:cNvPr id="49" name="Group 48"/>
              <p:cNvGrpSpPr/>
              <p:nvPr userDrawn="1"/>
            </p:nvGrpSpPr>
            <p:grpSpPr>
              <a:xfrm>
                <a:off x="-2783494" y="10195291"/>
                <a:ext cx="624373" cy="870503"/>
                <a:chOff x="-3958698" y="9877015"/>
                <a:chExt cx="779266" cy="1247421"/>
              </a:xfrm>
            </p:grpSpPr>
            <p:pic>
              <p:nvPicPr>
                <p:cNvPr id="55" name="Picture 54"/>
                <p:cNvPicPr>
                  <a:picLocks noChangeAspect="1"/>
                </p:cNvPicPr>
                <p:nvPr userDrawn="1"/>
              </p:nvPicPr>
              <p:blipFill>
                <a:blip r:embed="rId7"/>
                <a:stretch>
                  <a:fillRect/>
                </a:stretch>
              </p:blipFill>
              <p:spPr>
                <a:xfrm>
                  <a:off x="-3948160" y="9877015"/>
                  <a:ext cx="768728" cy="1090752"/>
                </a:xfrm>
                <a:prstGeom prst="rect">
                  <a:avLst/>
                </a:prstGeom>
              </p:spPr>
            </p:pic>
            <p:sp>
              <p:nvSpPr>
                <p:cNvPr id="56"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50" name="Group 49"/>
              <p:cNvGrpSpPr/>
              <p:nvPr userDrawn="1"/>
            </p:nvGrpSpPr>
            <p:grpSpPr>
              <a:xfrm>
                <a:off x="-2033159" y="10195248"/>
                <a:ext cx="1033517" cy="879332"/>
                <a:chOff x="-2921738" y="10010570"/>
                <a:chExt cx="1420279" cy="1208398"/>
              </a:xfrm>
            </p:grpSpPr>
            <p:pic>
              <p:nvPicPr>
                <p:cNvPr id="53" name="Picture 52"/>
                <p:cNvPicPr>
                  <a:picLocks noChangeAspect="1"/>
                </p:cNvPicPr>
                <p:nvPr userDrawn="1"/>
              </p:nvPicPr>
              <p:blipFill>
                <a:blip r:embed="rId7"/>
                <a:stretch>
                  <a:fillRect/>
                </a:stretch>
              </p:blipFill>
              <p:spPr>
                <a:xfrm>
                  <a:off x="-2921738" y="10010570"/>
                  <a:ext cx="1420279" cy="1029695"/>
                </a:xfrm>
                <a:prstGeom prst="rect">
                  <a:avLst/>
                </a:prstGeom>
              </p:spPr>
            </p:pic>
            <p:sp>
              <p:nvSpPr>
                <p:cNvPr id="54"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51" name="Picture 50"/>
              <p:cNvPicPr>
                <a:picLocks noChangeAspect="1"/>
              </p:cNvPicPr>
              <p:nvPr userDrawn="1"/>
            </p:nvPicPr>
            <p:blipFill>
              <a:blip r:embed="rId8"/>
              <a:stretch>
                <a:fillRect/>
              </a:stretch>
            </p:blipFill>
            <p:spPr>
              <a:xfrm>
                <a:off x="-4516464" y="10195268"/>
                <a:ext cx="1098742" cy="847761"/>
              </a:xfrm>
              <a:prstGeom prst="rect">
                <a:avLst/>
              </a:prstGeom>
            </p:spPr>
          </p:pic>
          <p:sp>
            <p:nvSpPr>
              <p:cNvPr id="52"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44" name="Group 43"/>
            <p:cNvGrpSpPr/>
            <p:nvPr userDrawn="1"/>
          </p:nvGrpSpPr>
          <p:grpSpPr>
            <a:xfrm>
              <a:off x="-9597948" y="22201807"/>
              <a:ext cx="7818481" cy="2027097"/>
              <a:chOff x="-4424384" y="12587745"/>
              <a:chExt cx="3603188" cy="1117601"/>
            </a:xfrm>
          </p:grpSpPr>
          <p:pic>
            <p:nvPicPr>
              <p:cNvPr id="45" name="Picture 44"/>
              <p:cNvPicPr/>
              <p:nvPr userDrawn="1"/>
            </p:nvPicPr>
            <p:blipFill>
              <a:blip r:embed="rId9"/>
              <a:stretch>
                <a:fillRect/>
              </a:stretch>
            </p:blipFill>
            <p:spPr>
              <a:xfrm>
                <a:off x="-4179101" y="12737786"/>
                <a:ext cx="1512652" cy="772700"/>
              </a:xfrm>
              <a:prstGeom prst="rect">
                <a:avLst/>
              </a:prstGeom>
            </p:spPr>
          </p:pic>
          <p:pic>
            <p:nvPicPr>
              <p:cNvPr id="46" name="Picture 45"/>
              <p:cNvPicPr/>
              <p:nvPr userDrawn="1"/>
            </p:nvPicPr>
            <p:blipFill>
              <a:blip r:embed="rId10"/>
              <a:stretch>
                <a:fillRect/>
              </a:stretch>
            </p:blipFill>
            <p:spPr>
              <a:xfrm>
                <a:off x="-2596264" y="12737785"/>
                <a:ext cx="1512652" cy="772700"/>
              </a:xfrm>
              <a:prstGeom prst="rect">
                <a:avLst/>
              </a:prstGeom>
            </p:spPr>
          </p:pic>
          <p:sp>
            <p:nvSpPr>
              <p:cNvPr id="47"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48"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57" name="Group 56"/>
          <p:cNvGrpSpPr>
            <a:grpSpLocks noChangeAspect="1"/>
          </p:cNvGrpSpPr>
          <p:nvPr userDrawn="1"/>
        </p:nvGrpSpPr>
        <p:grpSpPr>
          <a:xfrm>
            <a:off x="27709929" y="10682"/>
            <a:ext cx="6632760" cy="18277317"/>
            <a:chOff x="36782324" y="0"/>
            <a:chExt cx="11062139" cy="27432000"/>
          </a:xfrm>
        </p:grpSpPr>
        <p:sp>
          <p:nvSpPr>
            <p:cNvPr id="58" name="Rectangle 57"/>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59" name="Picture 58"/>
            <p:cNvPicPr/>
            <p:nvPr userDrawn="1"/>
          </p:nvPicPr>
          <p:blipFill>
            <a:blip r:embed="rId11"/>
            <a:stretch>
              <a:fillRect/>
            </a:stretch>
          </p:blipFill>
          <p:spPr>
            <a:xfrm>
              <a:off x="39540164" y="3399421"/>
              <a:ext cx="5586150" cy="1716939"/>
            </a:xfrm>
            <a:prstGeom prst="rect">
              <a:avLst/>
            </a:prstGeom>
          </p:spPr>
        </p:pic>
        <p:pic>
          <p:nvPicPr>
            <p:cNvPr id="60" name="Picture 59"/>
            <p:cNvPicPr>
              <a:picLocks noChangeAspect="1"/>
            </p:cNvPicPr>
            <p:nvPr userDrawn="1"/>
          </p:nvPicPr>
          <p:blipFill>
            <a:blip r:embed="rId12"/>
            <a:stretch>
              <a:fillRect/>
            </a:stretch>
          </p:blipFill>
          <p:spPr>
            <a:xfrm>
              <a:off x="37296876" y="7200202"/>
              <a:ext cx="2969584" cy="1140240"/>
            </a:xfrm>
            <a:prstGeom prst="rect">
              <a:avLst/>
            </a:prstGeom>
            <a:ln>
              <a:noFill/>
            </a:ln>
          </p:spPr>
        </p:pic>
        <p:pic>
          <p:nvPicPr>
            <p:cNvPr id="61" name="Picture 60"/>
            <p:cNvPicPr/>
            <p:nvPr userDrawn="1"/>
          </p:nvPicPr>
          <p:blipFill>
            <a:blip r:embed="rId13"/>
            <a:stretch>
              <a:fillRect/>
            </a:stretch>
          </p:blipFill>
          <p:spPr>
            <a:xfrm>
              <a:off x="37524683" y="10986709"/>
              <a:ext cx="1482265" cy="825421"/>
            </a:xfrm>
            <a:prstGeom prst="rect">
              <a:avLst/>
            </a:prstGeom>
          </p:spPr>
        </p:pic>
        <p:grpSp>
          <p:nvGrpSpPr>
            <p:cNvPr id="62" name="Group 61"/>
            <p:cNvGrpSpPr/>
            <p:nvPr userDrawn="1"/>
          </p:nvGrpSpPr>
          <p:grpSpPr>
            <a:xfrm>
              <a:off x="37163426" y="23152352"/>
              <a:ext cx="10354213" cy="1052915"/>
              <a:chOff x="31687960" y="29635357"/>
              <a:chExt cx="9771399" cy="1090622"/>
            </a:xfrm>
          </p:grpSpPr>
          <p:sp>
            <p:nvSpPr>
              <p:cNvPr id="64" name="Rounded Rectangle 63"/>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65" name="Picture 64" descr="http://t2.gstatic.com/images?q=tbn:ANd9GcR4APHC6TT9w54M2zn_pvCiBxUNcspYPoVxirLRphBoJabfSvu7zw">
                <a:hlinkClick r:id="rId14"/>
              </p:cNvPr>
              <p:cNvPicPr>
                <a:picLocks noChangeAspect="1" noChangeArrowheads="1"/>
              </p:cNvPicPr>
              <p:nvPr userDrawn="1"/>
            </p:nvPicPr>
            <p:blipFill>
              <a:blip r:embed="rId15" cstate="print"/>
              <a:srcRect/>
              <a:stretch>
                <a:fillRect/>
              </a:stretch>
            </p:blipFill>
            <p:spPr bwMode="auto">
              <a:xfrm>
                <a:off x="31813900" y="29733687"/>
                <a:ext cx="914401" cy="914399"/>
              </a:xfrm>
              <a:prstGeom prst="rect">
                <a:avLst/>
              </a:prstGeom>
              <a:noFill/>
              <a:ln>
                <a:noFill/>
              </a:ln>
            </p:spPr>
          </p:pic>
          <p:sp>
            <p:nvSpPr>
              <p:cNvPr id="66"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7" name="TextBox 36"/>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
        <p:nvSpPr>
          <p:cNvPr id="38" name="Text Box 14"/>
          <p:cNvSpPr txBox="1">
            <a:spLocks noChangeArrowheads="1"/>
          </p:cNvSpPr>
          <p:nvPr userDrawn="1"/>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60" r:id="rId2"/>
    <p:sldLayoutId id="2147483662" r:id="rId3"/>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8" name="Rectangle 33"/>
          <p:cNvSpPr>
            <a:spLocks noChangeArrowheads="1"/>
          </p:cNvSpPr>
          <p:nvPr/>
        </p:nvSpPr>
        <p:spPr bwMode="auto">
          <a:xfrm>
            <a:off x="571500" y="2921000"/>
            <a:ext cx="6286500" cy="14859000"/>
          </a:xfrm>
          <a:prstGeom prst="roundRect">
            <a:avLst>
              <a:gd name="adj" fmla="val 556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16" name="Rectangle 33"/>
          <p:cNvSpPr>
            <a:spLocks noChangeArrowheads="1"/>
          </p:cNvSpPr>
          <p:nvPr/>
        </p:nvSpPr>
        <p:spPr bwMode="auto">
          <a:xfrm>
            <a:off x="7237908" y="2921000"/>
            <a:ext cx="12953008" cy="14859000"/>
          </a:xfrm>
          <a:prstGeom prst="roundRect">
            <a:avLst>
              <a:gd name="adj" fmla="val 273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7" name="Rectangle 33"/>
          <p:cNvSpPr>
            <a:spLocks noChangeArrowheads="1"/>
          </p:cNvSpPr>
          <p:nvPr userDrawn="1"/>
        </p:nvSpPr>
        <p:spPr bwMode="auto">
          <a:xfrm>
            <a:off x="20570825" y="2921000"/>
            <a:ext cx="6286500" cy="14859000"/>
          </a:xfrm>
          <a:prstGeom prst="roundRect">
            <a:avLst>
              <a:gd name="adj" fmla="val 556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22" name="Group 21"/>
          <p:cNvGrpSpPr>
            <a:grpSpLocks noChangeAspect="1"/>
          </p:cNvGrpSpPr>
          <p:nvPr userDrawn="1"/>
        </p:nvGrpSpPr>
        <p:grpSpPr>
          <a:xfrm>
            <a:off x="-6886463" y="2"/>
            <a:ext cx="6608534" cy="18287998"/>
            <a:chOff x="-11220549" y="-1"/>
            <a:chExt cx="11014225" cy="27432000"/>
          </a:xfrm>
        </p:grpSpPr>
        <p:sp>
          <p:nvSpPr>
            <p:cNvPr id="29" name="Rectangle 28"/>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31" name="Straight Connector 30"/>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userDrawn="1"/>
          </p:nvPicPr>
          <p:blipFill>
            <a:blip r:embed="rId3"/>
            <a:stretch>
              <a:fillRect/>
            </a:stretch>
          </p:blipFill>
          <p:spPr>
            <a:xfrm>
              <a:off x="-10736022" y="7070058"/>
              <a:ext cx="1597665" cy="1001614"/>
            </a:xfrm>
            <a:prstGeom prst="rect">
              <a:avLst/>
            </a:prstGeom>
          </p:spPr>
        </p:pic>
        <p:pic>
          <p:nvPicPr>
            <p:cNvPr id="33" name="Picture 32"/>
            <p:cNvPicPr>
              <a:picLocks noChangeAspect="1"/>
            </p:cNvPicPr>
            <p:nvPr userDrawn="1"/>
          </p:nvPicPr>
          <p:blipFill>
            <a:blip r:embed="rId4"/>
            <a:stretch>
              <a:fillRect/>
            </a:stretch>
          </p:blipFill>
          <p:spPr>
            <a:xfrm>
              <a:off x="-10736022" y="11080322"/>
              <a:ext cx="9986807" cy="877997"/>
            </a:xfrm>
            <a:prstGeom prst="rect">
              <a:avLst/>
            </a:prstGeom>
          </p:spPr>
        </p:pic>
        <p:grpSp>
          <p:nvGrpSpPr>
            <p:cNvPr id="42" name="Group 41"/>
            <p:cNvGrpSpPr/>
            <p:nvPr userDrawn="1"/>
          </p:nvGrpSpPr>
          <p:grpSpPr>
            <a:xfrm>
              <a:off x="-9844889" y="17817191"/>
              <a:ext cx="7631078" cy="1936028"/>
              <a:chOff x="-4516464" y="10195248"/>
              <a:chExt cx="3516822" cy="1067390"/>
            </a:xfrm>
          </p:grpSpPr>
          <p:grpSp>
            <p:nvGrpSpPr>
              <p:cNvPr id="48" name="Group 47"/>
              <p:cNvGrpSpPr/>
              <p:nvPr userDrawn="1"/>
            </p:nvGrpSpPr>
            <p:grpSpPr>
              <a:xfrm>
                <a:off x="-2783494" y="10195291"/>
                <a:ext cx="624373" cy="870503"/>
                <a:chOff x="-3958698" y="9877015"/>
                <a:chExt cx="779266" cy="1247421"/>
              </a:xfrm>
            </p:grpSpPr>
            <p:pic>
              <p:nvPicPr>
                <p:cNvPr id="54" name="Picture 53"/>
                <p:cNvPicPr>
                  <a:picLocks noChangeAspect="1"/>
                </p:cNvPicPr>
                <p:nvPr userDrawn="1"/>
              </p:nvPicPr>
              <p:blipFill>
                <a:blip r:embed="rId5"/>
                <a:stretch>
                  <a:fillRect/>
                </a:stretch>
              </p:blipFill>
              <p:spPr>
                <a:xfrm>
                  <a:off x="-3948160" y="9877015"/>
                  <a:ext cx="768728" cy="1090752"/>
                </a:xfrm>
                <a:prstGeom prst="rect">
                  <a:avLst/>
                </a:prstGeom>
              </p:spPr>
            </p:pic>
            <p:sp>
              <p:nvSpPr>
                <p:cNvPr id="55"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49" name="Group 48"/>
              <p:cNvGrpSpPr/>
              <p:nvPr userDrawn="1"/>
            </p:nvGrpSpPr>
            <p:grpSpPr>
              <a:xfrm>
                <a:off x="-2033159" y="10195248"/>
                <a:ext cx="1033517" cy="879332"/>
                <a:chOff x="-2921738" y="10010570"/>
                <a:chExt cx="1420279" cy="1208398"/>
              </a:xfrm>
            </p:grpSpPr>
            <p:pic>
              <p:nvPicPr>
                <p:cNvPr id="52" name="Picture 51"/>
                <p:cNvPicPr>
                  <a:picLocks noChangeAspect="1"/>
                </p:cNvPicPr>
                <p:nvPr userDrawn="1"/>
              </p:nvPicPr>
              <p:blipFill>
                <a:blip r:embed="rId5"/>
                <a:stretch>
                  <a:fillRect/>
                </a:stretch>
              </p:blipFill>
              <p:spPr>
                <a:xfrm>
                  <a:off x="-2921738" y="10010570"/>
                  <a:ext cx="1420279" cy="1029695"/>
                </a:xfrm>
                <a:prstGeom prst="rect">
                  <a:avLst/>
                </a:prstGeom>
              </p:spPr>
            </p:pic>
            <p:sp>
              <p:nvSpPr>
                <p:cNvPr id="53"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50" name="Picture 49"/>
              <p:cNvPicPr>
                <a:picLocks noChangeAspect="1"/>
              </p:cNvPicPr>
              <p:nvPr userDrawn="1"/>
            </p:nvPicPr>
            <p:blipFill>
              <a:blip r:embed="rId6"/>
              <a:stretch>
                <a:fillRect/>
              </a:stretch>
            </p:blipFill>
            <p:spPr>
              <a:xfrm>
                <a:off x="-4516464" y="10195268"/>
                <a:ext cx="1098742" cy="847761"/>
              </a:xfrm>
              <a:prstGeom prst="rect">
                <a:avLst/>
              </a:prstGeom>
            </p:spPr>
          </p:pic>
          <p:sp>
            <p:nvSpPr>
              <p:cNvPr id="51"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43" name="Group 42"/>
            <p:cNvGrpSpPr/>
            <p:nvPr userDrawn="1"/>
          </p:nvGrpSpPr>
          <p:grpSpPr>
            <a:xfrm>
              <a:off x="-9597948" y="22201807"/>
              <a:ext cx="7818481" cy="2027097"/>
              <a:chOff x="-4424384" y="12587745"/>
              <a:chExt cx="3603188" cy="1117601"/>
            </a:xfrm>
          </p:grpSpPr>
          <p:pic>
            <p:nvPicPr>
              <p:cNvPr id="44" name="Picture 43"/>
              <p:cNvPicPr/>
              <p:nvPr userDrawn="1"/>
            </p:nvPicPr>
            <p:blipFill>
              <a:blip r:embed="rId7"/>
              <a:stretch>
                <a:fillRect/>
              </a:stretch>
            </p:blipFill>
            <p:spPr>
              <a:xfrm>
                <a:off x="-4179101" y="12737786"/>
                <a:ext cx="1512652" cy="772700"/>
              </a:xfrm>
              <a:prstGeom prst="rect">
                <a:avLst/>
              </a:prstGeom>
            </p:spPr>
          </p:pic>
          <p:pic>
            <p:nvPicPr>
              <p:cNvPr id="45" name="Picture 44"/>
              <p:cNvPicPr/>
              <p:nvPr userDrawn="1"/>
            </p:nvPicPr>
            <p:blipFill>
              <a:blip r:embed="rId8"/>
              <a:stretch>
                <a:fillRect/>
              </a:stretch>
            </p:blipFill>
            <p:spPr>
              <a:xfrm>
                <a:off x="-2596264" y="12737785"/>
                <a:ext cx="1512652" cy="772700"/>
              </a:xfrm>
              <a:prstGeom prst="rect">
                <a:avLst/>
              </a:prstGeom>
            </p:spPr>
          </p:pic>
          <p:sp>
            <p:nvSpPr>
              <p:cNvPr id="46"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47"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56" name="Group 55"/>
          <p:cNvGrpSpPr>
            <a:grpSpLocks noChangeAspect="1"/>
          </p:cNvGrpSpPr>
          <p:nvPr userDrawn="1"/>
        </p:nvGrpSpPr>
        <p:grpSpPr>
          <a:xfrm>
            <a:off x="27709929" y="10682"/>
            <a:ext cx="6632760" cy="18277317"/>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58" name="Picture 57"/>
            <p:cNvPicPr/>
            <p:nvPr userDrawn="1"/>
          </p:nvPicPr>
          <p:blipFill>
            <a:blip r:embed="rId9"/>
            <a:stretch>
              <a:fillRect/>
            </a:stretch>
          </p:blipFill>
          <p:spPr>
            <a:xfrm>
              <a:off x="39540164" y="3399421"/>
              <a:ext cx="5586150" cy="1716939"/>
            </a:xfrm>
            <a:prstGeom prst="rect">
              <a:avLst/>
            </a:prstGeom>
          </p:spPr>
        </p:pic>
        <p:pic>
          <p:nvPicPr>
            <p:cNvPr id="59" name="Picture 58"/>
            <p:cNvPicPr>
              <a:picLocks noChangeAspect="1"/>
            </p:cNvPicPr>
            <p:nvPr userDrawn="1"/>
          </p:nvPicPr>
          <p:blipFill>
            <a:blip r:embed="rId10"/>
            <a:stretch>
              <a:fillRect/>
            </a:stretch>
          </p:blipFill>
          <p:spPr>
            <a:xfrm>
              <a:off x="37296876" y="7200202"/>
              <a:ext cx="2969584" cy="1140240"/>
            </a:xfrm>
            <a:prstGeom prst="rect">
              <a:avLst/>
            </a:prstGeom>
            <a:ln>
              <a:noFill/>
            </a:ln>
          </p:spPr>
        </p:pic>
        <p:pic>
          <p:nvPicPr>
            <p:cNvPr id="60" name="Picture 59"/>
            <p:cNvPicPr/>
            <p:nvPr userDrawn="1"/>
          </p:nvPicPr>
          <p:blipFill>
            <a:blip r:embed="rId11"/>
            <a:stretch>
              <a:fillRect/>
            </a:stretch>
          </p:blipFill>
          <p:spPr>
            <a:xfrm>
              <a:off x="37524683" y="10986709"/>
              <a:ext cx="1482265" cy="825421"/>
            </a:xfrm>
            <a:prstGeom prst="rect">
              <a:avLst/>
            </a:prstGeom>
          </p:spPr>
        </p:pic>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64" name="Picture 63"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65"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7" name="TextBox 36"/>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
        <p:nvSpPr>
          <p:cNvPr id="38" name="Text Box 14"/>
          <p:cNvSpPr txBox="1">
            <a:spLocks noChangeArrowheads="1"/>
          </p:cNvSpPr>
          <p:nvPr userDrawn="1"/>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emf"/><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tiff"/><Relationship Id="rId5" Type="http://schemas.microsoft.com/office/2007/relationships/hdphoto" Target="../media/hdphoto1.wdp"/><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E5995A30-27F1-4D90-B418-513E28E98C5B}"/>
              </a:ext>
            </a:extLst>
          </p:cNvPr>
          <p:cNvSpPr/>
          <p:nvPr/>
        </p:nvSpPr>
        <p:spPr>
          <a:xfrm>
            <a:off x="20523752" y="2969273"/>
            <a:ext cx="6575262" cy="14985108"/>
          </a:xfrm>
          <a:prstGeom prst="roundRect">
            <a:avLst>
              <a:gd name="adj" fmla="val 5851"/>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F9DA896-9CCF-477D-A158-A69C8C3905BD}"/>
              </a:ext>
            </a:extLst>
          </p:cNvPr>
          <p:cNvSpPr/>
          <p:nvPr/>
        </p:nvSpPr>
        <p:spPr>
          <a:xfrm>
            <a:off x="305163" y="2946054"/>
            <a:ext cx="6575262" cy="14985108"/>
          </a:xfrm>
          <a:prstGeom prst="roundRect">
            <a:avLst>
              <a:gd name="adj" fmla="val 5851"/>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FFED5BB-8BBF-4758-9BA3-2503A658B1C9}"/>
              </a:ext>
            </a:extLst>
          </p:cNvPr>
          <p:cNvSpPr/>
          <p:nvPr/>
        </p:nvSpPr>
        <p:spPr>
          <a:xfrm>
            <a:off x="0" y="1"/>
            <a:ext cx="27432000" cy="2667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8" name="Text Placeholder 287"/>
          <p:cNvSpPr>
            <a:spLocks noGrp="1"/>
          </p:cNvSpPr>
          <p:nvPr>
            <p:ph type="body" sz="quarter" idx="10"/>
          </p:nvPr>
        </p:nvSpPr>
        <p:spPr>
          <a:xfrm>
            <a:off x="439532" y="3523208"/>
            <a:ext cx="6286499" cy="4326446"/>
          </a:xfrm>
        </p:spPr>
        <p:txBody>
          <a:bodyPr/>
          <a:lstStyle/>
          <a:p>
            <a:pPr algn="just"/>
            <a:r>
              <a:rPr lang="en-US" sz="2400" dirty="0">
                <a:solidFill>
                  <a:schemeClr val="tx1"/>
                </a:solidFill>
                <a:latin typeface="Cambria" panose="02040503050406030204" pitchFamily="18" charset="0"/>
                <a:ea typeface="Cambria" panose="02040503050406030204" pitchFamily="18" charset="0"/>
              </a:rPr>
              <a:t>Numerous papers have been published, analyzing various algorithms for image classification on photographs. Majority of publications on image classification perform experiments on photographs where the objects in images are easily identifiable by the human eye. Here, we explore a case where the images of objects are not as easily identifiable by humans. We apply different classification techniques to a dataset of sketch drawings to find what model performs best.</a:t>
            </a:r>
          </a:p>
        </p:txBody>
      </p:sp>
      <p:sp>
        <p:nvSpPr>
          <p:cNvPr id="289" name="Text Placeholder 288"/>
          <p:cNvSpPr>
            <a:spLocks noGrp="1"/>
          </p:cNvSpPr>
          <p:nvPr>
            <p:ph type="body" sz="quarter" idx="11"/>
          </p:nvPr>
        </p:nvSpPr>
        <p:spPr>
          <a:xfrm>
            <a:off x="449544" y="3131833"/>
            <a:ext cx="6280547" cy="597961"/>
          </a:xfrm>
        </p:spPr>
        <p:txBody>
          <a:bodyPr/>
          <a:lstStyle/>
          <a:p>
            <a:r>
              <a:rPr lang="en-US" sz="3200" u="none" dirty="0">
                <a:latin typeface="Trebuchet MS" panose="020B0603020202020204" pitchFamily="34" charset="0"/>
                <a:ea typeface="Cambria" panose="02040503050406030204" pitchFamily="18" charset="0"/>
              </a:rPr>
              <a:t>ABSTRACT</a:t>
            </a:r>
            <a:endParaRPr lang="en-US" u="none" dirty="0">
              <a:latin typeface="Trebuchet MS" panose="020B0603020202020204" pitchFamily="34" charset="0"/>
              <a:ea typeface="Cambria" panose="02040503050406030204" pitchFamily="18" charset="0"/>
            </a:endParaRPr>
          </a:p>
        </p:txBody>
      </p:sp>
      <p:sp>
        <p:nvSpPr>
          <p:cNvPr id="292" name="Text Placeholder 291"/>
          <p:cNvSpPr>
            <a:spLocks noGrp="1"/>
          </p:cNvSpPr>
          <p:nvPr>
            <p:ph type="body" sz="quarter" idx="19"/>
          </p:nvPr>
        </p:nvSpPr>
        <p:spPr>
          <a:xfrm>
            <a:off x="439531" y="8258885"/>
            <a:ext cx="6281539" cy="2922985"/>
          </a:xfrm>
        </p:spPr>
        <p:txBody>
          <a:bodyPr/>
          <a:lstStyle/>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Take a hand-drawn image of an object and accurately identify it. </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Examples of the compressed image inputs and their respective outputs are shown below.</a:t>
            </a:r>
          </a:p>
          <a:p>
            <a:pPr algn="just"/>
            <a:endParaRPr lang="en-US" sz="2000" dirty="0">
              <a:solidFill>
                <a:schemeClr val="tx1"/>
              </a:solidFill>
            </a:endParaRPr>
          </a:p>
          <a:p>
            <a:pPr algn="just"/>
            <a:endParaRPr lang="en-US" sz="2000" dirty="0">
              <a:solidFill>
                <a:schemeClr val="tx1"/>
              </a:solidFill>
            </a:endParaRPr>
          </a:p>
        </p:txBody>
      </p:sp>
      <p:sp>
        <p:nvSpPr>
          <p:cNvPr id="293" name="Text Placeholder 292"/>
          <p:cNvSpPr>
            <a:spLocks noGrp="1"/>
          </p:cNvSpPr>
          <p:nvPr>
            <p:ph type="body" sz="quarter" idx="20"/>
          </p:nvPr>
        </p:nvSpPr>
        <p:spPr>
          <a:xfrm>
            <a:off x="439532" y="7885830"/>
            <a:ext cx="6281539" cy="597961"/>
          </a:xfrm>
        </p:spPr>
        <p:txBody>
          <a:bodyPr/>
          <a:lstStyle/>
          <a:p>
            <a:r>
              <a:rPr lang="en-US" sz="3200" u="none" dirty="0">
                <a:latin typeface="Trebuchet MS" panose="020B0603020202020204" pitchFamily="34" charset="0"/>
              </a:rPr>
              <a:t>OBJECTIVE</a:t>
            </a:r>
            <a:endParaRPr lang="en-US" sz="2800" u="none" dirty="0">
              <a:latin typeface="Trebuchet MS" panose="020B0603020202020204" pitchFamily="34" charset="0"/>
            </a:endParaRPr>
          </a:p>
        </p:txBody>
      </p:sp>
      <p:sp>
        <p:nvSpPr>
          <p:cNvPr id="294" name="Text Placeholder 293"/>
          <p:cNvSpPr>
            <a:spLocks noGrp="1"/>
          </p:cNvSpPr>
          <p:nvPr>
            <p:ph type="body" sz="quarter" idx="21"/>
          </p:nvPr>
        </p:nvSpPr>
        <p:spPr>
          <a:xfrm>
            <a:off x="7303239" y="3523209"/>
            <a:ext cx="12794229" cy="2775252"/>
          </a:xfrm>
        </p:spPr>
        <p:txBody>
          <a:bodyPr numCol="2"/>
          <a:lstStyle/>
          <a:p>
            <a:pPr algn="just"/>
            <a:r>
              <a:rPr lang="en-US" sz="2400" b="1" dirty="0">
                <a:solidFill>
                  <a:schemeClr val="tx1"/>
                </a:solidFill>
                <a:latin typeface="Cambria" panose="02040503050406030204" pitchFamily="18" charset="0"/>
                <a:ea typeface="Cambria" panose="02040503050406030204" pitchFamily="18" charset="0"/>
              </a:rPr>
              <a:t>Multi-class Logistic Regression</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Generalization of Logistic Regression</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Uses sigmoid logistic function is replaced by the SoftMax function</a:t>
            </a:r>
          </a:p>
          <a:p>
            <a:pPr algn="just"/>
            <a:endParaRPr lang="en-US" sz="2400" b="1" dirty="0">
              <a:solidFill>
                <a:schemeClr val="tx1"/>
              </a:solidFill>
              <a:latin typeface="Cambria" panose="02040503050406030204" pitchFamily="18" charset="0"/>
              <a:ea typeface="Cambria" panose="02040503050406030204" pitchFamily="18" charset="0"/>
            </a:endParaRPr>
          </a:p>
          <a:p>
            <a:pPr algn="just"/>
            <a:endParaRPr lang="en-US" sz="2400" b="1" dirty="0">
              <a:solidFill>
                <a:schemeClr val="tx1"/>
              </a:solidFill>
              <a:latin typeface="Cambria" panose="02040503050406030204" pitchFamily="18" charset="0"/>
              <a:ea typeface="Cambria" panose="02040503050406030204" pitchFamily="18" charset="0"/>
            </a:endParaRPr>
          </a:p>
          <a:p>
            <a:pPr algn="just"/>
            <a:r>
              <a:rPr lang="en-US" sz="2400" b="1" dirty="0">
                <a:solidFill>
                  <a:schemeClr val="tx1"/>
                </a:solidFill>
                <a:latin typeface="Cambria" panose="02040503050406030204" pitchFamily="18" charset="0"/>
                <a:ea typeface="Cambria" panose="02040503050406030204" pitchFamily="18" charset="0"/>
              </a:rPr>
              <a:t>Naïve Bayes</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Based on applying</a:t>
            </a:r>
            <a:r>
              <a:rPr lang="en-US" sz="2400" b="1" dirty="0">
                <a:solidFill>
                  <a:schemeClr val="tx1"/>
                </a:solidFill>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Bayes Theorem</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Assumes conditional independence between feature pairs</a:t>
            </a:r>
          </a:p>
          <a:p>
            <a:pPr marL="342900" indent="-342900" algn="just">
              <a:buFont typeface="Arial" panose="020B0604020202020204" pitchFamily="34" charset="0"/>
              <a:buChar char="•"/>
            </a:pPr>
            <a:endParaRPr lang="en-US" sz="2400" b="1" dirty="0">
              <a:solidFill>
                <a:schemeClr val="tx1"/>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sz="2400" b="1" dirty="0">
              <a:solidFill>
                <a:schemeClr val="tx1"/>
              </a:solidFill>
              <a:latin typeface="Cambria" panose="02040503050406030204" pitchFamily="18" charset="0"/>
              <a:ea typeface="Cambria" panose="02040503050406030204" pitchFamily="18" charset="0"/>
            </a:endParaRPr>
          </a:p>
        </p:txBody>
      </p:sp>
      <p:sp>
        <p:nvSpPr>
          <p:cNvPr id="295" name="Text Placeholder 294"/>
          <p:cNvSpPr>
            <a:spLocks noGrp="1"/>
          </p:cNvSpPr>
          <p:nvPr>
            <p:ph type="body" sz="quarter" idx="22"/>
          </p:nvPr>
        </p:nvSpPr>
        <p:spPr>
          <a:xfrm>
            <a:off x="7147437" y="3116236"/>
            <a:ext cx="12950031" cy="597961"/>
          </a:xfrm>
        </p:spPr>
        <p:txBody>
          <a:bodyPr/>
          <a:lstStyle/>
          <a:p>
            <a:r>
              <a:rPr lang="en-US" sz="3200" u="none" dirty="0">
                <a:latin typeface="Trebuchet MS" panose="020B0603020202020204" pitchFamily="34" charset="0"/>
              </a:rPr>
              <a:t>METHODS</a:t>
            </a:r>
            <a:endParaRPr lang="en-US" u="none" dirty="0">
              <a:latin typeface="Trebuchet MS" panose="020B0603020202020204" pitchFamily="34" charset="0"/>
            </a:endParaRPr>
          </a:p>
        </p:txBody>
      </p:sp>
      <p:sp>
        <p:nvSpPr>
          <p:cNvPr id="296" name="Text Placeholder 295"/>
          <p:cNvSpPr>
            <a:spLocks noGrp="1"/>
          </p:cNvSpPr>
          <p:nvPr>
            <p:ph type="body" sz="quarter" idx="23"/>
          </p:nvPr>
        </p:nvSpPr>
        <p:spPr>
          <a:xfrm>
            <a:off x="7303239" y="10799633"/>
            <a:ext cx="12794229" cy="7354967"/>
          </a:xfrm>
        </p:spPr>
        <p:txBody>
          <a:bodyPr/>
          <a:lstStyle/>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Baseline: Majority classifier. Log loss = 33.003, accuracy 4.447%</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Oracle: Human classifier. Log loss = 1.099, accuracy = 96.818%</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Method comparison: Performed both general and model-wise hyperparameter tuning to pick the best model for each method. The 4 methods were applied on the validation set. Results are compared below.</a:t>
            </a: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r>
              <a:rPr lang="en-US" sz="2400" dirty="0">
                <a:solidFill>
                  <a:schemeClr val="tx1"/>
                </a:solidFill>
                <a:latin typeface="Cambria" panose="02040503050406030204" pitchFamily="18" charset="0"/>
                <a:ea typeface="Cambria" panose="02040503050406030204" pitchFamily="18" charset="0"/>
              </a:rPr>
              <a:t>CNN performed the best on the validation set and was then run on the test set, where it achieved log loss = ___ and ___% accuracy! </a:t>
            </a:r>
          </a:p>
          <a:p>
            <a:pPr algn="just"/>
            <a:r>
              <a:rPr lang="en-US" sz="2400" dirty="0">
                <a:solidFill>
                  <a:schemeClr val="tx1"/>
                </a:solidFill>
                <a:latin typeface="Cambria" panose="02040503050406030204" pitchFamily="18" charset="0"/>
                <a:ea typeface="Cambria" panose="02040503050406030204" pitchFamily="18" charset="0"/>
              </a:rPr>
              <a:t>The demo application uses this CNN model to try and accurately classify the doodle input from the user. From our experimentation we see the model achieves a ____ % accuracy on the demo app. This is due to the difference in data format between the training data and user input.</a:t>
            </a:r>
          </a:p>
          <a:p>
            <a:pPr algn="just"/>
            <a:endParaRPr lang="en-US" sz="2400" dirty="0">
              <a:solidFill>
                <a:schemeClr val="tx1"/>
              </a:solidFill>
              <a:latin typeface="Cambria" panose="02040503050406030204" pitchFamily="18" charset="0"/>
              <a:ea typeface="Cambria" panose="02040503050406030204" pitchFamily="18" charset="0"/>
            </a:endParaRPr>
          </a:p>
        </p:txBody>
      </p:sp>
      <p:sp>
        <p:nvSpPr>
          <p:cNvPr id="297" name="Text Placeholder 296"/>
          <p:cNvSpPr>
            <a:spLocks noGrp="1"/>
          </p:cNvSpPr>
          <p:nvPr>
            <p:ph type="body" sz="quarter" idx="24"/>
          </p:nvPr>
        </p:nvSpPr>
        <p:spPr>
          <a:xfrm>
            <a:off x="7225336" y="10410807"/>
            <a:ext cx="12950031" cy="597961"/>
          </a:xfrm>
        </p:spPr>
        <p:txBody>
          <a:bodyPr/>
          <a:lstStyle/>
          <a:p>
            <a:r>
              <a:rPr lang="en-US" sz="3200" u="none" dirty="0">
                <a:latin typeface="Trebuchet MS" panose="020B0603020202020204" pitchFamily="34" charset="0"/>
              </a:rPr>
              <a:t>RESULTS</a:t>
            </a:r>
            <a:endParaRPr lang="en-US" u="none" dirty="0">
              <a:latin typeface="Trebuchet MS" panose="020B0603020202020204" pitchFamily="34" charset="0"/>
            </a:endParaRPr>
          </a:p>
        </p:txBody>
      </p:sp>
      <p:sp>
        <p:nvSpPr>
          <p:cNvPr id="298" name="Text Placeholder 297"/>
          <p:cNvSpPr>
            <a:spLocks noGrp="1"/>
          </p:cNvSpPr>
          <p:nvPr>
            <p:ph type="body" sz="quarter" idx="25"/>
          </p:nvPr>
        </p:nvSpPr>
        <p:spPr>
          <a:xfrm>
            <a:off x="20671690" y="3116236"/>
            <a:ext cx="6279386" cy="597961"/>
          </a:xfrm>
        </p:spPr>
        <p:txBody>
          <a:bodyPr/>
          <a:lstStyle/>
          <a:p>
            <a:r>
              <a:rPr lang="en-US" sz="3200" u="none" dirty="0">
                <a:latin typeface="Trebuchet MS" panose="020B0603020202020204" pitchFamily="34" charset="0"/>
              </a:rPr>
              <a:t>RESULTS (continued)</a:t>
            </a:r>
          </a:p>
        </p:txBody>
      </p:sp>
      <p:sp>
        <p:nvSpPr>
          <p:cNvPr id="299" name="Text Placeholder 298"/>
          <p:cNvSpPr>
            <a:spLocks noGrp="1"/>
          </p:cNvSpPr>
          <p:nvPr>
            <p:ph type="body" sz="quarter" idx="26"/>
          </p:nvPr>
        </p:nvSpPr>
        <p:spPr>
          <a:xfrm>
            <a:off x="20668292" y="3523207"/>
            <a:ext cx="6279386" cy="1115079"/>
          </a:xfrm>
        </p:spPr>
        <p:txBody>
          <a:bodyPr/>
          <a:lstStyle/>
          <a:p>
            <a:pPr algn="just"/>
            <a:r>
              <a:rPr lang="en-US" sz="2400" dirty="0">
                <a:solidFill>
                  <a:schemeClr val="tx1"/>
                </a:solidFill>
                <a:latin typeface="Cambria" panose="02040503050406030204" pitchFamily="18" charset="0"/>
                <a:ea typeface="Cambria" panose="02040503050406030204" pitchFamily="18" charset="0"/>
              </a:rPr>
              <a:t>Below is the confusion matrix for the CNN model’s performance on the test set:</a:t>
            </a:r>
          </a:p>
        </p:txBody>
      </p:sp>
      <p:sp>
        <p:nvSpPr>
          <p:cNvPr id="300" name="Text Placeholder 299"/>
          <p:cNvSpPr>
            <a:spLocks noGrp="1"/>
          </p:cNvSpPr>
          <p:nvPr>
            <p:ph type="body" sz="quarter" idx="27"/>
          </p:nvPr>
        </p:nvSpPr>
        <p:spPr>
          <a:xfrm>
            <a:off x="20671690" y="11263642"/>
            <a:ext cx="6279386" cy="597961"/>
          </a:xfrm>
        </p:spPr>
        <p:txBody>
          <a:bodyPr/>
          <a:lstStyle/>
          <a:p>
            <a:r>
              <a:rPr lang="en-US" sz="3200" u="none" dirty="0">
                <a:latin typeface="Trebuchet MS" panose="020B0603020202020204" pitchFamily="34" charset="0"/>
              </a:rPr>
              <a:t>CONCLUSION</a:t>
            </a:r>
            <a:endParaRPr lang="en-US" u="none" dirty="0">
              <a:latin typeface="Trebuchet MS" panose="020B0603020202020204" pitchFamily="34" charset="0"/>
            </a:endParaRPr>
          </a:p>
        </p:txBody>
      </p:sp>
      <p:sp>
        <p:nvSpPr>
          <p:cNvPr id="301" name="Text Placeholder 300"/>
          <p:cNvSpPr>
            <a:spLocks noGrp="1"/>
          </p:cNvSpPr>
          <p:nvPr>
            <p:ph type="body" sz="quarter" idx="28"/>
          </p:nvPr>
        </p:nvSpPr>
        <p:spPr>
          <a:xfrm>
            <a:off x="20665147" y="11600318"/>
            <a:ext cx="6282531" cy="2922985"/>
          </a:xfrm>
        </p:spPr>
        <p:txBody>
          <a:bodyPr/>
          <a:lstStyle/>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Deep learning methods performed better than traditional methods in most cases because they can learn more about the drawings, with the use of hidden layers.</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CNN performs very well on image data as it can extract information from smaller parts of the image.</a:t>
            </a:r>
          </a:p>
        </p:txBody>
      </p:sp>
      <p:sp>
        <p:nvSpPr>
          <p:cNvPr id="302" name="Text Placeholder 301"/>
          <p:cNvSpPr>
            <a:spLocks noGrp="1"/>
          </p:cNvSpPr>
          <p:nvPr>
            <p:ph type="body" sz="quarter" idx="29"/>
          </p:nvPr>
        </p:nvSpPr>
        <p:spPr>
          <a:xfrm>
            <a:off x="20671690" y="14365168"/>
            <a:ext cx="6279386" cy="474850"/>
          </a:xfrm>
        </p:spPr>
        <p:txBody>
          <a:bodyPr/>
          <a:lstStyle/>
          <a:p>
            <a:r>
              <a:rPr lang="en-US" sz="2400" u="none" dirty="0">
                <a:latin typeface="Trebuchet MS" panose="020B0603020202020204" pitchFamily="34" charset="0"/>
              </a:rPr>
              <a:t>REFERENCES</a:t>
            </a:r>
            <a:endParaRPr lang="en-US" u="none" dirty="0">
              <a:latin typeface="Trebuchet MS" panose="020B0603020202020204" pitchFamily="34" charset="0"/>
            </a:endParaRPr>
          </a:p>
        </p:txBody>
      </p:sp>
      <p:sp>
        <p:nvSpPr>
          <p:cNvPr id="303" name="Text Placeholder 302"/>
          <p:cNvSpPr>
            <a:spLocks noGrp="1"/>
          </p:cNvSpPr>
          <p:nvPr>
            <p:ph type="body" sz="quarter" idx="30"/>
          </p:nvPr>
        </p:nvSpPr>
        <p:spPr>
          <a:xfrm>
            <a:off x="20668545" y="14741646"/>
            <a:ext cx="6282531" cy="3489294"/>
          </a:xfrm>
        </p:spPr>
        <p:txBody>
          <a:bodyPr/>
          <a:lstStyle/>
          <a:p>
            <a:r>
              <a:rPr lang="en-US" sz="1600" dirty="0">
                <a:solidFill>
                  <a:schemeClr val="tx1"/>
                </a:solidFill>
                <a:latin typeface="Cambria" panose="02040503050406030204" pitchFamily="18" charset="0"/>
                <a:ea typeface="Cambria" panose="02040503050406030204" pitchFamily="18" charset="0"/>
              </a:rPr>
              <a:t>[1] </a:t>
            </a:r>
            <a:r>
              <a:rPr lang="en-US" sz="1600" dirty="0" err="1">
                <a:solidFill>
                  <a:schemeClr val="tx1"/>
                </a:solidFill>
                <a:latin typeface="Cambria" panose="02040503050406030204" pitchFamily="18" charset="0"/>
                <a:ea typeface="Cambria" panose="02040503050406030204" pitchFamily="18" charset="0"/>
              </a:rPr>
              <a:t>Jongejan</a:t>
            </a:r>
            <a:r>
              <a:rPr lang="en-US" sz="1600" dirty="0">
                <a:solidFill>
                  <a:schemeClr val="tx1"/>
                </a:solidFill>
                <a:latin typeface="Cambria" panose="02040503050406030204" pitchFamily="18" charset="0"/>
                <a:ea typeface="Cambria" panose="02040503050406030204" pitchFamily="18" charset="0"/>
              </a:rPr>
              <a:t>, J., Rowley, H., Kawashima, T., Kim, J. &amp; Fox-</a:t>
            </a:r>
            <a:r>
              <a:rPr lang="en-US" sz="1600" dirty="0" err="1">
                <a:solidFill>
                  <a:schemeClr val="tx1"/>
                </a:solidFill>
                <a:latin typeface="Cambria" panose="02040503050406030204" pitchFamily="18" charset="0"/>
                <a:ea typeface="Cambria" panose="02040503050406030204" pitchFamily="18" charset="0"/>
              </a:rPr>
              <a:t>Gieg</a:t>
            </a:r>
            <a:r>
              <a:rPr lang="en-US" sz="1600" dirty="0">
                <a:solidFill>
                  <a:schemeClr val="tx1"/>
                </a:solidFill>
                <a:latin typeface="Cambria" panose="02040503050406030204" pitchFamily="18" charset="0"/>
                <a:ea typeface="Cambria" panose="02040503050406030204" pitchFamily="18" charset="0"/>
              </a:rPr>
              <a:t>, N. (2016) The Quick, Draw! - A.I. Experiment. https://quickdraw.withgoogle.com/data</a:t>
            </a:r>
          </a:p>
          <a:p>
            <a:r>
              <a:rPr lang="en-US" sz="1600" dirty="0">
                <a:solidFill>
                  <a:schemeClr val="tx1"/>
                </a:solidFill>
                <a:latin typeface="Cambria" panose="02040503050406030204" pitchFamily="18" charset="0"/>
                <a:ea typeface="Cambria" panose="02040503050406030204" pitchFamily="18" charset="0"/>
              </a:rPr>
              <a:t>[2] </a:t>
            </a:r>
            <a:r>
              <a:rPr lang="en-US" sz="1600" dirty="0" err="1">
                <a:solidFill>
                  <a:schemeClr val="tx1"/>
                </a:solidFill>
                <a:latin typeface="Cambria" panose="02040503050406030204" pitchFamily="18" charset="0"/>
                <a:ea typeface="Cambria" panose="02040503050406030204" pitchFamily="18" charset="0"/>
              </a:rPr>
              <a:t>Pedregosa</a:t>
            </a:r>
            <a:r>
              <a:rPr lang="en-US" sz="1600" dirty="0">
                <a:solidFill>
                  <a:schemeClr val="tx1"/>
                </a:solidFill>
                <a:latin typeface="Cambria" panose="02040503050406030204" pitchFamily="18" charset="0"/>
                <a:ea typeface="Cambria" panose="02040503050406030204" pitchFamily="18" charset="0"/>
              </a:rPr>
              <a:t>, F., </a:t>
            </a:r>
            <a:r>
              <a:rPr lang="en-US" sz="1600" dirty="0" err="1">
                <a:solidFill>
                  <a:schemeClr val="tx1"/>
                </a:solidFill>
                <a:latin typeface="Cambria" panose="02040503050406030204" pitchFamily="18" charset="0"/>
                <a:ea typeface="Cambria" panose="02040503050406030204" pitchFamily="18" charset="0"/>
              </a:rPr>
              <a:t>Varoquaux</a:t>
            </a:r>
            <a:r>
              <a:rPr lang="en-US" sz="1600" dirty="0">
                <a:solidFill>
                  <a:schemeClr val="tx1"/>
                </a:solidFill>
                <a:latin typeface="Cambria" panose="02040503050406030204" pitchFamily="18" charset="0"/>
                <a:ea typeface="Cambria" panose="02040503050406030204" pitchFamily="18" charset="0"/>
              </a:rPr>
              <a:t>, G., </a:t>
            </a:r>
            <a:r>
              <a:rPr lang="en-US" sz="1600" dirty="0" err="1">
                <a:solidFill>
                  <a:schemeClr val="tx1"/>
                </a:solidFill>
                <a:latin typeface="Cambria" panose="02040503050406030204" pitchFamily="18" charset="0"/>
                <a:ea typeface="Cambria" panose="02040503050406030204" pitchFamily="18" charset="0"/>
              </a:rPr>
              <a:t>Gramfort</a:t>
            </a:r>
            <a:r>
              <a:rPr lang="en-US" sz="1600" dirty="0">
                <a:solidFill>
                  <a:schemeClr val="tx1"/>
                </a:solidFill>
                <a:latin typeface="Cambria" panose="02040503050406030204" pitchFamily="18" charset="0"/>
                <a:ea typeface="Cambria" panose="02040503050406030204" pitchFamily="18" charset="0"/>
              </a:rPr>
              <a:t>, A., Michel, V., </a:t>
            </a:r>
            <a:r>
              <a:rPr lang="en-US" sz="1600" dirty="0" err="1">
                <a:solidFill>
                  <a:schemeClr val="tx1"/>
                </a:solidFill>
                <a:latin typeface="Cambria" panose="02040503050406030204" pitchFamily="18" charset="0"/>
                <a:ea typeface="Cambria" panose="02040503050406030204" pitchFamily="18" charset="0"/>
              </a:rPr>
              <a:t>Thirion</a:t>
            </a:r>
            <a:r>
              <a:rPr lang="en-US" sz="1600" dirty="0">
                <a:solidFill>
                  <a:schemeClr val="tx1"/>
                </a:solidFill>
                <a:latin typeface="Cambria" panose="02040503050406030204" pitchFamily="18" charset="0"/>
                <a:ea typeface="Cambria" panose="02040503050406030204" pitchFamily="18" charset="0"/>
              </a:rPr>
              <a:t>, B., Grisel, O., Blondel, M., </a:t>
            </a:r>
            <a:r>
              <a:rPr lang="en-US" sz="1600" dirty="0" err="1">
                <a:solidFill>
                  <a:schemeClr val="tx1"/>
                </a:solidFill>
                <a:latin typeface="Cambria" panose="02040503050406030204" pitchFamily="18" charset="0"/>
                <a:ea typeface="Cambria" panose="02040503050406030204" pitchFamily="18" charset="0"/>
              </a:rPr>
              <a:t>Prettenhofer</a:t>
            </a:r>
            <a:r>
              <a:rPr lang="en-US" sz="1600" dirty="0">
                <a:solidFill>
                  <a:schemeClr val="tx1"/>
                </a:solidFill>
                <a:latin typeface="Cambria" panose="02040503050406030204" pitchFamily="18" charset="0"/>
                <a:ea typeface="Cambria" panose="02040503050406030204" pitchFamily="18" charset="0"/>
              </a:rPr>
              <a:t>, P., Weiss, R., </a:t>
            </a:r>
            <a:r>
              <a:rPr lang="en-US" sz="1600" dirty="0" err="1">
                <a:solidFill>
                  <a:schemeClr val="tx1"/>
                </a:solidFill>
                <a:latin typeface="Cambria" panose="02040503050406030204" pitchFamily="18" charset="0"/>
                <a:ea typeface="Cambria" panose="02040503050406030204" pitchFamily="18" charset="0"/>
              </a:rPr>
              <a:t>Dubourg</a:t>
            </a:r>
            <a:r>
              <a:rPr lang="en-US" sz="1600" dirty="0">
                <a:solidFill>
                  <a:schemeClr val="tx1"/>
                </a:solidFill>
                <a:latin typeface="Cambria" panose="02040503050406030204" pitchFamily="18" charset="0"/>
                <a:ea typeface="Cambria" panose="02040503050406030204" pitchFamily="18" charset="0"/>
              </a:rPr>
              <a:t>, V., </a:t>
            </a:r>
            <a:r>
              <a:rPr lang="en-US" sz="1600" dirty="0" err="1">
                <a:solidFill>
                  <a:schemeClr val="tx1"/>
                </a:solidFill>
                <a:latin typeface="Cambria" panose="02040503050406030204" pitchFamily="18" charset="0"/>
                <a:ea typeface="Cambria" panose="02040503050406030204" pitchFamily="18" charset="0"/>
              </a:rPr>
              <a:t>Vanderplas</a:t>
            </a:r>
            <a:r>
              <a:rPr lang="en-US" sz="1600" dirty="0">
                <a:solidFill>
                  <a:schemeClr val="tx1"/>
                </a:solidFill>
                <a:latin typeface="Cambria" panose="02040503050406030204" pitchFamily="18" charset="0"/>
                <a:ea typeface="Cambria" panose="02040503050406030204" pitchFamily="18" charset="0"/>
              </a:rPr>
              <a:t>, J., </a:t>
            </a:r>
            <a:r>
              <a:rPr lang="en-US" sz="1600" dirty="0" err="1">
                <a:solidFill>
                  <a:schemeClr val="tx1"/>
                </a:solidFill>
                <a:latin typeface="Cambria" panose="02040503050406030204" pitchFamily="18" charset="0"/>
                <a:ea typeface="Cambria" panose="02040503050406030204" pitchFamily="18" charset="0"/>
              </a:rPr>
              <a:t>Passos</a:t>
            </a:r>
            <a:r>
              <a:rPr lang="en-US" sz="1600" dirty="0">
                <a:solidFill>
                  <a:schemeClr val="tx1"/>
                </a:solidFill>
                <a:latin typeface="Cambria" panose="02040503050406030204" pitchFamily="18" charset="0"/>
                <a:ea typeface="Cambria" panose="02040503050406030204" pitchFamily="18" charset="0"/>
              </a:rPr>
              <a:t>, A., </a:t>
            </a:r>
            <a:r>
              <a:rPr lang="en-US" sz="1600" dirty="0" err="1">
                <a:solidFill>
                  <a:schemeClr val="tx1"/>
                </a:solidFill>
                <a:latin typeface="Cambria" panose="02040503050406030204" pitchFamily="18" charset="0"/>
                <a:ea typeface="Cambria" panose="02040503050406030204" pitchFamily="18" charset="0"/>
              </a:rPr>
              <a:t>Cournapeau</a:t>
            </a:r>
            <a:r>
              <a:rPr lang="en-US" sz="1600" dirty="0">
                <a:solidFill>
                  <a:schemeClr val="tx1"/>
                </a:solidFill>
                <a:latin typeface="Cambria" panose="02040503050406030204" pitchFamily="18" charset="0"/>
                <a:ea typeface="Cambria" panose="02040503050406030204" pitchFamily="18" charset="0"/>
              </a:rPr>
              <a:t>, D., </a:t>
            </a:r>
            <a:r>
              <a:rPr lang="en-US" sz="1600" dirty="0" err="1">
                <a:solidFill>
                  <a:schemeClr val="tx1"/>
                </a:solidFill>
                <a:latin typeface="Cambria" panose="02040503050406030204" pitchFamily="18" charset="0"/>
                <a:ea typeface="Cambria" panose="02040503050406030204" pitchFamily="18" charset="0"/>
              </a:rPr>
              <a:t>Brucher</a:t>
            </a:r>
            <a:r>
              <a:rPr lang="en-US" sz="1600" dirty="0">
                <a:solidFill>
                  <a:schemeClr val="tx1"/>
                </a:solidFill>
                <a:latin typeface="Cambria" panose="02040503050406030204" pitchFamily="18" charset="0"/>
                <a:ea typeface="Cambria" panose="02040503050406030204" pitchFamily="18" charset="0"/>
              </a:rPr>
              <a:t>, M., Perrot, M. &amp; </a:t>
            </a:r>
            <a:r>
              <a:rPr lang="en-US" sz="1600" dirty="0" err="1">
                <a:solidFill>
                  <a:schemeClr val="tx1"/>
                </a:solidFill>
                <a:latin typeface="Cambria" panose="02040503050406030204" pitchFamily="18" charset="0"/>
                <a:ea typeface="Cambria" panose="02040503050406030204" pitchFamily="18" charset="0"/>
              </a:rPr>
              <a:t>Duchesnay</a:t>
            </a:r>
            <a:r>
              <a:rPr lang="en-US" sz="1600" dirty="0">
                <a:solidFill>
                  <a:schemeClr val="tx1"/>
                </a:solidFill>
                <a:latin typeface="Cambria" panose="02040503050406030204" pitchFamily="18" charset="0"/>
                <a:ea typeface="Cambria" panose="02040503050406030204" pitchFamily="18" charset="0"/>
              </a:rPr>
              <a:t>, E. (2011) </a:t>
            </a:r>
            <a:r>
              <a:rPr lang="en-US" sz="1600" dirty="0" err="1">
                <a:solidFill>
                  <a:schemeClr val="tx1"/>
                </a:solidFill>
                <a:latin typeface="Cambria" panose="02040503050406030204" pitchFamily="18" charset="0"/>
                <a:ea typeface="Cambria" panose="02040503050406030204" pitchFamily="18" charset="0"/>
              </a:rPr>
              <a:t>Scikit</a:t>
            </a:r>
            <a:r>
              <a:rPr lang="en-US" sz="1600" dirty="0">
                <a:solidFill>
                  <a:schemeClr val="tx1"/>
                </a:solidFill>
                <a:latin typeface="Cambria" panose="02040503050406030204" pitchFamily="18" charset="0"/>
                <a:ea typeface="Cambria" panose="02040503050406030204" pitchFamily="18" charset="0"/>
              </a:rPr>
              <a:t>-learn: Machine Learning in Python. Journal of Machine Learning Research, vol. 12, pp. 2825–2830.</a:t>
            </a:r>
          </a:p>
          <a:p>
            <a:r>
              <a:rPr lang="en-US" sz="1600" dirty="0">
                <a:solidFill>
                  <a:schemeClr val="tx1"/>
                </a:solidFill>
                <a:latin typeface="Cambria" panose="02040503050406030204" pitchFamily="18" charset="0"/>
                <a:ea typeface="Cambria" panose="02040503050406030204" pitchFamily="18" charset="0"/>
              </a:rPr>
              <a:t>[3] </a:t>
            </a:r>
            <a:r>
              <a:rPr lang="en-US" sz="1600" dirty="0" err="1">
                <a:solidFill>
                  <a:schemeClr val="tx1"/>
                </a:solidFill>
                <a:latin typeface="Cambria" panose="02040503050406030204" pitchFamily="18" charset="0"/>
                <a:ea typeface="Cambria" panose="02040503050406030204" pitchFamily="18" charset="0"/>
              </a:rPr>
              <a:t>Chollet</a:t>
            </a:r>
            <a:r>
              <a:rPr lang="en-US" sz="1600" dirty="0">
                <a:solidFill>
                  <a:schemeClr val="tx1"/>
                </a:solidFill>
                <a:latin typeface="Cambria" panose="02040503050406030204" pitchFamily="18" charset="0"/>
                <a:ea typeface="Cambria" panose="02040503050406030204" pitchFamily="18" charset="0"/>
              </a:rPr>
              <a:t>, F. (2015) </a:t>
            </a:r>
            <a:r>
              <a:rPr lang="en-US" sz="1600" dirty="0" err="1">
                <a:solidFill>
                  <a:schemeClr val="tx1"/>
                </a:solidFill>
                <a:latin typeface="Cambria" panose="02040503050406030204" pitchFamily="18" charset="0"/>
                <a:ea typeface="Cambria" panose="02040503050406030204" pitchFamily="18" charset="0"/>
              </a:rPr>
              <a:t>Keras.https</a:t>
            </a:r>
            <a:r>
              <a:rPr lang="en-US" sz="1600" dirty="0">
                <a:solidFill>
                  <a:schemeClr val="tx1"/>
                </a:solidFill>
                <a:latin typeface="Cambria" panose="02040503050406030204" pitchFamily="18" charset="0"/>
                <a:ea typeface="Cambria" panose="02040503050406030204" pitchFamily="18" charset="0"/>
              </a:rPr>
              <a:t>://keras.io.</a:t>
            </a:r>
          </a:p>
          <a:p>
            <a:r>
              <a:rPr lang="en-US" sz="1600" dirty="0">
                <a:solidFill>
                  <a:schemeClr val="tx1"/>
                </a:solidFill>
                <a:latin typeface="Cambria" panose="02040503050406030204" pitchFamily="18" charset="0"/>
                <a:ea typeface="Cambria" panose="02040503050406030204" pitchFamily="18" charset="0"/>
              </a:rPr>
              <a:t>MLP and CNN images: https://www.peculiar-coding-endeavours.com/assets/</a:t>
            </a:r>
            <a:br>
              <a:rPr lang="en-US" sz="2400" dirty="0"/>
            </a:br>
            <a:endParaRPr lang="en-US" sz="2400" dirty="0">
              <a:solidFill>
                <a:schemeClr val="tx1"/>
              </a:solidFill>
            </a:endParaRPr>
          </a:p>
        </p:txBody>
      </p:sp>
      <p:sp>
        <p:nvSpPr>
          <p:cNvPr id="304" name="Text Placeholder 303"/>
          <p:cNvSpPr>
            <a:spLocks noGrp="1"/>
          </p:cNvSpPr>
          <p:nvPr>
            <p:ph type="body" sz="quarter" idx="150"/>
          </p:nvPr>
        </p:nvSpPr>
        <p:spPr/>
        <p:txBody>
          <a:bodyPr>
            <a:normAutofit fontScale="92500" lnSpcReduction="20000"/>
          </a:bodyPr>
          <a:lstStyle/>
          <a:p>
            <a:r>
              <a:rPr lang="en-US" i="1" dirty="0">
                <a:latin typeface="Trebuchet MS" panose="020B0603020202020204" pitchFamily="34" charset="0"/>
              </a:rPr>
              <a:t>Aparajita Dutta</a:t>
            </a:r>
            <a:r>
              <a:rPr lang="en-US" i="1" baseline="30000" dirty="0">
                <a:latin typeface="Trebuchet MS" panose="020B0603020202020204" pitchFamily="34" charset="0"/>
              </a:rPr>
              <a:t>1</a:t>
            </a:r>
            <a:r>
              <a:rPr lang="en-US" i="1" dirty="0">
                <a:latin typeface="Trebuchet MS" panose="020B0603020202020204" pitchFamily="34" charset="0"/>
              </a:rPr>
              <a:t>, Sarah Saki Robinson</a:t>
            </a:r>
            <a:r>
              <a:rPr lang="en-US" i="1" baseline="30000" dirty="0">
                <a:latin typeface="Trebuchet MS" panose="020B0603020202020204" pitchFamily="34" charset="0"/>
              </a:rPr>
              <a:t>2</a:t>
            </a:r>
            <a:r>
              <a:rPr lang="en-US" i="1" dirty="0">
                <a:latin typeface="Trebuchet MS" panose="020B0603020202020204" pitchFamily="34" charset="0"/>
              </a:rPr>
              <a:t> </a:t>
            </a:r>
          </a:p>
        </p:txBody>
      </p:sp>
      <p:sp>
        <p:nvSpPr>
          <p:cNvPr id="305" name="Text Placeholder 304"/>
          <p:cNvSpPr>
            <a:spLocks noGrp="1"/>
          </p:cNvSpPr>
          <p:nvPr>
            <p:ph type="body" sz="quarter" idx="184"/>
          </p:nvPr>
        </p:nvSpPr>
        <p:spPr>
          <a:xfrm>
            <a:off x="3662362" y="1854362"/>
            <a:ext cx="20107276" cy="604338"/>
          </a:xfrm>
        </p:spPr>
        <p:txBody>
          <a:bodyPr>
            <a:normAutofit fontScale="55000" lnSpcReduction="20000"/>
          </a:bodyPr>
          <a:lstStyle/>
          <a:p>
            <a:r>
              <a:rPr lang="en-US" i="1" baseline="30000" dirty="0">
                <a:latin typeface="Trebuchet MS" panose="020B0603020202020204" pitchFamily="34" charset="0"/>
              </a:rPr>
              <a:t>1</a:t>
            </a:r>
            <a:r>
              <a:rPr lang="en-US" i="1" dirty="0">
                <a:latin typeface="Trebuchet MS" panose="020B0603020202020204" pitchFamily="34" charset="0"/>
              </a:rPr>
              <a:t>Department of Electrical Engineering, Stanford University</a:t>
            </a:r>
          </a:p>
          <a:p>
            <a:r>
              <a:rPr lang="en-US" i="1" baseline="30000" dirty="0">
                <a:latin typeface="Trebuchet MS" panose="020B0603020202020204" pitchFamily="34" charset="0"/>
              </a:rPr>
              <a:t>2</a:t>
            </a:r>
            <a:r>
              <a:rPr lang="en-US" i="1" dirty="0">
                <a:latin typeface="Trebuchet MS" panose="020B0603020202020204" pitchFamily="34" charset="0"/>
              </a:rPr>
              <a:t>Department of Computer Science, Stanford University</a:t>
            </a:r>
          </a:p>
        </p:txBody>
      </p:sp>
      <p:sp>
        <p:nvSpPr>
          <p:cNvPr id="306" name="Text Placeholder 305"/>
          <p:cNvSpPr>
            <a:spLocks noGrp="1"/>
          </p:cNvSpPr>
          <p:nvPr>
            <p:ph type="body" sz="quarter" idx="185"/>
          </p:nvPr>
        </p:nvSpPr>
        <p:spPr/>
        <p:txBody>
          <a:bodyPr>
            <a:normAutofit fontScale="92500" lnSpcReduction="20000"/>
          </a:bodyPr>
          <a:lstStyle/>
          <a:p>
            <a:r>
              <a:rPr lang="en-US" b="0" dirty="0">
                <a:latin typeface="Trebuchet MS" panose="020B0603020202020204" pitchFamily="34" charset="0"/>
              </a:rPr>
              <a:t>Classification Models for Sketch Drawings</a:t>
            </a:r>
          </a:p>
        </p:txBody>
      </p:sp>
      <p:pic>
        <p:nvPicPr>
          <p:cNvPr id="19" name="Picture 18">
            <a:extLst>
              <a:ext uri="{FF2B5EF4-FFF2-40B4-BE49-F238E27FC236}">
                <a16:creationId xmlns:a16="http://schemas.microsoft.com/office/drawing/2014/main" id="{D2E068DC-4064-4995-9E08-0D25EDB1D1BA}"/>
              </a:ext>
            </a:extLst>
          </p:cNvPr>
          <p:cNvPicPr>
            <a:picLocks noChangeAspect="1"/>
          </p:cNvPicPr>
          <p:nvPr/>
        </p:nvPicPr>
        <p:blipFill>
          <a:blip r:embed="rId3"/>
          <a:stretch>
            <a:fillRect/>
          </a:stretch>
        </p:blipFill>
        <p:spPr>
          <a:xfrm>
            <a:off x="2480196" y="167392"/>
            <a:ext cx="2364331" cy="2364331"/>
          </a:xfrm>
          <a:prstGeom prst="rect">
            <a:avLst/>
          </a:prstGeom>
        </p:spPr>
      </p:pic>
      <p:sp>
        <p:nvSpPr>
          <p:cNvPr id="38" name="Text Placeholder 292">
            <a:extLst>
              <a:ext uri="{FF2B5EF4-FFF2-40B4-BE49-F238E27FC236}">
                <a16:creationId xmlns:a16="http://schemas.microsoft.com/office/drawing/2014/main" id="{3027BBBE-6797-4236-AC63-22C4F78580B3}"/>
              </a:ext>
            </a:extLst>
          </p:cNvPr>
          <p:cNvSpPr txBox="1">
            <a:spLocks/>
          </p:cNvSpPr>
          <p:nvPr/>
        </p:nvSpPr>
        <p:spPr>
          <a:xfrm>
            <a:off x="448552" y="11905169"/>
            <a:ext cx="6281539" cy="597961"/>
          </a:xfrm>
          <a:prstGeom prst="rect">
            <a:avLst/>
          </a:prstGeom>
          <a:noFill/>
        </p:spPr>
        <p:txBody>
          <a:bodyPr wrap="square" lIns="52249" tIns="52249" rIns="52249" bIns="52249" anchor="ctr" anchorCtr="0">
            <a:spAutoFit/>
          </a:bodyPr>
          <a:lstStyle>
            <a:lvl1pPr marL="0" indent="0" algn="ctr" defTabSz="2388565" rtl="0" eaLnBrk="1" latinLnBrk="0" hangingPunct="1">
              <a:spcBef>
                <a:spcPct val="20000"/>
              </a:spcBef>
              <a:buFont typeface="Arial" pitchFamily="34" charset="0"/>
              <a:buNone/>
              <a:defRPr sz="2000" b="1" u="sng" kern="1200" baseline="0">
                <a:solidFill>
                  <a:schemeClr val="accent5">
                    <a:lumMod val="50000"/>
                  </a:schemeClr>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r>
              <a:rPr lang="en-US" sz="3200" u="none" dirty="0">
                <a:latin typeface="Trebuchet MS" panose="020B0603020202020204" pitchFamily="34" charset="0"/>
              </a:rPr>
              <a:t>DATASET</a:t>
            </a:r>
            <a:endParaRPr lang="en-US" u="none" dirty="0">
              <a:latin typeface="Trebuchet MS" panose="020B0603020202020204" pitchFamily="34" charset="0"/>
            </a:endParaRPr>
          </a:p>
        </p:txBody>
      </p:sp>
      <p:pic>
        <p:nvPicPr>
          <p:cNvPr id="24" name="Picture 23" descr="A close up of a sign&#10;&#10;Description automatically generated">
            <a:extLst>
              <a:ext uri="{FF2B5EF4-FFF2-40B4-BE49-F238E27FC236}">
                <a16:creationId xmlns:a16="http://schemas.microsoft.com/office/drawing/2014/main" id="{F5D1FF5E-99D4-4DF3-B1D7-49B626B6B2D5}"/>
              </a:ext>
            </a:extLst>
          </p:cNvPr>
          <p:cNvPicPr>
            <a:picLocks noChangeAspect="1"/>
          </p:cNvPicPr>
          <p:nvPr/>
        </p:nvPicPr>
        <p:blipFill rotWithShape="1">
          <a:blip r:embed="rId4">
            <a:clrChange>
              <a:clrFrom>
                <a:srgbClr val="FFFFFF"/>
              </a:clrFrom>
              <a:clrTo>
                <a:srgbClr val="FFFFFF">
                  <a:alpha val="0"/>
                </a:srgbClr>
              </a:clrTo>
            </a:clrChange>
            <a:alphaModFix/>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b="7495"/>
          <a:stretch/>
        </p:blipFill>
        <p:spPr>
          <a:xfrm>
            <a:off x="878493" y="10294208"/>
            <a:ext cx="5439534" cy="1577406"/>
          </a:xfrm>
          <a:prstGeom prst="rect">
            <a:avLst/>
          </a:prstGeom>
        </p:spPr>
      </p:pic>
      <p:sp>
        <p:nvSpPr>
          <p:cNvPr id="43" name="Text Placeholder 291">
            <a:extLst>
              <a:ext uri="{FF2B5EF4-FFF2-40B4-BE49-F238E27FC236}">
                <a16:creationId xmlns:a16="http://schemas.microsoft.com/office/drawing/2014/main" id="{7A10A76E-E733-435F-9EE1-9D998CBF0EE3}"/>
              </a:ext>
            </a:extLst>
          </p:cNvPr>
          <p:cNvSpPr txBox="1">
            <a:spLocks/>
          </p:cNvSpPr>
          <p:nvPr/>
        </p:nvSpPr>
        <p:spPr>
          <a:xfrm>
            <a:off x="457491" y="12273396"/>
            <a:ext cx="6281539" cy="6025372"/>
          </a:xfrm>
          <a:prstGeom prst="rect">
            <a:avLst/>
          </a:prstGeom>
        </p:spPr>
        <p:txBody>
          <a:bodyPr wrap="square" lIns="130622" tIns="130622" rIns="130622" bIns="130622">
            <a:spAutoFit/>
          </a:bodyPr>
          <a:lstStyle>
            <a:lvl1pPr marL="0" indent="0" algn="l" defTabSz="2388565" rtl="0" eaLnBrk="1" latinLnBrk="0" hangingPunct="1">
              <a:spcBef>
                <a:spcPct val="20000"/>
              </a:spcBef>
              <a:buFont typeface="Arial" pitchFamily="34" charset="0"/>
              <a:buNone/>
              <a:defRPr sz="114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08629"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2pPr>
            <a:lvl3pPr marL="1119640"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3pPr>
            <a:lvl4pPr marL="1461752" indent="-342113"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4pPr>
            <a:lvl5pPr marL="1710561" indent="-248809"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Used the Google QuickDraw dataset</a:t>
            </a:r>
            <a:r>
              <a:rPr lang="en-US" sz="2400" baseline="30000" dirty="0">
                <a:solidFill>
                  <a:schemeClr val="tx1"/>
                </a:solidFill>
                <a:latin typeface="Cambria" panose="02040503050406030204" pitchFamily="18" charset="0"/>
                <a:ea typeface="Cambria" panose="02040503050406030204" pitchFamily="18" charset="0"/>
              </a:rPr>
              <a:t>[1]</a:t>
            </a:r>
            <a:r>
              <a:rPr lang="en-US" sz="2400" dirty="0">
                <a:solidFill>
                  <a:schemeClr val="tx1"/>
                </a:solidFill>
                <a:latin typeface="Cambria" panose="02040503050406030204" pitchFamily="18" charset="0"/>
                <a:ea typeface="Cambria" panose="02040503050406030204" pitchFamily="18" charset="0"/>
              </a:rPr>
              <a:t>. </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Images of simplified drawings, centered and formatted to a 28 x 28 grayscale bitmap.  </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A small subset containing 22 objects was chosen for this project; namely: </a:t>
            </a:r>
            <a:r>
              <a:rPr lang="en-US" sz="2400" dirty="0">
                <a:solidFill>
                  <a:srgbClr val="8C1515"/>
                </a:solidFill>
                <a:latin typeface="Cambria" panose="02040503050406030204" pitchFamily="18" charset="0"/>
                <a:ea typeface="Cambria" panose="02040503050406030204" pitchFamily="18" charset="0"/>
              </a:rPr>
              <a:t>Apple, Banana, Bicycle, Birthday Cake, Butterfly, Candle, Computer, Door, Drums, Firetruck, Hat, Horse, Ice Cream, Leaf, Panda, Peanut, Pencil, Rainbow, Smiley Face, Snowman, Soccer Ball and Umbrella.</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Data was then split in a 60:20:20 ratio into the training, development and test sets.</a:t>
            </a:r>
          </a:p>
          <a:p>
            <a:pPr algn="just"/>
            <a:endParaRPr lang="en-US" sz="2000" dirty="0">
              <a:solidFill>
                <a:schemeClr val="tx1"/>
              </a:solidFill>
            </a:endParaRPr>
          </a:p>
          <a:p>
            <a:pPr algn="just"/>
            <a:endParaRPr lang="en-US" sz="2000" dirty="0">
              <a:solidFill>
                <a:schemeClr val="tx1"/>
              </a:solidFill>
            </a:endParaRPr>
          </a:p>
        </p:txBody>
      </p:sp>
      <p:pic>
        <p:nvPicPr>
          <p:cNvPr id="45" name="Picture 44">
            <a:extLst>
              <a:ext uri="{FF2B5EF4-FFF2-40B4-BE49-F238E27FC236}">
                <a16:creationId xmlns:a16="http://schemas.microsoft.com/office/drawing/2014/main" id="{56AC14C9-02A3-4C6D-942E-A8263A302AB6}"/>
              </a:ext>
            </a:extLst>
          </p:cNvPr>
          <p:cNvPicPr>
            <a:picLocks noChangeAspect="1"/>
          </p:cNvPicPr>
          <p:nvPr/>
        </p:nvPicPr>
        <p:blipFill>
          <a:blip r:embed="rId6"/>
          <a:stretch>
            <a:fillRect/>
          </a:stretch>
        </p:blipFill>
        <p:spPr>
          <a:xfrm>
            <a:off x="23152756" y="390790"/>
            <a:ext cx="1233763" cy="1863495"/>
          </a:xfrm>
          <a:prstGeom prst="rect">
            <a:avLst/>
          </a:prstGeom>
        </p:spPr>
      </p:pic>
      <p:sp>
        <p:nvSpPr>
          <p:cNvPr id="50" name="Rectangle: Rounded Corners 49">
            <a:extLst>
              <a:ext uri="{FF2B5EF4-FFF2-40B4-BE49-F238E27FC236}">
                <a16:creationId xmlns:a16="http://schemas.microsoft.com/office/drawing/2014/main" id="{28B99AB4-A0D7-4E14-BF53-0FE411EBD573}"/>
              </a:ext>
            </a:extLst>
          </p:cNvPr>
          <p:cNvSpPr/>
          <p:nvPr/>
        </p:nvSpPr>
        <p:spPr>
          <a:xfrm>
            <a:off x="7161844" y="2969273"/>
            <a:ext cx="13080487" cy="14985108"/>
          </a:xfrm>
          <a:prstGeom prst="roundRect">
            <a:avLst>
              <a:gd name="adj" fmla="val 3210"/>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 Placeholder 293">
            <a:extLst>
              <a:ext uri="{FF2B5EF4-FFF2-40B4-BE49-F238E27FC236}">
                <a16:creationId xmlns:a16="http://schemas.microsoft.com/office/drawing/2014/main" id="{AC3044BD-BAE9-4F68-AA87-B4D2B784D242}"/>
              </a:ext>
            </a:extLst>
          </p:cNvPr>
          <p:cNvSpPr txBox="1">
            <a:spLocks/>
          </p:cNvSpPr>
          <p:nvPr/>
        </p:nvSpPr>
        <p:spPr>
          <a:xfrm>
            <a:off x="7303238" y="5480856"/>
            <a:ext cx="12794229" cy="3144584"/>
          </a:xfrm>
          <a:prstGeom prst="rect">
            <a:avLst/>
          </a:prstGeom>
        </p:spPr>
        <p:txBody>
          <a:bodyPr wrap="square" lIns="130622" tIns="130622" rIns="130622" bIns="130622" numCol="2">
            <a:spAutoFit/>
          </a:bodyPr>
          <a:lstStyle>
            <a:lvl1pPr marL="0" indent="0" algn="l" defTabSz="2388565" rtl="0" eaLnBrk="1" latinLnBrk="0" hangingPunct="1">
              <a:spcBef>
                <a:spcPct val="20000"/>
              </a:spcBef>
              <a:buFont typeface="Arial" pitchFamily="34" charset="0"/>
              <a:buNone/>
              <a:defRPr sz="114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08629"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2pPr>
            <a:lvl3pPr marL="1119640"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3pPr>
            <a:lvl4pPr marL="1461752" indent="-342113"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4pPr>
            <a:lvl5pPr marL="1710561" indent="-248809"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pPr algn="just"/>
            <a:r>
              <a:rPr lang="en-US" sz="2400" b="1" dirty="0">
                <a:solidFill>
                  <a:schemeClr val="tx1"/>
                </a:solidFill>
                <a:latin typeface="Cambria" panose="02040503050406030204" pitchFamily="18" charset="0"/>
                <a:ea typeface="Cambria" panose="02040503050406030204" pitchFamily="18" charset="0"/>
              </a:rPr>
              <a:t>Multi-Layer Perceptron (MLP)</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Simple Neural Network</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Our model: 2 full-connected hidden layers with </a:t>
            </a:r>
            <a:r>
              <a:rPr lang="en-US" sz="2400" dirty="0" err="1">
                <a:solidFill>
                  <a:schemeClr val="tx1"/>
                </a:solidFill>
                <a:latin typeface="Cambria" panose="02040503050406030204" pitchFamily="18" charset="0"/>
                <a:ea typeface="Cambria" panose="02040503050406030204" pitchFamily="18" charset="0"/>
              </a:rPr>
              <a:t>ReLU</a:t>
            </a:r>
            <a:r>
              <a:rPr lang="en-US" sz="2400" dirty="0">
                <a:solidFill>
                  <a:schemeClr val="tx1"/>
                </a:solidFill>
                <a:latin typeface="Cambria" panose="02040503050406030204" pitchFamily="18" charset="0"/>
                <a:ea typeface="Cambria" panose="02040503050406030204" pitchFamily="18" charset="0"/>
              </a:rPr>
              <a:t> activation and output layer with SoftMax activation</a:t>
            </a:r>
          </a:p>
          <a:p>
            <a:pPr algn="just"/>
            <a:endParaRPr lang="en-US" sz="2400" b="1" dirty="0">
              <a:solidFill>
                <a:schemeClr val="tx1"/>
              </a:solidFill>
              <a:latin typeface="Cambria" panose="02040503050406030204" pitchFamily="18" charset="0"/>
              <a:ea typeface="Cambria" panose="02040503050406030204" pitchFamily="18" charset="0"/>
            </a:endParaRPr>
          </a:p>
          <a:p>
            <a:pPr algn="just"/>
            <a:endParaRPr lang="en-US" sz="2400" b="1" dirty="0">
              <a:solidFill>
                <a:schemeClr val="tx1"/>
              </a:solidFill>
              <a:latin typeface="Cambria" panose="02040503050406030204" pitchFamily="18" charset="0"/>
              <a:ea typeface="Cambria" panose="02040503050406030204" pitchFamily="18" charset="0"/>
            </a:endParaRPr>
          </a:p>
          <a:p>
            <a:pPr algn="just"/>
            <a:r>
              <a:rPr lang="en-US" sz="2400" b="1" dirty="0">
                <a:solidFill>
                  <a:schemeClr val="tx1"/>
                </a:solidFill>
                <a:latin typeface="Cambria" panose="02040503050406030204" pitchFamily="18" charset="0"/>
                <a:ea typeface="Cambria" panose="02040503050406030204" pitchFamily="18" charset="0"/>
              </a:rPr>
              <a:t>Convolutional Neural Network (CNN)</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Regularized version of MLP</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2 different models: 3 convolutional layers with one dense layer and 2 convolutional layers with 3 dense layers</a:t>
            </a:r>
            <a:endParaRPr lang="en-US" sz="2400" b="1" dirty="0">
              <a:solidFill>
                <a:schemeClr val="tx1"/>
              </a:solidFill>
              <a:latin typeface="Cambria" panose="02040503050406030204" pitchFamily="18" charset="0"/>
              <a:ea typeface="Cambria" panose="02040503050406030204" pitchFamily="18" charset="0"/>
            </a:endParaRPr>
          </a:p>
          <a:p>
            <a:pPr marL="342900" indent="-342900" algn="just">
              <a:buFont typeface="Arial" pitchFamily="34" charset="0"/>
              <a:buChar char="•"/>
            </a:pPr>
            <a:endParaRPr lang="en-US" sz="2400" b="1" dirty="0">
              <a:solidFill>
                <a:schemeClr val="tx1"/>
              </a:solidFill>
              <a:latin typeface="Cambria" panose="02040503050406030204" pitchFamily="18" charset="0"/>
              <a:ea typeface="Cambria" panose="02040503050406030204" pitchFamily="18" charset="0"/>
            </a:endParaRPr>
          </a:p>
        </p:txBody>
      </p:sp>
      <p:pic>
        <p:nvPicPr>
          <p:cNvPr id="1030" name="Picture 6" descr="cnnexample">
            <a:extLst>
              <a:ext uri="{FF2B5EF4-FFF2-40B4-BE49-F238E27FC236}">
                <a16:creationId xmlns:a16="http://schemas.microsoft.com/office/drawing/2014/main" id="{BC80AA60-AEBB-412E-8052-4AA1EE9F13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22452" y="7585494"/>
            <a:ext cx="6257112" cy="2834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lp">
            <a:extLst>
              <a:ext uri="{FF2B5EF4-FFF2-40B4-BE49-F238E27FC236}">
                <a16:creationId xmlns:a16="http://schemas.microsoft.com/office/drawing/2014/main" id="{18FE9B4D-5740-4A0D-8767-CA4617CE95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82642" y="7678557"/>
            <a:ext cx="5054599" cy="2743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3B35B55-619C-4C3B-BD11-0BA952CE57CC}"/>
              </a:ext>
            </a:extLst>
          </p:cNvPr>
          <p:cNvGraphicFramePr>
            <a:graphicFrameLocks noGrp="1"/>
          </p:cNvGraphicFramePr>
          <p:nvPr>
            <p:extLst>
              <p:ext uri="{D42A27DB-BD31-4B8C-83A1-F6EECF244321}">
                <p14:modId xmlns:p14="http://schemas.microsoft.com/office/powerpoint/2010/main" val="1005112768"/>
              </p:ext>
            </p:extLst>
          </p:nvPr>
        </p:nvGraphicFramePr>
        <p:xfrm>
          <a:off x="7373933" y="13112541"/>
          <a:ext cx="12652836" cy="2302852"/>
        </p:xfrm>
        <a:graphic>
          <a:graphicData uri="http://schemas.openxmlformats.org/drawingml/2006/table">
            <a:tbl>
              <a:tblPr firstRow="1" bandRow="1">
                <a:tableStyleId>{21E4AEA4-8DFA-4A89-87EB-49C32662AFE0}</a:tableStyleId>
              </a:tblPr>
              <a:tblGrid>
                <a:gridCol w="2108806">
                  <a:extLst>
                    <a:ext uri="{9D8B030D-6E8A-4147-A177-3AD203B41FA5}">
                      <a16:colId xmlns:a16="http://schemas.microsoft.com/office/drawing/2014/main" val="1511986680"/>
                    </a:ext>
                  </a:extLst>
                </a:gridCol>
                <a:gridCol w="2108806">
                  <a:extLst>
                    <a:ext uri="{9D8B030D-6E8A-4147-A177-3AD203B41FA5}">
                      <a16:colId xmlns:a16="http://schemas.microsoft.com/office/drawing/2014/main" val="36923168"/>
                    </a:ext>
                  </a:extLst>
                </a:gridCol>
                <a:gridCol w="2108806">
                  <a:extLst>
                    <a:ext uri="{9D8B030D-6E8A-4147-A177-3AD203B41FA5}">
                      <a16:colId xmlns:a16="http://schemas.microsoft.com/office/drawing/2014/main" val="1653185558"/>
                    </a:ext>
                  </a:extLst>
                </a:gridCol>
                <a:gridCol w="2108806">
                  <a:extLst>
                    <a:ext uri="{9D8B030D-6E8A-4147-A177-3AD203B41FA5}">
                      <a16:colId xmlns:a16="http://schemas.microsoft.com/office/drawing/2014/main" val="3407322769"/>
                    </a:ext>
                  </a:extLst>
                </a:gridCol>
                <a:gridCol w="2108806">
                  <a:extLst>
                    <a:ext uri="{9D8B030D-6E8A-4147-A177-3AD203B41FA5}">
                      <a16:colId xmlns:a16="http://schemas.microsoft.com/office/drawing/2014/main" val="2422185158"/>
                    </a:ext>
                  </a:extLst>
                </a:gridCol>
                <a:gridCol w="2108806">
                  <a:extLst>
                    <a:ext uri="{9D8B030D-6E8A-4147-A177-3AD203B41FA5}">
                      <a16:colId xmlns:a16="http://schemas.microsoft.com/office/drawing/2014/main" val="184680005"/>
                    </a:ext>
                  </a:extLst>
                </a:gridCol>
              </a:tblGrid>
              <a:tr h="206666">
                <a:tc>
                  <a:txBody>
                    <a:bodyPr/>
                    <a:lstStyle/>
                    <a:p>
                      <a:r>
                        <a:rPr lang="en-US" sz="2000" dirty="0">
                          <a:latin typeface="Cambria" panose="02040503050406030204" pitchFamily="18" charset="0"/>
                          <a:ea typeface="Cambria" panose="02040503050406030204" pitchFamily="18" charset="0"/>
                        </a:rPr>
                        <a:t>Method</a:t>
                      </a:r>
                    </a:p>
                  </a:txBody>
                  <a:tcPr/>
                </a:tc>
                <a:tc>
                  <a:txBody>
                    <a:bodyPr/>
                    <a:lstStyle/>
                    <a:p>
                      <a:r>
                        <a:rPr lang="en-US" sz="2000" dirty="0">
                          <a:latin typeface="Cambria" panose="02040503050406030204" pitchFamily="18" charset="0"/>
                          <a:ea typeface="Cambria" panose="02040503050406030204" pitchFamily="18" charset="0"/>
                        </a:rPr>
                        <a:t>Train Loss</a:t>
                      </a:r>
                    </a:p>
                  </a:txBody>
                  <a:tcPr/>
                </a:tc>
                <a:tc>
                  <a:txBody>
                    <a:bodyPr/>
                    <a:lstStyle/>
                    <a:p>
                      <a:r>
                        <a:rPr lang="en-US" sz="2000" dirty="0">
                          <a:latin typeface="Cambria" panose="02040503050406030204" pitchFamily="18" charset="0"/>
                          <a:ea typeface="Cambria" panose="02040503050406030204" pitchFamily="18" charset="0"/>
                        </a:rPr>
                        <a:t>Test Loss</a:t>
                      </a:r>
                    </a:p>
                  </a:txBody>
                  <a:tcPr/>
                </a:tc>
                <a:tc>
                  <a:txBody>
                    <a:bodyPr/>
                    <a:lstStyle/>
                    <a:p>
                      <a:r>
                        <a:rPr lang="en-US" sz="2000" dirty="0">
                          <a:latin typeface="Cambria" panose="02040503050406030204" pitchFamily="18" charset="0"/>
                          <a:ea typeface="Cambria" panose="02040503050406030204" pitchFamily="18" charset="0"/>
                        </a:rPr>
                        <a:t>Accuracy</a:t>
                      </a:r>
                    </a:p>
                  </a:txBody>
                  <a:tcPr/>
                </a:tc>
                <a:tc>
                  <a:txBody>
                    <a:bodyPr/>
                    <a:lstStyle/>
                    <a:p>
                      <a:r>
                        <a:rPr lang="en-US" sz="2000" dirty="0">
                          <a:latin typeface="Cambria" panose="02040503050406030204" pitchFamily="18" charset="0"/>
                          <a:ea typeface="Cambria" panose="02040503050406030204" pitchFamily="18" charset="0"/>
                        </a:rPr>
                        <a:t>Precision</a:t>
                      </a:r>
                    </a:p>
                  </a:txBody>
                  <a:tcPr/>
                </a:tc>
                <a:tc>
                  <a:txBody>
                    <a:bodyPr/>
                    <a:lstStyle/>
                    <a:p>
                      <a:r>
                        <a:rPr lang="en-US" sz="2000" dirty="0">
                          <a:latin typeface="Cambria" panose="02040503050406030204" pitchFamily="18" charset="0"/>
                          <a:ea typeface="Cambria" panose="02040503050406030204" pitchFamily="18" charset="0"/>
                        </a:rPr>
                        <a:t>Recall</a:t>
                      </a:r>
                    </a:p>
                  </a:txBody>
                  <a:tcPr/>
                </a:tc>
                <a:extLst>
                  <a:ext uri="{0D108BD9-81ED-4DB2-BD59-A6C34878D82A}">
                    <a16:rowId xmlns:a16="http://schemas.microsoft.com/office/drawing/2014/main" val="3188780397"/>
                  </a:ext>
                </a:extLst>
              </a:tr>
              <a:tr h="476653">
                <a:tc>
                  <a:txBody>
                    <a:bodyPr/>
                    <a:lstStyle/>
                    <a:p>
                      <a:r>
                        <a:rPr lang="en-US" sz="2000" dirty="0">
                          <a:latin typeface="Cambria" panose="02040503050406030204" pitchFamily="18" charset="0"/>
                          <a:ea typeface="Cambria" panose="02040503050406030204" pitchFamily="18" charset="0"/>
                        </a:rPr>
                        <a:t>Logistic Reg</a:t>
                      </a:r>
                    </a:p>
                  </a:txBody>
                  <a:tcPr anchor="ctr"/>
                </a:tc>
                <a:tc>
                  <a:txBody>
                    <a:bodyPr/>
                    <a:lstStyle/>
                    <a:p>
                      <a:r>
                        <a:rPr lang="en-US" sz="2000" dirty="0">
                          <a:latin typeface="Cambria" panose="02040503050406030204" pitchFamily="18" charset="0"/>
                          <a:ea typeface="Cambria" panose="02040503050406030204" pitchFamily="18" charset="0"/>
                        </a:rPr>
                        <a:t>9.9290</a:t>
                      </a:r>
                    </a:p>
                  </a:txBody>
                  <a:tcPr anchor="ctr"/>
                </a:tc>
                <a:tc>
                  <a:txBody>
                    <a:bodyPr/>
                    <a:lstStyle/>
                    <a:p>
                      <a:r>
                        <a:rPr lang="en-US" sz="2000" dirty="0">
                          <a:latin typeface="Cambria" panose="02040503050406030204" pitchFamily="18" charset="0"/>
                          <a:ea typeface="Cambria" panose="02040503050406030204" pitchFamily="18" charset="0"/>
                        </a:rPr>
                        <a:t>10.2584</a:t>
                      </a:r>
                    </a:p>
                  </a:txBody>
                  <a:tcPr anchor="ctr"/>
                </a:tc>
                <a:tc>
                  <a:txBody>
                    <a:bodyPr/>
                    <a:lstStyle/>
                    <a:p>
                      <a:r>
                        <a:rPr lang="en-US" sz="2000" dirty="0">
                          <a:latin typeface="Cambria" panose="02040503050406030204" pitchFamily="18" charset="0"/>
                          <a:ea typeface="Cambria" panose="02040503050406030204" pitchFamily="18" charset="0"/>
                        </a:rPr>
                        <a:t>0.7030</a:t>
                      </a:r>
                    </a:p>
                  </a:txBody>
                  <a:tcPr anchor="ctr"/>
                </a:tc>
                <a:tc>
                  <a:txBody>
                    <a:bodyPr/>
                    <a:lstStyle/>
                    <a:p>
                      <a:r>
                        <a:rPr lang="en-US" sz="2000" dirty="0">
                          <a:latin typeface="Cambria" panose="02040503050406030204" pitchFamily="18" charset="0"/>
                          <a:ea typeface="Cambria" panose="02040503050406030204" pitchFamily="18" charset="0"/>
                        </a:rPr>
                        <a:t>0.70</a:t>
                      </a:r>
                    </a:p>
                  </a:txBody>
                  <a:tcPr anchor="ctr"/>
                </a:tc>
                <a:tc>
                  <a:txBody>
                    <a:bodyPr/>
                    <a:lstStyle/>
                    <a:p>
                      <a:r>
                        <a:rPr lang="en-US" sz="2000" dirty="0">
                          <a:latin typeface="Cambria" panose="02040503050406030204" pitchFamily="18" charset="0"/>
                          <a:ea typeface="Cambria" panose="02040503050406030204" pitchFamily="18" charset="0"/>
                        </a:rPr>
                        <a:t>0.70</a:t>
                      </a:r>
                    </a:p>
                  </a:txBody>
                  <a:tcPr anchor="ctr"/>
                </a:tc>
                <a:extLst>
                  <a:ext uri="{0D108BD9-81ED-4DB2-BD59-A6C34878D82A}">
                    <a16:rowId xmlns:a16="http://schemas.microsoft.com/office/drawing/2014/main" val="2717652041"/>
                  </a:ext>
                </a:extLst>
              </a:tr>
              <a:tr h="476653">
                <a:tc>
                  <a:txBody>
                    <a:bodyPr/>
                    <a:lstStyle/>
                    <a:p>
                      <a:r>
                        <a:rPr lang="en-US" sz="2000" dirty="0">
                          <a:latin typeface="Cambria" panose="02040503050406030204" pitchFamily="18" charset="0"/>
                          <a:ea typeface="Cambria" panose="02040503050406030204" pitchFamily="18" charset="0"/>
                        </a:rPr>
                        <a:t>Naïve Bayes</a:t>
                      </a:r>
                    </a:p>
                  </a:txBody>
                  <a:tcPr anchor="ctr"/>
                </a:tc>
                <a:tc>
                  <a:txBody>
                    <a:bodyPr/>
                    <a:lstStyle/>
                    <a:p>
                      <a:r>
                        <a:rPr lang="en-US" sz="2000" dirty="0">
                          <a:latin typeface="Cambria" panose="02040503050406030204" pitchFamily="18" charset="0"/>
                          <a:ea typeface="Cambria" panose="02040503050406030204" pitchFamily="18" charset="0"/>
                        </a:rPr>
                        <a:t>15.6298</a:t>
                      </a:r>
                    </a:p>
                  </a:txBody>
                  <a:tcPr anchor="ctr"/>
                </a:tc>
                <a:tc>
                  <a:txBody>
                    <a:bodyPr/>
                    <a:lstStyle/>
                    <a:p>
                      <a:r>
                        <a:rPr lang="en-US" sz="2000" dirty="0">
                          <a:latin typeface="Cambria" panose="02040503050406030204" pitchFamily="18" charset="0"/>
                          <a:ea typeface="Cambria" panose="02040503050406030204" pitchFamily="18" charset="0"/>
                        </a:rPr>
                        <a:t>15.5872</a:t>
                      </a:r>
                    </a:p>
                  </a:txBody>
                  <a:tcPr anchor="ctr"/>
                </a:tc>
                <a:tc>
                  <a:txBody>
                    <a:bodyPr/>
                    <a:lstStyle/>
                    <a:p>
                      <a:r>
                        <a:rPr lang="en-US" sz="2000" dirty="0">
                          <a:latin typeface="Cambria" panose="02040503050406030204" pitchFamily="18" charset="0"/>
                          <a:ea typeface="Cambria" panose="02040503050406030204" pitchFamily="18" charset="0"/>
                        </a:rPr>
                        <a:t>0.5487</a:t>
                      </a:r>
                    </a:p>
                  </a:txBody>
                  <a:tcPr anchor="ctr"/>
                </a:tc>
                <a:tc>
                  <a:txBody>
                    <a:bodyPr/>
                    <a:lstStyle/>
                    <a:p>
                      <a:r>
                        <a:rPr lang="en-US" sz="2000" dirty="0">
                          <a:latin typeface="Cambria" panose="02040503050406030204" pitchFamily="18" charset="0"/>
                          <a:ea typeface="Cambria" panose="02040503050406030204" pitchFamily="18" charset="0"/>
                        </a:rPr>
                        <a:t>0.56</a:t>
                      </a:r>
                    </a:p>
                  </a:txBody>
                  <a:tcPr anchor="ctr"/>
                </a:tc>
                <a:tc>
                  <a:txBody>
                    <a:bodyPr/>
                    <a:lstStyle/>
                    <a:p>
                      <a:r>
                        <a:rPr lang="en-US" sz="2000" dirty="0">
                          <a:latin typeface="Cambria" panose="02040503050406030204" pitchFamily="18" charset="0"/>
                          <a:ea typeface="Cambria" panose="02040503050406030204" pitchFamily="18" charset="0"/>
                        </a:rPr>
                        <a:t>0.55</a:t>
                      </a:r>
                    </a:p>
                  </a:txBody>
                  <a:tcPr anchor="ctr"/>
                </a:tc>
                <a:extLst>
                  <a:ext uri="{0D108BD9-81ED-4DB2-BD59-A6C34878D82A}">
                    <a16:rowId xmlns:a16="http://schemas.microsoft.com/office/drawing/2014/main" val="2813184277"/>
                  </a:ext>
                </a:extLst>
              </a:tr>
              <a:tr h="476653">
                <a:tc>
                  <a:txBody>
                    <a:bodyPr/>
                    <a:lstStyle/>
                    <a:p>
                      <a:r>
                        <a:rPr lang="en-US" sz="2000" dirty="0">
                          <a:latin typeface="Cambria" panose="02040503050406030204" pitchFamily="18" charset="0"/>
                          <a:ea typeface="Cambria" panose="02040503050406030204" pitchFamily="18" charset="0"/>
                        </a:rPr>
                        <a:t>MLP</a:t>
                      </a:r>
                    </a:p>
                  </a:txBody>
                  <a:tcPr anchor="ctr"/>
                </a:tc>
                <a:tc>
                  <a:txBody>
                    <a:bodyPr/>
                    <a:lstStyle/>
                    <a:p>
                      <a:endParaRPr lang="en-US" sz="2000" dirty="0">
                        <a:latin typeface="Cambria" panose="02040503050406030204" pitchFamily="18" charset="0"/>
                        <a:ea typeface="Cambria" panose="02040503050406030204" pitchFamily="18" charset="0"/>
                      </a:endParaRPr>
                    </a:p>
                  </a:txBody>
                  <a:tcPr anchor="ctr"/>
                </a:tc>
                <a:tc>
                  <a:txBody>
                    <a:bodyPr/>
                    <a:lstStyle/>
                    <a:p>
                      <a:endParaRPr lang="en-US" sz="2000" dirty="0">
                        <a:latin typeface="Cambria" panose="02040503050406030204" pitchFamily="18" charset="0"/>
                        <a:ea typeface="Cambria" panose="02040503050406030204" pitchFamily="18" charset="0"/>
                      </a:endParaRPr>
                    </a:p>
                  </a:txBody>
                  <a:tcPr anchor="ctr"/>
                </a:tc>
                <a:tc>
                  <a:txBody>
                    <a:bodyPr/>
                    <a:lstStyle/>
                    <a:p>
                      <a:endParaRPr lang="en-US" sz="2000" dirty="0">
                        <a:latin typeface="Cambria" panose="02040503050406030204" pitchFamily="18" charset="0"/>
                        <a:ea typeface="Cambria" panose="02040503050406030204" pitchFamily="18" charset="0"/>
                      </a:endParaRPr>
                    </a:p>
                  </a:txBody>
                  <a:tcPr anchor="ctr"/>
                </a:tc>
                <a:tc>
                  <a:txBody>
                    <a:bodyPr/>
                    <a:lstStyle/>
                    <a:p>
                      <a:endParaRPr lang="en-US" sz="2000" dirty="0">
                        <a:latin typeface="Cambria" panose="02040503050406030204" pitchFamily="18" charset="0"/>
                        <a:ea typeface="Cambria" panose="02040503050406030204" pitchFamily="18" charset="0"/>
                      </a:endParaRPr>
                    </a:p>
                  </a:txBody>
                  <a:tcPr anchor="ctr"/>
                </a:tc>
                <a:tc>
                  <a:txBody>
                    <a:bodyPr/>
                    <a:lstStyle/>
                    <a:p>
                      <a:endParaRPr lang="en-US"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3882929217"/>
                  </a:ext>
                </a:extLst>
              </a:tr>
              <a:tr h="476653">
                <a:tc>
                  <a:txBody>
                    <a:bodyPr/>
                    <a:lstStyle/>
                    <a:p>
                      <a:r>
                        <a:rPr lang="en-US" sz="2000" dirty="0">
                          <a:latin typeface="Cambria" panose="02040503050406030204" pitchFamily="18" charset="0"/>
                          <a:ea typeface="Cambria" panose="02040503050406030204" pitchFamily="18" charset="0"/>
                        </a:rPr>
                        <a:t>CNN</a:t>
                      </a:r>
                    </a:p>
                  </a:txBody>
                  <a:tcPr anchor="ctr"/>
                </a:tc>
                <a:tc>
                  <a:txBody>
                    <a:bodyPr/>
                    <a:lstStyle/>
                    <a:p>
                      <a:endParaRPr lang="en-US" sz="2000" dirty="0">
                        <a:latin typeface="Cambria" panose="02040503050406030204" pitchFamily="18" charset="0"/>
                        <a:ea typeface="Cambria" panose="02040503050406030204" pitchFamily="18" charset="0"/>
                      </a:endParaRPr>
                    </a:p>
                  </a:txBody>
                  <a:tcPr anchor="ctr"/>
                </a:tc>
                <a:tc>
                  <a:txBody>
                    <a:bodyPr/>
                    <a:lstStyle/>
                    <a:p>
                      <a:endParaRPr lang="en-US" sz="2000" dirty="0">
                        <a:latin typeface="Cambria" panose="02040503050406030204" pitchFamily="18" charset="0"/>
                        <a:ea typeface="Cambria" panose="02040503050406030204" pitchFamily="18" charset="0"/>
                      </a:endParaRPr>
                    </a:p>
                  </a:txBody>
                  <a:tcPr anchor="ctr"/>
                </a:tc>
                <a:tc>
                  <a:txBody>
                    <a:bodyPr/>
                    <a:lstStyle/>
                    <a:p>
                      <a:endParaRPr lang="en-US" sz="2000" dirty="0">
                        <a:latin typeface="Cambria" panose="02040503050406030204" pitchFamily="18" charset="0"/>
                        <a:ea typeface="Cambria" panose="02040503050406030204" pitchFamily="18" charset="0"/>
                      </a:endParaRPr>
                    </a:p>
                  </a:txBody>
                  <a:tcPr anchor="ctr"/>
                </a:tc>
                <a:tc>
                  <a:txBody>
                    <a:bodyPr/>
                    <a:lstStyle/>
                    <a:p>
                      <a:endParaRPr lang="en-US" sz="2000" dirty="0">
                        <a:latin typeface="Cambria" panose="02040503050406030204" pitchFamily="18" charset="0"/>
                        <a:ea typeface="Cambria" panose="02040503050406030204" pitchFamily="18" charset="0"/>
                      </a:endParaRPr>
                    </a:p>
                  </a:txBody>
                  <a:tcPr anchor="ctr"/>
                </a:tc>
                <a:tc>
                  <a:txBody>
                    <a:bodyPr/>
                    <a:lstStyle/>
                    <a:p>
                      <a:endParaRPr lang="en-US" sz="20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2873922378"/>
                  </a:ext>
                </a:extLst>
              </a:tr>
            </a:tbl>
          </a:graphicData>
        </a:graphic>
      </p:graphicFrame>
      <p:sp>
        <p:nvSpPr>
          <p:cNvPr id="35" name="Text Placeholder 298">
            <a:extLst>
              <a:ext uri="{FF2B5EF4-FFF2-40B4-BE49-F238E27FC236}">
                <a16:creationId xmlns:a16="http://schemas.microsoft.com/office/drawing/2014/main" id="{48791EEF-6116-41C9-B1A5-9675EC9118D6}"/>
              </a:ext>
            </a:extLst>
          </p:cNvPr>
          <p:cNvSpPr txBox="1">
            <a:spLocks/>
          </p:cNvSpPr>
          <p:nvPr/>
        </p:nvSpPr>
        <p:spPr>
          <a:xfrm>
            <a:off x="20671690" y="10442026"/>
            <a:ext cx="6279386" cy="879348"/>
          </a:xfrm>
          <a:prstGeom prst="rect">
            <a:avLst/>
          </a:prstGeom>
        </p:spPr>
        <p:txBody>
          <a:bodyPr wrap="square" lIns="130622" tIns="130622" rIns="130622" bIns="130622">
            <a:spAutoFit/>
          </a:bodyPr>
          <a:lstStyle>
            <a:lvl1pPr marL="0" indent="0" algn="l" defTabSz="2388565" rtl="0" eaLnBrk="1" latinLnBrk="0" hangingPunct="1">
              <a:spcBef>
                <a:spcPct val="20000"/>
              </a:spcBef>
              <a:buFont typeface="Arial" pitchFamily="34" charset="0"/>
              <a:buNone/>
              <a:defRPr sz="114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08629"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2pPr>
            <a:lvl3pPr marL="1119640"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3pPr>
            <a:lvl4pPr marL="1461752" indent="-342113"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4pPr>
            <a:lvl5pPr marL="1710561" indent="-248809"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pPr algn="just"/>
            <a:r>
              <a:rPr lang="en-US" sz="2000" dirty="0">
                <a:solidFill>
                  <a:schemeClr val="tx1"/>
                </a:solidFill>
                <a:latin typeface="Cambria" panose="02040503050406030204" pitchFamily="18" charset="0"/>
                <a:ea typeface="Cambria" panose="02040503050406030204" pitchFamily="18" charset="0"/>
              </a:rPr>
              <a:t>Note: All methods were implemented using </a:t>
            </a:r>
            <a:r>
              <a:rPr lang="en-US" sz="2000" dirty="0" err="1">
                <a:solidFill>
                  <a:schemeClr val="tx1"/>
                </a:solidFill>
                <a:latin typeface="Cambria" panose="02040503050406030204" pitchFamily="18" charset="0"/>
                <a:ea typeface="Cambria" panose="02040503050406030204" pitchFamily="18" charset="0"/>
              </a:rPr>
              <a:t>Scikit</a:t>
            </a:r>
            <a:r>
              <a:rPr lang="en-US" sz="2000" dirty="0">
                <a:solidFill>
                  <a:schemeClr val="tx1"/>
                </a:solidFill>
                <a:latin typeface="Cambria" panose="02040503050406030204" pitchFamily="18" charset="0"/>
                <a:ea typeface="Cambria" panose="02040503050406030204" pitchFamily="18" charset="0"/>
              </a:rPr>
              <a:t>-learn</a:t>
            </a:r>
            <a:r>
              <a:rPr lang="en-US" sz="2000" baseline="30000" dirty="0">
                <a:solidFill>
                  <a:schemeClr val="tx1"/>
                </a:solidFill>
                <a:latin typeface="Cambria" panose="02040503050406030204" pitchFamily="18" charset="0"/>
                <a:ea typeface="Cambria" panose="02040503050406030204" pitchFamily="18" charset="0"/>
              </a:rPr>
              <a:t>[2]</a:t>
            </a:r>
            <a:r>
              <a:rPr lang="en-US" sz="2000" dirty="0">
                <a:solidFill>
                  <a:schemeClr val="tx1"/>
                </a:solidFill>
                <a:latin typeface="Cambria" panose="02040503050406030204" pitchFamily="18" charset="0"/>
                <a:ea typeface="Cambria" panose="02040503050406030204" pitchFamily="18" charset="0"/>
              </a:rPr>
              <a:t> and </a:t>
            </a:r>
            <a:r>
              <a:rPr lang="en-US" sz="2000" dirty="0" err="1">
                <a:solidFill>
                  <a:schemeClr val="tx1"/>
                </a:solidFill>
                <a:latin typeface="Cambria" panose="02040503050406030204" pitchFamily="18" charset="0"/>
                <a:ea typeface="Cambria" panose="02040503050406030204" pitchFamily="18" charset="0"/>
              </a:rPr>
              <a:t>Keras</a:t>
            </a:r>
            <a:r>
              <a:rPr lang="en-US" sz="2000" baseline="30000" dirty="0">
                <a:solidFill>
                  <a:schemeClr val="tx1"/>
                </a:solidFill>
                <a:latin typeface="Cambria" panose="02040503050406030204" pitchFamily="18" charset="0"/>
                <a:ea typeface="Cambria" panose="02040503050406030204" pitchFamily="18" charset="0"/>
              </a:rPr>
              <a:t>[3]</a:t>
            </a:r>
            <a:r>
              <a:rPr lang="en-US" sz="2000" dirty="0">
                <a:solidFill>
                  <a:schemeClr val="tx1"/>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968967666"/>
      </p:ext>
    </p:extLst>
  </p:cSld>
  <p:clrMapOvr>
    <a:masterClrMapping/>
  </p:clrMapOvr>
</p:sld>
</file>

<file path=ppt/theme/theme1.xml><?xml version="1.0" encoding="utf-8"?>
<a:theme xmlns:a="http://schemas.openxmlformats.org/drawingml/2006/main" name="PosterPresentations.com-42x60-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Custom 6">
      <a:dk1>
        <a:srgbClr val="000000"/>
      </a:dk1>
      <a:lt1>
        <a:sysClr val="window" lastClr="FFFFFF"/>
      </a:lt1>
      <a:dk2>
        <a:srgbClr val="000000"/>
      </a:dk2>
      <a:lt2>
        <a:srgbClr val="FFFFFF"/>
      </a:lt2>
      <a:accent1>
        <a:srgbClr val="000000"/>
      </a:accent1>
      <a:accent2>
        <a:srgbClr val="8C1515"/>
      </a:accent2>
      <a:accent3>
        <a:srgbClr val="8C1515"/>
      </a:accent3>
      <a:accent4>
        <a:srgbClr val="8C1515"/>
      </a:accent4>
      <a:accent5>
        <a:srgbClr val="8C1515"/>
      </a:accent5>
      <a:accent6>
        <a:srgbClr val="8C1515"/>
      </a:accent6>
      <a:hlink>
        <a:srgbClr val="8C1515"/>
      </a:hlink>
      <a:folHlink>
        <a:srgbClr val="8C15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343</TotalTime>
  <Words>740</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Cambria</vt:lpstr>
      <vt:lpstr>Times New Roman</vt:lpstr>
      <vt:lpstr>Trebuchet MS</vt:lpstr>
      <vt:lpstr>PosterPresentations.com-42x60-Template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Apu Dutta</cp:lastModifiedBy>
  <cp:revision>49</cp:revision>
  <dcterms:created xsi:type="dcterms:W3CDTF">2012-02-07T00:08:52Z</dcterms:created>
  <dcterms:modified xsi:type="dcterms:W3CDTF">2019-06-01T06:01:43Z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apdutta@microsoft.com</vt:lpwstr>
  </property>
  <property fmtid="{D5CDD505-2E9C-101B-9397-08002B2CF9AE}" pid="5" name="MSIP_Label_f42aa342-8706-4288-bd11-ebb85995028c_SetDate">
    <vt:lpwstr>2019-05-30T17:12:48.2827112Z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184ab7c3-ccb6-4fd4-ac7c-8bf146fec9eb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