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27432000" cy="182880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7" userDrawn="1">
          <p15:clr>
            <a:srgbClr val="A4A3A4"/>
          </p15:clr>
        </p15:guide>
        <p15:guide id="2" orient="horz" pos="160" userDrawn="1">
          <p15:clr>
            <a:srgbClr val="A4A3A4"/>
          </p15:clr>
        </p15:guide>
        <p15:guide id="3" orient="horz" pos="11258" userDrawn="1">
          <p15:clr>
            <a:srgbClr val="A4A3A4"/>
          </p15:clr>
        </p15:guide>
        <p15:guide id="4" orient="horz" userDrawn="1">
          <p15:clr>
            <a:srgbClr val="A4A3A4"/>
          </p15:clr>
        </p15:guide>
        <p15:guide id="5" pos="363" userDrawn="1">
          <p15:clr>
            <a:srgbClr val="A4A3A4"/>
          </p15:clr>
        </p15:guide>
        <p15:guide id="6" pos="1691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C295"/>
    <a:srgbClr val="8C1515"/>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61" autoAdjust="0"/>
    <p:restoredTop sz="95263" autoAdjust="0"/>
  </p:normalViewPr>
  <p:slideViewPr>
    <p:cSldViewPr snapToGrid="0" snapToObjects="1" showGuides="1">
      <p:cViewPr varScale="1">
        <p:scale>
          <a:sx n="47" d="100"/>
          <a:sy n="47" d="100"/>
        </p:scale>
        <p:origin x="324" y="54"/>
      </p:cViewPr>
      <p:guideLst>
        <p:guide orient="horz" pos="1887"/>
        <p:guide orient="horz" pos="160"/>
        <p:guide orient="horz" pos="11258"/>
        <p:guide orient="horz"/>
        <p:guide pos="363"/>
        <p:guide pos="16918"/>
      </p:guideLst>
    </p:cSldViewPr>
  </p:slideViewPr>
  <p:outlineViewPr>
    <p:cViewPr>
      <p:scale>
        <a:sx n="33" d="100"/>
        <a:sy n="33" d="100"/>
      </p:scale>
      <p:origin x="0" y="0"/>
    </p:cViewPr>
  </p:outlineViewPr>
  <p:notesTextViewPr>
    <p:cViewPr>
      <p:scale>
        <a:sx n="33" d="100"/>
        <a:sy n="33"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5/31/2019</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955874534"/>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7435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450366"/>
            <a:ext cx="628550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65117" y="3017466"/>
            <a:ext cx="6280547" cy="398676"/>
          </a:xfrm>
          <a:prstGeom prst="rect">
            <a:avLst/>
          </a:prstGeom>
          <a:noFill/>
        </p:spPr>
        <p:txBody>
          <a:bodyPr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65116" y="7900637"/>
            <a:ext cx="6281539" cy="398676"/>
          </a:xfrm>
          <a:prstGeom prst="rect">
            <a:avLst/>
          </a:prstGeom>
          <a:noFill/>
        </p:spPr>
        <p:txBody>
          <a:bodyPr wrap="square"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423038"/>
            <a:ext cx="628054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32898" y="3017466"/>
            <a:ext cx="6280547" cy="398676"/>
          </a:xfrm>
          <a:prstGeom prst="rect">
            <a:avLst/>
          </a:prstGeom>
          <a:noFill/>
        </p:spPr>
        <p:txBody>
          <a:bodyPr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427449"/>
            <a:ext cx="628054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0678" y="3017466"/>
            <a:ext cx="6286500" cy="398676"/>
          </a:xfrm>
          <a:prstGeom prst="rect">
            <a:avLst/>
          </a:prstGeom>
          <a:noFill/>
        </p:spPr>
        <p:txBody>
          <a:bodyPr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4412" y="3017466"/>
            <a:ext cx="6279386" cy="398676"/>
          </a:xfrm>
          <a:prstGeom prst="rect">
            <a:avLst/>
          </a:prstGeom>
          <a:noFill/>
        </p:spPr>
        <p:txBody>
          <a:bodyPr wrap="square"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4412" y="3427449"/>
            <a:ext cx="627938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4412" y="7934095"/>
            <a:ext cx="6279386" cy="398676"/>
          </a:xfrm>
          <a:prstGeom prst="rect">
            <a:avLst/>
          </a:prstGeom>
          <a:noFill/>
        </p:spPr>
        <p:txBody>
          <a:bodyPr wrap="square"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3" y="8339668"/>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4412" y="14271131"/>
            <a:ext cx="6279386" cy="398676"/>
          </a:xfrm>
          <a:prstGeom prst="rect">
            <a:avLst/>
          </a:prstGeom>
          <a:noFill/>
        </p:spPr>
        <p:txBody>
          <a:bodyPr wrap="square" lIns="52249" tIns="52249" rIns="52249" bIns="52249" anchor="ctr" anchorCtr="0">
            <a:spAutoFit/>
          </a:bodyPr>
          <a:lstStyle>
            <a:lvl1pPr marL="0" indent="0" algn="ctr">
              <a:buNone/>
              <a:defRPr sz="1905" b="1" u="sng" baseline="0">
                <a:solidFill>
                  <a:schemeClr val="accent5">
                    <a:lumMod val="50000"/>
                  </a:schemeClr>
                </a:solidFill>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20574413" y="14676703"/>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8306417"/>
            <a:ext cx="628550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161823"/>
            <a:ext cx="20107276" cy="569743"/>
          </a:xfrm>
          <a:prstGeom prst="rect">
            <a:avLst/>
          </a:prstGeom>
        </p:spPr>
        <p:txBody>
          <a:bodyPr>
            <a:normAutofit/>
          </a:bodyPr>
          <a:lstStyle>
            <a:lvl1pPr marL="0" indent="0" algn="ctr">
              <a:buFontTx/>
              <a:buNone/>
              <a:defRPr sz="3810">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802177"/>
            <a:ext cx="20107276" cy="604338"/>
          </a:xfrm>
          <a:prstGeom prst="rect">
            <a:avLst/>
          </a:prstGeom>
        </p:spPr>
        <p:txBody>
          <a:bodyPr>
            <a:normAutofit/>
          </a:bodyPr>
          <a:lstStyle>
            <a:lvl1pPr marL="0" indent="0" algn="ctr">
              <a:buFontTx/>
              <a:buNone/>
              <a:defRPr sz="3048">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332777"/>
            <a:ext cx="20107276" cy="794680"/>
          </a:xfrm>
          <a:prstGeom prst="rect">
            <a:avLst/>
          </a:prstGeom>
        </p:spPr>
        <p:txBody>
          <a:bodyPr>
            <a:normAutofit/>
          </a:bodyPr>
          <a:lstStyle>
            <a:lvl1pPr marL="0" indent="0" algn="ctr">
              <a:buFontTx/>
              <a:buNone/>
              <a:defRPr sz="5714" b="1">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335780"/>
            <a:ext cx="628550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3" y="2922899"/>
            <a:ext cx="6280547" cy="413295"/>
          </a:xfrm>
          <a:prstGeom prst="rect">
            <a:avLst/>
          </a:prstGeom>
          <a:noFill/>
        </p:spPr>
        <p:txBody>
          <a:bodyPr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4124" y="8288372"/>
            <a:ext cx="628650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1" y="7893328"/>
            <a:ext cx="6281539"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331370"/>
            <a:ext cx="1295003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9" y="2922899"/>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9" y="12118561"/>
            <a:ext cx="129500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8" y="11705680"/>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574412" y="2922899"/>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574412" y="3335780"/>
            <a:ext cx="627938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574412" y="7926786"/>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74413" y="8339668"/>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574412" y="14263822"/>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74413" y="14676703"/>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7" name="Text Placeholder 76"/>
          <p:cNvSpPr>
            <a:spLocks noGrp="1"/>
          </p:cNvSpPr>
          <p:nvPr>
            <p:ph type="body" sz="quarter" idx="150" hasCustomPrompt="1"/>
          </p:nvPr>
        </p:nvSpPr>
        <p:spPr>
          <a:xfrm>
            <a:off x="3662362" y="1185884"/>
            <a:ext cx="20107276" cy="569743"/>
          </a:xfrm>
          <a:prstGeom prst="rect">
            <a:avLst/>
          </a:prstGeom>
        </p:spPr>
        <p:txBody>
          <a:bodyPr>
            <a:normAutofit/>
          </a:bodyPr>
          <a:lstStyle>
            <a:lvl1pPr marL="0" indent="0" algn="ctr">
              <a:buFontTx/>
              <a:buNone/>
              <a:defRPr sz="3810">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authors</a:t>
            </a:r>
          </a:p>
        </p:txBody>
      </p:sp>
      <p:sp>
        <p:nvSpPr>
          <p:cNvPr id="68" name="Text Placeholder 76"/>
          <p:cNvSpPr>
            <a:spLocks noGrp="1"/>
          </p:cNvSpPr>
          <p:nvPr>
            <p:ph type="body" sz="quarter" idx="184" hasCustomPrompt="1"/>
          </p:nvPr>
        </p:nvSpPr>
        <p:spPr>
          <a:xfrm>
            <a:off x="3662362" y="1826238"/>
            <a:ext cx="20107276" cy="604338"/>
          </a:xfrm>
          <a:prstGeom prst="rect">
            <a:avLst/>
          </a:prstGeom>
        </p:spPr>
        <p:txBody>
          <a:bodyPr>
            <a:normAutofit/>
          </a:bodyPr>
          <a:lstStyle>
            <a:lvl1pPr marL="0" indent="0" algn="ctr">
              <a:buFontTx/>
              <a:buNone/>
              <a:defRPr sz="3048">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affiliations</a:t>
            </a:r>
          </a:p>
        </p:txBody>
      </p:sp>
      <p:sp>
        <p:nvSpPr>
          <p:cNvPr id="69" name="Text Placeholder 76"/>
          <p:cNvSpPr>
            <a:spLocks noGrp="1"/>
          </p:cNvSpPr>
          <p:nvPr>
            <p:ph type="body" sz="quarter" idx="185" hasCustomPrompt="1"/>
          </p:nvPr>
        </p:nvSpPr>
        <p:spPr>
          <a:xfrm>
            <a:off x="3662362" y="356838"/>
            <a:ext cx="20107276" cy="794680"/>
          </a:xfrm>
          <a:prstGeom prst="rect">
            <a:avLst/>
          </a:prstGeom>
        </p:spPr>
        <p:txBody>
          <a:bodyPr>
            <a:normAutofit/>
          </a:bodyPr>
          <a:lstStyle>
            <a:lvl1pPr marL="0" indent="0" algn="ctr">
              <a:buFontTx/>
              <a:buNone/>
              <a:defRPr sz="5714" b="1">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title</a:t>
            </a:r>
          </a:p>
        </p:txBody>
      </p:sp>
    </p:spTree>
    <p:extLst>
      <p:ext uri="{BB962C8B-B14F-4D97-AF65-F5344CB8AC3E}">
        <p14:creationId xmlns:p14="http://schemas.microsoft.com/office/powerpoint/2010/main" val="305601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992969"/>
            <a:ext cx="23317200" cy="6366933"/>
          </a:xfrm>
        </p:spPr>
        <p:txBody>
          <a:bodyPr anchor="b"/>
          <a:lstStyle>
            <a:lvl1pPr algn="ctr">
              <a:defRPr sz="15238"/>
            </a:lvl1pPr>
          </a:lstStyle>
          <a:p>
            <a:r>
              <a:rPr lang="en-US"/>
              <a:t>Click to edit Master title style</a:t>
            </a:r>
            <a:endParaRPr lang="en-US" dirty="0"/>
          </a:p>
        </p:txBody>
      </p:sp>
      <p:sp>
        <p:nvSpPr>
          <p:cNvPr id="3" name="Subtitle 2"/>
          <p:cNvSpPr>
            <a:spLocks noGrp="1"/>
          </p:cNvSpPr>
          <p:nvPr>
            <p:ph type="subTitle" idx="1"/>
          </p:nvPr>
        </p:nvSpPr>
        <p:spPr>
          <a:xfrm>
            <a:off x="3429000" y="9605436"/>
            <a:ext cx="20574000" cy="4415365"/>
          </a:xfrm>
        </p:spPr>
        <p:txBody>
          <a:bodyPr/>
          <a:lstStyle>
            <a:lvl1pPr marL="0" indent="0" algn="ctr">
              <a:buNone/>
              <a:defRPr sz="6095"/>
            </a:lvl1pPr>
            <a:lvl2pPr marL="1161180" indent="0" algn="ctr">
              <a:buNone/>
              <a:defRPr sz="5079"/>
            </a:lvl2pPr>
            <a:lvl3pPr marL="2322361" indent="0" algn="ctr">
              <a:buNone/>
              <a:defRPr sz="4572"/>
            </a:lvl3pPr>
            <a:lvl4pPr marL="3483542" indent="0" algn="ctr">
              <a:buNone/>
              <a:defRPr sz="4064"/>
            </a:lvl4pPr>
            <a:lvl5pPr marL="4644722" indent="0" algn="ctr">
              <a:buNone/>
              <a:defRPr sz="4064"/>
            </a:lvl5pPr>
            <a:lvl6pPr marL="5805903" indent="0" algn="ctr">
              <a:buNone/>
              <a:defRPr sz="4064"/>
            </a:lvl6pPr>
            <a:lvl7pPr marL="6967083" indent="0" algn="ctr">
              <a:buNone/>
              <a:defRPr sz="4064"/>
            </a:lvl7pPr>
            <a:lvl8pPr marL="8128264" indent="0" algn="ctr">
              <a:buNone/>
              <a:defRPr sz="4064"/>
            </a:lvl8pPr>
            <a:lvl9pPr marL="9289445" indent="0" algn="ctr">
              <a:buNone/>
              <a:defRPr sz="40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20ECE3-515B-1A46-8D83-30082E4C106D}"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351775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89179" y="3404532"/>
            <a:ext cx="849454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89179" y="2991650"/>
            <a:ext cx="8483204"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89179" y="10020342"/>
            <a:ext cx="849554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589180" y="9576918"/>
            <a:ext cx="8483203"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471424" y="11835630"/>
            <a:ext cx="8482209"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471424" y="11427159"/>
            <a:ext cx="8482209"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9476384" y="3408941"/>
            <a:ext cx="8482209"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9471422" y="2991650"/>
            <a:ext cx="8487172"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372338" y="2991650"/>
            <a:ext cx="8485018"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372338" y="3404532"/>
            <a:ext cx="848501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372338" y="9559080"/>
            <a:ext cx="8485018"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370767" y="9971961"/>
            <a:ext cx="8488163"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372338" y="14263822"/>
            <a:ext cx="8485018"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8370767" y="14676703"/>
            <a:ext cx="8488163"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Type in or paste your text here</a:t>
            </a:r>
          </a:p>
        </p:txBody>
      </p:sp>
      <p:sp>
        <p:nvSpPr>
          <p:cNvPr id="70" name="Text Placeholder 76"/>
          <p:cNvSpPr>
            <a:spLocks noGrp="1"/>
          </p:cNvSpPr>
          <p:nvPr>
            <p:ph type="body" sz="quarter" idx="150" hasCustomPrompt="1"/>
          </p:nvPr>
        </p:nvSpPr>
        <p:spPr>
          <a:xfrm>
            <a:off x="3662362" y="1185884"/>
            <a:ext cx="20107276" cy="569743"/>
          </a:xfrm>
          <a:prstGeom prst="rect">
            <a:avLst/>
          </a:prstGeom>
        </p:spPr>
        <p:txBody>
          <a:bodyPr>
            <a:normAutofit/>
          </a:bodyPr>
          <a:lstStyle>
            <a:lvl1pPr marL="0" indent="0" algn="ctr">
              <a:buFontTx/>
              <a:buNone/>
              <a:defRPr sz="3810">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authors</a:t>
            </a:r>
          </a:p>
        </p:txBody>
      </p:sp>
      <p:sp>
        <p:nvSpPr>
          <p:cNvPr id="71" name="Text Placeholder 76"/>
          <p:cNvSpPr>
            <a:spLocks noGrp="1"/>
          </p:cNvSpPr>
          <p:nvPr>
            <p:ph type="body" sz="quarter" idx="184" hasCustomPrompt="1"/>
          </p:nvPr>
        </p:nvSpPr>
        <p:spPr>
          <a:xfrm>
            <a:off x="3662362" y="1826238"/>
            <a:ext cx="20107276" cy="604338"/>
          </a:xfrm>
          <a:prstGeom prst="rect">
            <a:avLst/>
          </a:prstGeom>
        </p:spPr>
        <p:txBody>
          <a:bodyPr>
            <a:normAutofit/>
          </a:bodyPr>
          <a:lstStyle>
            <a:lvl1pPr marL="0" indent="0" algn="ctr">
              <a:buFontTx/>
              <a:buNone/>
              <a:defRPr sz="3048">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affiliations</a:t>
            </a:r>
          </a:p>
        </p:txBody>
      </p:sp>
      <p:sp>
        <p:nvSpPr>
          <p:cNvPr id="73" name="Text Placeholder 76"/>
          <p:cNvSpPr>
            <a:spLocks noGrp="1"/>
          </p:cNvSpPr>
          <p:nvPr>
            <p:ph type="body" sz="quarter" idx="185" hasCustomPrompt="1"/>
          </p:nvPr>
        </p:nvSpPr>
        <p:spPr>
          <a:xfrm>
            <a:off x="3662362" y="356838"/>
            <a:ext cx="20107276" cy="794680"/>
          </a:xfrm>
          <a:prstGeom prst="rect">
            <a:avLst/>
          </a:prstGeom>
        </p:spPr>
        <p:txBody>
          <a:bodyPr>
            <a:normAutofit/>
          </a:bodyPr>
          <a:lstStyle>
            <a:lvl1pPr marL="0" indent="0" algn="ctr">
              <a:buFontTx/>
              <a:buNone/>
              <a:defRPr sz="5714" b="1">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335780"/>
            <a:ext cx="628550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3" y="2922899"/>
            <a:ext cx="6280547" cy="413295"/>
          </a:xfrm>
          <a:prstGeom prst="rect">
            <a:avLst/>
          </a:prstGeom>
          <a:noFill/>
        </p:spPr>
        <p:txBody>
          <a:bodyPr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4124" y="8288372"/>
            <a:ext cx="628650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1" y="7893328"/>
            <a:ext cx="6281539"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331370"/>
            <a:ext cx="1295003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9" y="2922899"/>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9" y="12118561"/>
            <a:ext cx="129500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8" y="11705680"/>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574412" y="2922899"/>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574412" y="3335780"/>
            <a:ext cx="627938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574412" y="7926786"/>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74413" y="8339668"/>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574412" y="14263822"/>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74413" y="14676703"/>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7" name="Text Placeholder 76"/>
          <p:cNvSpPr>
            <a:spLocks noGrp="1"/>
          </p:cNvSpPr>
          <p:nvPr>
            <p:ph type="body" sz="quarter" idx="150" hasCustomPrompt="1"/>
          </p:nvPr>
        </p:nvSpPr>
        <p:spPr>
          <a:xfrm>
            <a:off x="3662362" y="1185884"/>
            <a:ext cx="20107276" cy="569743"/>
          </a:xfrm>
          <a:prstGeom prst="rect">
            <a:avLst/>
          </a:prstGeom>
        </p:spPr>
        <p:txBody>
          <a:bodyPr>
            <a:normAutofit/>
          </a:bodyPr>
          <a:lstStyle>
            <a:lvl1pPr marL="0" indent="0" algn="ctr">
              <a:buFontTx/>
              <a:buNone/>
              <a:defRPr sz="3810">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authors</a:t>
            </a:r>
          </a:p>
        </p:txBody>
      </p:sp>
      <p:sp>
        <p:nvSpPr>
          <p:cNvPr id="68" name="Text Placeholder 76"/>
          <p:cNvSpPr>
            <a:spLocks noGrp="1"/>
          </p:cNvSpPr>
          <p:nvPr>
            <p:ph type="body" sz="quarter" idx="184" hasCustomPrompt="1"/>
          </p:nvPr>
        </p:nvSpPr>
        <p:spPr>
          <a:xfrm>
            <a:off x="3662362" y="1826238"/>
            <a:ext cx="20107276" cy="604338"/>
          </a:xfrm>
          <a:prstGeom prst="rect">
            <a:avLst/>
          </a:prstGeom>
        </p:spPr>
        <p:txBody>
          <a:bodyPr>
            <a:normAutofit/>
          </a:bodyPr>
          <a:lstStyle>
            <a:lvl1pPr marL="0" indent="0" algn="ctr">
              <a:buFontTx/>
              <a:buNone/>
              <a:defRPr sz="3048">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affiliations</a:t>
            </a:r>
          </a:p>
        </p:txBody>
      </p:sp>
      <p:sp>
        <p:nvSpPr>
          <p:cNvPr id="69" name="Text Placeholder 76"/>
          <p:cNvSpPr>
            <a:spLocks noGrp="1"/>
          </p:cNvSpPr>
          <p:nvPr>
            <p:ph type="body" sz="quarter" idx="185" hasCustomPrompt="1"/>
          </p:nvPr>
        </p:nvSpPr>
        <p:spPr>
          <a:xfrm>
            <a:off x="3662362" y="356838"/>
            <a:ext cx="20107276" cy="794680"/>
          </a:xfrm>
          <a:prstGeom prst="rect">
            <a:avLst/>
          </a:prstGeom>
        </p:spPr>
        <p:txBody>
          <a:bodyPr>
            <a:normAutofit/>
          </a:bodyPr>
          <a:lstStyle>
            <a:lvl1pPr marL="0" indent="0" algn="ctr">
              <a:buFontTx/>
              <a:buNone/>
              <a:defRPr sz="5714" b="1">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title</a:t>
            </a:r>
          </a:p>
        </p:txBody>
      </p:sp>
    </p:spTree>
    <p:extLst>
      <p:ext uri="{BB962C8B-B14F-4D97-AF65-F5344CB8AC3E}">
        <p14:creationId xmlns:p14="http://schemas.microsoft.com/office/powerpoint/2010/main" val="413951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992969"/>
            <a:ext cx="23317200" cy="6366933"/>
          </a:xfrm>
        </p:spPr>
        <p:txBody>
          <a:bodyPr anchor="b"/>
          <a:lstStyle>
            <a:lvl1pPr algn="ctr">
              <a:defRPr sz="15238"/>
            </a:lvl1pPr>
          </a:lstStyle>
          <a:p>
            <a:r>
              <a:rPr lang="en-US"/>
              <a:t>Click to edit Master title style</a:t>
            </a:r>
            <a:endParaRPr lang="en-US" dirty="0"/>
          </a:p>
        </p:txBody>
      </p:sp>
      <p:sp>
        <p:nvSpPr>
          <p:cNvPr id="3" name="Subtitle 2"/>
          <p:cNvSpPr>
            <a:spLocks noGrp="1"/>
          </p:cNvSpPr>
          <p:nvPr>
            <p:ph type="subTitle" idx="1"/>
          </p:nvPr>
        </p:nvSpPr>
        <p:spPr>
          <a:xfrm>
            <a:off x="3429000" y="9605436"/>
            <a:ext cx="20574000" cy="4415365"/>
          </a:xfrm>
        </p:spPr>
        <p:txBody>
          <a:bodyPr/>
          <a:lstStyle>
            <a:lvl1pPr marL="0" indent="0" algn="ctr">
              <a:buNone/>
              <a:defRPr sz="6095"/>
            </a:lvl1pPr>
            <a:lvl2pPr marL="1161180" indent="0" algn="ctr">
              <a:buNone/>
              <a:defRPr sz="5079"/>
            </a:lvl2pPr>
            <a:lvl3pPr marL="2322361" indent="0" algn="ctr">
              <a:buNone/>
              <a:defRPr sz="4572"/>
            </a:lvl3pPr>
            <a:lvl4pPr marL="3483542" indent="0" algn="ctr">
              <a:buNone/>
              <a:defRPr sz="4064"/>
            </a:lvl4pPr>
            <a:lvl5pPr marL="4644722" indent="0" algn="ctr">
              <a:buNone/>
              <a:defRPr sz="4064"/>
            </a:lvl5pPr>
            <a:lvl6pPr marL="5805903" indent="0" algn="ctr">
              <a:buNone/>
              <a:defRPr sz="4064"/>
            </a:lvl6pPr>
            <a:lvl7pPr marL="6967083" indent="0" algn="ctr">
              <a:buNone/>
              <a:defRPr sz="4064"/>
            </a:lvl7pPr>
            <a:lvl8pPr marL="8128264" indent="0" algn="ctr">
              <a:buNone/>
              <a:defRPr sz="4064"/>
            </a:lvl8pPr>
            <a:lvl9pPr marL="9289445" indent="0" algn="ctr">
              <a:buNone/>
              <a:defRPr sz="40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20ECE3-515B-1A46-8D83-30082E4C106D}" type="datetimeFigureOut">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1D214-2078-4547-A46C-59F811EED510}" type="slidenum">
              <a:rPr lang="en-US" smtClean="0"/>
              <a:t>‹#›</a:t>
            </a:fld>
            <a:endParaRPr lang="en-US"/>
          </a:p>
        </p:txBody>
      </p:sp>
    </p:spTree>
    <p:extLst>
      <p:ext uri="{BB962C8B-B14F-4D97-AF65-F5344CB8AC3E}">
        <p14:creationId xmlns:p14="http://schemas.microsoft.com/office/powerpoint/2010/main" val="979151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335780"/>
            <a:ext cx="6285508"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3" y="2922899"/>
            <a:ext cx="6280547" cy="413295"/>
          </a:xfrm>
          <a:prstGeom prst="rect">
            <a:avLst/>
          </a:prstGeom>
          <a:noFill/>
        </p:spPr>
        <p:txBody>
          <a:bodyPr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4124" y="8288372"/>
            <a:ext cx="628650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1" y="7893328"/>
            <a:ext cx="6281539"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331370"/>
            <a:ext cx="12950030"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9" y="2922899"/>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9" y="12118561"/>
            <a:ext cx="129500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8" y="11705680"/>
            <a:ext cx="12950031"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574412" y="2922899"/>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574412" y="3335780"/>
            <a:ext cx="6279386"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574412" y="7926786"/>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74413" y="8339668"/>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574412" y="14263822"/>
            <a:ext cx="6279386" cy="413295"/>
          </a:xfrm>
          <a:prstGeom prst="rect">
            <a:avLst/>
          </a:prstGeom>
          <a:noFill/>
        </p:spPr>
        <p:txBody>
          <a:bodyPr wrap="square" lIns="52249" tIns="52249" rIns="52249" bIns="52249" anchor="ctr" anchorCtr="0">
            <a:spAutoFit/>
          </a:bodyPr>
          <a:lstStyle>
            <a:lvl1pPr marL="0" indent="0" algn="ctr">
              <a:buNone/>
              <a:defRPr sz="20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74413" y="14676703"/>
            <a:ext cx="6282531" cy="439677"/>
          </a:xfrm>
          <a:prstGeom prst="rect">
            <a:avLst/>
          </a:prstGeom>
        </p:spPr>
        <p:txBody>
          <a:bodyPr wrap="square" lIns="130622" tIns="130622" rIns="130622" bIns="130622">
            <a:spAutoFit/>
          </a:bodyPr>
          <a:lstStyle>
            <a:lvl1pPr marL="0" indent="0">
              <a:buNone/>
              <a:defRPr sz="1143">
                <a:solidFill>
                  <a:schemeClr val="accent5">
                    <a:lumMod val="50000"/>
                  </a:schemeClr>
                </a:solidFill>
                <a:latin typeface="Times New Roman" panose="02020603050405020304" pitchFamily="18" charset="0"/>
                <a:cs typeface="Times New Roman" panose="02020603050405020304" pitchFamily="18" charset="0"/>
              </a:defRPr>
            </a:lvl1pPr>
            <a:lvl2pPr marL="808629" indent="-311011">
              <a:defRPr sz="1333">
                <a:latin typeface="Trebuchet MS" pitchFamily="34" charset="0"/>
              </a:defRPr>
            </a:lvl2pPr>
            <a:lvl3pPr marL="1119640" indent="-311011">
              <a:defRPr sz="1333">
                <a:latin typeface="Trebuchet MS" pitchFamily="34" charset="0"/>
              </a:defRPr>
            </a:lvl3pPr>
            <a:lvl4pPr marL="1461752" indent="-342113">
              <a:defRPr sz="1333">
                <a:latin typeface="Trebuchet MS" pitchFamily="34" charset="0"/>
              </a:defRPr>
            </a:lvl4pPr>
            <a:lvl5pPr marL="1710561" indent="-248809">
              <a:defRPr sz="1333">
                <a:latin typeface="Trebuchet MS" pitchFamily="34" charset="0"/>
              </a:defRPr>
            </a:lvl5pPr>
          </a:lstStyle>
          <a:p>
            <a:pPr lvl="0"/>
            <a:r>
              <a:rPr lang="en-US" dirty="0"/>
              <a:t>Enter your text here</a:t>
            </a:r>
          </a:p>
        </p:txBody>
      </p:sp>
      <p:sp>
        <p:nvSpPr>
          <p:cNvPr id="67" name="Text Placeholder 76"/>
          <p:cNvSpPr>
            <a:spLocks noGrp="1"/>
          </p:cNvSpPr>
          <p:nvPr>
            <p:ph type="body" sz="quarter" idx="150" hasCustomPrompt="1"/>
          </p:nvPr>
        </p:nvSpPr>
        <p:spPr>
          <a:xfrm>
            <a:off x="3662362" y="1185884"/>
            <a:ext cx="20107276" cy="569743"/>
          </a:xfrm>
          <a:prstGeom prst="rect">
            <a:avLst/>
          </a:prstGeom>
        </p:spPr>
        <p:txBody>
          <a:bodyPr>
            <a:normAutofit/>
          </a:bodyPr>
          <a:lstStyle>
            <a:lvl1pPr marL="0" indent="0" algn="ctr">
              <a:buFontTx/>
              <a:buNone/>
              <a:defRPr sz="3810">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authors</a:t>
            </a:r>
          </a:p>
        </p:txBody>
      </p:sp>
      <p:sp>
        <p:nvSpPr>
          <p:cNvPr id="68" name="Text Placeholder 76"/>
          <p:cNvSpPr>
            <a:spLocks noGrp="1"/>
          </p:cNvSpPr>
          <p:nvPr>
            <p:ph type="body" sz="quarter" idx="184" hasCustomPrompt="1"/>
          </p:nvPr>
        </p:nvSpPr>
        <p:spPr>
          <a:xfrm>
            <a:off x="3662362" y="1826238"/>
            <a:ext cx="20107276" cy="604338"/>
          </a:xfrm>
          <a:prstGeom prst="rect">
            <a:avLst/>
          </a:prstGeom>
        </p:spPr>
        <p:txBody>
          <a:bodyPr>
            <a:normAutofit/>
          </a:bodyPr>
          <a:lstStyle>
            <a:lvl1pPr marL="0" indent="0" algn="ctr">
              <a:buFontTx/>
              <a:buNone/>
              <a:defRPr sz="3048">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affiliations</a:t>
            </a:r>
          </a:p>
        </p:txBody>
      </p:sp>
      <p:sp>
        <p:nvSpPr>
          <p:cNvPr id="69" name="Text Placeholder 76"/>
          <p:cNvSpPr>
            <a:spLocks noGrp="1"/>
          </p:cNvSpPr>
          <p:nvPr>
            <p:ph type="body" sz="quarter" idx="185" hasCustomPrompt="1"/>
          </p:nvPr>
        </p:nvSpPr>
        <p:spPr>
          <a:xfrm>
            <a:off x="3662362" y="356838"/>
            <a:ext cx="20107276" cy="794680"/>
          </a:xfrm>
          <a:prstGeom prst="rect">
            <a:avLst/>
          </a:prstGeom>
        </p:spPr>
        <p:txBody>
          <a:bodyPr>
            <a:normAutofit/>
          </a:bodyPr>
          <a:lstStyle>
            <a:lvl1pPr marL="0" indent="0" algn="ctr">
              <a:buFontTx/>
              <a:buNone/>
              <a:defRPr sz="5714" b="1">
                <a:solidFill>
                  <a:schemeClr val="bg1"/>
                </a:solidFill>
              </a:defRPr>
            </a:lvl1pPr>
            <a:lvl2pPr>
              <a:buFontTx/>
              <a:buNone/>
              <a:defRPr sz="6857"/>
            </a:lvl2pPr>
            <a:lvl3pPr>
              <a:buFontTx/>
              <a:buNone/>
              <a:defRPr sz="6857"/>
            </a:lvl3pPr>
            <a:lvl4pPr>
              <a:buFontTx/>
              <a:buNone/>
              <a:defRPr sz="6857"/>
            </a:lvl4pPr>
            <a:lvl5pPr>
              <a:buFontTx/>
              <a:buNone/>
              <a:defRPr sz="6857"/>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wmf"/><Relationship Id="rId3" Type="http://schemas.openxmlformats.org/officeDocument/2006/relationships/slideLayout" Target="../slideLayouts/slideLayout3.xm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wmf"/><Relationship Id="rId5" Type="http://schemas.openxmlformats.org/officeDocument/2006/relationships/image" Target="../media/image1.png"/><Relationship Id="rId15" Type="http://schemas.openxmlformats.org/officeDocument/2006/relationships/image" Target="../media/image10.jpeg"/><Relationship Id="rId10" Type="http://schemas.openxmlformats.org/officeDocument/2006/relationships/image" Target="../media/image6.wmf"/><Relationship Id="rId4" Type="http://schemas.openxmlformats.org/officeDocument/2006/relationships/theme" Target="../theme/theme1.xml"/><Relationship Id="rId9" Type="http://schemas.openxmlformats.org/officeDocument/2006/relationships/image" Target="../media/image5.wmf"/><Relationship Id="rId14" Type="http://schemas.openxmlformats.org/officeDocument/2006/relationships/hyperlink" Target="http://www.facebook.com/pages/PosterPresentationscom/217914411419?v=app_4949752878&amp;ref=ts"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wmf"/><Relationship Id="rId3" Type="http://schemas.openxmlformats.org/officeDocument/2006/relationships/slideLayout" Target="../slideLayouts/slideLayout6.xm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png"/><Relationship Id="rId11" Type="http://schemas.openxmlformats.org/officeDocument/2006/relationships/image" Target="../media/image7.wmf"/><Relationship Id="rId5" Type="http://schemas.openxmlformats.org/officeDocument/2006/relationships/image" Target="../media/image1.png"/><Relationship Id="rId15" Type="http://schemas.openxmlformats.org/officeDocument/2006/relationships/image" Target="../media/image10.jpeg"/><Relationship Id="rId10" Type="http://schemas.openxmlformats.org/officeDocument/2006/relationships/image" Target="../media/image6.wmf"/><Relationship Id="rId4" Type="http://schemas.openxmlformats.org/officeDocument/2006/relationships/theme" Target="../theme/theme2.xml"/><Relationship Id="rId9" Type="http://schemas.openxmlformats.org/officeDocument/2006/relationships/image" Target="../media/image5.wmf"/><Relationship Id="rId14"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3.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2667000"/>
          </a:xfrm>
          <a:prstGeom prst="rect">
            <a:avLst/>
          </a:prstGeom>
          <a:solidFill>
            <a:schemeClr val="accent5">
              <a:lumMod val="75000"/>
            </a:schemeClr>
          </a:solidFill>
          <a:ln w="9525">
            <a:solidFill>
              <a:schemeClr val="tx1"/>
            </a:solidFill>
            <a:miter lim="800000"/>
            <a:headEnd/>
            <a:tailEnd/>
          </a:ln>
          <a:effectLst/>
        </p:spPr>
        <p:txBody>
          <a:bodyPr wrap="none" lIns="49761" tIns="24880" rIns="49761" bIns="24880" anchor="ctr"/>
          <a:lstStyle/>
          <a:p>
            <a:pPr>
              <a:defRPr/>
            </a:pPr>
            <a:endParaRPr lang="en-US" sz="4667" dirty="0"/>
          </a:p>
        </p:txBody>
      </p:sp>
      <p:sp>
        <p:nvSpPr>
          <p:cNvPr id="9" name="Rectangle 9"/>
          <p:cNvSpPr>
            <a:spLocks noChangeArrowheads="1"/>
          </p:cNvSpPr>
          <p:nvPr/>
        </p:nvSpPr>
        <p:spPr bwMode="auto">
          <a:xfrm>
            <a:off x="0" y="2669646"/>
            <a:ext cx="27432000" cy="84667"/>
          </a:xfrm>
          <a:prstGeom prst="rect">
            <a:avLst/>
          </a:prstGeom>
          <a:solidFill>
            <a:schemeClr val="accent5">
              <a:lumMod val="50000"/>
            </a:schemeClr>
          </a:solidFill>
          <a:ln w="152400">
            <a:noFill/>
            <a:miter lim="800000"/>
            <a:headEnd/>
            <a:tailEnd/>
          </a:ln>
          <a:effectLst/>
        </p:spPr>
        <p:txBody>
          <a:bodyPr wrap="none" lIns="49761" tIns="24880" rIns="49761" bIns="24880" anchor="ctr"/>
          <a:lstStyle/>
          <a:p>
            <a:pPr>
              <a:defRPr/>
            </a:pPr>
            <a:endParaRPr lang="en-US" sz="4667" dirty="0"/>
          </a:p>
        </p:txBody>
      </p:sp>
      <p:sp>
        <p:nvSpPr>
          <p:cNvPr id="10" name="Text Box 14"/>
          <p:cNvSpPr txBox="1">
            <a:spLocks noChangeArrowheads="1"/>
          </p:cNvSpPr>
          <p:nvPr/>
        </p:nvSpPr>
        <p:spPr bwMode="auto">
          <a:xfrm>
            <a:off x="976189" y="17931650"/>
            <a:ext cx="1571625" cy="182230"/>
          </a:xfrm>
          <a:prstGeom prst="rect">
            <a:avLst/>
          </a:prstGeom>
          <a:noFill/>
          <a:ln w="9525">
            <a:noFill/>
            <a:miter lim="800000"/>
            <a:headEnd/>
            <a:tailEnd/>
          </a:ln>
          <a:effectLst/>
        </p:spPr>
        <p:txBody>
          <a:bodyPr lIns="49667" tIns="24829" rIns="49667" bIns="24829">
            <a:spAutoFit/>
          </a:bodyPr>
          <a:lstStyle/>
          <a:p>
            <a:pPr eaLnBrk="0" hangingPunct="0">
              <a:lnSpc>
                <a:spcPct val="65000"/>
              </a:lnSpc>
              <a:spcBef>
                <a:spcPct val="50000"/>
              </a:spcBef>
              <a:defRPr/>
            </a:pPr>
            <a:r>
              <a:rPr lang="en-US" sz="28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571" b="1" dirty="0">
                <a:solidFill>
                  <a:schemeClr val="bg1">
                    <a:lumMod val="75000"/>
                  </a:schemeClr>
                </a:solidFill>
                <a:latin typeface="Arial" charset="0"/>
              </a:rPr>
              <a:t>www.PosterPresentations.com</a:t>
            </a:r>
          </a:p>
        </p:txBody>
      </p:sp>
      <p:sp>
        <p:nvSpPr>
          <p:cNvPr id="25" name="Rectangle 33"/>
          <p:cNvSpPr>
            <a:spLocks noChangeArrowheads="1"/>
          </p:cNvSpPr>
          <p:nvPr/>
        </p:nvSpPr>
        <p:spPr bwMode="auto">
          <a:xfrm>
            <a:off x="576461" y="2989751"/>
            <a:ext cx="6286500" cy="14859000"/>
          </a:xfrm>
          <a:prstGeom prst="roundRect">
            <a:avLst>
              <a:gd name="adj" fmla="val 70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22" name="Rectangle 33"/>
          <p:cNvSpPr>
            <a:spLocks noChangeArrowheads="1"/>
          </p:cNvSpPr>
          <p:nvPr userDrawn="1"/>
        </p:nvSpPr>
        <p:spPr bwMode="auto">
          <a:xfrm>
            <a:off x="7241249" y="2989751"/>
            <a:ext cx="6286500" cy="14859000"/>
          </a:xfrm>
          <a:prstGeom prst="roundRect">
            <a:avLst>
              <a:gd name="adj" fmla="val 70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23" name="Rectangle 33"/>
          <p:cNvSpPr>
            <a:spLocks noChangeArrowheads="1"/>
          </p:cNvSpPr>
          <p:nvPr userDrawn="1"/>
        </p:nvSpPr>
        <p:spPr bwMode="auto">
          <a:xfrm>
            <a:off x="13906037" y="2989751"/>
            <a:ext cx="6286500" cy="14859000"/>
          </a:xfrm>
          <a:prstGeom prst="roundRect">
            <a:avLst>
              <a:gd name="adj" fmla="val 70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26" name="Rectangle 33"/>
          <p:cNvSpPr>
            <a:spLocks noChangeArrowheads="1"/>
          </p:cNvSpPr>
          <p:nvPr userDrawn="1"/>
        </p:nvSpPr>
        <p:spPr bwMode="auto">
          <a:xfrm>
            <a:off x="20570825" y="2989751"/>
            <a:ext cx="6286500" cy="14859000"/>
          </a:xfrm>
          <a:prstGeom prst="roundRect">
            <a:avLst>
              <a:gd name="adj" fmla="val 7098"/>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49761" tIns="24880" rIns="49761" bIns="24880" anchor="ctr"/>
          <a:lstStyle/>
          <a:p>
            <a:pPr>
              <a:defRPr/>
            </a:pPr>
            <a:endParaRPr lang="en-US" sz="4667" dirty="0"/>
          </a:p>
        </p:txBody>
      </p:sp>
      <p:grpSp>
        <p:nvGrpSpPr>
          <p:cNvPr id="97" name="Group 96"/>
          <p:cNvGrpSpPr>
            <a:grpSpLocks noChangeAspect="1"/>
          </p:cNvGrpSpPr>
          <p:nvPr userDrawn="1"/>
        </p:nvGrpSpPr>
        <p:grpSpPr>
          <a:xfrm>
            <a:off x="-6886463" y="2"/>
            <a:ext cx="6608534" cy="18287998"/>
            <a:chOff x="-11220549" y="-1"/>
            <a:chExt cx="11014225" cy="27432000"/>
          </a:xfrm>
        </p:grpSpPr>
        <p:sp>
          <p:nvSpPr>
            <p:cNvPr id="98" name="Rectangle 97"/>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446068" rtl="0" eaLnBrk="1" fontAlgn="auto" latinLnBrk="0" hangingPunct="1">
                <a:lnSpc>
                  <a:spcPct val="100000"/>
                </a:lnSpc>
                <a:spcBef>
                  <a:spcPts val="0"/>
                </a:spcBef>
                <a:spcAft>
                  <a:spcPts val="0"/>
                </a:spcAft>
                <a:buClrTx/>
                <a:buSzTx/>
                <a:buFontTx/>
                <a:buNone/>
                <a:tabLst/>
                <a:defRPr/>
              </a:pPr>
              <a:r>
                <a:rPr lang="en-US" sz="1714" b="1" spc="0" dirty="0">
                  <a:solidFill>
                    <a:srgbClr val="FF0000"/>
                  </a:solidFill>
                  <a:latin typeface="Trebuchet MS" pitchFamily="34" charset="0"/>
                </a:rPr>
                <a:t>(—THIS SIDEBAR DOES NOT PRINT—)</a:t>
              </a:r>
              <a:endParaRPr lang="en-US" sz="1714" b="1" spc="571" dirty="0">
                <a:solidFill>
                  <a:schemeClr val="bg1"/>
                </a:solidFill>
                <a:latin typeface="Trebuchet MS" pitchFamily="34" charset="0"/>
              </a:endParaRPr>
            </a:p>
            <a:p>
              <a:pPr algn="ctr"/>
              <a:r>
                <a:rPr lang="en-US" sz="2286" b="1" spc="571" dirty="0">
                  <a:solidFill>
                    <a:schemeClr val="bg1"/>
                  </a:solidFill>
                  <a:latin typeface="Trebuchet MS" pitchFamily="34" charset="0"/>
                </a:rPr>
                <a:t>DESIGN</a:t>
              </a:r>
              <a:r>
                <a:rPr lang="en-US" sz="2286" b="1" spc="571" baseline="0" dirty="0">
                  <a:solidFill>
                    <a:schemeClr val="bg1"/>
                  </a:solidFill>
                  <a:latin typeface="Trebuchet MS" pitchFamily="34" charset="0"/>
                </a:rPr>
                <a:t> </a:t>
              </a:r>
              <a:r>
                <a:rPr lang="en-US" sz="2286" b="1" spc="571" dirty="0">
                  <a:solidFill>
                    <a:schemeClr val="bg1"/>
                  </a:solidFill>
                  <a:latin typeface="Trebuchet MS" pitchFamily="34" charset="0"/>
                </a:rPr>
                <a:t>GUIDE</a:t>
              </a:r>
            </a:p>
            <a:p>
              <a:pPr algn="ctr"/>
              <a:r>
                <a:rPr lang="en-US" sz="952" b="1" dirty="0">
                  <a:latin typeface="Trebuchet MS" pitchFamily="34" charset="0"/>
                </a:rPr>
                <a:t> </a:t>
              </a:r>
            </a:p>
            <a:p>
              <a:pPr defTabSz="3586395"/>
              <a:r>
                <a:rPr lang="en-US" sz="1524" i="0" dirty="0">
                  <a:latin typeface="Trebuchet MS" pitchFamily="34" charset="0"/>
                </a:rPr>
                <a:t>This PowerPoint</a:t>
              </a:r>
              <a:r>
                <a:rPr lang="en-US" sz="1524" i="0" baseline="0" dirty="0">
                  <a:latin typeface="Trebuchet MS" pitchFamily="34" charset="0"/>
                </a:rPr>
                <a:t> </a:t>
              </a:r>
              <a:r>
                <a:rPr lang="en-US" sz="1524" i="0" dirty="0">
                  <a:latin typeface="Trebuchet MS" pitchFamily="34" charset="0"/>
                </a:rPr>
                <a:t>2007 template produces</a:t>
              </a:r>
              <a:r>
                <a:rPr lang="en-US" sz="1524" i="0" baseline="0" dirty="0">
                  <a:latin typeface="Trebuchet MS" pitchFamily="34" charset="0"/>
                </a:rPr>
                <a:t> </a:t>
              </a:r>
              <a:r>
                <a:rPr lang="en-US" sz="1524" i="0" dirty="0">
                  <a:latin typeface="Trebuchet MS" pitchFamily="34" charset="0"/>
                </a:rPr>
                <a:t>a 42”x60” presentation poster. </a:t>
              </a:r>
              <a:r>
                <a:rPr lang="en-US" sz="1524" dirty="0">
                  <a:latin typeface="Trebuchet MS" pitchFamily="34" charset="0"/>
                </a:rPr>
                <a:t>You</a:t>
              </a:r>
              <a:r>
                <a:rPr lang="en-US" sz="1524" baseline="0" dirty="0">
                  <a:latin typeface="Trebuchet MS" pitchFamily="34" charset="0"/>
                </a:rPr>
                <a:t> can u</a:t>
              </a:r>
              <a:r>
                <a:rPr lang="en-US" sz="1524" dirty="0">
                  <a:latin typeface="Trebuchet MS" pitchFamily="34" charset="0"/>
                </a:rPr>
                <a:t>se</a:t>
              </a:r>
              <a:r>
                <a:rPr lang="en-US" sz="1524" baseline="0" dirty="0">
                  <a:latin typeface="Trebuchet MS" pitchFamily="34" charset="0"/>
                </a:rPr>
                <a:t> it to create your research poster and </a:t>
              </a:r>
              <a:r>
                <a:rPr lang="en-US" sz="1524" dirty="0">
                  <a:latin typeface="Trebuchet MS" pitchFamily="34" charset="0"/>
                </a:rPr>
                <a:t>save valuable time placing titles, subtitles,</a:t>
              </a:r>
              <a:r>
                <a:rPr lang="en-US" sz="1524" baseline="0" dirty="0">
                  <a:latin typeface="Trebuchet MS" pitchFamily="34" charset="0"/>
                </a:rPr>
                <a:t> text, and graphics</a:t>
              </a:r>
              <a:r>
                <a:rPr lang="en-US" sz="1524" dirty="0">
                  <a:latin typeface="Trebuchet MS" pitchFamily="34" charset="0"/>
                </a:rPr>
                <a:t>. </a:t>
              </a:r>
            </a:p>
            <a:p>
              <a:pPr defTabSz="3586395"/>
              <a:r>
                <a:rPr lang="en-US" sz="952" dirty="0">
                  <a:latin typeface="Trebuchet MS" pitchFamily="34" charset="0"/>
                </a:rPr>
                <a:t> </a:t>
              </a:r>
            </a:p>
            <a:p>
              <a:pPr defTabSz="4180292"/>
              <a:r>
                <a:rPr lang="en-US" sz="1524" dirty="0">
                  <a:latin typeface="Trebuchet MS" pitchFamily="34" charset="0"/>
                </a:rPr>
                <a:t>We provide a series of online answer your poster production questions. To view our template tutorials, go online to </a:t>
              </a:r>
              <a:r>
                <a:rPr lang="en-US" sz="1524" b="1" dirty="0">
                  <a:solidFill>
                    <a:srgbClr val="FFC000"/>
                  </a:solidFill>
                  <a:latin typeface="Trebuchet MS" pitchFamily="34" charset="0"/>
                </a:rPr>
                <a:t>PosterPresentations.com</a:t>
              </a:r>
              <a:r>
                <a:rPr lang="en-US" sz="1524" b="1" dirty="0">
                  <a:solidFill>
                    <a:schemeClr val="bg1"/>
                  </a:solidFill>
                  <a:latin typeface="Trebuchet MS" pitchFamily="34" charset="0"/>
                </a:rPr>
                <a:t> </a:t>
              </a:r>
              <a:r>
                <a:rPr lang="en-US" sz="1524" dirty="0">
                  <a:solidFill>
                    <a:schemeClr val="bg1"/>
                  </a:solidFill>
                  <a:latin typeface="Trebuchet MS" pitchFamily="34" charset="0"/>
                </a:rPr>
                <a:t>and click on HELP DESK.</a:t>
              </a:r>
            </a:p>
            <a:p>
              <a:pPr defTabSz="4180292"/>
              <a:r>
                <a:rPr lang="en-US" sz="952" dirty="0">
                  <a:latin typeface="Trebuchet MS" pitchFamily="34" charset="0"/>
                </a:rPr>
                <a:t> </a:t>
              </a:r>
            </a:p>
            <a:p>
              <a:pPr defTabSz="4180292"/>
              <a:r>
                <a:rPr lang="en-US" sz="1524" dirty="0">
                  <a:solidFill>
                    <a:schemeClr val="bg1"/>
                  </a:solidFill>
                  <a:latin typeface="Trebuchet MS" pitchFamily="34" charset="0"/>
                </a:rPr>
                <a:t>When</a:t>
              </a:r>
              <a:r>
                <a:rPr lang="en-US" sz="1524" baseline="0" dirty="0">
                  <a:solidFill>
                    <a:schemeClr val="bg1"/>
                  </a:solidFill>
                  <a:latin typeface="Trebuchet MS" pitchFamily="34" charset="0"/>
                </a:rPr>
                <a:t> you are ready to</a:t>
              </a:r>
              <a:r>
                <a:rPr lang="en-US" sz="1524" dirty="0">
                  <a:solidFill>
                    <a:schemeClr val="bg1"/>
                  </a:solidFill>
                  <a:latin typeface="Trebuchet MS" pitchFamily="34" charset="0"/>
                </a:rPr>
                <a:t> </a:t>
              </a:r>
              <a:r>
                <a:rPr lang="en-US" sz="1524" baseline="0" dirty="0">
                  <a:solidFill>
                    <a:schemeClr val="bg1"/>
                  </a:solidFill>
                  <a:latin typeface="Trebuchet MS" pitchFamily="34" charset="0"/>
                </a:rPr>
                <a:t> print your poster</a:t>
              </a:r>
              <a:r>
                <a:rPr lang="en-US" sz="1524" dirty="0">
                  <a:solidFill>
                    <a:schemeClr val="bg1"/>
                  </a:solidFill>
                  <a:latin typeface="Trebuchet MS" pitchFamily="34" charset="0"/>
                </a:rPr>
                <a:t>,</a:t>
              </a:r>
              <a:r>
                <a:rPr lang="en-US" sz="1524" baseline="0" dirty="0">
                  <a:solidFill>
                    <a:schemeClr val="bg1"/>
                  </a:solidFill>
                  <a:latin typeface="Trebuchet MS" pitchFamily="34" charset="0"/>
                </a:rPr>
                <a:t> go online to </a:t>
              </a:r>
              <a:r>
                <a:rPr lang="en-US" sz="1524" b="0" dirty="0">
                  <a:solidFill>
                    <a:schemeClr val="bg1"/>
                  </a:solidFill>
                  <a:latin typeface="Trebuchet MS" pitchFamily="34" charset="0"/>
                </a:rPr>
                <a:t>PosterPresentations.com</a:t>
              </a:r>
              <a:br>
                <a:rPr lang="en-US" sz="1524" dirty="0">
                  <a:solidFill>
                    <a:schemeClr val="bg1"/>
                  </a:solidFill>
                  <a:latin typeface="Trebuchet MS" pitchFamily="34" charset="0"/>
                </a:rPr>
              </a:br>
              <a:r>
                <a:rPr lang="en-US" sz="952" dirty="0">
                  <a:solidFill>
                    <a:schemeClr val="bg1"/>
                  </a:solidFill>
                  <a:latin typeface="Trebuchet MS" pitchFamily="34" charset="0"/>
                </a:rPr>
                <a:t> </a:t>
              </a:r>
            </a:p>
            <a:p>
              <a:pPr algn="l" defTabSz="3586395"/>
              <a:r>
                <a:rPr lang="en-US" sz="1524" b="0" dirty="0">
                  <a:solidFill>
                    <a:schemeClr val="bg1"/>
                  </a:solidFill>
                  <a:latin typeface="Trebuchet MS" pitchFamily="34" charset="0"/>
                </a:rPr>
                <a:t>Need</a:t>
              </a:r>
              <a:r>
                <a:rPr lang="en-US" sz="1524" b="0" baseline="0" dirty="0">
                  <a:solidFill>
                    <a:schemeClr val="bg1"/>
                  </a:solidFill>
                  <a:latin typeface="Trebuchet MS" pitchFamily="34" charset="0"/>
                </a:rPr>
                <a:t> assistance? Call us at </a:t>
              </a:r>
              <a:r>
                <a:rPr lang="en-US" sz="1524" b="0" dirty="0">
                  <a:solidFill>
                    <a:srgbClr val="FFC000"/>
                  </a:solidFill>
                  <a:latin typeface="Trebuchet MS" pitchFamily="34" charset="0"/>
                </a:rPr>
                <a:t>1.510.649.3001</a:t>
              </a:r>
            </a:p>
            <a:p>
              <a:pPr algn="l" defTabSz="3586395"/>
              <a:endParaRPr lang="en-US" sz="1524" b="0" dirty="0">
                <a:solidFill>
                  <a:srgbClr val="FFC000"/>
                </a:solidFill>
                <a:latin typeface="Trebuchet MS" pitchFamily="34" charset="0"/>
              </a:endParaRPr>
            </a:p>
            <a:p>
              <a:pPr algn="l" defTabSz="3586395"/>
              <a:endParaRPr lang="en-US" sz="1524" b="0" dirty="0">
                <a:solidFill>
                  <a:srgbClr val="FFC000"/>
                </a:solidFill>
                <a:latin typeface="Trebuchet MS" pitchFamily="34" charset="0"/>
              </a:endParaRPr>
            </a:p>
            <a:p>
              <a:pPr algn="l" defTabSz="3586395"/>
              <a:r>
                <a:rPr lang="en-US" sz="952" b="1" dirty="0">
                  <a:solidFill>
                    <a:srgbClr val="FFFF00"/>
                  </a:solidFill>
                  <a:latin typeface="Trebuchet MS" pitchFamily="34" charset="0"/>
                </a:rPr>
                <a:t> </a:t>
              </a:r>
              <a:endParaRPr lang="en-US" sz="1524" b="1" dirty="0">
                <a:solidFill>
                  <a:schemeClr val="bg1"/>
                </a:solidFill>
                <a:latin typeface="Trebuchet MS" pitchFamily="34" charset="0"/>
              </a:endParaRPr>
            </a:p>
            <a:p>
              <a:pPr algn="ctr"/>
              <a:r>
                <a:rPr lang="en-US" sz="2286" b="1" spc="571" dirty="0">
                  <a:solidFill>
                    <a:schemeClr val="bg1"/>
                  </a:solidFill>
                  <a:latin typeface="Trebuchet MS" pitchFamily="34" charset="0"/>
                </a:rPr>
                <a:t>QUICK START</a:t>
              </a:r>
            </a:p>
            <a:p>
              <a:pPr algn="ctr"/>
              <a:r>
                <a:rPr lang="en-US" sz="952" b="1" baseline="0" dirty="0">
                  <a:solidFill>
                    <a:schemeClr val="bg1"/>
                  </a:solidFill>
                  <a:latin typeface="Trebuchet MS" pitchFamily="34" charset="0"/>
                </a:rPr>
                <a:t> </a:t>
              </a:r>
            </a:p>
            <a:p>
              <a:pPr algn="ctr"/>
              <a:r>
                <a:rPr lang="en-US" sz="1714" b="1" baseline="0" dirty="0">
                  <a:solidFill>
                    <a:srgbClr val="FFC000"/>
                  </a:solidFill>
                  <a:latin typeface="Trebuchet MS" pitchFamily="34" charset="0"/>
                </a:rPr>
                <a:t>Zoom in and out</a:t>
              </a:r>
            </a:p>
            <a:p>
              <a:pPr marL="1146047" indent="0" algn="l" defTabSz="810397"/>
              <a:r>
                <a:rPr lang="en-US" sz="133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524" b="0"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Title, Authors, and Affiliations</a:t>
              </a:r>
            </a:p>
            <a:p>
              <a:pPr algn="l"/>
              <a:r>
                <a:rPr lang="en-US" sz="1333" b="0" baseline="0" dirty="0">
                  <a:solidFill>
                    <a:schemeClr val="bg1">
                      <a:lumMod val="75000"/>
                    </a:schemeClr>
                  </a:solidFill>
                  <a:latin typeface="Trebuchet MS" pitchFamily="34" charset="0"/>
                </a:rPr>
                <a:t>Start designing your poster by adding the title, the names of the authors, and the affiliated institutions. </a:t>
              </a:r>
              <a:r>
                <a:rPr lang="en-US" sz="133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52" b="0" spc="0" baseline="0" dirty="0">
                  <a:solidFill>
                    <a:schemeClr val="bg1">
                      <a:lumMod val="75000"/>
                    </a:schemeClr>
                  </a:solidFill>
                  <a:latin typeface="Trebuchet MS" pitchFamily="34" charset="0"/>
                </a:rPr>
                <a:t> </a:t>
              </a:r>
            </a:p>
            <a:p>
              <a:pPr algn="l"/>
              <a:r>
                <a:rPr lang="en-US" sz="1333" b="1" spc="286" baseline="0" dirty="0">
                  <a:solidFill>
                    <a:srgbClr val="FFC000"/>
                  </a:solidFill>
                  <a:latin typeface="Trebuchet MS" pitchFamily="34" charset="0"/>
                </a:rPr>
                <a:t>TIP</a:t>
              </a:r>
              <a:r>
                <a:rPr lang="en-US" sz="1333" b="1"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The font size of your title should be bigger than your name(s) and institution name(s).</a:t>
              </a:r>
            </a:p>
            <a:p>
              <a:pPr algn="l"/>
              <a:endParaRPr lang="en-US" sz="1524" b="1" baseline="0" dirty="0">
                <a:solidFill>
                  <a:schemeClr val="bg1"/>
                </a:solidFill>
                <a:latin typeface="Trebuchet MS" pitchFamily="34" charset="0"/>
              </a:endParaRPr>
            </a:p>
            <a:p>
              <a:pPr algn="l"/>
              <a:br>
                <a:rPr lang="en-US" sz="1524" b="1" baseline="0" dirty="0">
                  <a:solidFill>
                    <a:schemeClr val="bg1"/>
                  </a:solidFill>
                  <a:latin typeface="Trebuchet MS" pitchFamily="34" charset="0"/>
                </a:rPr>
              </a:br>
              <a:endParaRPr lang="en-US" sz="1524" b="1" dirty="0">
                <a:solidFill>
                  <a:schemeClr val="bg1"/>
                </a:solidFill>
                <a:latin typeface="Trebuchet MS" pitchFamily="34" charset="0"/>
              </a:endParaRPr>
            </a:p>
            <a:p>
              <a:pPr algn="ctr"/>
              <a:endParaRPr lang="en-US" sz="1524" b="1" dirty="0">
                <a:solidFill>
                  <a:srgbClr val="FFC000"/>
                </a:solidFill>
                <a:latin typeface="Trebuchet MS" pitchFamily="34" charset="0"/>
              </a:endParaRPr>
            </a:p>
            <a:p>
              <a:pPr algn="ctr"/>
              <a:endParaRPr lang="en-US" sz="1524" b="1" dirty="0">
                <a:solidFill>
                  <a:srgbClr val="FFC000"/>
                </a:solidFill>
                <a:latin typeface="Trebuchet MS" pitchFamily="34" charset="0"/>
              </a:endParaRPr>
            </a:p>
            <a:p>
              <a:pPr algn="ctr"/>
              <a:r>
                <a:rPr lang="en-US" sz="1714" b="1" dirty="0">
                  <a:solidFill>
                    <a:srgbClr val="FFC000"/>
                  </a:solidFill>
                  <a:latin typeface="Trebuchet MS" pitchFamily="34" charset="0"/>
                </a:rPr>
                <a:t>Adding Logos</a:t>
              </a:r>
              <a:r>
                <a:rPr lang="en-US" sz="1714" b="1" baseline="0" dirty="0">
                  <a:solidFill>
                    <a:srgbClr val="FFC000"/>
                  </a:solidFill>
                  <a:latin typeface="Trebuchet MS" pitchFamily="34" charset="0"/>
                </a:rPr>
                <a:t> / Seals</a:t>
              </a:r>
            </a:p>
            <a:p>
              <a:pPr algn="l"/>
              <a:r>
                <a:rPr lang="en-US" sz="133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52" b="0" spc="286" baseline="0" dirty="0">
                <a:solidFill>
                  <a:schemeClr val="bg1">
                    <a:lumMod val="75000"/>
                  </a:schemeClr>
                </a:solidFill>
                <a:latin typeface="Trebuchet MS" pitchFamily="34" charset="0"/>
              </a:endParaRPr>
            </a:p>
            <a:p>
              <a:pPr algn="l"/>
              <a:r>
                <a:rPr lang="en-US" sz="1333" b="1" spc="286" baseline="0" dirty="0">
                  <a:solidFill>
                    <a:srgbClr val="FFC000"/>
                  </a:solidFill>
                  <a:latin typeface="Trebuchet MS" pitchFamily="34" charset="0"/>
                </a:rPr>
                <a:t>TIP:</a:t>
              </a:r>
              <a:r>
                <a:rPr lang="en-US" sz="1333" b="1" spc="0"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See if your company’s logo is available on our free poster templates page.</a:t>
              </a:r>
            </a:p>
            <a:p>
              <a:pPr algn="l"/>
              <a:endParaRPr lang="en-US" sz="1333" b="0" baseline="0" dirty="0">
                <a:latin typeface="Trebuchet MS" pitchFamily="34" charset="0"/>
              </a:endParaRPr>
            </a:p>
            <a:p>
              <a:pPr algn="ctr"/>
              <a:r>
                <a:rPr lang="en-US" sz="1714" b="1" baseline="0" dirty="0">
                  <a:solidFill>
                    <a:srgbClr val="FFC000"/>
                  </a:solidFill>
                  <a:latin typeface="Trebuchet MS" pitchFamily="34" charset="0"/>
                </a:rPr>
                <a:t>Photographs / Graphics</a:t>
              </a:r>
            </a:p>
            <a:p>
              <a:pPr algn="l" defTabSz="931352"/>
              <a:r>
                <a:rPr lang="en-US" sz="133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333" b="0" spc="0" baseline="0" dirty="0">
                  <a:solidFill>
                    <a:schemeClr val="bg1">
                      <a:lumMod val="75000"/>
                    </a:schemeClr>
                  </a:solidFill>
                  <a:latin typeface="Trebuchet MS" pitchFamily="34" charset="0"/>
                </a:rPr>
                <a:t>disproportionally.</a:t>
              </a:r>
            </a:p>
            <a:p>
              <a:pPr algn="l" defTabSz="931352"/>
              <a:endParaRPr lang="en-US" sz="1333" b="0" baseline="0" dirty="0">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r>
                <a:rPr lang="en-US" sz="1714" b="1" baseline="0" dirty="0">
                  <a:solidFill>
                    <a:srgbClr val="FFC000"/>
                  </a:solidFill>
                  <a:latin typeface="Trebuchet MS" pitchFamily="34" charset="0"/>
                </a:rPr>
                <a:t>Image Quality Check</a:t>
              </a:r>
            </a:p>
            <a:p>
              <a:pPr lvl="0" algn="l" defTabSz="931352"/>
              <a:r>
                <a:rPr lang="en-US" sz="1333" b="0" baseline="0" dirty="0">
                  <a:solidFill>
                    <a:schemeClr val="bg1">
                      <a:lumMod val="75000"/>
                    </a:schemeClr>
                  </a:solidFill>
                  <a:latin typeface="Trebuchet MS" pitchFamily="34" charset="0"/>
                </a:rPr>
                <a:t>Zoom in and look at your images at 100% magnification. If they look good they will print well. </a:t>
              </a:r>
              <a:endParaRPr lang="en-US" sz="1524" b="0" dirty="0">
                <a:latin typeface="Trebuchet MS" pitchFamily="34" charset="0"/>
              </a:endParaRPr>
            </a:p>
          </p:txBody>
        </p:sp>
        <p:cxnSp>
          <p:nvCxnSpPr>
            <p:cNvPr id="99" name="Straight Connector 98"/>
            <p:cNvCxnSpPr/>
            <p:nvPr userDrawn="1"/>
          </p:nvCxnSpPr>
          <p:spPr>
            <a:xfrm>
              <a:off x="-11220549" y="5663750"/>
              <a:ext cx="10999745"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00" name="Picture 99"/>
            <p:cNvPicPr>
              <a:picLocks noChangeAspect="1"/>
            </p:cNvPicPr>
            <p:nvPr userDrawn="1"/>
          </p:nvPicPr>
          <p:blipFill>
            <a:blip r:embed="rId5"/>
            <a:stretch>
              <a:fillRect/>
            </a:stretch>
          </p:blipFill>
          <p:spPr>
            <a:xfrm>
              <a:off x="-10736022" y="7070058"/>
              <a:ext cx="1597665" cy="1001614"/>
            </a:xfrm>
            <a:prstGeom prst="rect">
              <a:avLst/>
            </a:prstGeom>
          </p:spPr>
        </p:pic>
        <p:pic>
          <p:nvPicPr>
            <p:cNvPr id="101" name="Picture 100"/>
            <p:cNvPicPr>
              <a:picLocks noChangeAspect="1"/>
            </p:cNvPicPr>
            <p:nvPr userDrawn="1"/>
          </p:nvPicPr>
          <p:blipFill>
            <a:blip r:embed="rId6"/>
            <a:stretch>
              <a:fillRect/>
            </a:stretch>
          </p:blipFill>
          <p:spPr>
            <a:xfrm>
              <a:off x="-10736022" y="11080322"/>
              <a:ext cx="9986807" cy="877997"/>
            </a:xfrm>
            <a:prstGeom prst="rect">
              <a:avLst/>
            </a:prstGeom>
          </p:spPr>
        </p:pic>
        <p:grpSp>
          <p:nvGrpSpPr>
            <p:cNvPr id="102" name="Group 101"/>
            <p:cNvGrpSpPr/>
            <p:nvPr userDrawn="1"/>
          </p:nvGrpSpPr>
          <p:grpSpPr>
            <a:xfrm>
              <a:off x="-9844889" y="17817191"/>
              <a:ext cx="7631078" cy="1936028"/>
              <a:chOff x="-4516464" y="10195248"/>
              <a:chExt cx="3516822" cy="1067390"/>
            </a:xfrm>
          </p:grpSpPr>
          <p:grpSp>
            <p:nvGrpSpPr>
              <p:cNvPr id="108" name="Group 107"/>
              <p:cNvGrpSpPr/>
              <p:nvPr userDrawn="1"/>
            </p:nvGrpSpPr>
            <p:grpSpPr>
              <a:xfrm>
                <a:off x="-2783494" y="10195291"/>
                <a:ext cx="624373" cy="870503"/>
                <a:chOff x="-3958698" y="9877015"/>
                <a:chExt cx="779266" cy="1247421"/>
              </a:xfrm>
            </p:grpSpPr>
            <p:pic>
              <p:nvPicPr>
                <p:cNvPr id="114" name="Picture 113"/>
                <p:cNvPicPr>
                  <a:picLocks noChangeAspect="1"/>
                </p:cNvPicPr>
                <p:nvPr userDrawn="1"/>
              </p:nvPicPr>
              <p:blipFill>
                <a:blip r:embed="rId7"/>
                <a:stretch>
                  <a:fillRect/>
                </a:stretch>
              </p:blipFill>
              <p:spPr>
                <a:xfrm>
                  <a:off x="-3948160" y="9877015"/>
                  <a:ext cx="768728" cy="1090752"/>
                </a:xfrm>
                <a:prstGeom prst="rect">
                  <a:avLst/>
                </a:prstGeom>
              </p:spPr>
            </p:pic>
            <p:sp>
              <p:nvSpPr>
                <p:cNvPr id="115" name="TextBox 56"/>
                <p:cNvSpPr txBox="1"/>
                <p:nvPr userDrawn="1"/>
              </p:nvSpPr>
              <p:spPr>
                <a:xfrm>
                  <a:off x="-3958698" y="10916003"/>
                  <a:ext cx="779263" cy="208433"/>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b="1" dirty="0">
                      <a:solidFill>
                        <a:schemeClr val="tx1"/>
                      </a:solidFill>
                    </a:rPr>
                    <a:t>ORIGINAL</a:t>
                  </a:r>
                </a:p>
              </p:txBody>
            </p:sp>
          </p:grpSp>
          <p:grpSp>
            <p:nvGrpSpPr>
              <p:cNvPr id="109" name="Group 108"/>
              <p:cNvGrpSpPr/>
              <p:nvPr userDrawn="1"/>
            </p:nvGrpSpPr>
            <p:grpSpPr>
              <a:xfrm>
                <a:off x="-2033159" y="10195248"/>
                <a:ext cx="1033517" cy="879332"/>
                <a:chOff x="-2921738" y="10010570"/>
                <a:chExt cx="1420279" cy="1208398"/>
              </a:xfrm>
            </p:grpSpPr>
            <p:pic>
              <p:nvPicPr>
                <p:cNvPr id="112" name="Picture 111"/>
                <p:cNvPicPr>
                  <a:picLocks noChangeAspect="1"/>
                </p:cNvPicPr>
                <p:nvPr userDrawn="1"/>
              </p:nvPicPr>
              <p:blipFill>
                <a:blip r:embed="rId7"/>
                <a:stretch>
                  <a:fillRect/>
                </a:stretch>
              </p:blipFill>
              <p:spPr>
                <a:xfrm>
                  <a:off x="-2921738" y="10010570"/>
                  <a:ext cx="1420279" cy="1029695"/>
                </a:xfrm>
                <a:prstGeom prst="rect">
                  <a:avLst/>
                </a:prstGeom>
              </p:spPr>
            </p:pic>
            <p:sp>
              <p:nvSpPr>
                <p:cNvPr id="113" name="TextBox 54"/>
                <p:cNvSpPr txBox="1"/>
                <p:nvPr userDrawn="1"/>
              </p:nvSpPr>
              <p:spPr>
                <a:xfrm>
                  <a:off x="-2918992" y="10985853"/>
                  <a:ext cx="1417533" cy="233115"/>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b="1" dirty="0">
                      <a:solidFill>
                        <a:schemeClr val="bg1"/>
                      </a:solidFill>
                    </a:rPr>
                    <a:t>DISTORTED</a:t>
                  </a:r>
                  <a:endParaRPr lang="en-US" sz="667" b="1" dirty="0">
                    <a:solidFill>
                      <a:schemeClr val="bg1"/>
                    </a:solidFill>
                  </a:endParaRPr>
                </a:p>
              </p:txBody>
            </p:sp>
          </p:grpSp>
          <p:pic>
            <p:nvPicPr>
              <p:cNvPr id="110" name="Picture 109"/>
              <p:cNvPicPr>
                <a:picLocks noChangeAspect="1"/>
              </p:cNvPicPr>
              <p:nvPr userDrawn="1"/>
            </p:nvPicPr>
            <p:blipFill>
              <a:blip r:embed="rId8"/>
              <a:stretch>
                <a:fillRect/>
              </a:stretch>
            </p:blipFill>
            <p:spPr>
              <a:xfrm>
                <a:off x="-4516464" y="10195268"/>
                <a:ext cx="1098742" cy="847761"/>
              </a:xfrm>
              <a:prstGeom prst="rect">
                <a:avLst/>
              </a:prstGeom>
            </p:spPr>
          </p:pic>
          <p:sp>
            <p:nvSpPr>
              <p:cNvPr id="111" name="TextBox 52"/>
              <p:cNvSpPr txBox="1"/>
              <p:nvPr userDrawn="1"/>
            </p:nvSpPr>
            <p:spPr>
              <a:xfrm>
                <a:off x="-4471893" y="11093004"/>
                <a:ext cx="1035685" cy="16963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dirty="0">
                    <a:solidFill>
                      <a:schemeClr val="bg1"/>
                    </a:solidFill>
                  </a:rPr>
                  <a:t>Corner</a:t>
                </a:r>
                <a:r>
                  <a:rPr lang="en-US" sz="1333" baseline="0" dirty="0">
                    <a:solidFill>
                      <a:schemeClr val="bg1"/>
                    </a:solidFill>
                  </a:rPr>
                  <a:t> handles</a:t>
                </a:r>
                <a:endParaRPr lang="en-US" sz="1333" dirty="0">
                  <a:solidFill>
                    <a:schemeClr val="bg1"/>
                  </a:solidFill>
                </a:endParaRPr>
              </a:p>
            </p:txBody>
          </p:sp>
        </p:grpSp>
        <p:grpSp>
          <p:nvGrpSpPr>
            <p:cNvPr id="103" name="Group 102"/>
            <p:cNvGrpSpPr/>
            <p:nvPr userDrawn="1"/>
          </p:nvGrpSpPr>
          <p:grpSpPr>
            <a:xfrm>
              <a:off x="-9597948" y="22201807"/>
              <a:ext cx="7818481" cy="2027097"/>
              <a:chOff x="-4424384" y="12587745"/>
              <a:chExt cx="3603188" cy="1117601"/>
            </a:xfrm>
          </p:grpSpPr>
          <p:pic>
            <p:nvPicPr>
              <p:cNvPr id="104" name="Picture 103"/>
              <p:cNvPicPr/>
              <p:nvPr userDrawn="1"/>
            </p:nvPicPr>
            <p:blipFill>
              <a:blip r:embed="rId9"/>
              <a:stretch>
                <a:fillRect/>
              </a:stretch>
            </p:blipFill>
            <p:spPr>
              <a:xfrm>
                <a:off x="-4179101" y="12737786"/>
                <a:ext cx="1512652" cy="772700"/>
              </a:xfrm>
              <a:prstGeom prst="rect">
                <a:avLst/>
              </a:prstGeom>
            </p:spPr>
          </p:pic>
          <p:pic>
            <p:nvPicPr>
              <p:cNvPr id="105" name="Picture 104"/>
              <p:cNvPicPr/>
              <p:nvPr userDrawn="1"/>
            </p:nvPicPr>
            <p:blipFill>
              <a:blip r:embed="rId10"/>
              <a:stretch>
                <a:fillRect/>
              </a:stretch>
            </p:blipFill>
            <p:spPr>
              <a:xfrm>
                <a:off x="-2596264" y="12737785"/>
                <a:ext cx="1512652" cy="772700"/>
              </a:xfrm>
              <a:prstGeom prst="rect">
                <a:avLst/>
              </a:prstGeom>
            </p:spPr>
          </p:pic>
          <p:sp>
            <p:nvSpPr>
              <p:cNvPr id="106" name="TextBox 47"/>
              <p:cNvSpPr txBox="1"/>
              <p:nvPr userDrawn="1"/>
            </p:nvSpPr>
            <p:spPr>
              <a:xfrm rot="16200000">
                <a:off x="-4921252" y="13084613"/>
                <a:ext cx="1117601" cy="123865"/>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048" dirty="0">
                    <a:solidFill>
                      <a:srgbClr val="92D050"/>
                    </a:solidFill>
                  </a:rPr>
                  <a:t>Good</a:t>
                </a:r>
                <a:r>
                  <a:rPr lang="en-US" sz="1048" baseline="0" dirty="0">
                    <a:solidFill>
                      <a:srgbClr val="92D050"/>
                    </a:solidFill>
                  </a:rPr>
                  <a:t> </a:t>
                </a:r>
                <a:r>
                  <a:rPr lang="en-US" sz="1048" baseline="0" dirty="0">
                    <a:solidFill>
                      <a:schemeClr val="bg1"/>
                    </a:solidFill>
                  </a:rPr>
                  <a:t>printing quality</a:t>
                </a:r>
                <a:endParaRPr lang="en-US" sz="1048" dirty="0">
                  <a:solidFill>
                    <a:schemeClr val="bg1"/>
                  </a:solidFill>
                </a:endParaRPr>
              </a:p>
            </p:txBody>
          </p:sp>
          <p:sp>
            <p:nvSpPr>
              <p:cNvPr id="107" name="TextBox 48"/>
              <p:cNvSpPr txBox="1"/>
              <p:nvPr userDrawn="1"/>
            </p:nvSpPr>
            <p:spPr>
              <a:xfrm rot="16200000">
                <a:off x="-1447544" y="13078999"/>
                <a:ext cx="1117601" cy="13509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dirty="0">
                    <a:solidFill>
                      <a:srgbClr val="FF0000"/>
                    </a:solidFill>
                  </a:rPr>
                  <a:t>Bad </a:t>
                </a:r>
                <a:r>
                  <a:rPr lang="en-US" sz="1143" dirty="0">
                    <a:solidFill>
                      <a:schemeClr val="bg1"/>
                    </a:solidFill>
                  </a:rPr>
                  <a:t>printing quality</a:t>
                </a:r>
              </a:p>
            </p:txBody>
          </p:sp>
        </p:grpSp>
      </p:grpSp>
      <p:grpSp>
        <p:nvGrpSpPr>
          <p:cNvPr id="116" name="Group 115"/>
          <p:cNvGrpSpPr>
            <a:grpSpLocks noChangeAspect="1"/>
          </p:cNvGrpSpPr>
          <p:nvPr userDrawn="1"/>
        </p:nvGrpSpPr>
        <p:grpSpPr>
          <a:xfrm>
            <a:off x="27709929" y="10682"/>
            <a:ext cx="6632760" cy="18277317"/>
            <a:chOff x="36782324" y="0"/>
            <a:chExt cx="11062139" cy="27432000"/>
          </a:xfrm>
        </p:grpSpPr>
        <p:sp>
          <p:nvSpPr>
            <p:cNvPr id="117" name="Rectangle 116"/>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667" b="1" spc="571" dirty="0">
                  <a:solidFill>
                    <a:schemeClr val="bg1"/>
                  </a:solidFill>
                  <a:latin typeface="Trebuchet MS" pitchFamily="34" charset="0"/>
                </a:rPr>
                <a:t>QUICK START (cont.)</a:t>
              </a:r>
            </a:p>
            <a:p>
              <a:pPr algn="ctr"/>
              <a:endParaRPr lang="en-US" sz="2286" b="1"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How to change the template color theme</a:t>
              </a:r>
            </a:p>
            <a:p>
              <a:pPr marL="0" marR="0" lvl="2" indent="0" algn="l" defTabSz="108859"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333" b="0" spc="0" baseline="0" dirty="0">
                  <a:solidFill>
                    <a:schemeClr val="bg1">
                      <a:lumMod val="75000"/>
                    </a:schemeClr>
                  </a:solidFill>
                  <a:latin typeface="Trebuchet MS" pitchFamily="34" charset="0"/>
                </a:rPr>
                <a:t>also create your own color theme.</a:t>
              </a:r>
            </a:p>
            <a:p>
              <a:pPr marL="0" marR="0" lvl="2"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r>
                <a:rPr lang="en-US" sz="133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Text</a:t>
              </a:r>
            </a:p>
            <a:p>
              <a:pPr marL="1648009" lvl="2" indent="0" algn="l" defTabSz="108859"/>
              <a:r>
                <a:rPr lang="en-US" sz="133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446068" lvl="2"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 </a:t>
              </a:r>
              <a:r>
                <a:rPr kumimoji="0" lang="en-US" sz="1714"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333" b="0" baseline="0" dirty="0">
                <a:solidFill>
                  <a:schemeClr val="bg1">
                    <a:lumMod val="75000"/>
                  </a:schemeClr>
                </a:solidFill>
                <a:latin typeface="Trebuchet MS" pitchFamily="34" charset="0"/>
              </a:endParaRPr>
            </a:p>
            <a:p>
              <a:pPr marL="1446068" lvl="2"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Tables</a:t>
              </a:r>
            </a:p>
            <a:p>
              <a:pPr marL="925304" lvl="1" indent="0" algn="l" defTabSz="108859"/>
              <a:r>
                <a:rPr lang="en-US" sz="133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08859"/>
              <a:r>
                <a:rPr lang="en-US" sz="133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446068" rtl="0" eaLnBrk="1" fontAlgn="auto" latinLnBrk="0" hangingPunct="1">
                <a:lnSpc>
                  <a:spcPct val="100000"/>
                </a:lnSpc>
                <a:spcBef>
                  <a:spcPts val="0"/>
                </a:spcBef>
                <a:spcAft>
                  <a:spcPts val="0"/>
                </a:spcAft>
                <a:buClrTx/>
                <a:buSzTx/>
                <a:buFontTx/>
                <a:buNone/>
                <a:tabLst/>
                <a:defRPr/>
              </a:pPr>
              <a:endParaRPr kumimoji="0" lang="en-US" sz="1714"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524"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118" name="Picture 117"/>
            <p:cNvPicPr/>
            <p:nvPr userDrawn="1"/>
          </p:nvPicPr>
          <p:blipFill>
            <a:blip r:embed="rId11"/>
            <a:stretch>
              <a:fillRect/>
            </a:stretch>
          </p:blipFill>
          <p:spPr>
            <a:xfrm>
              <a:off x="39540164" y="3399421"/>
              <a:ext cx="5586150" cy="1716939"/>
            </a:xfrm>
            <a:prstGeom prst="rect">
              <a:avLst/>
            </a:prstGeom>
          </p:spPr>
        </p:pic>
        <p:pic>
          <p:nvPicPr>
            <p:cNvPr id="119" name="Picture 118"/>
            <p:cNvPicPr>
              <a:picLocks noChangeAspect="1"/>
            </p:cNvPicPr>
            <p:nvPr userDrawn="1"/>
          </p:nvPicPr>
          <p:blipFill>
            <a:blip r:embed="rId12"/>
            <a:stretch>
              <a:fillRect/>
            </a:stretch>
          </p:blipFill>
          <p:spPr>
            <a:xfrm>
              <a:off x="37296876" y="7200202"/>
              <a:ext cx="2969584" cy="1140240"/>
            </a:xfrm>
            <a:prstGeom prst="rect">
              <a:avLst/>
            </a:prstGeom>
            <a:ln>
              <a:noFill/>
            </a:ln>
          </p:spPr>
        </p:pic>
        <p:pic>
          <p:nvPicPr>
            <p:cNvPr id="120" name="Picture 119"/>
            <p:cNvPicPr/>
            <p:nvPr userDrawn="1"/>
          </p:nvPicPr>
          <p:blipFill>
            <a:blip r:embed="rId13"/>
            <a:stretch>
              <a:fillRect/>
            </a:stretch>
          </p:blipFill>
          <p:spPr>
            <a:xfrm>
              <a:off x="37524683" y="10986709"/>
              <a:ext cx="1482265" cy="825421"/>
            </a:xfrm>
            <a:prstGeom prst="rect">
              <a:avLst/>
            </a:prstGeom>
          </p:spPr>
        </p:pic>
        <p:grpSp>
          <p:nvGrpSpPr>
            <p:cNvPr id="121" name="Group 120"/>
            <p:cNvGrpSpPr/>
            <p:nvPr userDrawn="1"/>
          </p:nvGrpSpPr>
          <p:grpSpPr>
            <a:xfrm>
              <a:off x="37163426" y="23152352"/>
              <a:ext cx="10354213" cy="1052915"/>
              <a:chOff x="31687960" y="29635357"/>
              <a:chExt cx="9771399" cy="1090622"/>
            </a:xfrm>
          </p:grpSpPr>
          <p:sp>
            <p:nvSpPr>
              <p:cNvPr id="123" name="Rounded Rectangle 12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sz="5333"/>
              </a:p>
            </p:txBody>
          </p:sp>
          <p:pic>
            <p:nvPicPr>
              <p:cNvPr id="124" name="Picture 123" descr="http://t2.gstatic.com/images?q=tbn:ANd9GcR4APHC6TT9w54M2zn_pvCiBxUNcspYPoVxirLRphBoJabfSvu7zw">
                <a:hlinkClick r:id="rId14"/>
              </p:cNvPr>
              <p:cNvPicPr>
                <a:picLocks noChangeAspect="1" noChangeArrowheads="1"/>
              </p:cNvPicPr>
              <p:nvPr userDrawn="1"/>
            </p:nvPicPr>
            <p:blipFill>
              <a:blip r:embed="rId15" cstate="print"/>
              <a:srcRect/>
              <a:stretch>
                <a:fillRect/>
              </a:stretch>
            </p:blipFill>
            <p:spPr bwMode="auto">
              <a:xfrm>
                <a:off x="31813900" y="29733687"/>
                <a:ext cx="914401" cy="914399"/>
              </a:xfrm>
              <a:prstGeom prst="rect">
                <a:avLst/>
              </a:prstGeom>
              <a:noFill/>
              <a:ln>
                <a:noFill/>
              </a:ln>
            </p:spPr>
          </p:pic>
          <p:sp>
            <p:nvSpPr>
              <p:cNvPr id="125" name="TextBox 66"/>
              <p:cNvSpPr txBox="1"/>
              <p:nvPr userDrawn="1"/>
            </p:nvSpPr>
            <p:spPr>
              <a:xfrm>
                <a:off x="32788169" y="29700256"/>
                <a:ext cx="8671190" cy="781313"/>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333" dirty="0">
                    <a:solidFill>
                      <a:schemeClr val="tx2"/>
                    </a:solidFill>
                    <a:latin typeface="Trebuchet MS" pitchFamily="34" charset="0"/>
                  </a:rPr>
                  <a:t>Student</a:t>
                </a:r>
                <a:r>
                  <a:rPr lang="en-US" sz="1333" baseline="0" dirty="0">
                    <a:solidFill>
                      <a:schemeClr val="tx2"/>
                    </a:solidFill>
                    <a:latin typeface="Trebuchet MS" pitchFamily="34" charset="0"/>
                  </a:rPr>
                  <a:t> discounts are available on our </a:t>
                </a:r>
                <a:r>
                  <a:rPr lang="en-US" sz="1333" baseline="0" dirty="0" err="1">
                    <a:solidFill>
                      <a:schemeClr val="tx2"/>
                    </a:solidFill>
                    <a:latin typeface="Trebuchet MS" pitchFamily="34" charset="0"/>
                  </a:rPr>
                  <a:t>Facebook</a:t>
                </a:r>
                <a:r>
                  <a:rPr lang="en-US" sz="1333" baseline="0" dirty="0">
                    <a:solidFill>
                      <a:schemeClr val="tx2"/>
                    </a:solidFill>
                    <a:latin typeface="Trebuchet MS" pitchFamily="34" charset="0"/>
                  </a:rPr>
                  <a:t> page.</a:t>
                </a:r>
                <a:br>
                  <a:rPr lang="en-US" sz="1333" baseline="0" dirty="0">
                    <a:solidFill>
                      <a:schemeClr val="tx2"/>
                    </a:solidFill>
                    <a:latin typeface="Trebuchet MS" pitchFamily="34" charset="0"/>
                  </a:rPr>
                </a:br>
                <a:r>
                  <a:rPr lang="en-US" sz="1333" baseline="0" dirty="0">
                    <a:solidFill>
                      <a:schemeClr val="tx2"/>
                    </a:solidFill>
                    <a:latin typeface="Trebuchet MS" pitchFamily="34" charset="0"/>
                  </a:rPr>
                  <a:t>Go to </a:t>
                </a:r>
                <a:r>
                  <a:rPr lang="en-US" sz="1333" u="sng" baseline="0" dirty="0">
                    <a:solidFill>
                      <a:schemeClr val="tx2"/>
                    </a:solidFill>
                    <a:latin typeface="Trebuchet MS" pitchFamily="34" charset="0"/>
                  </a:rPr>
                  <a:t>PosterPresentations.com</a:t>
                </a:r>
                <a:r>
                  <a:rPr lang="en-US" sz="1333" baseline="0" dirty="0">
                    <a:solidFill>
                      <a:schemeClr val="tx2"/>
                    </a:solidFill>
                    <a:latin typeface="Trebuchet MS" pitchFamily="34" charset="0"/>
                  </a:rPr>
                  <a:t> and click on the FB icon. </a:t>
                </a:r>
                <a:endParaRPr lang="en-US" sz="1333" dirty="0">
                  <a:solidFill>
                    <a:schemeClr val="tx2"/>
                  </a:solidFill>
                  <a:latin typeface="Trebuchet MS" pitchFamily="34" charset="0"/>
                </a:endParaRPr>
              </a:p>
            </p:txBody>
          </p:sp>
        </p:grpSp>
      </p:grpSp>
      <p:sp>
        <p:nvSpPr>
          <p:cNvPr id="38" name="TextBox 37"/>
          <p:cNvSpPr txBox="1"/>
          <p:nvPr userDrawn="1"/>
        </p:nvSpPr>
        <p:spPr>
          <a:xfrm>
            <a:off x="27884909" y="16559921"/>
            <a:ext cx="5229435" cy="912712"/>
          </a:xfrm>
          <a:prstGeom prst="rect">
            <a:avLst/>
          </a:prstGeom>
          <a:noFill/>
        </p:spPr>
        <p:txBody>
          <a:bodyPr wrap="square" lIns="62194" tIns="31096" rIns="62194" bIns="31096" rtlCol="0">
            <a:spAutoFit/>
          </a:bodyPr>
          <a:lstStyle/>
          <a:p>
            <a:pPr marL="272148" indent="-160265">
              <a:lnSpc>
                <a:spcPct val="100000"/>
              </a:lnSpc>
            </a:pPr>
            <a:r>
              <a:rPr lang="en-US" sz="1524" dirty="0">
                <a:solidFill>
                  <a:schemeClr val="bg1"/>
                </a:solidFill>
              </a:rPr>
              <a:t>©2015</a:t>
            </a:r>
            <a:r>
              <a:rPr lang="en-US" sz="1524" baseline="0" dirty="0">
                <a:solidFill>
                  <a:schemeClr val="bg1"/>
                </a:solidFill>
              </a:rPr>
              <a:t> </a:t>
            </a:r>
            <a:r>
              <a:rPr lang="en-US" sz="1524" dirty="0">
                <a:solidFill>
                  <a:schemeClr val="bg1"/>
                </a:solidFill>
              </a:rPr>
              <a:t>PosterPresentations.com</a:t>
            </a:r>
            <a:br>
              <a:rPr lang="en-US" sz="1524" dirty="0">
                <a:solidFill>
                  <a:schemeClr val="bg1"/>
                </a:solidFill>
              </a:rPr>
            </a:br>
            <a:r>
              <a:rPr lang="en-US" sz="1333" dirty="0">
                <a:solidFill>
                  <a:schemeClr val="bg1"/>
                </a:solidFill>
              </a:rPr>
              <a:t>2117 Fourth Street ,</a:t>
            </a:r>
            <a:r>
              <a:rPr lang="en-US" sz="1333" baseline="0" dirty="0">
                <a:solidFill>
                  <a:schemeClr val="bg1"/>
                </a:solidFill>
              </a:rPr>
              <a:t> Unit C        </a:t>
            </a:r>
          </a:p>
          <a:p>
            <a:pPr marL="272148" indent="1512">
              <a:lnSpc>
                <a:spcPct val="100000"/>
              </a:lnSpc>
            </a:pPr>
            <a:r>
              <a:rPr lang="en-US" sz="1333" baseline="0" dirty="0">
                <a:solidFill>
                  <a:schemeClr val="bg1"/>
                </a:solidFill>
              </a:rPr>
              <a:t>Berkeley CA </a:t>
            </a:r>
            <a:r>
              <a:rPr lang="en-US" sz="1143" baseline="0" dirty="0">
                <a:solidFill>
                  <a:schemeClr val="bg1"/>
                </a:solidFill>
              </a:rPr>
              <a:t>94710</a:t>
            </a:r>
            <a:br>
              <a:rPr lang="en-US" sz="1333" baseline="0" dirty="0">
                <a:solidFill>
                  <a:schemeClr val="bg1"/>
                </a:solidFill>
              </a:rPr>
            </a:br>
            <a:r>
              <a:rPr lang="en-US" sz="1333" b="1" baseline="0" dirty="0">
                <a:solidFill>
                  <a:srgbClr val="FFFF00"/>
                </a:solidFill>
              </a:rPr>
              <a:t>posterpresenter@gmail.com</a:t>
            </a:r>
            <a:endParaRPr lang="en-US" sz="1524"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9" r:id="rId2"/>
    <p:sldLayoutId id="2147483661" r:id="rId3"/>
  </p:sldLayoutIdLst>
  <p:txStyles>
    <p:titleStyle>
      <a:lvl1pPr algn="ctr" defTabSz="2388565" rtl="0" eaLnBrk="1" latinLnBrk="0" hangingPunct="1">
        <a:spcBef>
          <a:spcPct val="0"/>
        </a:spcBef>
        <a:buNone/>
        <a:defRPr sz="4762" kern="1200">
          <a:solidFill>
            <a:schemeClr val="bg1"/>
          </a:solidFill>
          <a:latin typeface="Trebuchet MS" pitchFamily="34" charset="0"/>
          <a:ea typeface="+mj-ea"/>
          <a:cs typeface="+mj-cs"/>
        </a:defRPr>
      </a:lvl1pPr>
    </p:titleStyle>
    <p:bodyStyle>
      <a:lvl1pPr marL="895712" indent="-895712" algn="l" defTabSz="2388565" rtl="0" eaLnBrk="1" latinLnBrk="0" hangingPunct="1">
        <a:spcBef>
          <a:spcPct val="20000"/>
        </a:spcBef>
        <a:buFont typeface="Arial" pitchFamily="34" charset="0"/>
        <a:buChar char="•"/>
        <a:defRPr sz="8381" kern="1200">
          <a:solidFill>
            <a:schemeClr val="tx1"/>
          </a:solidFill>
          <a:latin typeface="+mn-lt"/>
          <a:ea typeface="+mn-ea"/>
          <a:cs typeface="+mn-cs"/>
        </a:defRPr>
      </a:lvl1pPr>
      <a:lvl2pPr marL="1940709" indent="-746426" algn="l" defTabSz="2388565" rtl="0" eaLnBrk="1" latinLnBrk="0" hangingPunct="1">
        <a:spcBef>
          <a:spcPct val="20000"/>
        </a:spcBef>
        <a:buFont typeface="Arial" pitchFamily="34" charset="0"/>
        <a:buChar char="–"/>
        <a:defRPr sz="7333" kern="1200">
          <a:solidFill>
            <a:schemeClr val="tx1"/>
          </a:solidFill>
          <a:latin typeface="+mn-lt"/>
          <a:ea typeface="+mn-ea"/>
          <a:cs typeface="+mn-cs"/>
        </a:defRPr>
      </a:lvl2pPr>
      <a:lvl3pPr marL="2985706" indent="-597141" algn="l" defTabSz="2388565" rtl="0" eaLnBrk="1" latinLnBrk="0" hangingPunct="1">
        <a:spcBef>
          <a:spcPct val="20000"/>
        </a:spcBef>
        <a:buFont typeface="Arial" pitchFamily="34" charset="0"/>
        <a:buChar char="•"/>
        <a:defRPr sz="6286" kern="1200">
          <a:solidFill>
            <a:schemeClr val="tx1"/>
          </a:solidFill>
          <a:latin typeface="+mn-lt"/>
          <a:ea typeface="+mn-ea"/>
          <a:cs typeface="+mn-cs"/>
        </a:defRPr>
      </a:lvl3pPr>
      <a:lvl4pPr marL="417998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4pPr>
      <a:lvl5pPr marL="537427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p:bodyStyle>
    <p:otherStyle>
      <a:defPPr>
        <a:defRPr lang="en-US"/>
      </a:defPPr>
      <a:lvl1pPr marL="0" algn="l" defTabSz="2388565" rtl="0" eaLnBrk="1" latinLnBrk="0" hangingPunct="1">
        <a:defRPr sz="4667" kern="1200">
          <a:solidFill>
            <a:schemeClr val="tx1"/>
          </a:solidFill>
          <a:latin typeface="+mn-lt"/>
          <a:ea typeface="+mn-ea"/>
          <a:cs typeface="+mn-cs"/>
        </a:defRPr>
      </a:lvl1pPr>
      <a:lvl2pPr marL="1194283" algn="l" defTabSz="2388565" rtl="0" eaLnBrk="1" latinLnBrk="0" hangingPunct="1">
        <a:defRPr sz="4667" kern="1200">
          <a:solidFill>
            <a:schemeClr val="tx1"/>
          </a:solidFill>
          <a:latin typeface="+mn-lt"/>
          <a:ea typeface="+mn-ea"/>
          <a:cs typeface="+mn-cs"/>
        </a:defRPr>
      </a:lvl2pPr>
      <a:lvl3pPr marL="2388565" algn="l" defTabSz="2388565" rtl="0" eaLnBrk="1" latinLnBrk="0" hangingPunct="1">
        <a:defRPr sz="4667" kern="1200">
          <a:solidFill>
            <a:schemeClr val="tx1"/>
          </a:solidFill>
          <a:latin typeface="+mn-lt"/>
          <a:ea typeface="+mn-ea"/>
          <a:cs typeface="+mn-cs"/>
        </a:defRPr>
      </a:lvl3pPr>
      <a:lvl4pPr marL="3582848" algn="l" defTabSz="2388565" rtl="0" eaLnBrk="1" latinLnBrk="0" hangingPunct="1">
        <a:defRPr sz="4667" kern="1200">
          <a:solidFill>
            <a:schemeClr val="tx1"/>
          </a:solidFill>
          <a:latin typeface="+mn-lt"/>
          <a:ea typeface="+mn-ea"/>
          <a:cs typeface="+mn-cs"/>
        </a:defRPr>
      </a:lvl4pPr>
      <a:lvl5pPr marL="4777130" algn="l" defTabSz="2388565" rtl="0" eaLnBrk="1" latinLnBrk="0" hangingPunct="1">
        <a:defRPr sz="4667" kern="1200">
          <a:solidFill>
            <a:schemeClr val="tx1"/>
          </a:solidFill>
          <a:latin typeface="+mn-lt"/>
          <a:ea typeface="+mn-ea"/>
          <a:cs typeface="+mn-cs"/>
        </a:defRPr>
      </a:lvl5pPr>
      <a:lvl6pPr marL="5971413" algn="l" defTabSz="2388565" rtl="0" eaLnBrk="1" latinLnBrk="0" hangingPunct="1">
        <a:defRPr sz="4667" kern="1200">
          <a:solidFill>
            <a:schemeClr val="tx1"/>
          </a:solidFill>
          <a:latin typeface="+mn-lt"/>
          <a:ea typeface="+mn-ea"/>
          <a:cs typeface="+mn-cs"/>
        </a:defRPr>
      </a:lvl6pPr>
      <a:lvl7pPr marL="7165696" algn="l" defTabSz="2388565" rtl="0" eaLnBrk="1" latinLnBrk="0" hangingPunct="1">
        <a:defRPr sz="4667" kern="1200">
          <a:solidFill>
            <a:schemeClr val="tx1"/>
          </a:solidFill>
          <a:latin typeface="+mn-lt"/>
          <a:ea typeface="+mn-ea"/>
          <a:cs typeface="+mn-cs"/>
        </a:defRPr>
      </a:lvl7pPr>
      <a:lvl8pPr marL="8359978" algn="l" defTabSz="2388565" rtl="0" eaLnBrk="1" latinLnBrk="0" hangingPunct="1">
        <a:defRPr sz="4667" kern="1200">
          <a:solidFill>
            <a:schemeClr val="tx1"/>
          </a:solidFill>
          <a:latin typeface="+mn-lt"/>
          <a:ea typeface="+mn-ea"/>
          <a:cs typeface="+mn-cs"/>
        </a:defRPr>
      </a:lvl8pPr>
      <a:lvl9pPr marL="9554261" algn="l" defTabSz="2388565" rtl="0" eaLnBrk="1" latinLnBrk="0" hangingPunct="1">
        <a:defRPr sz="466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2667000"/>
          </a:xfrm>
          <a:prstGeom prst="rect">
            <a:avLst/>
          </a:prstGeom>
          <a:solidFill>
            <a:schemeClr val="accent5">
              <a:lumMod val="75000"/>
            </a:schemeClr>
          </a:solidFill>
          <a:ln w="9525">
            <a:solidFill>
              <a:schemeClr val="tx1"/>
            </a:solidFill>
            <a:miter lim="800000"/>
            <a:headEnd/>
            <a:tailEnd/>
          </a:ln>
          <a:effectLst/>
        </p:spPr>
        <p:txBody>
          <a:bodyPr wrap="none" lIns="49761" tIns="24880" rIns="49761" bIns="24880" anchor="ctr"/>
          <a:lstStyle/>
          <a:p>
            <a:pPr>
              <a:defRPr/>
            </a:pPr>
            <a:endParaRPr lang="en-US" sz="4667" dirty="0"/>
          </a:p>
        </p:txBody>
      </p:sp>
      <p:sp>
        <p:nvSpPr>
          <p:cNvPr id="8" name="Rectangle 33"/>
          <p:cNvSpPr>
            <a:spLocks noChangeArrowheads="1"/>
          </p:cNvSpPr>
          <p:nvPr/>
        </p:nvSpPr>
        <p:spPr bwMode="auto">
          <a:xfrm>
            <a:off x="571502" y="2995084"/>
            <a:ext cx="8490857" cy="14859000"/>
          </a:xfrm>
          <a:prstGeom prst="roundRect">
            <a:avLst>
              <a:gd name="adj" fmla="val 391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9" name="Rectangle 9"/>
          <p:cNvSpPr>
            <a:spLocks noChangeArrowheads="1"/>
          </p:cNvSpPr>
          <p:nvPr/>
        </p:nvSpPr>
        <p:spPr bwMode="auto">
          <a:xfrm>
            <a:off x="0" y="2669646"/>
            <a:ext cx="27432000" cy="84667"/>
          </a:xfrm>
          <a:prstGeom prst="rect">
            <a:avLst/>
          </a:prstGeom>
          <a:solidFill>
            <a:schemeClr val="accent5">
              <a:lumMod val="50000"/>
            </a:schemeClr>
          </a:solidFill>
          <a:ln w="152400">
            <a:noFill/>
            <a:miter lim="800000"/>
            <a:headEnd/>
            <a:tailEnd/>
          </a:ln>
          <a:effectLst/>
        </p:spPr>
        <p:txBody>
          <a:bodyPr wrap="none" lIns="49761" tIns="24880" rIns="49761" bIns="24880" anchor="ctr"/>
          <a:lstStyle/>
          <a:p>
            <a:pPr>
              <a:defRPr/>
            </a:pPr>
            <a:endParaRPr lang="en-US" sz="4667" dirty="0"/>
          </a:p>
        </p:txBody>
      </p:sp>
      <p:sp>
        <p:nvSpPr>
          <p:cNvPr id="27" name="Rectangle 33"/>
          <p:cNvSpPr>
            <a:spLocks noChangeArrowheads="1"/>
          </p:cNvSpPr>
          <p:nvPr userDrawn="1"/>
        </p:nvSpPr>
        <p:spPr bwMode="auto">
          <a:xfrm>
            <a:off x="9468986" y="2995084"/>
            <a:ext cx="8490857" cy="14859000"/>
          </a:xfrm>
          <a:prstGeom prst="roundRect">
            <a:avLst>
              <a:gd name="adj" fmla="val 391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28" name="Rectangle 33"/>
          <p:cNvSpPr>
            <a:spLocks noChangeArrowheads="1"/>
          </p:cNvSpPr>
          <p:nvPr userDrawn="1"/>
        </p:nvSpPr>
        <p:spPr bwMode="auto">
          <a:xfrm>
            <a:off x="18366469" y="2995084"/>
            <a:ext cx="8490857" cy="14859000"/>
          </a:xfrm>
          <a:prstGeom prst="roundRect">
            <a:avLst>
              <a:gd name="adj" fmla="val 391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grpSp>
        <p:nvGrpSpPr>
          <p:cNvPr id="22" name="Group 21"/>
          <p:cNvGrpSpPr>
            <a:grpSpLocks noChangeAspect="1"/>
          </p:cNvGrpSpPr>
          <p:nvPr userDrawn="1"/>
        </p:nvGrpSpPr>
        <p:grpSpPr>
          <a:xfrm>
            <a:off x="-6886463" y="2"/>
            <a:ext cx="6608534" cy="18287998"/>
            <a:chOff x="-11220549" y="-1"/>
            <a:chExt cx="11014225" cy="27432000"/>
          </a:xfrm>
        </p:grpSpPr>
        <p:sp>
          <p:nvSpPr>
            <p:cNvPr id="24" name="Rectangle 23"/>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446068" rtl="0" eaLnBrk="1" fontAlgn="auto" latinLnBrk="0" hangingPunct="1">
                <a:lnSpc>
                  <a:spcPct val="100000"/>
                </a:lnSpc>
                <a:spcBef>
                  <a:spcPts val="0"/>
                </a:spcBef>
                <a:spcAft>
                  <a:spcPts val="0"/>
                </a:spcAft>
                <a:buClrTx/>
                <a:buSzTx/>
                <a:buFontTx/>
                <a:buNone/>
                <a:tabLst/>
                <a:defRPr/>
              </a:pPr>
              <a:r>
                <a:rPr lang="en-US" sz="1714" b="1" spc="0" dirty="0">
                  <a:solidFill>
                    <a:srgbClr val="FF0000"/>
                  </a:solidFill>
                  <a:latin typeface="Trebuchet MS" pitchFamily="34" charset="0"/>
                </a:rPr>
                <a:t>(—THIS SIDEBAR DOES NOT PRINT—)</a:t>
              </a:r>
              <a:endParaRPr lang="en-US" sz="1714" b="1" spc="571" dirty="0">
                <a:solidFill>
                  <a:schemeClr val="bg1"/>
                </a:solidFill>
                <a:latin typeface="Trebuchet MS" pitchFamily="34" charset="0"/>
              </a:endParaRPr>
            </a:p>
            <a:p>
              <a:pPr algn="ctr"/>
              <a:r>
                <a:rPr lang="en-US" sz="2286" b="1" spc="571" dirty="0">
                  <a:solidFill>
                    <a:schemeClr val="bg1"/>
                  </a:solidFill>
                  <a:latin typeface="Trebuchet MS" pitchFamily="34" charset="0"/>
                </a:rPr>
                <a:t>DESIGN</a:t>
              </a:r>
              <a:r>
                <a:rPr lang="en-US" sz="2286" b="1" spc="571" baseline="0" dirty="0">
                  <a:solidFill>
                    <a:schemeClr val="bg1"/>
                  </a:solidFill>
                  <a:latin typeface="Trebuchet MS" pitchFamily="34" charset="0"/>
                </a:rPr>
                <a:t> </a:t>
              </a:r>
              <a:r>
                <a:rPr lang="en-US" sz="2286" b="1" spc="571" dirty="0">
                  <a:solidFill>
                    <a:schemeClr val="bg1"/>
                  </a:solidFill>
                  <a:latin typeface="Trebuchet MS" pitchFamily="34" charset="0"/>
                </a:rPr>
                <a:t>GUIDE</a:t>
              </a:r>
            </a:p>
            <a:p>
              <a:pPr algn="ctr"/>
              <a:r>
                <a:rPr lang="en-US" sz="952" b="1" dirty="0">
                  <a:latin typeface="Trebuchet MS" pitchFamily="34" charset="0"/>
                </a:rPr>
                <a:t> </a:t>
              </a:r>
            </a:p>
            <a:p>
              <a:pPr defTabSz="3586395"/>
              <a:r>
                <a:rPr lang="en-US" sz="1524" i="0" dirty="0">
                  <a:latin typeface="Trebuchet MS" pitchFamily="34" charset="0"/>
                </a:rPr>
                <a:t>This PowerPoint</a:t>
              </a:r>
              <a:r>
                <a:rPr lang="en-US" sz="1524" i="0" baseline="0" dirty="0">
                  <a:latin typeface="Trebuchet MS" pitchFamily="34" charset="0"/>
                </a:rPr>
                <a:t> </a:t>
              </a:r>
              <a:r>
                <a:rPr lang="en-US" sz="1524" i="0" dirty="0">
                  <a:latin typeface="Trebuchet MS" pitchFamily="34" charset="0"/>
                </a:rPr>
                <a:t>2007 template produces</a:t>
              </a:r>
              <a:r>
                <a:rPr lang="en-US" sz="1524" i="0" baseline="0" dirty="0">
                  <a:latin typeface="Trebuchet MS" pitchFamily="34" charset="0"/>
                </a:rPr>
                <a:t> </a:t>
              </a:r>
              <a:r>
                <a:rPr lang="en-US" sz="1524" i="0" dirty="0">
                  <a:latin typeface="Trebuchet MS" pitchFamily="34" charset="0"/>
                </a:rPr>
                <a:t>a 42”x60” presentation poster. </a:t>
              </a:r>
              <a:r>
                <a:rPr lang="en-US" sz="1524" dirty="0">
                  <a:latin typeface="Trebuchet MS" pitchFamily="34" charset="0"/>
                </a:rPr>
                <a:t>You</a:t>
              </a:r>
              <a:r>
                <a:rPr lang="en-US" sz="1524" baseline="0" dirty="0">
                  <a:latin typeface="Trebuchet MS" pitchFamily="34" charset="0"/>
                </a:rPr>
                <a:t> can u</a:t>
              </a:r>
              <a:r>
                <a:rPr lang="en-US" sz="1524" dirty="0">
                  <a:latin typeface="Trebuchet MS" pitchFamily="34" charset="0"/>
                </a:rPr>
                <a:t>se</a:t>
              </a:r>
              <a:r>
                <a:rPr lang="en-US" sz="1524" baseline="0" dirty="0">
                  <a:latin typeface="Trebuchet MS" pitchFamily="34" charset="0"/>
                </a:rPr>
                <a:t> it to create your research poster and </a:t>
              </a:r>
              <a:r>
                <a:rPr lang="en-US" sz="1524" dirty="0">
                  <a:latin typeface="Trebuchet MS" pitchFamily="34" charset="0"/>
                </a:rPr>
                <a:t>save valuable time placing titles, subtitles,</a:t>
              </a:r>
              <a:r>
                <a:rPr lang="en-US" sz="1524" baseline="0" dirty="0">
                  <a:latin typeface="Trebuchet MS" pitchFamily="34" charset="0"/>
                </a:rPr>
                <a:t> text, and graphics</a:t>
              </a:r>
              <a:r>
                <a:rPr lang="en-US" sz="1524" dirty="0">
                  <a:latin typeface="Trebuchet MS" pitchFamily="34" charset="0"/>
                </a:rPr>
                <a:t>. </a:t>
              </a:r>
            </a:p>
            <a:p>
              <a:pPr defTabSz="3586395"/>
              <a:r>
                <a:rPr lang="en-US" sz="952" dirty="0">
                  <a:latin typeface="Trebuchet MS" pitchFamily="34" charset="0"/>
                </a:rPr>
                <a:t> </a:t>
              </a:r>
            </a:p>
            <a:p>
              <a:pPr defTabSz="4180292"/>
              <a:r>
                <a:rPr lang="en-US" sz="1524" dirty="0">
                  <a:latin typeface="Trebuchet MS" pitchFamily="34" charset="0"/>
                </a:rPr>
                <a:t>We provide a series of online answer your poster production questions. To view our template tutorials, go online to </a:t>
              </a:r>
              <a:r>
                <a:rPr lang="en-US" sz="1524" b="1" dirty="0">
                  <a:solidFill>
                    <a:srgbClr val="FFC000"/>
                  </a:solidFill>
                  <a:latin typeface="Trebuchet MS" pitchFamily="34" charset="0"/>
                </a:rPr>
                <a:t>PosterPresentations.com</a:t>
              </a:r>
              <a:r>
                <a:rPr lang="en-US" sz="1524" b="1" dirty="0">
                  <a:solidFill>
                    <a:schemeClr val="bg1"/>
                  </a:solidFill>
                  <a:latin typeface="Trebuchet MS" pitchFamily="34" charset="0"/>
                </a:rPr>
                <a:t> </a:t>
              </a:r>
              <a:r>
                <a:rPr lang="en-US" sz="1524" dirty="0">
                  <a:solidFill>
                    <a:schemeClr val="bg1"/>
                  </a:solidFill>
                  <a:latin typeface="Trebuchet MS" pitchFamily="34" charset="0"/>
                </a:rPr>
                <a:t>and click on HELP DESK.</a:t>
              </a:r>
            </a:p>
            <a:p>
              <a:pPr defTabSz="4180292"/>
              <a:r>
                <a:rPr lang="en-US" sz="952" dirty="0">
                  <a:latin typeface="Trebuchet MS" pitchFamily="34" charset="0"/>
                </a:rPr>
                <a:t> </a:t>
              </a:r>
            </a:p>
            <a:p>
              <a:pPr defTabSz="4180292"/>
              <a:r>
                <a:rPr lang="en-US" sz="1524" dirty="0">
                  <a:solidFill>
                    <a:schemeClr val="bg1"/>
                  </a:solidFill>
                  <a:latin typeface="Trebuchet MS" pitchFamily="34" charset="0"/>
                </a:rPr>
                <a:t>When</a:t>
              </a:r>
              <a:r>
                <a:rPr lang="en-US" sz="1524" baseline="0" dirty="0">
                  <a:solidFill>
                    <a:schemeClr val="bg1"/>
                  </a:solidFill>
                  <a:latin typeface="Trebuchet MS" pitchFamily="34" charset="0"/>
                </a:rPr>
                <a:t> you are ready to</a:t>
              </a:r>
              <a:r>
                <a:rPr lang="en-US" sz="1524" dirty="0">
                  <a:solidFill>
                    <a:schemeClr val="bg1"/>
                  </a:solidFill>
                  <a:latin typeface="Trebuchet MS" pitchFamily="34" charset="0"/>
                </a:rPr>
                <a:t> </a:t>
              </a:r>
              <a:r>
                <a:rPr lang="en-US" sz="1524" baseline="0" dirty="0">
                  <a:solidFill>
                    <a:schemeClr val="bg1"/>
                  </a:solidFill>
                  <a:latin typeface="Trebuchet MS" pitchFamily="34" charset="0"/>
                </a:rPr>
                <a:t> print your poster</a:t>
              </a:r>
              <a:r>
                <a:rPr lang="en-US" sz="1524" dirty="0">
                  <a:solidFill>
                    <a:schemeClr val="bg1"/>
                  </a:solidFill>
                  <a:latin typeface="Trebuchet MS" pitchFamily="34" charset="0"/>
                </a:rPr>
                <a:t>,</a:t>
              </a:r>
              <a:r>
                <a:rPr lang="en-US" sz="1524" baseline="0" dirty="0">
                  <a:solidFill>
                    <a:schemeClr val="bg1"/>
                  </a:solidFill>
                  <a:latin typeface="Trebuchet MS" pitchFamily="34" charset="0"/>
                </a:rPr>
                <a:t> go online to </a:t>
              </a:r>
              <a:r>
                <a:rPr lang="en-US" sz="1524" b="0" dirty="0">
                  <a:solidFill>
                    <a:schemeClr val="bg1"/>
                  </a:solidFill>
                  <a:latin typeface="Trebuchet MS" pitchFamily="34" charset="0"/>
                </a:rPr>
                <a:t>PosterPresentations.com</a:t>
              </a:r>
              <a:br>
                <a:rPr lang="en-US" sz="1524" dirty="0">
                  <a:solidFill>
                    <a:schemeClr val="bg1"/>
                  </a:solidFill>
                  <a:latin typeface="Trebuchet MS" pitchFamily="34" charset="0"/>
                </a:rPr>
              </a:br>
              <a:r>
                <a:rPr lang="en-US" sz="952" dirty="0">
                  <a:solidFill>
                    <a:schemeClr val="bg1"/>
                  </a:solidFill>
                  <a:latin typeface="Trebuchet MS" pitchFamily="34" charset="0"/>
                </a:rPr>
                <a:t> </a:t>
              </a:r>
            </a:p>
            <a:p>
              <a:pPr algn="l" defTabSz="3586395"/>
              <a:r>
                <a:rPr lang="en-US" sz="1524" b="0" dirty="0">
                  <a:solidFill>
                    <a:schemeClr val="bg1"/>
                  </a:solidFill>
                  <a:latin typeface="Trebuchet MS" pitchFamily="34" charset="0"/>
                </a:rPr>
                <a:t>Need</a:t>
              </a:r>
              <a:r>
                <a:rPr lang="en-US" sz="1524" b="0" baseline="0" dirty="0">
                  <a:solidFill>
                    <a:schemeClr val="bg1"/>
                  </a:solidFill>
                  <a:latin typeface="Trebuchet MS" pitchFamily="34" charset="0"/>
                </a:rPr>
                <a:t> assistance? Call us at </a:t>
              </a:r>
              <a:r>
                <a:rPr lang="en-US" sz="1524" b="0" dirty="0">
                  <a:solidFill>
                    <a:srgbClr val="FFC000"/>
                  </a:solidFill>
                  <a:latin typeface="Trebuchet MS" pitchFamily="34" charset="0"/>
                </a:rPr>
                <a:t>1.510.649.3001</a:t>
              </a:r>
            </a:p>
            <a:p>
              <a:pPr algn="l" defTabSz="3586395"/>
              <a:endParaRPr lang="en-US" sz="1524" b="0" dirty="0">
                <a:solidFill>
                  <a:srgbClr val="FFC000"/>
                </a:solidFill>
                <a:latin typeface="Trebuchet MS" pitchFamily="34" charset="0"/>
              </a:endParaRPr>
            </a:p>
            <a:p>
              <a:pPr algn="l" defTabSz="3586395"/>
              <a:endParaRPr lang="en-US" sz="1524" b="0" dirty="0">
                <a:solidFill>
                  <a:srgbClr val="FFC000"/>
                </a:solidFill>
                <a:latin typeface="Trebuchet MS" pitchFamily="34" charset="0"/>
              </a:endParaRPr>
            </a:p>
            <a:p>
              <a:pPr algn="l" defTabSz="3586395"/>
              <a:r>
                <a:rPr lang="en-US" sz="952" b="1" dirty="0">
                  <a:solidFill>
                    <a:srgbClr val="FFFF00"/>
                  </a:solidFill>
                  <a:latin typeface="Trebuchet MS" pitchFamily="34" charset="0"/>
                </a:rPr>
                <a:t> </a:t>
              </a:r>
              <a:endParaRPr lang="en-US" sz="1524" b="1" dirty="0">
                <a:solidFill>
                  <a:schemeClr val="bg1"/>
                </a:solidFill>
                <a:latin typeface="Trebuchet MS" pitchFamily="34" charset="0"/>
              </a:endParaRPr>
            </a:p>
            <a:p>
              <a:pPr algn="ctr"/>
              <a:r>
                <a:rPr lang="en-US" sz="2286" b="1" spc="571" dirty="0">
                  <a:solidFill>
                    <a:schemeClr val="bg1"/>
                  </a:solidFill>
                  <a:latin typeface="Trebuchet MS" pitchFamily="34" charset="0"/>
                </a:rPr>
                <a:t>QUICK START</a:t>
              </a:r>
            </a:p>
            <a:p>
              <a:pPr algn="ctr"/>
              <a:r>
                <a:rPr lang="en-US" sz="952" b="1" baseline="0" dirty="0">
                  <a:solidFill>
                    <a:schemeClr val="bg1"/>
                  </a:solidFill>
                  <a:latin typeface="Trebuchet MS" pitchFamily="34" charset="0"/>
                </a:rPr>
                <a:t> </a:t>
              </a:r>
            </a:p>
            <a:p>
              <a:pPr algn="ctr"/>
              <a:r>
                <a:rPr lang="en-US" sz="1714" b="1" baseline="0" dirty="0">
                  <a:solidFill>
                    <a:srgbClr val="FFC000"/>
                  </a:solidFill>
                  <a:latin typeface="Trebuchet MS" pitchFamily="34" charset="0"/>
                </a:rPr>
                <a:t>Zoom in and out</a:t>
              </a:r>
            </a:p>
            <a:p>
              <a:pPr marL="1146047" indent="0" algn="l" defTabSz="810397"/>
              <a:r>
                <a:rPr lang="en-US" sz="133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524" b="0"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Title, Authors, and Affiliations</a:t>
              </a:r>
            </a:p>
            <a:p>
              <a:pPr algn="l"/>
              <a:r>
                <a:rPr lang="en-US" sz="1333" b="0" baseline="0" dirty="0">
                  <a:solidFill>
                    <a:schemeClr val="bg1">
                      <a:lumMod val="75000"/>
                    </a:schemeClr>
                  </a:solidFill>
                  <a:latin typeface="Trebuchet MS" pitchFamily="34" charset="0"/>
                </a:rPr>
                <a:t>Start designing your poster by adding the title, the names of the authors, and the affiliated institutions. </a:t>
              </a:r>
              <a:r>
                <a:rPr lang="en-US" sz="133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52" b="0" spc="0" baseline="0" dirty="0">
                  <a:solidFill>
                    <a:schemeClr val="bg1">
                      <a:lumMod val="75000"/>
                    </a:schemeClr>
                  </a:solidFill>
                  <a:latin typeface="Trebuchet MS" pitchFamily="34" charset="0"/>
                </a:rPr>
                <a:t> </a:t>
              </a:r>
            </a:p>
            <a:p>
              <a:pPr algn="l"/>
              <a:r>
                <a:rPr lang="en-US" sz="1333" b="1" spc="286" baseline="0" dirty="0">
                  <a:solidFill>
                    <a:srgbClr val="FFC000"/>
                  </a:solidFill>
                  <a:latin typeface="Trebuchet MS" pitchFamily="34" charset="0"/>
                </a:rPr>
                <a:t>TIP</a:t>
              </a:r>
              <a:r>
                <a:rPr lang="en-US" sz="1333" b="1"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The font size of your title should be bigger than your name(s) and institution name(s).</a:t>
              </a:r>
            </a:p>
            <a:p>
              <a:pPr algn="l"/>
              <a:endParaRPr lang="en-US" sz="1524" b="1" baseline="0" dirty="0">
                <a:solidFill>
                  <a:schemeClr val="bg1"/>
                </a:solidFill>
                <a:latin typeface="Trebuchet MS" pitchFamily="34" charset="0"/>
              </a:endParaRPr>
            </a:p>
            <a:p>
              <a:pPr algn="l"/>
              <a:br>
                <a:rPr lang="en-US" sz="1524" b="1" baseline="0" dirty="0">
                  <a:solidFill>
                    <a:schemeClr val="bg1"/>
                  </a:solidFill>
                  <a:latin typeface="Trebuchet MS" pitchFamily="34" charset="0"/>
                </a:rPr>
              </a:br>
              <a:endParaRPr lang="en-US" sz="1524" b="1" dirty="0">
                <a:solidFill>
                  <a:schemeClr val="bg1"/>
                </a:solidFill>
                <a:latin typeface="Trebuchet MS" pitchFamily="34" charset="0"/>
              </a:endParaRPr>
            </a:p>
            <a:p>
              <a:pPr algn="ctr"/>
              <a:endParaRPr lang="en-US" sz="1524" b="1" dirty="0">
                <a:solidFill>
                  <a:srgbClr val="FFC000"/>
                </a:solidFill>
                <a:latin typeface="Trebuchet MS" pitchFamily="34" charset="0"/>
              </a:endParaRPr>
            </a:p>
            <a:p>
              <a:pPr algn="ctr"/>
              <a:endParaRPr lang="en-US" sz="1524" b="1" dirty="0">
                <a:solidFill>
                  <a:srgbClr val="FFC000"/>
                </a:solidFill>
                <a:latin typeface="Trebuchet MS" pitchFamily="34" charset="0"/>
              </a:endParaRPr>
            </a:p>
            <a:p>
              <a:pPr algn="ctr"/>
              <a:r>
                <a:rPr lang="en-US" sz="1714" b="1" dirty="0">
                  <a:solidFill>
                    <a:srgbClr val="FFC000"/>
                  </a:solidFill>
                  <a:latin typeface="Trebuchet MS" pitchFamily="34" charset="0"/>
                </a:rPr>
                <a:t>Adding Logos</a:t>
              </a:r>
              <a:r>
                <a:rPr lang="en-US" sz="1714" b="1" baseline="0" dirty="0">
                  <a:solidFill>
                    <a:srgbClr val="FFC000"/>
                  </a:solidFill>
                  <a:latin typeface="Trebuchet MS" pitchFamily="34" charset="0"/>
                </a:rPr>
                <a:t> / Seals</a:t>
              </a:r>
            </a:p>
            <a:p>
              <a:pPr algn="l"/>
              <a:r>
                <a:rPr lang="en-US" sz="133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52" b="0" spc="286" baseline="0" dirty="0">
                <a:solidFill>
                  <a:schemeClr val="bg1">
                    <a:lumMod val="75000"/>
                  </a:schemeClr>
                </a:solidFill>
                <a:latin typeface="Trebuchet MS" pitchFamily="34" charset="0"/>
              </a:endParaRPr>
            </a:p>
            <a:p>
              <a:pPr algn="l"/>
              <a:r>
                <a:rPr lang="en-US" sz="1333" b="1" spc="286" baseline="0" dirty="0">
                  <a:solidFill>
                    <a:srgbClr val="FFC000"/>
                  </a:solidFill>
                  <a:latin typeface="Trebuchet MS" pitchFamily="34" charset="0"/>
                </a:rPr>
                <a:t>TIP:</a:t>
              </a:r>
              <a:r>
                <a:rPr lang="en-US" sz="1333" b="1" spc="0"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See if your company’s logo is available on our free poster templates page.</a:t>
              </a:r>
            </a:p>
            <a:p>
              <a:pPr algn="l"/>
              <a:endParaRPr lang="en-US" sz="1333" b="0" baseline="0" dirty="0">
                <a:latin typeface="Trebuchet MS" pitchFamily="34" charset="0"/>
              </a:endParaRPr>
            </a:p>
            <a:p>
              <a:pPr algn="ctr"/>
              <a:r>
                <a:rPr lang="en-US" sz="1714" b="1" baseline="0" dirty="0">
                  <a:solidFill>
                    <a:srgbClr val="FFC000"/>
                  </a:solidFill>
                  <a:latin typeface="Trebuchet MS" pitchFamily="34" charset="0"/>
                </a:rPr>
                <a:t>Photographs / Graphics</a:t>
              </a:r>
            </a:p>
            <a:p>
              <a:pPr algn="l" defTabSz="931352"/>
              <a:r>
                <a:rPr lang="en-US" sz="133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333" b="0" spc="0" baseline="0" dirty="0">
                  <a:solidFill>
                    <a:schemeClr val="bg1">
                      <a:lumMod val="75000"/>
                    </a:schemeClr>
                  </a:solidFill>
                  <a:latin typeface="Trebuchet MS" pitchFamily="34" charset="0"/>
                </a:rPr>
                <a:t>disproportionally.</a:t>
              </a:r>
            </a:p>
            <a:p>
              <a:pPr algn="l" defTabSz="931352"/>
              <a:endParaRPr lang="en-US" sz="1333" b="0" baseline="0" dirty="0">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r>
                <a:rPr lang="en-US" sz="1714" b="1" baseline="0" dirty="0">
                  <a:solidFill>
                    <a:srgbClr val="FFC000"/>
                  </a:solidFill>
                  <a:latin typeface="Trebuchet MS" pitchFamily="34" charset="0"/>
                </a:rPr>
                <a:t>Image Quality Check</a:t>
              </a:r>
            </a:p>
            <a:p>
              <a:pPr lvl="0" algn="l" defTabSz="931352"/>
              <a:r>
                <a:rPr lang="en-US" sz="1333" b="0" baseline="0" dirty="0">
                  <a:solidFill>
                    <a:schemeClr val="bg1">
                      <a:lumMod val="75000"/>
                    </a:schemeClr>
                  </a:solidFill>
                  <a:latin typeface="Trebuchet MS" pitchFamily="34" charset="0"/>
                </a:rPr>
                <a:t>Zoom in and look at your images at 100% magnification. If they look good they will print well. </a:t>
              </a:r>
              <a:endParaRPr lang="en-US" sz="1524" b="0" dirty="0">
                <a:latin typeface="Trebuchet MS" pitchFamily="34" charset="0"/>
              </a:endParaRPr>
            </a:p>
          </p:txBody>
        </p:sp>
        <p:cxnSp>
          <p:nvCxnSpPr>
            <p:cNvPr id="25" name="Straight Connector 24"/>
            <p:cNvCxnSpPr/>
            <p:nvPr userDrawn="1"/>
          </p:nvCxnSpPr>
          <p:spPr>
            <a:xfrm>
              <a:off x="-11220549" y="5663750"/>
              <a:ext cx="10999745"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5"/>
            <a:stretch>
              <a:fillRect/>
            </a:stretch>
          </p:blipFill>
          <p:spPr>
            <a:xfrm>
              <a:off x="-10736022" y="7070058"/>
              <a:ext cx="1597665" cy="1001614"/>
            </a:xfrm>
            <a:prstGeom prst="rect">
              <a:avLst/>
            </a:prstGeom>
          </p:spPr>
        </p:pic>
        <p:pic>
          <p:nvPicPr>
            <p:cNvPr id="42" name="Picture 41"/>
            <p:cNvPicPr>
              <a:picLocks noChangeAspect="1"/>
            </p:cNvPicPr>
            <p:nvPr userDrawn="1"/>
          </p:nvPicPr>
          <p:blipFill>
            <a:blip r:embed="rId6"/>
            <a:stretch>
              <a:fillRect/>
            </a:stretch>
          </p:blipFill>
          <p:spPr>
            <a:xfrm>
              <a:off x="-10736022" y="11080322"/>
              <a:ext cx="9986807" cy="877997"/>
            </a:xfrm>
            <a:prstGeom prst="rect">
              <a:avLst/>
            </a:prstGeom>
          </p:spPr>
        </p:pic>
        <p:grpSp>
          <p:nvGrpSpPr>
            <p:cNvPr id="43" name="Group 42"/>
            <p:cNvGrpSpPr/>
            <p:nvPr userDrawn="1"/>
          </p:nvGrpSpPr>
          <p:grpSpPr>
            <a:xfrm>
              <a:off x="-9844889" y="17817191"/>
              <a:ext cx="7631078" cy="1936028"/>
              <a:chOff x="-4516464" y="10195248"/>
              <a:chExt cx="3516822" cy="1067390"/>
            </a:xfrm>
          </p:grpSpPr>
          <p:grpSp>
            <p:nvGrpSpPr>
              <p:cNvPr id="49" name="Group 48"/>
              <p:cNvGrpSpPr/>
              <p:nvPr userDrawn="1"/>
            </p:nvGrpSpPr>
            <p:grpSpPr>
              <a:xfrm>
                <a:off x="-2783494" y="10195291"/>
                <a:ext cx="624373" cy="870503"/>
                <a:chOff x="-3958698" y="9877015"/>
                <a:chExt cx="779266" cy="1247421"/>
              </a:xfrm>
            </p:grpSpPr>
            <p:pic>
              <p:nvPicPr>
                <p:cNvPr id="55" name="Picture 54"/>
                <p:cNvPicPr>
                  <a:picLocks noChangeAspect="1"/>
                </p:cNvPicPr>
                <p:nvPr userDrawn="1"/>
              </p:nvPicPr>
              <p:blipFill>
                <a:blip r:embed="rId7"/>
                <a:stretch>
                  <a:fillRect/>
                </a:stretch>
              </p:blipFill>
              <p:spPr>
                <a:xfrm>
                  <a:off x="-3948160" y="9877015"/>
                  <a:ext cx="768728" cy="1090752"/>
                </a:xfrm>
                <a:prstGeom prst="rect">
                  <a:avLst/>
                </a:prstGeom>
              </p:spPr>
            </p:pic>
            <p:sp>
              <p:nvSpPr>
                <p:cNvPr id="56" name="TextBox 56"/>
                <p:cNvSpPr txBox="1"/>
                <p:nvPr userDrawn="1"/>
              </p:nvSpPr>
              <p:spPr>
                <a:xfrm>
                  <a:off x="-3958698" y="10916003"/>
                  <a:ext cx="779263" cy="208433"/>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b="1" dirty="0">
                      <a:solidFill>
                        <a:schemeClr val="tx1"/>
                      </a:solidFill>
                    </a:rPr>
                    <a:t>ORIGINAL</a:t>
                  </a:r>
                </a:p>
              </p:txBody>
            </p:sp>
          </p:grpSp>
          <p:grpSp>
            <p:nvGrpSpPr>
              <p:cNvPr id="50" name="Group 49"/>
              <p:cNvGrpSpPr/>
              <p:nvPr userDrawn="1"/>
            </p:nvGrpSpPr>
            <p:grpSpPr>
              <a:xfrm>
                <a:off x="-2033159" y="10195248"/>
                <a:ext cx="1033517" cy="879332"/>
                <a:chOff x="-2921738" y="10010570"/>
                <a:chExt cx="1420279" cy="1208398"/>
              </a:xfrm>
            </p:grpSpPr>
            <p:pic>
              <p:nvPicPr>
                <p:cNvPr id="53" name="Picture 52"/>
                <p:cNvPicPr>
                  <a:picLocks noChangeAspect="1"/>
                </p:cNvPicPr>
                <p:nvPr userDrawn="1"/>
              </p:nvPicPr>
              <p:blipFill>
                <a:blip r:embed="rId7"/>
                <a:stretch>
                  <a:fillRect/>
                </a:stretch>
              </p:blipFill>
              <p:spPr>
                <a:xfrm>
                  <a:off x="-2921738" y="10010570"/>
                  <a:ext cx="1420279" cy="1029695"/>
                </a:xfrm>
                <a:prstGeom prst="rect">
                  <a:avLst/>
                </a:prstGeom>
              </p:spPr>
            </p:pic>
            <p:sp>
              <p:nvSpPr>
                <p:cNvPr id="54" name="TextBox 54"/>
                <p:cNvSpPr txBox="1"/>
                <p:nvPr userDrawn="1"/>
              </p:nvSpPr>
              <p:spPr>
                <a:xfrm>
                  <a:off x="-2918992" y="10985853"/>
                  <a:ext cx="1417533" cy="233115"/>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b="1" dirty="0">
                      <a:solidFill>
                        <a:schemeClr val="bg1"/>
                      </a:solidFill>
                    </a:rPr>
                    <a:t>DISTORTED</a:t>
                  </a:r>
                  <a:endParaRPr lang="en-US" sz="667" b="1" dirty="0">
                    <a:solidFill>
                      <a:schemeClr val="bg1"/>
                    </a:solidFill>
                  </a:endParaRPr>
                </a:p>
              </p:txBody>
            </p:sp>
          </p:grpSp>
          <p:pic>
            <p:nvPicPr>
              <p:cNvPr id="51" name="Picture 50"/>
              <p:cNvPicPr>
                <a:picLocks noChangeAspect="1"/>
              </p:cNvPicPr>
              <p:nvPr userDrawn="1"/>
            </p:nvPicPr>
            <p:blipFill>
              <a:blip r:embed="rId8"/>
              <a:stretch>
                <a:fillRect/>
              </a:stretch>
            </p:blipFill>
            <p:spPr>
              <a:xfrm>
                <a:off x="-4516464" y="10195268"/>
                <a:ext cx="1098742" cy="847761"/>
              </a:xfrm>
              <a:prstGeom prst="rect">
                <a:avLst/>
              </a:prstGeom>
            </p:spPr>
          </p:pic>
          <p:sp>
            <p:nvSpPr>
              <p:cNvPr id="52" name="TextBox 52"/>
              <p:cNvSpPr txBox="1"/>
              <p:nvPr userDrawn="1"/>
            </p:nvSpPr>
            <p:spPr>
              <a:xfrm>
                <a:off x="-4471893" y="11093004"/>
                <a:ext cx="1035685" cy="16963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dirty="0">
                    <a:solidFill>
                      <a:schemeClr val="bg1"/>
                    </a:solidFill>
                  </a:rPr>
                  <a:t>Corner</a:t>
                </a:r>
                <a:r>
                  <a:rPr lang="en-US" sz="1333" baseline="0" dirty="0">
                    <a:solidFill>
                      <a:schemeClr val="bg1"/>
                    </a:solidFill>
                  </a:rPr>
                  <a:t> handles</a:t>
                </a:r>
                <a:endParaRPr lang="en-US" sz="1333" dirty="0">
                  <a:solidFill>
                    <a:schemeClr val="bg1"/>
                  </a:solidFill>
                </a:endParaRPr>
              </a:p>
            </p:txBody>
          </p:sp>
        </p:grpSp>
        <p:grpSp>
          <p:nvGrpSpPr>
            <p:cNvPr id="44" name="Group 43"/>
            <p:cNvGrpSpPr/>
            <p:nvPr userDrawn="1"/>
          </p:nvGrpSpPr>
          <p:grpSpPr>
            <a:xfrm>
              <a:off x="-9597948" y="22201807"/>
              <a:ext cx="7818481" cy="2027097"/>
              <a:chOff x="-4424384" y="12587745"/>
              <a:chExt cx="3603188" cy="1117601"/>
            </a:xfrm>
          </p:grpSpPr>
          <p:pic>
            <p:nvPicPr>
              <p:cNvPr id="45" name="Picture 44"/>
              <p:cNvPicPr/>
              <p:nvPr userDrawn="1"/>
            </p:nvPicPr>
            <p:blipFill>
              <a:blip r:embed="rId9"/>
              <a:stretch>
                <a:fillRect/>
              </a:stretch>
            </p:blipFill>
            <p:spPr>
              <a:xfrm>
                <a:off x="-4179101" y="12737786"/>
                <a:ext cx="1512652" cy="772700"/>
              </a:xfrm>
              <a:prstGeom prst="rect">
                <a:avLst/>
              </a:prstGeom>
            </p:spPr>
          </p:pic>
          <p:pic>
            <p:nvPicPr>
              <p:cNvPr id="46" name="Picture 45"/>
              <p:cNvPicPr/>
              <p:nvPr userDrawn="1"/>
            </p:nvPicPr>
            <p:blipFill>
              <a:blip r:embed="rId10"/>
              <a:stretch>
                <a:fillRect/>
              </a:stretch>
            </p:blipFill>
            <p:spPr>
              <a:xfrm>
                <a:off x="-2596264" y="12737785"/>
                <a:ext cx="1512652" cy="772700"/>
              </a:xfrm>
              <a:prstGeom prst="rect">
                <a:avLst/>
              </a:prstGeom>
            </p:spPr>
          </p:pic>
          <p:sp>
            <p:nvSpPr>
              <p:cNvPr id="47" name="TextBox 47"/>
              <p:cNvSpPr txBox="1"/>
              <p:nvPr userDrawn="1"/>
            </p:nvSpPr>
            <p:spPr>
              <a:xfrm rot="16200000">
                <a:off x="-4921252" y="13084613"/>
                <a:ext cx="1117601" cy="123865"/>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048" dirty="0">
                    <a:solidFill>
                      <a:srgbClr val="92D050"/>
                    </a:solidFill>
                  </a:rPr>
                  <a:t>Good</a:t>
                </a:r>
                <a:r>
                  <a:rPr lang="en-US" sz="1048" baseline="0" dirty="0">
                    <a:solidFill>
                      <a:srgbClr val="92D050"/>
                    </a:solidFill>
                  </a:rPr>
                  <a:t> </a:t>
                </a:r>
                <a:r>
                  <a:rPr lang="en-US" sz="1048" baseline="0" dirty="0">
                    <a:solidFill>
                      <a:schemeClr val="bg1"/>
                    </a:solidFill>
                  </a:rPr>
                  <a:t>printing quality</a:t>
                </a:r>
                <a:endParaRPr lang="en-US" sz="1048" dirty="0">
                  <a:solidFill>
                    <a:schemeClr val="bg1"/>
                  </a:solidFill>
                </a:endParaRPr>
              </a:p>
            </p:txBody>
          </p:sp>
          <p:sp>
            <p:nvSpPr>
              <p:cNvPr id="48" name="TextBox 48"/>
              <p:cNvSpPr txBox="1"/>
              <p:nvPr userDrawn="1"/>
            </p:nvSpPr>
            <p:spPr>
              <a:xfrm rot="16200000">
                <a:off x="-1447544" y="13078999"/>
                <a:ext cx="1117601" cy="13509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dirty="0">
                    <a:solidFill>
                      <a:srgbClr val="FF0000"/>
                    </a:solidFill>
                  </a:rPr>
                  <a:t>Bad </a:t>
                </a:r>
                <a:r>
                  <a:rPr lang="en-US" sz="1143" dirty="0">
                    <a:solidFill>
                      <a:schemeClr val="bg1"/>
                    </a:solidFill>
                  </a:rPr>
                  <a:t>printing quality</a:t>
                </a:r>
              </a:p>
            </p:txBody>
          </p:sp>
        </p:grpSp>
      </p:grpSp>
      <p:grpSp>
        <p:nvGrpSpPr>
          <p:cNvPr id="57" name="Group 56"/>
          <p:cNvGrpSpPr>
            <a:grpSpLocks noChangeAspect="1"/>
          </p:cNvGrpSpPr>
          <p:nvPr userDrawn="1"/>
        </p:nvGrpSpPr>
        <p:grpSpPr>
          <a:xfrm>
            <a:off x="27709929" y="10682"/>
            <a:ext cx="6632760" cy="18277317"/>
            <a:chOff x="36782324" y="0"/>
            <a:chExt cx="11062139" cy="27432000"/>
          </a:xfrm>
        </p:grpSpPr>
        <p:sp>
          <p:nvSpPr>
            <p:cNvPr id="58" name="Rectangle 57"/>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667" b="1" spc="571" dirty="0">
                  <a:solidFill>
                    <a:schemeClr val="bg1"/>
                  </a:solidFill>
                  <a:latin typeface="Trebuchet MS" pitchFamily="34" charset="0"/>
                </a:rPr>
                <a:t>QUICK START (cont.)</a:t>
              </a:r>
            </a:p>
            <a:p>
              <a:pPr algn="ctr"/>
              <a:endParaRPr lang="en-US" sz="2286" b="1"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How to change the template color theme</a:t>
              </a:r>
            </a:p>
            <a:p>
              <a:pPr marL="0" marR="0" lvl="2" indent="0" algn="l" defTabSz="108859"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333" b="0" spc="0" baseline="0" dirty="0">
                  <a:solidFill>
                    <a:schemeClr val="bg1">
                      <a:lumMod val="75000"/>
                    </a:schemeClr>
                  </a:solidFill>
                  <a:latin typeface="Trebuchet MS" pitchFamily="34" charset="0"/>
                </a:rPr>
                <a:t>also create your own color theme.</a:t>
              </a:r>
            </a:p>
            <a:p>
              <a:pPr marL="0" marR="0" lvl="2"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r>
                <a:rPr lang="en-US" sz="133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Text</a:t>
              </a:r>
            </a:p>
            <a:p>
              <a:pPr marL="1648009" lvl="2" indent="0" algn="l" defTabSz="108859"/>
              <a:r>
                <a:rPr lang="en-US" sz="133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446068" lvl="2"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 </a:t>
              </a:r>
              <a:r>
                <a:rPr kumimoji="0" lang="en-US" sz="1714"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333" b="0" baseline="0" dirty="0">
                <a:solidFill>
                  <a:schemeClr val="bg1">
                    <a:lumMod val="75000"/>
                  </a:schemeClr>
                </a:solidFill>
                <a:latin typeface="Trebuchet MS" pitchFamily="34" charset="0"/>
              </a:endParaRPr>
            </a:p>
            <a:p>
              <a:pPr marL="1446068" lvl="2"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Tables</a:t>
              </a:r>
            </a:p>
            <a:p>
              <a:pPr marL="925304" lvl="1" indent="0" algn="l" defTabSz="108859"/>
              <a:r>
                <a:rPr lang="en-US" sz="133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08859"/>
              <a:r>
                <a:rPr lang="en-US" sz="133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446068" rtl="0" eaLnBrk="1" fontAlgn="auto" latinLnBrk="0" hangingPunct="1">
                <a:lnSpc>
                  <a:spcPct val="100000"/>
                </a:lnSpc>
                <a:spcBef>
                  <a:spcPts val="0"/>
                </a:spcBef>
                <a:spcAft>
                  <a:spcPts val="0"/>
                </a:spcAft>
                <a:buClrTx/>
                <a:buSzTx/>
                <a:buFontTx/>
                <a:buNone/>
                <a:tabLst/>
                <a:defRPr/>
              </a:pPr>
              <a:endParaRPr kumimoji="0" lang="en-US" sz="1714"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524"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59" name="Picture 58"/>
            <p:cNvPicPr/>
            <p:nvPr userDrawn="1"/>
          </p:nvPicPr>
          <p:blipFill>
            <a:blip r:embed="rId11"/>
            <a:stretch>
              <a:fillRect/>
            </a:stretch>
          </p:blipFill>
          <p:spPr>
            <a:xfrm>
              <a:off x="39540164" y="3399421"/>
              <a:ext cx="5586150" cy="1716939"/>
            </a:xfrm>
            <a:prstGeom prst="rect">
              <a:avLst/>
            </a:prstGeom>
          </p:spPr>
        </p:pic>
        <p:pic>
          <p:nvPicPr>
            <p:cNvPr id="60" name="Picture 59"/>
            <p:cNvPicPr>
              <a:picLocks noChangeAspect="1"/>
            </p:cNvPicPr>
            <p:nvPr userDrawn="1"/>
          </p:nvPicPr>
          <p:blipFill>
            <a:blip r:embed="rId12"/>
            <a:stretch>
              <a:fillRect/>
            </a:stretch>
          </p:blipFill>
          <p:spPr>
            <a:xfrm>
              <a:off x="37296876" y="7200202"/>
              <a:ext cx="2969584" cy="1140240"/>
            </a:xfrm>
            <a:prstGeom prst="rect">
              <a:avLst/>
            </a:prstGeom>
            <a:ln>
              <a:noFill/>
            </a:ln>
          </p:spPr>
        </p:pic>
        <p:pic>
          <p:nvPicPr>
            <p:cNvPr id="61" name="Picture 60"/>
            <p:cNvPicPr/>
            <p:nvPr userDrawn="1"/>
          </p:nvPicPr>
          <p:blipFill>
            <a:blip r:embed="rId13"/>
            <a:stretch>
              <a:fillRect/>
            </a:stretch>
          </p:blipFill>
          <p:spPr>
            <a:xfrm>
              <a:off x="37524683" y="10986709"/>
              <a:ext cx="1482265" cy="825421"/>
            </a:xfrm>
            <a:prstGeom prst="rect">
              <a:avLst/>
            </a:prstGeom>
          </p:spPr>
        </p:pic>
        <p:grpSp>
          <p:nvGrpSpPr>
            <p:cNvPr id="62" name="Group 61"/>
            <p:cNvGrpSpPr/>
            <p:nvPr userDrawn="1"/>
          </p:nvGrpSpPr>
          <p:grpSpPr>
            <a:xfrm>
              <a:off x="37163426" y="23152352"/>
              <a:ext cx="10354213" cy="1052915"/>
              <a:chOff x="31687960" y="29635357"/>
              <a:chExt cx="9771399" cy="1090622"/>
            </a:xfrm>
          </p:grpSpPr>
          <p:sp>
            <p:nvSpPr>
              <p:cNvPr id="64" name="Rounded Rectangle 63"/>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sz="5333"/>
              </a:p>
            </p:txBody>
          </p:sp>
          <p:pic>
            <p:nvPicPr>
              <p:cNvPr id="65" name="Picture 64" descr="http://t2.gstatic.com/images?q=tbn:ANd9GcR4APHC6TT9w54M2zn_pvCiBxUNcspYPoVxirLRphBoJabfSvu7zw">
                <a:hlinkClick r:id="rId14"/>
              </p:cNvPr>
              <p:cNvPicPr>
                <a:picLocks noChangeAspect="1" noChangeArrowheads="1"/>
              </p:cNvPicPr>
              <p:nvPr userDrawn="1"/>
            </p:nvPicPr>
            <p:blipFill>
              <a:blip r:embed="rId15" cstate="print"/>
              <a:srcRect/>
              <a:stretch>
                <a:fillRect/>
              </a:stretch>
            </p:blipFill>
            <p:spPr bwMode="auto">
              <a:xfrm>
                <a:off x="31813900" y="29733687"/>
                <a:ext cx="914401" cy="914399"/>
              </a:xfrm>
              <a:prstGeom prst="rect">
                <a:avLst/>
              </a:prstGeom>
              <a:noFill/>
              <a:ln>
                <a:noFill/>
              </a:ln>
            </p:spPr>
          </p:pic>
          <p:sp>
            <p:nvSpPr>
              <p:cNvPr id="66" name="TextBox 66"/>
              <p:cNvSpPr txBox="1"/>
              <p:nvPr userDrawn="1"/>
            </p:nvSpPr>
            <p:spPr>
              <a:xfrm>
                <a:off x="32788169" y="29700256"/>
                <a:ext cx="8671190" cy="781313"/>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333" dirty="0">
                    <a:solidFill>
                      <a:schemeClr val="tx2"/>
                    </a:solidFill>
                    <a:latin typeface="Trebuchet MS" pitchFamily="34" charset="0"/>
                  </a:rPr>
                  <a:t>Student</a:t>
                </a:r>
                <a:r>
                  <a:rPr lang="en-US" sz="1333" baseline="0" dirty="0">
                    <a:solidFill>
                      <a:schemeClr val="tx2"/>
                    </a:solidFill>
                    <a:latin typeface="Trebuchet MS" pitchFamily="34" charset="0"/>
                  </a:rPr>
                  <a:t> discounts are available on our </a:t>
                </a:r>
                <a:r>
                  <a:rPr lang="en-US" sz="1333" baseline="0" dirty="0" err="1">
                    <a:solidFill>
                      <a:schemeClr val="tx2"/>
                    </a:solidFill>
                    <a:latin typeface="Trebuchet MS" pitchFamily="34" charset="0"/>
                  </a:rPr>
                  <a:t>Facebook</a:t>
                </a:r>
                <a:r>
                  <a:rPr lang="en-US" sz="1333" baseline="0" dirty="0">
                    <a:solidFill>
                      <a:schemeClr val="tx2"/>
                    </a:solidFill>
                    <a:latin typeface="Trebuchet MS" pitchFamily="34" charset="0"/>
                  </a:rPr>
                  <a:t> page.</a:t>
                </a:r>
                <a:br>
                  <a:rPr lang="en-US" sz="1333" baseline="0" dirty="0">
                    <a:solidFill>
                      <a:schemeClr val="tx2"/>
                    </a:solidFill>
                    <a:latin typeface="Trebuchet MS" pitchFamily="34" charset="0"/>
                  </a:rPr>
                </a:br>
                <a:r>
                  <a:rPr lang="en-US" sz="1333" baseline="0" dirty="0">
                    <a:solidFill>
                      <a:schemeClr val="tx2"/>
                    </a:solidFill>
                    <a:latin typeface="Trebuchet MS" pitchFamily="34" charset="0"/>
                  </a:rPr>
                  <a:t>Go to </a:t>
                </a:r>
                <a:r>
                  <a:rPr lang="en-US" sz="1333" u="sng" baseline="0" dirty="0">
                    <a:solidFill>
                      <a:schemeClr val="tx2"/>
                    </a:solidFill>
                    <a:latin typeface="Trebuchet MS" pitchFamily="34" charset="0"/>
                  </a:rPr>
                  <a:t>PosterPresentations.com</a:t>
                </a:r>
                <a:r>
                  <a:rPr lang="en-US" sz="1333" baseline="0" dirty="0">
                    <a:solidFill>
                      <a:schemeClr val="tx2"/>
                    </a:solidFill>
                    <a:latin typeface="Trebuchet MS" pitchFamily="34" charset="0"/>
                  </a:rPr>
                  <a:t> and click on the FB icon. </a:t>
                </a:r>
                <a:endParaRPr lang="en-US" sz="1333" dirty="0">
                  <a:solidFill>
                    <a:schemeClr val="tx2"/>
                  </a:solidFill>
                  <a:latin typeface="Trebuchet MS" pitchFamily="34" charset="0"/>
                </a:endParaRPr>
              </a:p>
            </p:txBody>
          </p:sp>
        </p:grpSp>
      </p:grpSp>
      <p:sp>
        <p:nvSpPr>
          <p:cNvPr id="37" name="TextBox 36"/>
          <p:cNvSpPr txBox="1"/>
          <p:nvPr userDrawn="1"/>
        </p:nvSpPr>
        <p:spPr>
          <a:xfrm>
            <a:off x="27884909" y="16559921"/>
            <a:ext cx="5229435" cy="912712"/>
          </a:xfrm>
          <a:prstGeom prst="rect">
            <a:avLst/>
          </a:prstGeom>
          <a:noFill/>
        </p:spPr>
        <p:txBody>
          <a:bodyPr wrap="square" lIns="62194" tIns="31096" rIns="62194" bIns="31096" rtlCol="0">
            <a:spAutoFit/>
          </a:bodyPr>
          <a:lstStyle/>
          <a:p>
            <a:pPr marL="272148" indent="-160265">
              <a:lnSpc>
                <a:spcPct val="100000"/>
              </a:lnSpc>
            </a:pPr>
            <a:r>
              <a:rPr lang="en-US" sz="1524" dirty="0">
                <a:solidFill>
                  <a:schemeClr val="bg1"/>
                </a:solidFill>
              </a:rPr>
              <a:t>©2015</a:t>
            </a:r>
            <a:r>
              <a:rPr lang="en-US" sz="1524" baseline="0" dirty="0">
                <a:solidFill>
                  <a:schemeClr val="bg1"/>
                </a:solidFill>
              </a:rPr>
              <a:t> </a:t>
            </a:r>
            <a:r>
              <a:rPr lang="en-US" sz="1524" dirty="0">
                <a:solidFill>
                  <a:schemeClr val="bg1"/>
                </a:solidFill>
              </a:rPr>
              <a:t>PosterPresentations.com</a:t>
            </a:r>
            <a:br>
              <a:rPr lang="en-US" sz="1524" dirty="0">
                <a:solidFill>
                  <a:schemeClr val="bg1"/>
                </a:solidFill>
              </a:rPr>
            </a:br>
            <a:r>
              <a:rPr lang="en-US" sz="1333" dirty="0">
                <a:solidFill>
                  <a:schemeClr val="bg1"/>
                </a:solidFill>
              </a:rPr>
              <a:t>2117 Fourth Street ,</a:t>
            </a:r>
            <a:r>
              <a:rPr lang="en-US" sz="1333" baseline="0" dirty="0">
                <a:solidFill>
                  <a:schemeClr val="bg1"/>
                </a:solidFill>
              </a:rPr>
              <a:t> Unit C        </a:t>
            </a:r>
          </a:p>
          <a:p>
            <a:pPr marL="272148" indent="1512">
              <a:lnSpc>
                <a:spcPct val="100000"/>
              </a:lnSpc>
            </a:pPr>
            <a:r>
              <a:rPr lang="en-US" sz="1333" baseline="0" dirty="0">
                <a:solidFill>
                  <a:schemeClr val="bg1"/>
                </a:solidFill>
              </a:rPr>
              <a:t>Berkeley CA </a:t>
            </a:r>
            <a:r>
              <a:rPr lang="en-US" sz="1143" baseline="0" dirty="0">
                <a:solidFill>
                  <a:schemeClr val="bg1"/>
                </a:solidFill>
              </a:rPr>
              <a:t>94710</a:t>
            </a:r>
            <a:br>
              <a:rPr lang="en-US" sz="1333" baseline="0" dirty="0">
                <a:solidFill>
                  <a:schemeClr val="bg1"/>
                </a:solidFill>
              </a:rPr>
            </a:br>
            <a:r>
              <a:rPr lang="en-US" sz="1333" b="1" baseline="0" dirty="0">
                <a:solidFill>
                  <a:srgbClr val="FFFF00"/>
                </a:solidFill>
              </a:rPr>
              <a:t>posterpresenter@gmail.com</a:t>
            </a:r>
            <a:endParaRPr lang="en-US" sz="1524" b="1" dirty="0">
              <a:solidFill>
                <a:srgbClr val="FFFF00"/>
              </a:solidFill>
            </a:endParaRPr>
          </a:p>
        </p:txBody>
      </p:sp>
      <p:sp>
        <p:nvSpPr>
          <p:cNvPr id="38" name="Text Box 14"/>
          <p:cNvSpPr txBox="1">
            <a:spLocks noChangeArrowheads="1"/>
          </p:cNvSpPr>
          <p:nvPr userDrawn="1"/>
        </p:nvSpPr>
        <p:spPr bwMode="auto">
          <a:xfrm>
            <a:off x="976189" y="17931650"/>
            <a:ext cx="1571625" cy="182230"/>
          </a:xfrm>
          <a:prstGeom prst="rect">
            <a:avLst/>
          </a:prstGeom>
          <a:noFill/>
          <a:ln w="9525">
            <a:noFill/>
            <a:miter lim="800000"/>
            <a:headEnd/>
            <a:tailEnd/>
          </a:ln>
          <a:effectLst/>
        </p:spPr>
        <p:txBody>
          <a:bodyPr lIns="49667" tIns="24829" rIns="49667" bIns="24829">
            <a:spAutoFit/>
          </a:bodyPr>
          <a:lstStyle/>
          <a:p>
            <a:pPr eaLnBrk="0" hangingPunct="0">
              <a:lnSpc>
                <a:spcPct val="65000"/>
              </a:lnSpc>
              <a:spcBef>
                <a:spcPct val="50000"/>
              </a:spcBef>
              <a:defRPr/>
            </a:pPr>
            <a:r>
              <a:rPr lang="en-US" sz="28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571"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 id="2147483660" r:id="rId2"/>
    <p:sldLayoutId id="2147483662" r:id="rId3"/>
  </p:sldLayoutIdLst>
  <p:txStyles>
    <p:titleStyle>
      <a:lvl1pPr algn="ctr" defTabSz="2388565" rtl="0" eaLnBrk="1" latinLnBrk="0" hangingPunct="1">
        <a:spcBef>
          <a:spcPct val="0"/>
        </a:spcBef>
        <a:buNone/>
        <a:defRPr sz="4762" kern="1200">
          <a:solidFill>
            <a:schemeClr val="bg1"/>
          </a:solidFill>
          <a:latin typeface="Trebuchet MS" pitchFamily="34" charset="0"/>
          <a:ea typeface="+mj-ea"/>
          <a:cs typeface="+mj-cs"/>
        </a:defRPr>
      </a:lvl1pPr>
    </p:titleStyle>
    <p:bodyStyle>
      <a:lvl1pPr marL="895712" indent="-895712" algn="l" defTabSz="2388565" rtl="0" eaLnBrk="1" latinLnBrk="0" hangingPunct="1">
        <a:spcBef>
          <a:spcPct val="20000"/>
        </a:spcBef>
        <a:buFont typeface="Arial" pitchFamily="34" charset="0"/>
        <a:buChar char="•"/>
        <a:defRPr sz="8381" kern="1200">
          <a:solidFill>
            <a:schemeClr val="tx1"/>
          </a:solidFill>
          <a:latin typeface="+mn-lt"/>
          <a:ea typeface="+mn-ea"/>
          <a:cs typeface="+mn-cs"/>
        </a:defRPr>
      </a:lvl1pPr>
      <a:lvl2pPr marL="1940709" indent="-746426" algn="l" defTabSz="2388565" rtl="0" eaLnBrk="1" latinLnBrk="0" hangingPunct="1">
        <a:spcBef>
          <a:spcPct val="20000"/>
        </a:spcBef>
        <a:buFont typeface="Arial" pitchFamily="34" charset="0"/>
        <a:buChar char="–"/>
        <a:defRPr sz="7333" kern="1200">
          <a:solidFill>
            <a:schemeClr val="tx1"/>
          </a:solidFill>
          <a:latin typeface="+mn-lt"/>
          <a:ea typeface="+mn-ea"/>
          <a:cs typeface="+mn-cs"/>
        </a:defRPr>
      </a:lvl2pPr>
      <a:lvl3pPr marL="2985706" indent="-597141" algn="l" defTabSz="2388565" rtl="0" eaLnBrk="1" latinLnBrk="0" hangingPunct="1">
        <a:spcBef>
          <a:spcPct val="20000"/>
        </a:spcBef>
        <a:buFont typeface="Arial" pitchFamily="34" charset="0"/>
        <a:buChar char="•"/>
        <a:defRPr sz="6286" kern="1200">
          <a:solidFill>
            <a:schemeClr val="tx1"/>
          </a:solidFill>
          <a:latin typeface="+mn-lt"/>
          <a:ea typeface="+mn-ea"/>
          <a:cs typeface="+mn-cs"/>
        </a:defRPr>
      </a:lvl3pPr>
      <a:lvl4pPr marL="417998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4pPr>
      <a:lvl5pPr marL="537427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p:bodyStyle>
    <p:otherStyle>
      <a:defPPr>
        <a:defRPr lang="en-US"/>
      </a:defPPr>
      <a:lvl1pPr marL="0" algn="l" defTabSz="2388565" rtl="0" eaLnBrk="1" latinLnBrk="0" hangingPunct="1">
        <a:defRPr sz="4667" kern="1200">
          <a:solidFill>
            <a:schemeClr val="tx1"/>
          </a:solidFill>
          <a:latin typeface="+mn-lt"/>
          <a:ea typeface="+mn-ea"/>
          <a:cs typeface="+mn-cs"/>
        </a:defRPr>
      </a:lvl1pPr>
      <a:lvl2pPr marL="1194283" algn="l" defTabSz="2388565" rtl="0" eaLnBrk="1" latinLnBrk="0" hangingPunct="1">
        <a:defRPr sz="4667" kern="1200">
          <a:solidFill>
            <a:schemeClr val="tx1"/>
          </a:solidFill>
          <a:latin typeface="+mn-lt"/>
          <a:ea typeface="+mn-ea"/>
          <a:cs typeface="+mn-cs"/>
        </a:defRPr>
      </a:lvl2pPr>
      <a:lvl3pPr marL="2388565" algn="l" defTabSz="2388565" rtl="0" eaLnBrk="1" latinLnBrk="0" hangingPunct="1">
        <a:defRPr sz="4667" kern="1200">
          <a:solidFill>
            <a:schemeClr val="tx1"/>
          </a:solidFill>
          <a:latin typeface="+mn-lt"/>
          <a:ea typeface="+mn-ea"/>
          <a:cs typeface="+mn-cs"/>
        </a:defRPr>
      </a:lvl3pPr>
      <a:lvl4pPr marL="3582848" algn="l" defTabSz="2388565" rtl="0" eaLnBrk="1" latinLnBrk="0" hangingPunct="1">
        <a:defRPr sz="4667" kern="1200">
          <a:solidFill>
            <a:schemeClr val="tx1"/>
          </a:solidFill>
          <a:latin typeface="+mn-lt"/>
          <a:ea typeface="+mn-ea"/>
          <a:cs typeface="+mn-cs"/>
        </a:defRPr>
      </a:lvl4pPr>
      <a:lvl5pPr marL="4777130" algn="l" defTabSz="2388565" rtl="0" eaLnBrk="1" latinLnBrk="0" hangingPunct="1">
        <a:defRPr sz="4667" kern="1200">
          <a:solidFill>
            <a:schemeClr val="tx1"/>
          </a:solidFill>
          <a:latin typeface="+mn-lt"/>
          <a:ea typeface="+mn-ea"/>
          <a:cs typeface="+mn-cs"/>
        </a:defRPr>
      </a:lvl5pPr>
      <a:lvl6pPr marL="5971413" algn="l" defTabSz="2388565" rtl="0" eaLnBrk="1" latinLnBrk="0" hangingPunct="1">
        <a:defRPr sz="4667" kern="1200">
          <a:solidFill>
            <a:schemeClr val="tx1"/>
          </a:solidFill>
          <a:latin typeface="+mn-lt"/>
          <a:ea typeface="+mn-ea"/>
          <a:cs typeface="+mn-cs"/>
        </a:defRPr>
      </a:lvl6pPr>
      <a:lvl7pPr marL="7165696" algn="l" defTabSz="2388565" rtl="0" eaLnBrk="1" latinLnBrk="0" hangingPunct="1">
        <a:defRPr sz="4667" kern="1200">
          <a:solidFill>
            <a:schemeClr val="tx1"/>
          </a:solidFill>
          <a:latin typeface="+mn-lt"/>
          <a:ea typeface="+mn-ea"/>
          <a:cs typeface="+mn-cs"/>
        </a:defRPr>
      </a:lvl7pPr>
      <a:lvl8pPr marL="8359978" algn="l" defTabSz="2388565" rtl="0" eaLnBrk="1" latinLnBrk="0" hangingPunct="1">
        <a:defRPr sz="4667" kern="1200">
          <a:solidFill>
            <a:schemeClr val="tx1"/>
          </a:solidFill>
          <a:latin typeface="+mn-lt"/>
          <a:ea typeface="+mn-ea"/>
          <a:cs typeface="+mn-cs"/>
        </a:defRPr>
      </a:lvl8pPr>
      <a:lvl9pPr marL="9554261" algn="l" defTabSz="2388565" rtl="0" eaLnBrk="1" latinLnBrk="0" hangingPunct="1">
        <a:defRPr sz="46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7432000" cy="2667000"/>
          </a:xfrm>
          <a:prstGeom prst="rect">
            <a:avLst/>
          </a:prstGeom>
          <a:solidFill>
            <a:schemeClr val="accent5">
              <a:lumMod val="75000"/>
            </a:schemeClr>
          </a:solidFill>
          <a:ln w="9525">
            <a:solidFill>
              <a:schemeClr val="tx1"/>
            </a:solidFill>
            <a:miter lim="800000"/>
            <a:headEnd/>
            <a:tailEnd/>
          </a:ln>
          <a:effectLst/>
        </p:spPr>
        <p:txBody>
          <a:bodyPr wrap="none" lIns="49761" tIns="24880" rIns="49761" bIns="24880" anchor="ctr"/>
          <a:lstStyle/>
          <a:p>
            <a:pPr>
              <a:defRPr/>
            </a:pPr>
            <a:endParaRPr lang="en-US" sz="4667" dirty="0"/>
          </a:p>
        </p:txBody>
      </p:sp>
      <p:sp>
        <p:nvSpPr>
          <p:cNvPr id="8" name="Rectangle 33"/>
          <p:cNvSpPr>
            <a:spLocks noChangeArrowheads="1"/>
          </p:cNvSpPr>
          <p:nvPr/>
        </p:nvSpPr>
        <p:spPr bwMode="auto">
          <a:xfrm>
            <a:off x="571500" y="2921000"/>
            <a:ext cx="6286500" cy="14859000"/>
          </a:xfrm>
          <a:prstGeom prst="roundRect">
            <a:avLst>
              <a:gd name="adj" fmla="val 556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9" name="Rectangle 9"/>
          <p:cNvSpPr>
            <a:spLocks noChangeArrowheads="1"/>
          </p:cNvSpPr>
          <p:nvPr/>
        </p:nvSpPr>
        <p:spPr bwMode="auto">
          <a:xfrm>
            <a:off x="0" y="2669646"/>
            <a:ext cx="27432000" cy="84667"/>
          </a:xfrm>
          <a:prstGeom prst="rect">
            <a:avLst/>
          </a:prstGeom>
          <a:solidFill>
            <a:schemeClr val="accent5">
              <a:lumMod val="50000"/>
            </a:schemeClr>
          </a:solidFill>
          <a:ln w="152400">
            <a:noFill/>
            <a:miter lim="800000"/>
            <a:headEnd/>
            <a:tailEnd/>
          </a:ln>
          <a:effectLst/>
        </p:spPr>
        <p:txBody>
          <a:bodyPr wrap="none" lIns="49761" tIns="24880" rIns="49761" bIns="24880" anchor="ctr"/>
          <a:lstStyle/>
          <a:p>
            <a:pPr>
              <a:defRPr/>
            </a:pPr>
            <a:endParaRPr lang="en-US" sz="4667" dirty="0"/>
          </a:p>
        </p:txBody>
      </p:sp>
      <p:sp>
        <p:nvSpPr>
          <p:cNvPr id="16" name="Rectangle 33"/>
          <p:cNvSpPr>
            <a:spLocks noChangeArrowheads="1"/>
          </p:cNvSpPr>
          <p:nvPr/>
        </p:nvSpPr>
        <p:spPr bwMode="auto">
          <a:xfrm>
            <a:off x="7237908" y="2921000"/>
            <a:ext cx="12953008" cy="14859000"/>
          </a:xfrm>
          <a:prstGeom prst="roundRect">
            <a:avLst>
              <a:gd name="adj" fmla="val 2734"/>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sp>
        <p:nvSpPr>
          <p:cNvPr id="27" name="Rectangle 33"/>
          <p:cNvSpPr>
            <a:spLocks noChangeArrowheads="1"/>
          </p:cNvSpPr>
          <p:nvPr userDrawn="1"/>
        </p:nvSpPr>
        <p:spPr bwMode="auto">
          <a:xfrm>
            <a:off x="20570825" y="2921000"/>
            <a:ext cx="6286500" cy="14859000"/>
          </a:xfrm>
          <a:prstGeom prst="roundRect">
            <a:avLst>
              <a:gd name="adj" fmla="val 556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49761" tIns="24880" rIns="49761" bIns="24880" anchor="ctr"/>
          <a:lstStyle/>
          <a:p>
            <a:pPr>
              <a:defRPr/>
            </a:pPr>
            <a:endParaRPr lang="en-US" sz="4667" dirty="0"/>
          </a:p>
        </p:txBody>
      </p:sp>
      <p:grpSp>
        <p:nvGrpSpPr>
          <p:cNvPr id="22" name="Group 21"/>
          <p:cNvGrpSpPr>
            <a:grpSpLocks noChangeAspect="1"/>
          </p:cNvGrpSpPr>
          <p:nvPr userDrawn="1"/>
        </p:nvGrpSpPr>
        <p:grpSpPr>
          <a:xfrm>
            <a:off x="-6886463" y="2"/>
            <a:ext cx="6608534" cy="18287998"/>
            <a:chOff x="-11220549" y="-1"/>
            <a:chExt cx="11014225" cy="27432000"/>
          </a:xfrm>
        </p:grpSpPr>
        <p:sp>
          <p:nvSpPr>
            <p:cNvPr id="29" name="Rectangle 28"/>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446068" rtl="0" eaLnBrk="1" fontAlgn="auto" latinLnBrk="0" hangingPunct="1">
                <a:lnSpc>
                  <a:spcPct val="100000"/>
                </a:lnSpc>
                <a:spcBef>
                  <a:spcPts val="0"/>
                </a:spcBef>
                <a:spcAft>
                  <a:spcPts val="0"/>
                </a:spcAft>
                <a:buClrTx/>
                <a:buSzTx/>
                <a:buFontTx/>
                <a:buNone/>
                <a:tabLst/>
                <a:defRPr/>
              </a:pPr>
              <a:r>
                <a:rPr lang="en-US" sz="1714" b="1" spc="0" dirty="0">
                  <a:solidFill>
                    <a:srgbClr val="FF0000"/>
                  </a:solidFill>
                  <a:latin typeface="Trebuchet MS" pitchFamily="34" charset="0"/>
                </a:rPr>
                <a:t>(—THIS SIDEBAR DOES NOT PRINT—)</a:t>
              </a:r>
              <a:endParaRPr lang="en-US" sz="1714" b="1" spc="571" dirty="0">
                <a:solidFill>
                  <a:schemeClr val="bg1"/>
                </a:solidFill>
                <a:latin typeface="Trebuchet MS" pitchFamily="34" charset="0"/>
              </a:endParaRPr>
            </a:p>
            <a:p>
              <a:pPr algn="ctr"/>
              <a:r>
                <a:rPr lang="en-US" sz="2286" b="1" spc="571" dirty="0">
                  <a:solidFill>
                    <a:schemeClr val="bg1"/>
                  </a:solidFill>
                  <a:latin typeface="Trebuchet MS" pitchFamily="34" charset="0"/>
                </a:rPr>
                <a:t>DESIGN</a:t>
              </a:r>
              <a:r>
                <a:rPr lang="en-US" sz="2286" b="1" spc="571" baseline="0" dirty="0">
                  <a:solidFill>
                    <a:schemeClr val="bg1"/>
                  </a:solidFill>
                  <a:latin typeface="Trebuchet MS" pitchFamily="34" charset="0"/>
                </a:rPr>
                <a:t> </a:t>
              </a:r>
              <a:r>
                <a:rPr lang="en-US" sz="2286" b="1" spc="571" dirty="0">
                  <a:solidFill>
                    <a:schemeClr val="bg1"/>
                  </a:solidFill>
                  <a:latin typeface="Trebuchet MS" pitchFamily="34" charset="0"/>
                </a:rPr>
                <a:t>GUIDE</a:t>
              </a:r>
            </a:p>
            <a:p>
              <a:pPr algn="ctr"/>
              <a:r>
                <a:rPr lang="en-US" sz="952" b="1" dirty="0">
                  <a:latin typeface="Trebuchet MS" pitchFamily="34" charset="0"/>
                </a:rPr>
                <a:t> </a:t>
              </a:r>
            </a:p>
            <a:p>
              <a:pPr defTabSz="3586395"/>
              <a:r>
                <a:rPr lang="en-US" sz="1524" i="0" dirty="0">
                  <a:latin typeface="Trebuchet MS" pitchFamily="34" charset="0"/>
                </a:rPr>
                <a:t>This PowerPoint</a:t>
              </a:r>
              <a:r>
                <a:rPr lang="en-US" sz="1524" i="0" baseline="0" dirty="0">
                  <a:latin typeface="Trebuchet MS" pitchFamily="34" charset="0"/>
                </a:rPr>
                <a:t> </a:t>
              </a:r>
              <a:r>
                <a:rPr lang="en-US" sz="1524" i="0" dirty="0">
                  <a:latin typeface="Trebuchet MS" pitchFamily="34" charset="0"/>
                </a:rPr>
                <a:t>2007 template produces</a:t>
              </a:r>
              <a:r>
                <a:rPr lang="en-US" sz="1524" i="0" baseline="0" dirty="0">
                  <a:latin typeface="Trebuchet MS" pitchFamily="34" charset="0"/>
                </a:rPr>
                <a:t> </a:t>
              </a:r>
              <a:r>
                <a:rPr lang="en-US" sz="1524" i="0" dirty="0">
                  <a:latin typeface="Trebuchet MS" pitchFamily="34" charset="0"/>
                </a:rPr>
                <a:t>a 42”x60” presentation poster. </a:t>
              </a:r>
              <a:r>
                <a:rPr lang="en-US" sz="1524" dirty="0">
                  <a:latin typeface="Trebuchet MS" pitchFamily="34" charset="0"/>
                </a:rPr>
                <a:t>You</a:t>
              </a:r>
              <a:r>
                <a:rPr lang="en-US" sz="1524" baseline="0" dirty="0">
                  <a:latin typeface="Trebuchet MS" pitchFamily="34" charset="0"/>
                </a:rPr>
                <a:t> can u</a:t>
              </a:r>
              <a:r>
                <a:rPr lang="en-US" sz="1524" dirty="0">
                  <a:latin typeface="Trebuchet MS" pitchFamily="34" charset="0"/>
                </a:rPr>
                <a:t>se</a:t>
              </a:r>
              <a:r>
                <a:rPr lang="en-US" sz="1524" baseline="0" dirty="0">
                  <a:latin typeface="Trebuchet MS" pitchFamily="34" charset="0"/>
                </a:rPr>
                <a:t> it to create your research poster and </a:t>
              </a:r>
              <a:r>
                <a:rPr lang="en-US" sz="1524" dirty="0">
                  <a:latin typeface="Trebuchet MS" pitchFamily="34" charset="0"/>
                </a:rPr>
                <a:t>save valuable time placing titles, subtitles,</a:t>
              </a:r>
              <a:r>
                <a:rPr lang="en-US" sz="1524" baseline="0" dirty="0">
                  <a:latin typeface="Trebuchet MS" pitchFamily="34" charset="0"/>
                </a:rPr>
                <a:t> text, and graphics</a:t>
              </a:r>
              <a:r>
                <a:rPr lang="en-US" sz="1524" dirty="0">
                  <a:latin typeface="Trebuchet MS" pitchFamily="34" charset="0"/>
                </a:rPr>
                <a:t>. </a:t>
              </a:r>
            </a:p>
            <a:p>
              <a:pPr defTabSz="3586395"/>
              <a:r>
                <a:rPr lang="en-US" sz="952" dirty="0">
                  <a:latin typeface="Trebuchet MS" pitchFamily="34" charset="0"/>
                </a:rPr>
                <a:t> </a:t>
              </a:r>
            </a:p>
            <a:p>
              <a:pPr defTabSz="4180292"/>
              <a:r>
                <a:rPr lang="en-US" sz="1524" dirty="0">
                  <a:latin typeface="Trebuchet MS" pitchFamily="34" charset="0"/>
                </a:rPr>
                <a:t>We provide a series of online answer your poster production questions. To view our template tutorials, go online to </a:t>
              </a:r>
              <a:r>
                <a:rPr lang="en-US" sz="1524" b="1" dirty="0">
                  <a:solidFill>
                    <a:srgbClr val="FFC000"/>
                  </a:solidFill>
                  <a:latin typeface="Trebuchet MS" pitchFamily="34" charset="0"/>
                </a:rPr>
                <a:t>PosterPresentations.com</a:t>
              </a:r>
              <a:r>
                <a:rPr lang="en-US" sz="1524" b="1" dirty="0">
                  <a:solidFill>
                    <a:schemeClr val="bg1"/>
                  </a:solidFill>
                  <a:latin typeface="Trebuchet MS" pitchFamily="34" charset="0"/>
                </a:rPr>
                <a:t> </a:t>
              </a:r>
              <a:r>
                <a:rPr lang="en-US" sz="1524" dirty="0">
                  <a:solidFill>
                    <a:schemeClr val="bg1"/>
                  </a:solidFill>
                  <a:latin typeface="Trebuchet MS" pitchFamily="34" charset="0"/>
                </a:rPr>
                <a:t>and click on HELP DESK.</a:t>
              </a:r>
            </a:p>
            <a:p>
              <a:pPr defTabSz="4180292"/>
              <a:r>
                <a:rPr lang="en-US" sz="952" dirty="0">
                  <a:latin typeface="Trebuchet MS" pitchFamily="34" charset="0"/>
                </a:rPr>
                <a:t> </a:t>
              </a:r>
            </a:p>
            <a:p>
              <a:pPr defTabSz="4180292"/>
              <a:r>
                <a:rPr lang="en-US" sz="1524" dirty="0">
                  <a:solidFill>
                    <a:schemeClr val="bg1"/>
                  </a:solidFill>
                  <a:latin typeface="Trebuchet MS" pitchFamily="34" charset="0"/>
                </a:rPr>
                <a:t>When</a:t>
              </a:r>
              <a:r>
                <a:rPr lang="en-US" sz="1524" baseline="0" dirty="0">
                  <a:solidFill>
                    <a:schemeClr val="bg1"/>
                  </a:solidFill>
                  <a:latin typeface="Trebuchet MS" pitchFamily="34" charset="0"/>
                </a:rPr>
                <a:t> you are ready to</a:t>
              </a:r>
              <a:r>
                <a:rPr lang="en-US" sz="1524" dirty="0">
                  <a:solidFill>
                    <a:schemeClr val="bg1"/>
                  </a:solidFill>
                  <a:latin typeface="Trebuchet MS" pitchFamily="34" charset="0"/>
                </a:rPr>
                <a:t> </a:t>
              </a:r>
              <a:r>
                <a:rPr lang="en-US" sz="1524" baseline="0" dirty="0">
                  <a:solidFill>
                    <a:schemeClr val="bg1"/>
                  </a:solidFill>
                  <a:latin typeface="Trebuchet MS" pitchFamily="34" charset="0"/>
                </a:rPr>
                <a:t> print your poster</a:t>
              </a:r>
              <a:r>
                <a:rPr lang="en-US" sz="1524" dirty="0">
                  <a:solidFill>
                    <a:schemeClr val="bg1"/>
                  </a:solidFill>
                  <a:latin typeface="Trebuchet MS" pitchFamily="34" charset="0"/>
                </a:rPr>
                <a:t>,</a:t>
              </a:r>
              <a:r>
                <a:rPr lang="en-US" sz="1524" baseline="0" dirty="0">
                  <a:solidFill>
                    <a:schemeClr val="bg1"/>
                  </a:solidFill>
                  <a:latin typeface="Trebuchet MS" pitchFamily="34" charset="0"/>
                </a:rPr>
                <a:t> go online to </a:t>
              </a:r>
              <a:r>
                <a:rPr lang="en-US" sz="1524" b="0" dirty="0">
                  <a:solidFill>
                    <a:schemeClr val="bg1"/>
                  </a:solidFill>
                  <a:latin typeface="Trebuchet MS" pitchFamily="34" charset="0"/>
                </a:rPr>
                <a:t>PosterPresentations.com</a:t>
              </a:r>
              <a:br>
                <a:rPr lang="en-US" sz="1524" dirty="0">
                  <a:solidFill>
                    <a:schemeClr val="bg1"/>
                  </a:solidFill>
                  <a:latin typeface="Trebuchet MS" pitchFamily="34" charset="0"/>
                </a:rPr>
              </a:br>
              <a:r>
                <a:rPr lang="en-US" sz="952" dirty="0">
                  <a:solidFill>
                    <a:schemeClr val="bg1"/>
                  </a:solidFill>
                  <a:latin typeface="Trebuchet MS" pitchFamily="34" charset="0"/>
                </a:rPr>
                <a:t> </a:t>
              </a:r>
            </a:p>
            <a:p>
              <a:pPr algn="l" defTabSz="3586395"/>
              <a:r>
                <a:rPr lang="en-US" sz="1524" b="0" dirty="0">
                  <a:solidFill>
                    <a:schemeClr val="bg1"/>
                  </a:solidFill>
                  <a:latin typeface="Trebuchet MS" pitchFamily="34" charset="0"/>
                </a:rPr>
                <a:t>Need</a:t>
              </a:r>
              <a:r>
                <a:rPr lang="en-US" sz="1524" b="0" baseline="0" dirty="0">
                  <a:solidFill>
                    <a:schemeClr val="bg1"/>
                  </a:solidFill>
                  <a:latin typeface="Trebuchet MS" pitchFamily="34" charset="0"/>
                </a:rPr>
                <a:t> assistance? Call us at </a:t>
              </a:r>
              <a:r>
                <a:rPr lang="en-US" sz="1524" b="0" dirty="0">
                  <a:solidFill>
                    <a:srgbClr val="FFC000"/>
                  </a:solidFill>
                  <a:latin typeface="Trebuchet MS" pitchFamily="34" charset="0"/>
                </a:rPr>
                <a:t>1.510.649.3001</a:t>
              </a:r>
            </a:p>
            <a:p>
              <a:pPr algn="l" defTabSz="3586395"/>
              <a:endParaRPr lang="en-US" sz="1524" b="0" dirty="0">
                <a:solidFill>
                  <a:srgbClr val="FFC000"/>
                </a:solidFill>
                <a:latin typeface="Trebuchet MS" pitchFamily="34" charset="0"/>
              </a:endParaRPr>
            </a:p>
            <a:p>
              <a:pPr algn="l" defTabSz="3586395"/>
              <a:endParaRPr lang="en-US" sz="1524" b="0" dirty="0">
                <a:solidFill>
                  <a:srgbClr val="FFC000"/>
                </a:solidFill>
                <a:latin typeface="Trebuchet MS" pitchFamily="34" charset="0"/>
              </a:endParaRPr>
            </a:p>
            <a:p>
              <a:pPr algn="l" defTabSz="3586395"/>
              <a:r>
                <a:rPr lang="en-US" sz="952" b="1" dirty="0">
                  <a:solidFill>
                    <a:srgbClr val="FFFF00"/>
                  </a:solidFill>
                  <a:latin typeface="Trebuchet MS" pitchFamily="34" charset="0"/>
                </a:rPr>
                <a:t> </a:t>
              </a:r>
              <a:endParaRPr lang="en-US" sz="1524" b="1" dirty="0">
                <a:solidFill>
                  <a:schemeClr val="bg1"/>
                </a:solidFill>
                <a:latin typeface="Trebuchet MS" pitchFamily="34" charset="0"/>
              </a:endParaRPr>
            </a:p>
            <a:p>
              <a:pPr algn="ctr"/>
              <a:r>
                <a:rPr lang="en-US" sz="2286" b="1" spc="571" dirty="0">
                  <a:solidFill>
                    <a:schemeClr val="bg1"/>
                  </a:solidFill>
                  <a:latin typeface="Trebuchet MS" pitchFamily="34" charset="0"/>
                </a:rPr>
                <a:t>QUICK START</a:t>
              </a:r>
            </a:p>
            <a:p>
              <a:pPr algn="ctr"/>
              <a:r>
                <a:rPr lang="en-US" sz="952" b="1" baseline="0" dirty="0">
                  <a:solidFill>
                    <a:schemeClr val="bg1"/>
                  </a:solidFill>
                  <a:latin typeface="Trebuchet MS" pitchFamily="34" charset="0"/>
                </a:rPr>
                <a:t> </a:t>
              </a:r>
            </a:p>
            <a:p>
              <a:pPr algn="ctr"/>
              <a:r>
                <a:rPr lang="en-US" sz="1714" b="1" baseline="0" dirty="0">
                  <a:solidFill>
                    <a:srgbClr val="FFC000"/>
                  </a:solidFill>
                  <a:latin typeface="Trebuchet MS" pitchFamily="34" charset="0"/>
                </a:rPr>
                <a:t>Zoom in and out</a:t>
              </a:r>
            </a:p>
            <a:p>
              <a:pPr marL="1146047" indent="0" algn="l" defTabSz="810397"/>
              <a:r>
                <a:rPr lang="en-US" sz="133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524" b="0"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Title, Authors, and Affiliations</a:t>
              </a:r>
            </a:p>
            <a:p>
              <a:pPr algn="l"/>
              <a:r>
                <a:rPr lang="en-US" sz="1333" b="0" baseline="0" dirty="0">
                  <a:solidFill>
                    <a:schemeClr val="bg1">
                      <a:lumMod val="75000"/>
                    </a:schemeClr>
                  </a:solidFill>
                  <a:latin typeface="Trebuchet MS" pitchFamily="34" charset="0"/>
                </a:rPr>
                <a:t>Start designing your poster by adding the title, the names of the authors, and the affiliated institutions. </a:t>
              </a:r>
              <a:r>
                <a:rPr lang="en-US" sz="133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52" b="0" spc="0" baseline="0" dirty="0">
                  <a:solidFill>
                    <a:schemeClr val="bg1">
                      <a:lumMod val="75000"/>
                    </a:schemeClr>
                  </a:solidFill>
                  <a:latin typeface="Trebuchet MS" pitchFamily="34" charset="0"/>
                </a:rPr>
                <a:t> </a:t>
              </a:r>
            </a:p>
            <a:p>
              <a:pPr algn="l"/>
              <a:r>
                <a:rPr lang="en-US" sz="1333" b="1" spc="286" baseline="0" dirty="0">
                  <a:solidFill>
                    <a:srgbClr val="FFC000"/>
                  </a:solidFill>
                  <a:latin typeface="Trebuchet MS" pitchFamily="34" charset="0"/>
                </a:rPr>
                <a:t>TIP</a:t>
              </a:r>
              <a:r>
                <a:rPr lang="en-US" sz="1333" b="1"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The font size of your title should be bigger than your name(s) and institution name(s).</a:t>
              </a:r>
            </a:p>
            <a:p>
              <a:pPr algn="l"/>
              <a:endParaRPr lang="en-US" sz="1524" b="1" baseline="0" dirty="0">
                <a:solidFill>
                  <a:schemeClr val="bg1"/>
                </a:solidFill>
                <a:latin typeface="Trebuchet MS" pitchFamily="34" charset="0"/>
              </a:endParaRPr>
            </a:p>
            <a:p>
              <a:pPr algn="l"/>
              <a:br>
                <a:rPr lang="en-US" sz="1524" b="1" baseline="0" dirty="0">
                  <a:solidFill>
                    <a:schemeClr val="bg1"/>
                  </a:solidFill>
                  <a:latin typeface="Trebuchet MS" pitchFamily="34" charset="0"/>
                </a:rPr>
              </a:br>
              <a:endParaRPr lang="en-US" sz="1524" b="1" dirty="0">
                <a:solidFill>
                  <a:schemeClr val="bg1"/>
                </a:solidFill>
                <a:latin typeface="Trebuchet MS" pitchFamily="34" charset="0"/>
              </a:endParaRPr>
            </a:p>
            <a:p>
              <a:pPr algn="ctr"/>
              <a:endParaRPr lang="en-US" sz="1524" b="1" dirty="0">
                <a:solidFill>
                  <a:srgbClr val="FFC000"/>
                </a:solidFill>
                <a:latin typeface="Trebuchet MS" pitchFamily="34" charset="0"/>
              </a:endParaRPr>
            </a:p>
            <a:p>
              <a:pPr algn="ctr"/>
              <a:endParaRPr lang="en-US" sz="1524" b="1" dirty="0">
                <a:solidFill>
                  <a:srgbClr val="FFC000"/>
                </a:solidFill>
                <a:latin typeface="Trebuchet MS" pitchFamily="34" charset="0"/>
              </a:endParaRPr>
            </a:p>
            <a:p>
              <a:pPr algn="ctr"/>
              <a:r>
                <a:rPr lang="en-US" sz="1714" b="1" dirty="0">
                  <a:solidFill>
                    <a:srgbClr val="FFC000"/>
                  </a:solidFill>
                  <a:latin typeface="Trebuchet MS" pitchFamily="34" charset="0"/>
                </a:rPr>
                <a:t>Adding Logos</a:t>
              </a:r>
              <a:r>
                <a:rPr lang="en-US" sz="1714" b="1" baseline="0" dirty="0">
                  <a:solidFill>
                    <a:srgbClr val="FFC000"/>
                  </a:solidFill>
                  <a:latin typeface="Trebuchet MS" pitchFamily="34" charset="0"/>
                </a:rPr>
                <a:t> / Seals</a:t>
              </a:r>
            </a:p>
            <a:p>
              <a:pPr algn="l"/>
              <a:r>
                <a:rPr lang="en-US" sz="133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52" b="0" spc="286" baseline="0" dirty="0">
                <a:solidFill>
                  <a:schemeClr val="bg1">
                    <a:lumMod val="75000"/>
                  </a:schemeClr>
                </a:solidFill>
                <a:latin typeface="Trebuchet MS" pitchFamily="34" charset="0"/>
              </a:endParaRPr>
            </a:p>
            <a:p>
              <a:pPr algn="l"/>
              <a:r>
                <a:rPr lang="en-US" sz="1333" b="1" spc="286" baseline="0" dirty="0">
                  <a:solidFill>
                    <a:srgbClr val="FFC000"/>
                  </a:solidFill>
                  <a:latin typeface="Trebuchet MS" pitchFamily="34" charset="0"/>
                </a:rPr>
                <a:t>TIP:</a:t>
              </a:r>
              <a:r>
                <a:rPr lang="en-US" sz="1333" b="1" spc="0" baseline="0" dirty="0">
                  <a:solidFill>
                    <a:srgbClr val="FFC000"/>
                  </a:solidFill>
                  <a:latin typeface="Trebuchet MS" pitchFamily="34" charset="0"/>
                </a:rPr>
                <a:t> </a:t>
              </a:r>
              <a:r>
                <a:rPr lang="en-US" sz="1333" b="0" baseline="0" dirty="0">
                  <a:solidFill>
                    <a:schemeClr val="bg1">
                      <a:lumMod val="75000"/>
                    </a:schemeClr>
                  </a:solidFill>
                  <a:latin typeface="Trebuchet MS" pitchFamily="34" charset="0"/>
                </a:rPr>
                <a:t>See if your company’s logo is available on our free poster templates page.</a:t>
              </a:r>
            </a:p>
            <a:p>
              <a:pPr algn="l"/>
              <a:endParaRPr lang="en-US" sz="1333" b="0" baseline="0" dirty="0">
                <a:latin typeface="Trebuchet MS" pitchFamily="34" charset="0"/>
              </a:endParaRPr>
            </a:p>
            <a:p>
              <a:pPr algn="ctr"/>
              <a:r>
                <a:rPr lang="en-US" sz="1714" b="1" baseline="0" dirty="0">
                  <a:solidFill>
                    <a:srgbClr val="FFC000"/>
                  </a:solidFill>
                  <a:latin typeface="Trebuchet MS" pitchFamily="34" charset="0"/>
                </a:rPr>
                <a:t>Photographs / Graphics</a:t>
              </a:r>
            </a:p>
            <a:p>
              <a:pPr algn="l" defTabSz="931352"/>
              <a:r>
                <a:rPr lang="en-US" sz="133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333" b="0" spc="0" baseline="0" dirty="0">
                  <a:solidFill>
                    <a:schemeClr val="bg1">
                      <a:lumMod val="75000"/>
                    </a:schemeClr>
                  </a:solidFill>
                  <a:latin typeface="Trebuchet MS" pitchFamily="34" charset="0"/>
                </a:rPr>
                <a:t>disproportionally.</a:t>
              </a:r>
            </a:p>
            <a:p>
              <a:pPr algn="l" defTabSz="931352"/>
              <a:endParaRPr lang="en-US" sz="1333" b="0" baseline="0" dirty="0">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endParaRPr lang="en-US" sz="1524" b="1" baseline="0" dirty="0">
                <a:solidFill>
                  <a:srgbClr val="FFC000"/>
                </a:solidFill>
                <a:latin typeface="Trebuchet MS" pitchFamily="34" charset="0"/>
              </a:endParaRPr>
            </a:p>
            <a:p>
              <a:pPr algn="ctr"/>
              <a:r>
                <a:rPr lang="en-US" sz="1714" b="1" baseline="0" dirty="0">
                  <a:solidFill>
                    <a:srgbClr val="FFC000"/>
                  </a:solidFill>
                  <a:latin typeface="Trebuchet MS" pitchFamily="34" charset="0"/>
                </a:rPr>
                <a:t>Image Quality Check</a:t>
              </a:r>
            </a:p>
            <a:p>
              <a:pPr lvl="0" algn="l" defTabSz="931352"/>
              <a:r>
                <a:rPr lang="en-US" sz="1333" b="0" baseline="0" dirty="0">
                  <a:solidFill>
                    <a:schemeClr val="bg1">
                      <a:lumMod val="75000"/>
                    </a:schemeClr>
                  </a:solidFill>
                  <a:latin typeface="Trebuchet MS" pitchFamily="34" charset="0"/>
                </a:rPr>
                <a:t>Zoom in and look at your images at 100% magnification. If they look good they will print well. </a:t>
              </a:r>
              <a:endParaRPr lang="en-US" sz="1524" b="0" dirty="0">
                <a:latin typeface="Trebuchet MS" pitchFamily="34" charset="0"/>
              </a:endParaRPr>
            </a:p>
          </p:txBody>
        </p:sp>
        <p:cxnSp>
          <p:nvCxnSpPr>
            <p:cNvPr id="31" name="Straight Connector 30"/>
            <p:cNvCxnSpPr/>
            <p:nvPr userDrawn="1"/>
          </p:nvCxnSpPr>
          <p:spPr>
            <a:xfrm>
              <a:off x="-11220549" y="5663750"/>
              <a:ext cx="10999745"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userDrawn="1"/>
          </p:nvPicPr>
          <p:blipFill>
            <a:blip r:embed="rId3"/>
            <a:stretch>
              <a:fillRect/>
            </a:stretch>
          </p:blipFill>
          <p:spPr>
            <a:xfrm>
              <a:off x="-10736022" y="7070058"/>
              <a:ext cx="1597665" cy="1001614"/>
            </a:xfrm>
            <a:prstGeom prst="rect">
              <a:avLst/>
            </a:prstGeom>
          </p:spPr>
        </p:pic>
        <p:pic>
          <p:nvPicPr>
            <p:cNvPr id="33" name="Picture 32"/>
            <p:cNvPicPr>
              <a:picLocks noChangeAspect="1"/>
            </p:cNvPicPr>
            <p:nvPr userDrawn="1"/>
          </p:nvPicPr>
          <p:blipFill>
            <a:blip r:embed="rId4"/>
            <a:stretch>
              <a:fillRect/>
            </a:stretch>
          </p:blipFill>
          <p:spPr>
            <a:xfrm>
              <a:off x="-10736022" y="11080322"/>
              <a:ext cx="9986807" cy="877997"/>
            </a:xfrm>
            <a:prstGeom prst="rect">
              <a:avLst/>
            </a:prstGeom>
          </p:spPr>
        </p:pic>
        <p:grpSp>
          <p:nvGrpSpPr>
            <p:cNvPr id="42" name="Group 41"/>
            <p:cNvGrpSpPr/>
            <p:nvPr userDrawn="1"/>
          </p:nvGrpSpPr>
          <p:grpSpPr>
            <a:xfrm>
              <a:off x="-9844889" y="17817191"/>
              <a:ext cx="7631078" cy="1936028"/>
              <a:chOff x="-4516464" y="10195248"/>
              <a:chExt cx="3516822" cy="1067390"/>
            </a:xfrm>
          </p:grpSpPr>
          <p:grpSp>
            <p:nvGrpSpPr>
              <p:cNvPr id="48" name="Group 47"/>
              <p:cNvGrpSpPr/>
              <p:nvPr userDrawn="1"/>
            </p:nvGrpSpPr>
            <p:grpSpPr>
              <a:xfrm>
                <a:off x="-2783494" y="10195291"/>
                <a:ext cx="624373" cy="870503"/>
                <a:chOff x="-3958698" y="9877015"/>
                <a:chExt cx="779266" cy="1247421"/>
              </a:xfrm>
            </p:grpSpPr>
            <p:pic>
              <p:nvPicPr>
                <p:cNvPr id="54" name="Picture 53"/>
                <p:cNvPicPr>
                  <a:picLocks noChangeAspect="1"/>
                </p:cNvPicPr>
                <p:nvPr userDrawn="1"/>
              </p:nvPicPr>
              <p:blipFill>
                <a:blip r:embed="rId5"/>
                <a:stretch>
                  <a:fillRect/>
                </a:stretch>
              </p:blipFill>
              <p:spPr>
                <a:xfrm>
                  <a:off x="-3948160" y="9877015"/>
                  <a:ext cx="768728" cy="1090752"/>
                </a:xfrm>
                <a:prstGeom prst="rect">
                  <a:avLst/>
                </a:prstGeom>
              </p:spPr>
            </p:pic>
            <p:sp>
              <p:nvSpPr>
                <p:cNvPr id="55" name="TextBox 56"/>
                <p:cNvSpPr txBox="1"/>
                <p:nvPr userDrawn="1"/>
              </p:nvSpPr>
              <p:spPr>
                <a:xfrm>
                  <a:off x="-3958698" y="10916003"/>
                  <a:ext cx="779263" cy="208433"/>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b="1" dirty="0">
                      <a:solidFill>
                        <a:schemeClr val="tx1"/>
                      </a:solidFill>
                    </a:rPr>
                    <a:t>ORIGINAL</a:t>
                  </a:r>
                </a:p>
              </p:txBody>
            </p:sp>
          </p:grpSp>
          <p:grpSp>
            <p:nvGrpSpPr>
              <p:cNvPr id="49" name="Group 48"/>
              <p:cNvGrpSpPr/>
              <p:nvPr userDrawn="1"/>
            </p:nvGrpSpPr>
            <p:grpSpPr>
              <a:xfrm>
                <a:off x="-2033159" y="10195248"/>
                <a:ext cx="1033517" cy="879332"/>
                <a:chOff x="-2921738" y="10010570"/>
                <a:chExt cx="1420279" cy="1208398"/>
              </a:xfrm>
            </p:grpSpPr>
            <p:pic>
              <p:nvPicPr>
                <p:cNvPr id="52" name="Picture 51"/>
                <p:cNvPicPr>
                  <a:picLocks noChangeAspect="1"/>
                </p:cNvPicPr>
                <p:nvPr userDrawn="1"/>
              </p:nvPicPr>
              <p:blipFill>
                <a:blip r:embed="rId5"/>
                <a:stretch>
                  <a:fillRect/>
                </a:stretch>
              </p:blipFill>
              <p:spPr>
                <a:xfrm>
                  <a:off x="-2921738" y="10010570"/>
                  <a:ext cx="1420279" cy="1029695"/>
                </a:xfrm>
                <a:prstGeom prst="rect">
                  <a:avLst/>
                </a:prstGeom>
              </p:spPr>
            </p:pic>
            <p:sp>
              <p:nvSpPr>
                <p:cNvPr id="53" name="TextBox 54"/>
                <p:cNvSpPr txBox="1"/>
                <p:nvPr userDrawn="1"/>
              </p:nvSpPr>
              <p:spPr>
                <a:xfrm>
                  <a:off x="-2918992" y="10985853"/>
                  <a:ext cx="1417533" cy="233115"/>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b="1" dirty="0">
                      <a:solidFill>
                        <a:schemeClr val="bg1"/>
                      </a:solidFill>
                    </a:rPr>
                    <a:t>DISTORTED</a:t>
                  </a:r>
                  <a:endParaRPr lang="en-US" sz="667" b="1" dirty="0">
                    <a:solidFill>
                      <a:schemeClr val="bg1"/>
                    </a:solidFill>
                  </a:endParaRPr>
                </a:p>
              </p:txBody>
            </p:sp>
          </p:grpSp>
          <p:pic>
            <p:nvPicPr>
              <p:cNvPr id="50" name="Picture 49"/>
              <p:cNvPicPr>
                <a:picLocks noChangeAspect="1"/>
              </p:cNvPicPr>
              <p:nvPr userDrawn="1"/>
            </p:nvPicPr>
            <p:blipFill>
              <a:blip r:embed="rId6"/>
              <a:stretch>
                <a:fillRect/>
              </a:stretch>
            </p:blipFill>
            <p:spPr>
              <a:xfrm>
                <a:off x="-4516464" y="10195268"/>
                <a:ext cx="1098742" cy="847761"/>
              </a:xfrm>
              <a:prstGeom prst="rect">
                <a:avLst/>
              </a:prstGeom>
            </p:spPr>
          </p:pic>
          <p:sp>
            <p:nvSpPr>
              <p:cNvPr id="51" name="TextBox 52"/>
              <p:cNvSpPr txBox="1"/>
              <p:nvPr userDrawn="1"/>
            </p:nvSpPr>
            <p:spPr>
              <a:xfrm>
                <a:off x="-4471893" y="11093004"/>
                <a:ext cx="1035685" cy="16963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333" dirty="0">
                    <a:solidFill>
                      <a:schemeClr val="bg1"/>
                    </a:solidFill>
                  </a:rPr>
                  <a:t>Corner</a:t>
                </a:r>
                <a:r>
                  <a:rPr lang="en-US" sz="1333" baseline="0" dirty="0">
                    <a:solidFill>
                      <a:schemeClr val="bg1"/>
                    </a:solidFill>
                  </a:rPr>
                  <a:t> handles</a:t>
                </a:r>
                <a:endParaRPr lang="en-US" sz="1333" dirty="0">
                  <a:solidFill>
                    <a:schemeClr val="bg1"/>
                  </a:solidFill>
                </a:endParaRPr>
              </a:p>
            </p:txBody>
          </p:sp>
        </p:grpSp>
        <p:grpSp>
          <p:nvGrpSpPr>
            <p:cNvPr id="43" name="Group 42"/>
            <p:cNvGrpSpPr/>
            <p:nvPr userDrawn="1"/>
          </p:nvGrpSpPr>
          <p:grpSpPr>
            <a:xfrm>
              <a:off x="-9597948" y="22201807"/>
              <a:ext cx="7818481" cy="2027097"/>
              <a:chOff x="-4424384" y="12587745"/>
              <a:chExt cx="3603188" cy="1117601"/>
            </a:xfrm>
          </p:grpSpPr>
          <p:pic>
            <p:nvPicPr>
              <p:cNvPr id="44" name="Picture 43"/>
              <p:cNvPicPr/>
              <p:nvPr userDrawn="1"/>
            </p:nvPicPr>
            <p:blipFill>
              <a:blip r:embed="rId7"/>
              <a:stretch>
                <a:fillRect/>
              </a:stretch>
            </p:blipFill>
            <p:spPr>
              <a:xfrm>
                <a:off x="-4179101" y="12737786"/>
                <a:ext cx="1512652" cy="772700"/>
              </a:xfrm>
              <a:prstGeom prst="rect">
                <a:avLst/>
              </a:prstGeom>
            </p:spPr>
          </p:pic>
          <p:pic>
            <p:nvPicPr>
              <p:cNvPr id="45" name="Picture 44"/>
              <p:cNvPicPr/>
              <p:nvPr userDrawn="1"/>
            </p:nvPicPr>
            <p:blipFill>
              <a:blip r:embed="rId8"/>
              <a:stretch>
                <a:fillRect/>
              </a:stretch>
            </p:blipFill>
            <p:spPr>
              <a:xfrm>
                <a:off x="-2596264" y="12737785"/>
                <a:ext cx="1512652" cy="772700"/>
              </a:xfrm>
              <a:prstGeom prst="rect">
                <a:avLst/>
              </a:prstGeom>
            </p:spPr>
          </p:pic>
          <p:sp>
            <p:nvSpPr>
              <p:cNvPr id="46" name="TextBox 47"/>
              <p:cNvSpPr txBox="1"/>
              <p:nvPr userDrawn="1"/>
            </p:nvSpPr>
            <p:spPr>
              <a:xfrm rot="16200000">
                <a:off x="-4921252" y="13084613"/>
                <a:ext cx="1117601" cy="123865"/>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048" dirty="0">
                    <a:solidFill>
                      <a:srgbClr val="92D050"/>
                    </a:solidFill>
                  </a:rPr>
                  <a:t>Good</a:t>
                </a:r>
                <a:r>
                  <a:rPr lang="en-US" sz="1048" baseline="0" dirty="0">
                    <a:solidFill>
                      <a:srgbClr val="92D050"/>
                    </a:solidFill>
                  </a:rPr>
                  <a:t> </a:t>
                </a:r>
                <a:r>
                  <a:rPr lang="en-US" sz="1048" baseline="0" dirty="0">
                    <a:solidFill>
                      <a:schemeClr val="bg1"/>
                    </a:solidFill>
                  </a:rPr>
                  <a:t>printing quality</a:t>
                </a:r>
                <a:endParaRPr lang="en-US" sz="1048" dirty="0">
                  <a:solidFill>
                    <a:schemeClr val="bg1"/>
                  </a:solidFill>
                </a:endParaRPr>
              </a:p>
            </p:txBody>
          </p:sp>
          <p:sp>
            <p:nvSpPr>
              <p:cNvPr id="47" name="TextBox 48"/>
              <p:cNvSpPr txBox="1"/>
              <p:nvPr userDrawn="1"/>
            </p:nvSpPr>
            <p:spPr>
              <a:xfrm rot="16200000">
                <a:off x="-1447544" y="13078999"/>
                <a:ext cx="1117601" cy="135094"/>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43" dirty="0">
                    <a:solidFill>
                      <a:srgbClr val="FF0000"/>
                    </a:solidFill>
                  </a:rPr>
                  <a:t>Bad </a:t>
                </a:r>
                <a:r>
                  <a:rPr lang="en-US" sz="1143" dirty="0">
                    <a:solidFill>
                      <a:schemeClr val="bg1"/>
                    </a:solidFill>
                  </a:rPr>
                  <a:t>printing quality</a:t>
                </a:r>
              </a:p>
            </p:txBody>
          </p:sp>
        </p:grpSp>
      </p:grpSp>
      <p:grpSp>
        <p:nvGrpSpPr>
          <p:cNvPr id="56" name="Group 55"/>
          <p:cNvGrpSpPr>
            <a:grpSpLocks noChangeAspect="1"/>
          </p:cNvGrpSpPr>
          <p:nvPr userDrawn="1"/>
        </p:nvGrpSpPr>
        <p:grpSpPr>
          <a:xfrm>
            <a:off x="27709929" y="10682"/>
            <a:ext cx="6632760" cy="18277317"/>
            <a:chOff x="36782324" y="0"/>
            <a:chExt cx="11062139" cy="27432000"/>
          </a:xfrm>
        </p:grpSpPr>
        <p:sp>
          <p:nvSpPr>
            <p:cNvPr id="57" name="Rectangle 56"/>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2667" b="1" spc="571" dirty="0">
                  <a:solidFill>
                    <a:schemeClr val="bg1"/>
                  </a:solidFill>
                  <a:latin typeface="Trebuchet MS" pitchFamily="34" charset="0"/>
                </a:rPr>
                <a:t>QUICK START (cont.)</a:t>
              </a:r>
            </a:p>
            <a:p>
              <a:pPr algn="ctr"/>
              <a:endParaRPr lang="en-US" sz="2286" b="1" baseline="0" dirty="0">
                <a:solidFill>
                  <a:schemeClr val="bg1"/>
                </a:solidFill>
                <a:latin typeface="Trebuchet MS" pitchFamily="34" charset="0"/>
              </a:endParaRPr>
            </a:p>
            <a:p>
              <a:pPr algn="ctr"/>
              <a:r>
                <a:rPr lang="en-US" sz="1714" b="1" baseline="0" dirty="0">
                  <a:solidFill>
                    <a:srgbClr val="FFC000"/>
                  </a:solidFill>
                  <a:latin typeface="Trebuchet MS" pitchFamily="34" charset="0"/>
                </a:rPr>
                <a:t>How to change the template color theme</a:t>
              </a:r>
            </a:p>
            <a:p>
              <a:pPr marL="0" marR="0" lvl="2" indent="0" algn="l" defTabSz="108859"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333" b="0" spc="0" baseline="0" dirty="0">
                  <a:solidFill>
                    <a:schemeClr val="bg1">
                      <a:lumMod val="75000"/>
                    </a:schemeClr>
                  </a:solidFill>
                  <a:latin typeface="Trebuchet MS" pitchFamily="34" charset="0"/>
                </a:rPr>
                <a:t>also create your own color theme.</a:t>
              </a:r>
            </a:p>
            <a:p>
              <a:pPr marL="0" marR="0" lvl="2"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endParaRPr lang="en-US" sz="1333" b="0" baseline="0" dirty="0">
                <a:solidFill>
                  <a:schemeClr val="bg1">
                    <a:lumMod val="75000"/>
                  </a:schemeClr>
                </a:solidFill>
                <a:latin typeface="Trebuchet MS" pitchFamily="34" charset="0"/>
              </a:endParaRPr>
            </a:p>
            <a:p>
              <a:pPr marL="0" indent="0" algn="l" defTabSz="108859"/>
              <a:r>
                <a:rPr lang="en-US" sz="133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Text</a:t>
              </a:r>
            </a:p>
            <a:p>
              <a:pPr marL="1648009" lvl="2" indent="0" algn="l" defTabSz="108859"/>
              <a:r>
                <a:rPr lang="en-US" sz="133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446068" lvl="2"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lang="en-US" sz="1333" b="0" baseline="0" dirty="0">
                  <a:solidFill>
                    <a:schemeClr val="bg1">
                      <a:lumMod val="75000"/>
                    </a:schemeClr>
                  </a:solidFill>
                  <a:latin typeface="Trebuchet MS" pitchFamily="34" charset="0"/>
                </a:rPr>
                <a:t> </a:t>
              </a:r>
              <a:r>
                <a:rPr kumimoji="0" lang="en-US" sz="1714"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333" b="0" baseline="0" dirty="0">
                <a:solidFill>
                  <a:schemeClr val="bg1">
                    <a:lumMod val="75000"/>
                  </a:schemeClr>
                </a:solidFill>
                <a:latin typeface="Trebuchet MS" pitchFamily="34" charset="0"/>
              </a:endParaRPr>
            </a:p>
            <a:p>
              <a:pPr marL="1446068" lvl="2" indent="0" algn="l" defTabSz="108859"/>
              <a:endParaRPr lang="en-US" sz="1333" b="0" baseline="0" dirty="0">
                <a:solidFill>
                  <a:schemeClr val="bg1">
                    <a:lumMod val="75000"/>
                  </a:schemeClr>
                </a:solidFill>
                <a:latin typeface="Trebuchet MS" pitchFamily="34" charset="0"/>
              </a:endParaRPr>
            </a:p>
            <a:p>
              <a:pPr algn="ctr"/>
              <a:r>
                <a:rPr lang="en-US" sz="1714" b="1" baseline="0" dirty="0">
                  <a:solidFill>
                    <a:srgbClr val="FFC000"/>
                  </a:solidFill>
                  <a:latin typeface="Trebuchet MS" pitchFamily="34" charset="0"/>
                </a:rPr>
                <a:t>How to add Tables</a:t>
              </a:r>
            </a:p>
            <a:p>
              <a:pPr marL="925304" lvl="1" indent="0" algn="l" defTabSz="108859"/>
              <a:r>
                <a:rPr lang="en-US" sz="133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08859"/>
              <a:r>
                <a:rPr lang="en-US" sz="133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8859"/>
              <a:endParaRPr lang="en-US" sz="1333" b="0" baseline="0" dirty="0">
                <a:solidFill>
                  <a:schemeClr val="bg1">
                    <a:lumMod val="75000"/>
                  </a:schemeClr>
                </a:solidFill>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446068" rtl="0" eaLnBrk="1" fontAlgn="auto" latinLnBrk="0" hangingPunct="1">
                <a:lnSpc>
                  <a:spcPct val="100000"/>
                </a:lnSpc>
                <a:spcBef>
                  <a:spcPts val="0"/>
                </a:spcBef>
                <a:spcAft>
                  <a:spcPts val="0"/>
                </a:spcAft>
                <a:buClrTx/>
                <a:buSzTx/>
                <a:buFontTx/>
                <a:buNone/>
                <a:tabLst/>
                <a:defRPr/>
              </a:pPr>
              <a:endParaRPr kumimoji="0" lang="en-US" sz="1714"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46068" rtl="0" eaLnBrk="1" fontAlgn="auto" latinLnBrk="0" hangingPunct="1">
                <a:lnSpc>
                  <a:spcPct val="100000"/>
                </a:lnSpc>
                <a:spcBef>
                  <a:spcPts val="0"/>
                </a:spcBef>
                <a:spcAft>
                  <a:spcPts val="0"/>
                </a:spcAft>
                <a:buClrTx/>
                <a:buSzTx/>
                <a:buFontTx/>
                <a:buNone/>
                <a:tabLst/>
                <a:defRPr/>
              </a:pPr>
              <a:r>
                <a:rPr kumimoji="0" lang="en-US" sz="1714"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8859"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8859" rtl="0" eaLnBrk="1" fontAlgn="auto" latinLnBrk="0" hangingPunct="1">
                <a:lnSpc>
                  <a:spcPct val="100000"/>
                </a:lnSpc>
                <a:spcBef>
                  <a:spcPts val="0"/>
                </a:spcBef>
                <a:spcAft>
                  <a:spcPts val="0"/>
                </a:spcAft>
                <a:buClrTx/>
                <a:buSzTx/>
                <a:buFontTx/>
                <a:buNone/>
                <a:tabLst/>
                <a:defRPr/>
              </a:pPr>
              <a:endParaRPr lang="en-US" sz="1333" b="0" baseline="0" dirty="0">
                <a:solidFill>
                  <a:schemeClr val="bg1">
                    <a:lumMod val="75000"/>
                  </a:schemeClr>
                </a:solidFill>
                <a:latin typeface="Trebuchet MS" pitchFamily="34" charset="0"/>
              </a:endParaRPr>
            </a:p>
            <a:p>
              <a:pPr marL="0" marR="0" lvl="0" indent="0" algn="l" defTabSz="108859" rtl="0" eaLnBrk="1" fontAlgn="auto" latinLnBrk="0" hangingPunct="1">
                <a:lnSpc>
                  <a:spcPct val="100000"/>
                </a:lnSpc>
                <a:spcBef>
                  <a:spcPts val="0"/>
                </a:spcBef>
                <a:spcAft>
                  <a:spcPts val="0"/>
                </a:spcAft>
                <a:buClrTx/>
                <a:buSzTx/>
                <a:buFontTx/>
                <a:buNone/>
                <a:tabLst/>
                <a:defRPr/>
              </a:pPr>
              <a:endParaRPr kumimoji="0" lang="en-US" sz="1524"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58" name="Picture 57"/>
            <p:cNvPicPr/>
            <p:nvPr userDrawn="1"/>
          </p:nvPicPr>
          <p:blipFill>
            <a:blip r:embed="rId9"/>
            <a:stretch>
              <a:fillRect/>
            </a:stretch>
          </p:blipFill>
          <p:spPr>
            <a:xfrm>
              <a:off x="39540164" y="3399421"/>
              <a:ext cx="5586150" cy="1716939"/>
            </a:xfrm>
            <a:prstGeom prst="rect">
              <a:avLst/>
            </a:prstGeom>
          </p:spPr>
        </p:pic>
        <p:pic>
          <p:nvPicPr>
            <p:cNvPr id="59" name="Picture 58"/>
            <p:cNvPicPr>
              <a:picLocks noChangeAspect="1"/>
            </p:cNvPicPr>
            <p:nvPr userDrawn="1"/>
          </p:nvPicPr>
          <p:blipFill>
            <a:blip r:embed="rId10"/>
            <a:stretch>
              <a:fillRect/>
            </a:stretch>
          </p:blipFill>
          <p:spPr>
            <a:xfrm>
              <a:off x="37296876" y="7200202"/>
              <a:ext cx="2969584" cy="1140240"/>
            </a:xfrm>
            <a:prstGeom prst="rect">
              <a:avLst/>
            </a:prstGeom>
            <a:ln>
              <a:noFill/>
            </a:ln>
          </p:spPr>
        </p:pic>
        <p:pic>
          <p:nvPicPr>
            <p:cNvPr id="60" name="Picture 59"/>
            <p:cNvPicPr/>
            <p:nvPr userDrawn="1"/>
          </p:nvPicPr>
          <p:blipFill>
            <a:blip r:embed="rId11"/>
            <a:stretch>
              <a:fillRect/>
            </a:stretch>
          </p:blipFill>
          <p:spPr>
            <a:xfrm>
              <a:off x="37524683" y="10986709"/>
              <a:ext cx="1482265" cy="825421"/>
            </a:xfrm>
            <a:prstGeom prst="rect">
              <a:avLst/>
            </a:prstGeom>
          </p:spPr>
        </p:pic>
        <p:grpSp>
          <p:nvGrpSpPr>
            <p:cNvPr id="61" name="Group 60"/>
            <p:cNvGrpSpPr/>
            <p:nvPr userDrawn="1"/>
          </p:nvGrpSpPr>
          <p:grpSpPr>
            <a:xfrm>
              <a:off x="37163426" y="23152352"/>
              <a:ext cx="10354213" cy="1052915"/>
              <a:chOff x="31687960" y="29635357"/>
              <a:chExt cx="9771399" cy="1090622"/>
            </a:xfrm>
          </p:grpSpPr>
          <p:sp>
            <p:nvSpPr>
              <p:cNvPr id="63" name="Rounded Rectangle 6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sz="5333"/>
              </a:p>
            </p:txBody>
          </p:sp>
          <p:pic>
            <p:nvPicPr>
              <p:cNvPr id="64" name="Picture 63"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65" name="TextBox 66"/>
              <p:cNvSpPr txBox="1"/>
              <p:nvPr userDrawn="1"/>
            </p:nvSpPr>
            <p:spPr>
              <a:xfrm>
                <a:off x="32788169" y="29700256"/>
                <a:ext cx="8671190" cy="781313"/>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333" dirty="0">
                    <a:solidFill>
                      <a:schemeClr val="tx2"/>
                    </a:solidFill>
                    <a:latin typeface="Trebuchet MS" pitchFamily="34" charset="0"/>
                  </a:rPr>
                  <a:t>Student</a:t>
                </a:r>
                <a:r>
                  <a:rPr lang="en-US" sz="1333" baseline="0" dirty="0">
                    <a:solidFill>
                      <a:schemeClr val="tx2"/>
                    </a:solidFill>
                    <a:latin typeface="Trebuchet MS" pitchFamily="34" charset="0"/>
                  </a:rPr>
                  <a:t> discounts are available on our </a:t>
                </a:r>
                <a:r>
                  <a:rPr lang="en-US" sz="1333" baseline="0" dirty="0" err="1">
                    <a:solidFill>
                      <a:schemeClr val="tx2"/>
                    </a:solidFill>
                    <a:latin typeface="Trebuchet MS" pitchFamily="34" charset="0"/>
                  </a:rPr>
                  <a:t>Facebook</a:t>
                </a:r>
                <a:r>
                  <a:rPr lang="en-US" sz="1333" baseline="0" dirty="0">
                    <a:solidFill>
                      <a:schemeClr val="tx2"/>
                    </a:solidFill>
                    <a:latin typeface="Trebuchet MS" pitchFamily="34" charset="0"/>
                  </a:rPr>
                  <a:t> page.</a:t>
                </a:r>
                <a:br>
                  <a:rPr lang="en-US" sz="1333" baseline="0" dirty="0">
                    <a:solidFill>
                      <a:schemeClr val="tx2"/>
                    </a:solidFill>
                    <a:latin typeface="Trebuchet MS" pitchFamily="34" charset="0"/>
                  </a:rPr>
                </a:br>
                <a:r>
                  <a:rPr lang="en-US" sz="1333" baseline="0" dirty="0">
                    <a:solidFill>
                      <a:schemeClr val="tx2"/>
                    </a:solidFill>
                    <a:latin typeface="Trebuchet MS" pitchFamily="34" charset="0"/>
                  </a:rPr>
                  <a:t>Go to </a:t>
                </a:r>
                <a:r>
                  <a:rPr lang="en-US" sz="1333" u="sng" baseline="0" dirty="0">
                    <a:solidFill>
                      <a:schemeClr val="tx2"/>
                    </a:solidFill>
                    <a:latin typeface="Trebuchet MS" pitchFamily="34" charset="0"/>
                  </a:rPr>
                  <a:t>PosterPresentations.com</a:t>
                </a:r>
                <a:r>
                  <a:rPr lang="en-US" sz="1333" baseline="0" dirty="0">
                    <a:solidFill>
                      <a:schemeClr val="tx2"/>
                    </a:solidFill>
                    <a:latin typeface="Trebuchet MS" pitchFamily="34" charset="0"/>
                  </a:rPr>
                  <a:t> and click on the FB icon. </a:t>
                </a:r>
                <a:endParaRPr lang="en-US" sz="1333" dirty="0">
                  <a:solidFill>
                    <a:schemeClr val="tx2"/>
                  </a:solidFill>
                  <a:latin typeface="Trebuchet MS" pitchFamily="34" charset="0"/>
                </a:endParaRPr>
              </a:p>
            </p:txBody>
          </p:sp>
        </p:grpSp>
      </p:grpSp>
      <p:sp>
        <p:nvSpPr>
          <p:cNvPr id="37" name="TextBox 36"/>
          <p:cNvSpPr txBox="1"/>
          <p:nvPr userDrawn="1"/>
        </p:nvSpPr>
        <p:spPr>
          <a:xfrm>
            <a:off x="27884909" y="16559921"/>
            <a:ext cx="5229435" cy="912712"/>
          </a:xfrm>
          <a:prstGeom prst="rect">
            <a:avLst/>
          </a:prstGeom>
          <a:noFill/>
        </p:spPr>
        <p:txBody>
          <a:bodyPr wrap="square" lIns="62194" tIns="31096" rIns="62194" bIns="31096" rtlCol="0">
            <a:spAutoFit/>
          </a:bodyPr>
          <a:lstStyle/>
          <a:p>
            <a:pPr marL="272148" indent="-160265">
              <a:lnSpc>
                <a:spcPct val="100000"/>
              </a:lnSpc>
            </a:pPr>
            <a:r>
              <a:rPr lang="en-US" sz="1524" dirty="0">
                <a:solidFill>
                  <a:schemeClr val="bg1"/>
                </a:solidFill>
              </a:rPr>
              <a:t>©2015</a:t>
            </a:r>
            <a:r>
              <a:rPr lang="en-US" sz="1524" baseline="0" dirty="0">
                <a:solidFill>
                  <a:schemeClr val="bg1"/>
                </a:solidFill>
              </a:rPr>
              <a:t> </a:t>
            </a:r>
            <a:r>
              <a:rPr lang="en-US" sz="1524" dirty="0">
                <a:solidFill>
                  <a:schemeClr val="bg1"/>
                </a:solidFill>
              </a:rPr>
              <a:t>PosterPresentations.com</a:t>
            </a:r>
            <a:br>
              <a:rPr lang="en-US" sz="1524" dirty="0">
                <a:solidFill>
                  <a:schemeClr val="bg1"/>
                </a:solidFill>
              </a:rPr>
            </a:br>
            <a:r>
              <a:rPr lang="en-US" sz="1333" dirty="0">
                <a:solidFill>
                  <a:schemeClr val="bg1"/>
                </a:solidFill>
              </a:rPr>
              <a:t>2117 Fourth Street ,</a:t>
            </a:r>
            <a:r>
              <a:rPr lang="en-US" sz="1333" baseline="0" dirty="0">
                <a:solidFill>
                  <a:schemeClr val="bg1"/>
                </a:solidFill>
              </a:rPr>
              <a:t> Unit C        </a:t>
            </a:r>
          </a:p>
          <a:p>
            <a:pPr marL="272148" indent="1512">
              <a:lnSpc>
                <a:spcPct val="100000"/>
              </a:lnSpc>
            </a:pPr>
            <a:r>
              <a:rPr lang="en-US" sz="1333" baseline="0" dirty="0">
                <a:solidFill>
                  <a:schemeClr val="bg1"/>
                </a:solidFill>
              </a:rPr>
              <a:t>Berkeley CA </a:t>
            </a:r>
            <a:r>
              <a:rPr lang="en-US" sz="1143" baseline="0" dirty="0">
                <a:solidFill>
                  <a:schemeClr val="bg1"/>
                </a:solidFill>
              </a:rPr>
              <a:t>94710</a:t>
            </a:r>
            <a:br>
              <a:rPr lang="en-US" sz="1333" baseline="0" dirty="0">
                <a:solidFill>
                  <a:schemeClr val="bg1"/>
                </a:solidFill>
              </a:rPr>
            </a:br>
            <a:r>
              <a:rPr lang="en-US" sz="1333" b="1" baseline="0" dirty="0">
                <a:solidFill>
                  <a:srgbClr val="FFFF00"/>
                </a:solidFill>
              </a:rPr>
              <a:t>posterpresenter@gmail.com</a:t>
            </a:r>
            <a:endParaRPr lang="en-US" sz="1524" b="1" dirty="0">
              <a:solidFill>
                <a:srgbClr val="FFFF00"/>
              </a:solidFill>
            </a:endParaRPr>
          </a:p>
        </p:txBody>
      </p:sp>
      <p:sp>
        <p:nvSpPr>
          <p:cNvPr id="38" name="Text Box 14"/>
          <p:cNvSpPr txBox="1">
            <a:spLocks noChangeArrowheads="1"/>
          </p:cNvSpPr>
          <p:nvPr userDrawn="1"/>
        </p:nvSpPr>
        <p:spPr bwMode="auto">
          <a:xfrm>
            <a:off x="976189" y="17931650"/>
            <a:ext cx="1571625" cy="182230"/>
          </a:xfrm>
          <a:prstGeom prst="rect">
            <a:avLst/>
          </a:prstGeom>
          <a:noFill/>
          <a:ln w="9525">
            <a:noFill/>
            <a:miter lim="800000"/>
            <a:headEnd/>
            <a:tailEnd/>
          </a:ln>
          <a:effectLst/>
        </p:spPr>
        <p:txBody>
          <a:bodyPr lIns="49667" tIns="24829" rIns="49667" bIns="24829">
            <a:spAutoFit/>
          </a:bodyPr>
          <a:lstStyle/>
          <a:p>
            <a:pPr eaLnBrk="0" hangingPunct="0">
              <a:lnSpc>
                <a:spcPct val="65000"/>
              </a:lnSpc>
              <a:spcBef>
                <a:spcPct val="50000"/>
              </a:spcBef>
              <a:defRPr/>
            </a:pPr>
            <a:r>
              <a:rPr lang="en-US" sz="28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571"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388565" rtl="0" eaLnBrk="1" latinLnBrk="0" hangingPunct="1">
        <a:spcBef>
          <a:spcPct val="0"/>
        </a:spcBef>
        <a:buNone/>
        <a:defRPr sz="4762" kern="1200">
          <a:solidFill>
            <a:schemeClr val="bg1"/>
          </a:solidFill>
          <a:latin typeface="Trebuchet MS" pitchFamily="34" charset="0"/>
          <a:ea typeface="+mj-ea"/>
          <a:cs typeface="+mj-cs"/>
        </a:defRPr>
      </a:lvl1pPr>
    </p:titleStyle>
    <p:bodyStyle>
      <a:lvl1pPr marL="895712" indent="-895712" algn="l" defTabSz="2388565" rtl="0" eaLnBrk="1" latinLnBrk="0" hangingPunct="1">
        <a:spcBef>
          <a:spcPct val="20000"/>
        </a:spcBef>
        <a:buFont typeface="Arial" pitchFamily="34" charset="0"/>
        <a:buChar char="•"/>
        <a:defRPr sz="8381" kern="1200">
          <a:solidFill>
            <a:schemeClr val="tx1"/>
          </a:solidFill>
          <a:latin typeface="+mn-lt"/>
          <a:ea typeface="+mn-ea"/>
          <a:cs typeface="+mn-cs"/>
        </a:defRPr>
      </a:lvl1pPr>
      <a:lvl2pPr marL="1940709" indent="-746426" algn="l" defTabSz="2388565" rtl="0" eaLnBrk="1" latinLnBrk="0" hangingPunct="1">
        <a:spcBef>
          <a:spcPct val="20000"/>
        </a:spcBef>
        <a:buFont typeface="Arial" pitchFamily="34" charset="0"/>
        <a:buChar char="–"/>
        <a:defRPr sz="7333" kern="1200">
          <a:solidFill>
            <a:schemeClr val="tx1"/>
          </a:solidFill>
          <a:latin typeface="+mn-lt"/>
          <a:ea typeface="+mn-ea"/>
          <a:cs typeface="+mn-cs"/>
        </a:defRPr>
      </a:lvl2pPr>
      <a:lvl3pPr marL="2985706" indent="-597141" algn="l" defTabSz="2388565" rtl="0" eaLnBrk="1" latinLnBrk="0" hangingPunct="1">
        <a:spcBef>
          <a:spcPct val="20000"/>
        </a:spcBef>
        <a:buFont typeface="Arial" pitchFamily="34" charset="0"/>
        <a:buChar char="•"/>
        <a:defRPr sz="6286" kern="1200">
          <a:solidFill>
            <a:schemeClr val="tx1"/>
          </a:solidFill>
          <a:latin typeface="+mn-lt"/>
          <a:ea typeface="+mn-ea"/>
          <a:cs typeface="+mn-cs"/>
        </a:defRPr>
      </a:lvl3pPr>
      <a:lvl4pPr marL="417998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4pPr>
      <a:lvl5pPr marL="537427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p:bodyStyle>
    <p:otherStyle>
      <a:defPPr>
        <a:defRPr lang="en-US"/>
      </a:defPPr>
      <a:lvl1pPr marL="0" algn="l" defTabSz="2388565" rtl="0" eaLnBrk="1" latinLnBrk="0" hangingPunct="1">
        <a:defRPr sz="4667" kern="1200">
          <a:solidFill>
            <a:schemeClr val="tx1"/>
          </a:solidFill>
          <a:latin typeface="+mn-lt"/>
          <a:ea typeface="+mn-ea"/>
          <a:cs typeface="+mn-cs"/>
        </a:defRPr>
      </a:lvl1pPr>
      <a:lvl2pPr marL="1194283" algn="l" defTabSz="2388565" rtl="0" eaLnBrk="1" latinLnBrk="0" hangingPunct="1">
        <a:defRPr sz="4667" kern="1200">
          <a:solidFill>
            <a:schemeClr val="tx1"/>
          </a:solidFill>
          <a:latin typeface="+mn-lt"/>
          <a:ea typeface="+mn-ea"/>
          <a:cs typeface="+mn-cs"/>
        </a:defRPr>
      </a:lvl2pPr>
      <a:lvl3pPr marL="2388565" algn="l" defTabSz="2388565" rtl="0" eaLnBrk="1" latinLnBrk="0" hangingPunct="1">
        <a:defRPr sz="4667" kern="1200">
          <a:solidFill>
            <a:schemeClr val="tx1"/>
          </a:solidFill>
          <a:latin typeface="+mn-lt"/>
          <a:ea typeface="+mn-ea"/>
          <a:cs typeface="+mn-cs"/>
        </a:defRPr>
      </a:lvl3pPr>
      <a:lvl4pPr marL="3582848" algn="l" defTabSz="2388565" rtl="0" eaLnBrk="1" latinLnBrk="0" hangingPunct="1">
        <a:defRPr sz="4667" kern="1200">
          <a:solidFill>
            <a:schemeClr val="tx1"/>
          </a:solidFill>
          <a:latin typeface="+mn-lt"/>
          <a:ea typeface="+mn-ea"/>
          <a:cs typeface="+mn-cs"/>
        </a:defRPr>
      </a:lvl4pPr>
      <a:lvl5pPr marL="4777130" algn="l" defTabSz="2388565" rtl="0" eaLnBrk="1" latinLnBrk="0" hangingPunct="1">
        <a:defRPr sz="4667" kern="1200">
          <a:solidFill>
            <a:schemeClr val="tx1"/>
          </a:solidFill>
          <a:latin typeface="+mn-lt"/>
          <a:ea typeface="+mn-ea"/>
          <a:cs typeface="+mn-cs"/>
        </a:defRPr>
      </a:lvl5pPr>
      <a:lvl6pPr marL="5971413" algn="l" defTabSz="2388565" rtl="0" eaLnBrk="1" latinLnBrk="0" hangingPunct="1">
        <a:defRPr sz="4667" kern="1200">
          <a:solidFill>
            <a:schemeClr val="tx1"/>
          </a:solidFill>
          <a:latin typeface="+mn-lt"/>
          <a:ea typeface="+mn-ea"/>
          <a:cs typeface="+mn-cs"/>
        </a:defRPr>
      </a:lvl6pPr>
      <a:lvl7pPr marL="7165696" algn="l" defTabSz="2388565" rtl="0" eaLnBrk="1" latinLnBrk="0" hangingPunct="1">
        <a:defRPr sz="4667" kern="1200">
          <a:solidFill>
            <a:schemeClr val="tx1"/>
          </a:solidFill>
          <a:latin typeface="+mn-lt"/>
          <a:ea typeface="+mn-ea"/>
          <a:cs typeface="+mn-cs"/>
        </a:defRPr>
      </a:lvl7pPr>
      <a:lvl8pPr marL="8359978" algn="l" defTabSz="2388565" rtl="0" eaLnBrk="1" latinLnBrk="0" hangingPunct="1">
        <a:defRPr sz="4667" kern="1200">
          <a:solidFill>
            <a:schemeClr val="tx1"/>
          </a:solidFill>
          <a:latin typeface="+mn-lt"/>
          <a:ea typeface="+mn-ea"/>
          <a:cs typeface="+mn-cs"/>
        </a:defRPr>
      </a:lvl8pPr>
      <a:lvl9pPr marL="9554261" algn="l" defTabSz="2388565" rtl="0" eaLnBrk="1" latinLnBrk="0" hangingPunct="1">
        <a:defRPr sz="46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tiff"/><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E5995A30-27F1-4D90-B418-513E28E98C5B}"/>
              </a:ext>
            </a:extLst>
          </p:cNvPr>
          <p:cNvSpPr/>
          <p:nvPr/>
        </p:nvSpPr>
        <p:spPr>
          <a:xfrm>
            <a:off x="20523752" y="2969273"/>
            <a:ext cx="6575262" cy="14985108"/>
          </a:xfrm>
          <a:prstGeom prst="roundRect">
            <a:avLst>
              <a:gd name="adj" fmla="val 5851"/>
            </a:avLst>
          </a:prstGeom>
          <a:noFill/>
          <a:ln w="38100">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EF9DA896-9CCF-477D-A158-A69C8C3905BD}"/>
              </a:ext>
            </a:extLst>
          </p:cNvPr>
          <p:cNvSpPr/>
          <p:nvPr/>
        </p:nvSpPr>
        <p:spPr>
          <a:xfrm>
            <a:off x="305163" y="2946054"/>
            <a:ext cx="6575262" cy="14985108"/>
          </a:xfrm>
          <a:prstGeom prst="roundRect">
            <a:avLst>
              <a:gd name="adj" fmla="val 5851"/>
            </a:avLst>
          </a:prstGeom>
          <a:noFill/>
          <a:ln w="38100">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FFED5BB-8BBF-4758-9BA3-2503A658B1C9}"/>
              </a:ext>
            </a:extLst>
          </p:cNvPr>
          <p:cNvSpPr/>
          <p:nvPr/>
        </p:nvSpPr>
        <p:spPr>
          <a:xfrm>
            <a:off x="0" y="1"/>
            <a:ext cx="27432000" cy="2667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8" name="Text Placeholder 287"/>
          <p:cNvSpPr>
            <a:spLocks noGrp="1"/>
          </p:cNvSpPr>
          <p:nvPr>
            <p:ph type="body" sz="quarter" idx="10"/>
          </p:nvPr>
        </p:nvSpPr>
        <p:spPr>
          <a:xfrm>
            <a:off x="439532" y="3523208"/>
            <a:ext cx="6286499" cy="4326446"/>
          </a:xfrm>
        </p:spPr>
        <p:txBody>
          <a:bodyPr/>
          <a:lstStyle/>
          <a:p>
            <a:pPr algn="just"/>
            <a:r>
              <a:rPr lang="en-US" sz="2400" dirty="0">
                <a:solidFill>
                  <a:schemeClr val="tx1"/>
                </a:solidFill>
                <a:latin typeface="Cambria" panose="02040503050406030204" pitchFamily="18" charset="0"/>
                <a:ea typeface="Cambria" panose="02040503050406030204" pitchFamily="18" charset="0"/>
              </a:rPr>
              <a:t>Numerous papers have been published, analyzing various algorithms for image classification on photographs. Majority of publications on image classification perform experiments on photographs where the objects in images are easily identifiable by the human eye. Here, we explore a case where the images of objects are not as easily identifiable by humans. We apply different classification techniques to a dataset of sketch drawings to find what model performs best.</a:t>
            </a:r>
          </a:p>
        </p:txBody>
      </p:sp>
      <p:sp>
        <p:nvSpPr>
          <p:cNvPr id="289" name="Text Placeholder 288"/>
          <p:cNvSpPr>
            <a:spLocks noGrp="1"/>
          </p:cNvSpPr>
          <p:nvPr>
            <p:ph type="body" sz="quarter" idx="11"/>
          </p:nvPr>
        </p:nvSpPr>
        <p:spPr>
          <a:xfrm>
            <a:off x="449544" y="3131833"/>
            <a:ext cx="6280547" cy="597961"/>
          </a:xfrm>
        </p:spPr>
        <p:txBody>
          <a:bodyPr/>
          <a:lstStyle/>
          <a:p>
            <a:r>
              <a:rPr lang="en-US" sz="3200" u="none" dirty="0">
                <a:latin typeface="Trebuchet MS" panose="020B0603020202020204" pitchFamily="34" charset="0"/>
                <a:ea typeface="Cambria" panose="02040503050406030204" pitchFamily="18" charset="0"/>
              </a:rPr>
              <a:t>INTRODUCTION</a:t>
            </a:r>
            <a:endParaRPr lang="en-US" u="none" dirty="0">
              <a:latin typeface="Trebuchet MS" panose="020B0603020202020204" pitchFamily="34" charset="0"/>
              <a:ea typeface="Cambria" panose="02040503050406030204" pitchFamily="18" charset="0"/>
            </a:endParaRPr>
          </a:p>
        </p:txBody>
      </p:sp>
      <p:sp>
        <p:nvSpPr>
          <p:cNvPr id="292" name="Text Placeholder 291"/>
          <p:cNvSpPr>
            <a:spLocks noGrp="1"/>
          </p:cNvSpPr>
          <p:nvPr>
            <p:ph type="body" sz="quarter" idx="19"/>
          </p:nvPr>
        </p:nvSpPr>
        <p:spPr>
          <a:xfrm>
            <a:off x="439531" y="8258885"/>
            <a:ext cx="6281539" cy="2479786"/>
          </a:xfrm>
        </p:spPr>
        <p:txBody>
          <a:bodyPr/>
          <a:lstStyle/>
          <a:p>
            <a:pPr algn="just"/>
            <a:r>
              <a:rPr lang="en-US" sz="2400" dirty="0">
                <a:solidFill>
                  <a:schemeClr val="tx1"/>
                </a:solidFill>
                <a:latin typeface="Cambria" panose="02040503050406030204" pitchFamily="18" charset="0"/>
                <a:ea typeface="Cambria" panose="02040503050406030204" pitchFamily="18" charset="0"/>
              </a:rPr>
              <a:t>The objective is to take a hand-drawn image of an object and accurately identify it. Some examples of the compressed image inputs and their respective outputs are shown below.</a:t>
            </a:r>
          </a:p>
          <a:p>
            <a:pPr algn="just"/>
            <a:endParaRPr lang="en-US" sz="2000" dirty="0">
              <a:solidFill>
                <a:schemeClr val="tx1"/>
              </a:solidFill>
            </a:endParaRPr>
          </a:p>
          <a:p>
            <a:pPr algn="just"/>
            <a:endParaRPr lang="en-US" sz="2000" dirty="0">
              <a:solidFill>
                <a:schemeClr val="tx1"/>
              </a:solidFill>
            </a:endParaRPr>
          </a:p>
        </p:txBody>
      </p:sp>
      <p:sp>
        <p:nvSpPr>
          <p:cNvPr id="293" name="Text Placeholder 292"/>
          <p:cNvSpPr>
            <a:spLocks noGrp="1"/>
          </p:cNvSpPr>
          <p:nvPr>
            <p:ph type="body" sz="quarter" idx="20"/>
          </p:nvPr>
        </p:nvSpPr>
        <p:spPr>
          <a:xfrm>
            <a:off x="439532" y="7885830"/>
            <a:ext cx="6281539" cy="597961"/>
          </a:xfrm>
        </p:spPr>
        <p:txBody>
          <a:bodyPr/>
          <a:lstStyle/>
          <a:p>
            <a:r>
              <a:rPr lang="en-US" sz="3200" u="none" dirty="0">
                <a:latin typeface="Trebuchet MS" panose="020B0603020202020204" pitchFamily="34" charset="0"/>
              </a:rPr>
              <a:t>OBJECTIVE</a:t>
            </a:r>
            <a:endParaRPr lang="en-US" sz="2800" u="none" dirty="0">
              <a:latin typeface="Trebuchet MS" panose="020B0603020202020204" pitchFamily="34" charset="0"/>
            </a:endParaRPr>
          </a:p>
        </p:txBody>
      </p:sp>
      <p:sp>
        <p:nvSpPr>
          <p:cNvPr id="294" name="Text Placeholder 293"/>
          <p:cNvSpPr>
            <a:spLocks noGrp="1"/>
          </p:cNvSpPr>
          <p:nvPr>
            <p:ph type="body" sz="quarter" idx="21"/>
          </p:nvPr>
        </p:nvSpPr>
        <p:spPr>
          <a:xfrm>
            <a:off x="7303239" y="3523209"/>
            <a:ext cx="12794229" cy="2775252"/>
          </a:xfrm>
        </p:spPr>
        <p:txBody>
          <a:bodyPr numCol="2"/>
          <a:lstStyle/>
          <a:p>
            <a:pPr algn="just"/>
            <a:r>
              <a:rPr lang="en-US" sz="2400" b="1" dirty="0">
                <a:solidFill>
                  <a:schemeClr val="tx1"/>
                </a:solidFill>
                <a:latin typeface="Cambria" panose="02040503050406030204" pitchFamily="18" charset="0"/>
                <a:ea typeface="Cambria" panose="02040503050406030204" pitchFamily="18" charset="0"/>
              </a:rPr>
              <a:t>Multi-class Logistic Regression</a:t>
            </a:r>
          </a:p>
          <a:p>
            <a:pPr marL="342900" indent="-342900">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Generalization of Logistic Regression</a:t>
            </a:r>
          </a:p>
          <a:p>
            <a:pPr marL="342900" indent="-342900">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Uses sigmoid logistic function is replaced by the SoftMax function</a:t>
            </a:r>
          </a:p>
          <a:p>
            <a:pPr algn="just"/>
            <a:endParaRPr lang="en-US" sz="2400" b="1" dirty="0">
              <a:solidFill>
                <a:schemeClr val="tx1"/>
              </a:solidFill>
              <a:latin typeface="Cambria" panose="02040503050406030204" pitchFamily="18" charset="0"/>
              <a:ea typeface="Cambria" panose="02040503050406030204" pitchFamily="18" charset="0"/>
            </a:endParaRPr>
          </a:p>
          <a:p>
            <a:pPr algn="just"/>
            <a:endParaRPr lang="en-US" sz="2400" b="1" dirty="0">
              <a:solidFill>
                <a:schemeClr val="tx1"/>
              </a:solidFill>
              <a:latin typeface="Cambria" panose="02040503050406030204" pitchFamily="18" charset="0"/>
              <a:ea typeface="Cambria" panose="02040503050406030204" pitchFamily="18" charset="0"/>
            </a:endParaRPr>
          </a:p>
          <a:p>
            <a:pPr algn="just"/>
            <a:r>
              <a:rPr lang="en-US" sz="2400" b="1" dirty="0">
                <a:solidFill>
                  <a:schemeClr val="tx1"/>
                </a:solidFill>
                <a:latin typeface="Cambria" panose="02040503050406030204" pitchFamily="18" charset="0"/>
                <a:ea typeface="Cambria" panose="02040503050406030204" pitchFamily="18" charset="0"/>
              </a:rPr>
              <a:t>Naïve Bayes</a:t>
            </a:r>
          </a:p>
          <a:p>
            <a:pPr marL="342900" indent="-342900">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Based on applying</a:t>
            </a:r>
            <a:r>
              <a:rPr lang="en-US" sz="2400" b="1" dirty="0">
                <a:solidFill>
                  <a:schemeClr val="tx1"/>
                </a:solidFill>
                <a:latin typeface="Cambria" panose="02040503050406030204" pitchFamily="18" charset="0"/>
                <a:ea typeface="Cambria" panose="02040503050406030204" pitchFamily="18" charset="0"/>
              </a:rPr>
              <a:t> </a:t>
            </a:r>
            <a:r>
              <a:rPr lang="en-US" sz="2400" dirty="0">
                <a:solidFill>
                  <a:schemeClr val="tx1"/>
                </a:solidFill>
                <a:latin typeface="Cambria" panose="02040503050406030204" pitchFamily="18" charset="0"/>
                <a:ea typeface="Cambria" panose="02040503050406030204" pitchFamily="18" charset="0"/>
              </a:rPr>
              <a:t>Bayes Theorem</a:t>
            </a:r>
          </a:p>
          <a:p>
            <a:pPr marL="342900" indent="-342900">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Assumes conditional independence between feature pairs</a:t>
            </a:r>
          </a:p>
          <a:p>
            <a:pPr marL="342900" indent="-342900" algn="just">
              <a:buFont typeface="Arial" panose="020B0604020202020204" pitchFamily="34" charset="0"/>
              <a:buChar char="•"/>
            </a:pPr>
            <a:endParaRPr lang="en-US" sz="2400" b="1" dirty="0">
              <a:solidFill>
                <a:schemeClr val="tx1"/>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endParaRPr lang="en-US" sz="2400" b="1" dirty="0">
              <a:solidFill>
                <a:schemeClr val="tx1"/>
              </a:solidFill>
              <a:latin typeface="Cambria" panose="02040503050406030204" pitchFamily="18" charset="0"/>
              <a:ea typeface="Cambria" panose="02040503050406030204" pitchFamily="18" charset="0"/>
            </a:endParaRPr>
          </a:p>
        </p:txBody>
      </p:sp>
      <p:sp>
        <p:nvSpPr>
          <p:cNvPr id="295" name="Text Placeholder 294"/>
          <p:cNvSpPr>
            <a:spLocks noGrp="1"/>
          </p:cNvSpPr>
          <p:nvPr>
            <p:ph type="body" sz="quarter" idx="22"/>
          </p:nvPr>
        </p:nvSpPr>
        <p:spPr>
          <a:xfrm>
            <a:off x="7147437" y="3116236"/>
            <a:ext cx="12950031" cy="597961"/>
          </a:xfrm>
        </p:spPr>
        <p:txBody>
          <a:bodyPr/>
          <a:lstStyle/>
          <a:p>
            <a:r>
              <a:rPr lang="en-US" sz="3200" u="none" dirty="0">
                <a:latin typeface="Trebuchet MS" panose="020B0603020202020204" pitchFamily="34" charset="0"/>
              </a:rPr>
              <a:t>METHODS</a:t>
            </a:r>
            <a:endParaRPr lang="en-US" u="none" dirty="0">
              <a:latin typeface="Trebuchet MS" panose="020B0603020202020204" pitchFamily="34" charset="0"/>
            </a:endParaRPr>
          </a:p>
        </p:txBody>
      </p:sp>
      <p:sp>
        <p:nvSpPr>
          <p:cNvPr id="296" name="Text Placeholder 295"/>
          <p:cNvSpPr>
            <a:spLocks noGrp="1"/>
          </p:cNvSpPr>
          <p:nvPr>
            <p:ph type="body" sz="quarter" idx="23"/>
          </p:nvPr>
        </p:nvSpPr>
        <p:spPr>
          <a:xfrm>
            <a:off x="7303239" y="10799633"/>
            <a:ext cx="12794229" cy="6905746"/>
          </a:xfrm>
        </p:spPr>
        <p:txBody>
          <a:bodyPr/>
          <a:lstStyle/>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Baseline: Majority classifier. Log loss = 33.003, accuracy 4.447%</a:t>
            </a:r>
          </a:p>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Oracle: Human classifier. Log loss = 1.099, accuracy = 96.818%</a:t>
            </a:r>
          </a:p>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Method comparison: Performed both general and model-wise hyperparameter tuning to pick the best model for each method. The 4 methods were applied on the validation set. Results are compared below.</a:t>
            </a:r>
          </a:p>
          <a:p>
            <a:pPr algn="just"/>
            <a:endParaRPr lang="en-US" sz="2400" dirty="0">
              <a:solidFill>
                <a:schemeClr val="tx1"/>
              </a:solidFill>
              <a:latin typeface="Cambria" panose="02040503050406030204" pitchFamily="18" charset="0"/>
              <a:ea typeface="Cambria" panose="02040503050406030204" pitchFamily="18" charset="0"/>
            </a:endParaRPr>
          </a:p>
          <a:p>
            <a:pPr algn="just"/>
            <a:endParaRPr lang="en-US" sz="2400" dirty="0">
              <a:solidFill>
                <a:schemeClr val="tx1"/>
              </a:solidFill>
              <a:latin typeface="Cambria" panose="02040503050406030204" pitchFamily="18" charset="0"/>
              <a:ea typeface="Cambria" panose="02040503050406030204" pitchFamily="18" charset="0"/>
            </a:endParaRPr>
          </a:p>
          <a:p>
            <a:pPr algn="just"/>
            <a:endParaRPr lang="en-US" sz="2400" dirty="0">
              <a:solidFill>
                <a:schemeClr val="tx1"/>
              </a:solidFill>
              <a:latin typeface="Cambria" panose="02040503050406030204" pitchFamily="18" charset="0"/>
              <a:ea typeface="Cambria" panose="02040503050406030204" pitchFamily="18" charset="0"/>
            </a:endParaRPr>
          </a:p>
          <a:p>
            <a:pPr algn="just"/>
            <a:endParaRPr lang="en-US" sz="2400" dirty="0">
              <a:solidFill>
                <a:schemeClr val="tx1"/>
              </a:solidFill>
              <a:latin typeface="Cambria" panose="02040503050406030204" pitchFamily="18" charset="0"/>
              <a:ea typeface="Cambria" panose="02040503050406030204" pitchFamily="18" charset="0"/>
            </a:endParaRPr>
          </a:p>
          <a:p>
            <a:pPr algn="just"/>
            <a:endParaRPr lang="en-US" sz="2400" dirty="0">
              <a:solidFill>
                <a:schemeClr val="tx1"/>
              </a:solidFill>
              <a:latin typeface="Cambria" panose="02040503050406030204" pitchFamily="18" charset="0"/>
              <a:ea typeface="Cambria" panose="02040503050406030204" pitchFamily="18" charset="0"/>
            </a:endParaRPr>
          </a:p>
          <a:p>
            <a:pPr algn="just"/>
            <a:endParaRPr lang="en-US" sz="2400" dirty="0">
              <a:solidFill>
                <a:schemeClr val="tx1"/>
              </a:solidFill>
              <a:latin typeface="Cambria" panose="02040503050406030204" pitchFamily="18" charset="0"/>
              <a:ea typeface="Cambria" panose="02040503050406030204" pitchFamily="18" charset="0"/>
            </a:endParaRPr>
          </a:p>
          <a:p>
            <a:pPr algn="just"/>
            <a:r>
              <a:rPr lang="en-US" sz="2400" dirty="0">
                <a:solidFill>
                  <a:schemeClr val="tx1"/>
                </a:solidFill>
                <a:latin typeface="Cambria" panose="02040503050406030204" pitchFamily="18" charset="0"/>
                <a:ea typeface="Cambria" panose="02040503050406030204" pitchFamily="18" charset="0"/>
              </a:rPr>
              <a:t>CNN performed the best on the validation set and was then run on the test set, where it achieved log loss = ___ and ___% accuracy! </a:t>
            </a:r>
          </a:p>
          <a:p>
            <a:pPr algn="just"/>
            <a:r>
              <a:rPr lang="en-US" sz="2400" dirty="0">
                <a:solidFill>
                  <a:schemeClr val="tx1"/>
                </a:solidFill>
                <a:latin typeface="Cambria" panose="02040503050406030204" pitchFamily="18" charset="0"/>
                <a:ea typeface="Cambria" panose="02040503050406030204" pitchFamily="18" charset="0"/>
              </a:rPr>
              <a:t>The demo application uses this CNN model to try and accurately classify the doodle input from the user. From our experimentation we see the model achieves a ____ % accuracy on the demo app. This is due to the difference in data format between the training data and user input.</a:t>
            </a:r>
          </a:p>
          <a:p>
            <a:pPr algn="just"/>
            <a:endParaRPr lang="en-US" sz="2400" dirty="0">
              <a:solidFill>
                <a:schemeClr val="tx1"/>
              </a:solidFill>
              <a:latin typeface="Cambria" panose="02040503050406030204" pitchFamily="18" charset="0"/>
              <a:ea typeface="Cambria" panose="02040503050406030204" pitchFamily="18" charset="0"/>
            </a:endParaRPr>
          </a:p>
        </p:txBody>
      </p:sp>
      <p:sp>
        <p:nvSpPr>
          <p:cNvPr id="297" name="Text Placeholder 296"/>
          <p:cNvSpPr>
            <a:spLocks noGrp="1"/>
          </p:cNvSpPr>
          <p:nvPr>
            <p:ph type="body" sz="quarter" idx="24"/>
          </p:nvPr>
        </p:nvSpPr>
        <p:spPr>
          <a:xfrm>
            <a:off x="7225336" y="10410807"/>
            <a:ext cx="12950031" cy="597961"/>
          </a:xfrm>
        </p:spPr>
        <p:txBody>
          <a:bodyPr/>
          <a:lstStyle/>
          <a:p>
            <a:r>
              <a:rPr lang="en-US" sz="3200" u="none" dirty="0">
                <a:latin typeface="Trebuchet MS" panose="020B0603020202020204" pitchFamily="34" charset="0"/>
              </a:rPr>
              <a:t>RESULTS</a:t>
            </a:r>
            <a:endParaRPr lang="en-US" u="none" dirty="0">
              <a:latin typeface="Trebuchet MS" panose="020B0603020202020204" pitchFamily="34" charset="0"/>
            </a:endParaRPr>
          </a:p>
        </p:txBody>
      </p:sp>
      <p:sp>
        <p:nvSpPr>
          <p:cNvPr id="298" name="Text Placeholder 297"/>
          <p:cNvSpPr>
            <a:spLocks noGrp="1"/>
          </p:cNvSpPr>
          <p:nvPr>
            <p:ph type="body" sz="quarter" idx="25"/>
          </p:nvPr>
        </p:nvSpPr>
        <p:spPr>
          <a:xfrm>
            <a:off x="20671690" y="3116236"/>
            <a:ext cx="6279386" cy="597961"/>
          </a:xfrm>
        </p:spPr>
        <p:txBody>
          <a:bodyPr/>
          <a:lstStyle/>
          <a:p>
            <a:r>
              <a:rPr lang="en-US" sz="3200" u="none" dirty="0">
                <a:latin typeface="Trebuchet MS" panose="020B0603020202020204" pitchFamily="34" charset="0"/>
              </a:rPr>
              <a:t>RESULTS (continued)</a:t>
            </a:r>
          </a:p>
        </p:txBody>
      </p:sp>
      <p:sp>
        <p:nvSpPr>
          <p:cNvPr id="299" name="Text Placeholder 298"/>
          <p:cNvSpPr>
            <a:spLocks noGrp="1"/>
          </p:cNvSpPr>
          <p:nvPr>
            <p:ph type="body" sz="quarter" idx="26"/>
          </p:nvPr>
        </p:nvSpPr>
        <p:spPr>
          <a:xfrm>
            <a:off x="20668292" y="3523207"/>
            <a:ext cx="6279386" cy="1115079"/>
          </a:xfrm>
        </p:spPr>
        <p:txBody>
          <a:bodyPr/>
          <a:lstStyle/>
          <a:p>
            <a:pPr algn="just"/>
            <a:r>
              <a:rPr lang="en-US" sz="2400" dirty="0">
                <a:solidFill>
                  <a:schemeClr val="tx1"/>
                </a:solidFill>
                <a:latin typeface="Cambria" panose="02040503050406030204" pitchFamily="18" charset="0"/>
                <a:ea typeface="Cambria" panose="02040503050406030204" pitchFamily="18" charset="0"/>
              </a:rPr>
              <a:t>Below is the confusion matrix for the CNN model’s performance on the test set:</a:t>
            </a:r>
          </a:p>
        </p:txBody>
      </p:sp>
      <p:sp>
        <p:nvSpPr>
          <p:cNvPr id="300" name="Text Placeholder 299"/>
          <p:cNvSpPr>
            <a:spLocks noGrp="1"/>
          </p:cNvSpPr>
          <p:nvPr>
            <p:ph type="body" sz="quarter" idx="27"/>
          </p:nvPr>
        </p:nvSpPr>
        <p:spPr>
          <a:xfrm>
            <a:off x="20671690" y="11263642"/>
            <a:ext cx="6279386" cy="597961"/>
          </a:xfrm>
        </p:spPr>
        <p:txBody>
          <a:bodyPr/>
          <a:lstStyle/>
          <a:p>
            <a:r>
              <a:rPr lang="en-US" sz="3200" u="none" dirty="0">
                <a:latin typeface="Trebuchet MS" panose="020B0603020202020204" pitchFamily="34" charset="0"/>
              </a:rPr>
              <a:t>CONCLUSION</a:t>
            </a:r>
            <a:endParaRPr lang="en-US" u="none" dirty="0">
              <a:latin typeface="Trebuchet MS" panose="020B0603020202020204" pitchFamily="34" charset="0"/>
            </a:endParaRPr>
          </a:p>
        </p:txBody>
      </p:sp>
      <p:sp>
        <p:nvSpPr>
          <p:cNvPr id="301" name="Text Placeholder 300"/>
          <p:cNvSpPr>
            <a:spLocks noGrp="1"/>
          </p:cNvSpPr>
          <p:nvPr>
            <p:ph type="body" sz="quarter" idx="28"/>
          </p:nvPr>
        </p:nvSpPr>
        <p:spPr>
          <a:xfrm>
            <a:off x="20665147" y="11600318"/>
            <a:ext cx="6282531" cy="4413556"/>
          </a:xfrm>
        </p:spPr>
        <p:txBody>
          <a:bodyPr/>
          <a:lstStyle/>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Deep learning methods performed much better then traditional methods because they can learn more about the image with the use of hidden layers.</a:t>
            </a:r>
          </a:p>
          <a:p>
            <a:pPr marL="342900" indent="-342900" algn="just">
              <a:buFont typeface="Arial" panose="020B0604020202020204" pitchFamily="34" charset="0"/>
              <a:buChar char="•"/>
            </a:pPr>
            <a:r>
              <a:rPr lang="en-US" sz="2400" dirty="0">
                <a:solidFill>
                  <a:schemeClr val="tx1"/>
                </a:solidFill>
                <a:latin typeface="Cambria" panose="02040503050406030204" pitchFamily="18" charset="0"/>
                <a:ea typeface="Cambria" panose="02040503050406030204" pitchFamily="18" charset="0"/>
              </a:rPr>
              <a:t>CNN performs very well on image data as it can extract information from smaller parts of the image.</a:t>
            </a:r>
          </a:p>
        </p:txBody>
      </p:sp>
      <p:sp>
        <p:nvSpPr>
          <p:cNvPr id="302" name="Text Placeholder 301"/>
          <p:cNvSpPr>
            <a:spLocks noGrp="1"/>
          </p:cNvSpPr>
          <p:nvPr>
            <p:ph type="body" sz="quarter" idx="29"/>
          </p:nvPr>
        </p:nvSpPr>
        <p:spPr>
          <a:xfrm>
            <a:off x="20671690" y="14365168"/>
            <a:ext cx="6279386" cy="474850"/>
          </a:xfrm>
        </p:spPr>
        <p:txBody>
          <a:bodyPr/>
          <a:lstStyle/>
          <a:p>
            <a:r>
              <a:rPr lang="en-US" sz="2400" u="none" dirty="0">
                <a:latin typeface="Trebuchet MS" panose="020B0603020202020204" pitchFamily="34" charset="0"/>
              </a:rPr>
              <a:t>REFERENCES</a:t>
            </a:r>
            <a:endParaRPr lang="en-US" u="none" dirty="0">
              <a:latin typeface="Trebuchet MS" panose="020B0603020202020204" pitchFamily="34" charset="0"/>
            </a:endParaRPr>
          </a:p>
        </p:txBody>
      </p:sp>
      <p:sp>
        <p:nvSpPr>
          <p:cNvPr id="303" name="Text Placeholder 302"/>
          <p:cNvSpPr>
            <a:spLocks noGrp="1"/>
          </p:cNvSpPr>
          <p:nvPr>
            <p:ph type="body" sz="quarter" idx="30"/>
          </p:nvPr>
        </p:nvSpPr>
        <p:spPr>
          <a:xfrm>
            <a:off x="20668545" y="14741646"/>
            <a:ext cx="6282531" cy="3489294"/>
          </a:xfrm>
        </p:spPr>
        <p:txBody>
          <a:bodyPr/>
          <a:lstStyle/>
          <a:p>
            <a:r>
              <a:rPr lang="en-US" sz="1600" dirty="0">
                <a:solidFill>
                  <a:schemeClr val="tx1"/>
                </a:solidFill>
                <a:latin typeface="Cambria" panose="02040503050406030204" pitchFamily="18" charset="0"/>
                <a:ea typeface="Cambria" panose="02040503050406030204" pitchFamily="18" charset="0"/>
              </a:rPr>
              <a:t>[1] </a:t>
            </a:r>
            <a:r>
              <a:rPr lang="en-US" sz="1600" dirty="0" err="1">
                <a:solidFill>
                  <a:schemeClr val="tx1"/>
                </a:solidFill>
                <a:latin typeface="Cambria" panose="02040503050406030204" pitchFamily="18" charset="0"/>
                <a:ea typeface="Cambria" panose="02040503050406030204" pitchFamily="18" charset="0"/>
              </a:rPr>
              <a:t>Jongejan</a:t>
            </a:r>
            <a:r>
              <a:rPr lang="en-US" sz="1600" dirty="0">
                <a:solidFill>
                  <a:schemeClr val="tx1"/>
                </a:solidFill>
                <a:latin typeface="Cambria" panose="02040503050406030204" pitchFamily="18" charset="0"/>
                <a:ea typeface="Cambria" panose="02040503050406030204" pitchFamily="18" charset="0"/>
              </a:rPr>
              <a:t>, J., Rowley, H., Kawashima, T., Kim, J. &amp; Fox-</a:t>
            </a:r>
            <a:r>
              <a:rPr lang="en-US" sz="1600" dirty="0" err="1">
                <a:solidFill>
                  <a:schemeClr val="tx1"/>
                </a:solidFill>
                <a:latin typeface="Cambria" panose="02040503050406030204" pitchFamily="18" charset="0"/>
                <a:ea typeface="Cambria" panose="02040503050406030204" pitchFamily="18" charset="0"/>
              </a:rPr>
              <a:t>Gieg</a:t>
            </a:r>
            <a:r>
              <a:rPr lang="en-US" sz="1600" dirty="0">
                <a:solidFill>
                  <a:schemeClr val="tx1"/>
                </a:solidFill>
                <a:latin typeface="Cambria" panose="02040503050406030204" pitchFamily="18" charset="0"/>
                <a:ea typeface="Cambria" panose="02040503050406030204" pitchFamily="18" charset="0"/>
              </a:rPr>
              <a:t>, N. (2016) The Quick, Draw! - A.I. Experiment. https://quickdraw.withgoogle.com/data</a:t>
            </a:r>
          </a:p>
          <a:p>
            <a:r>
              <a:rPr lang="en-US" sz="1600" dirty="0">
                <a:solidFill>
                  <a:schemeClr val="tx1"/>
                </a:solidFill>
                <a:latin typeface="Cambria" panose="02040503050406030204" pitchFamily="18" charset="0"/>
                <a:ea typeface="Cambria" panose="02040503050406030204" pitchFamily="18" charset="0"/>
              </a:rPr>
              <a:t>[2] </a:t>
            </a:r>
            <a:r>
              <a:rPr lang="en-US" sz="1600" dirty="0" err="1">
                <a:solidFill>
                  <a:schemeClr val="tx1"/>
                </a:solidFill>
                <a:latin typeface="Cambria" panose="02040503050406030204" pitchFamily="18" charset="0"/>
                <a:ea typeface="Cambria" panose="02040503050406030204" pitchFamily="18" charset="0"/>
              </a:rPr>
              <a:t>Pedregosa</a:t>
            </a:r>
            <a:r>
              <a:rPr lang="en-US" sz="1600" dirty="0">
                <a:solidFill>
                  <a:schemeClr val="tx1"/>
                </a:solidFill>
                <a:latin typeface="Cambria" panose="02040503050406030204" pitchFamily="18" charset="0"/>
                <a:ea typeface="Cambria" panose="02040503050406030204" pitchFamily="18" charset="0"/>
              </a:rPr>
              <a:t>, F., </a:t>
            </a:r>
            <a:r>
              <a:rPr lang="en-US" sz="1600" dirty="0" err="1">
                <a:solidFill>
                  <a:schemeClr val="tx1"/>
                </a:solidFill>
                <a:latin typeface="Cambria" panose="02040503050406030204" pitchFamily="18" charset="0"/>
                <a:ea typeface="Cambria" panose="02040503050406030204" pitchFamily="18" charset="0"/>
              </a:rPr>
              <a:t>Varoquaux</a:t>
            </a:r>
            <a:r>
              <a:rPr lang="en-US" sz="1600" dirty="0">
                <a:solidFill>
                  <a:schemeClr val="tx1"/>
                </a:solidFill>
                <a:latin typeface="Cambria" panose="02040503050406030204" pitchFamily="18" charset="0"/>
                <a:ea typeface="Cambria" panose="02040503050406030204" pitchFamily="18" charset="0"/>
              </a:rPr>
              <a:t>, G., </a:t>
            </a:r>
            <a:r>
              <a:rPr lang="en-US" sz="1600" dirty="0" err="1">
                <a:solidFill>
                  <a:schemeClr val="tx1"/>
                </a:solidFill>
                <a:latin typeface="Cambria" panose="02040503050406030204" pitchFamily="18" charset="0"/>
                <a:ea typeface="Cambria" panose="02040503050406030204" pitchFamily="18" charset="0"/>
              </a:rPr>
              <a:t>Gramfort</a:t>
            </a:r>
            <a:r>
              <a:rPr lang="en-US" sz="1600" dirty="0">
                <a:solidFill>
                  <a:schemeClr val="tx1"/>
                </a:solidFill>
                <a:latin typeface="Cambria" panose="02040503050406030204" pitchFamily="18" charset="0"/>
                <a:ea typeface="Cambria" panose="02040503050406030204" pitchFamily="18" charset="0"/>
              </a:rPr>
              <a:t>, A., Michel, V., </a:t>
            </a:r>
            <a:r>
              <a:rPr lang="en-US" sz="1600" dirty="0" err="1">
                <a:solidFill>
                  <a:schemeClr val="tx1"/>
                </a:solidFill>
                <a:latin typeface="Cambria" panose="02040503050406030204" pitchFamily="18" charset="0"/>
                <a:ea typeface="Cambria" panose="02040503050406030204" pitchFamily="18" charset="0"/>
              </a:rPr>
              <a:t>Thirion</a:t>
            </a:r>
            <a:r>
              <a:rPr lang="en-US" sz="1600" dirty="0">
                <a:solidFill>
                  <a:schemeClr val="tx1"/>
                </a:solidFill>
                <a:latin typeface="Cambria" panose="02040503050406030204" pitchFamily="18" charset="0"/>
                <a:ea typeface="Cambria" panose="02040503050406030204" pitchFamily="18" charset="0"/>
              </a:rPr>
              <a:t>, B., Grisel, O., Blondel, M., </a:t>
            </a:r>
            <a:r>
              <a:rPr lang="en-US" sz="1600" dirty="0" err="1">
                <a:solidFill>
                  <a:schemeClr val="tx1"/>
                </a:solidFill>
                <a:latin typeface="Cambria" panose="02040503050406030204" pitchFamily="18" charset="0"/>
                <a:ea typeface="Cambria" panose="02040503050406030204" pitchFamily="18" charset="0"/>
              </a:rPr>
              <a:t>Prettenhofer</a:t>
            </a:r>
            <a:r>
              <a:rPr lang="en-US" sz="1600" dirty="0">
                <a:solidFill>
                  <a:schemeClr val="tx1"/>
                </a:solidFill>
                <a:latin typeface="Cambria" panose="02040503050406030204" pitchFamily="18" charset="0"/>
                <a:ea typeface="Cambria" panose="02040503050406030204" pitchFamily="18" charset="0"/>
              </a:rPr>
              <a:t>, P., Weiss, R., </a:t>
            </a:r>
            <a:r>
              <a:rPr lang="en-US" sz="1600" dirty="0" err="1">
                <a:solidFill>
                  <a:schemeClr val="tx1"/>
                </a:solidFill>
                <a:latin typeface="Cambria" panose="02040503050406030204" pitchFamily="18" charset="0"/>
                <a:ea typeface="Cambria" panose="02040503050406030204" pitchFamily="18" charset="0"/>
              </a:rPr>
              <a:t>Dubourg</a:t>
            </a:r>
            <a:r>
              <a:rPr lang="en-US" sz="1600" dirty="0">
                <a:solidFill>
                  <a:schemeClr val="tx1"/>
                </a:solidFill>
                <a:latin typeface="Cambria" panose="02040503050406030204" pitchFamily="18" charset="0"/>
                <a:ea typeface="Cambria" panose="02040503050406030204" pitchFamily="18" charset="0"/>
              </a:rPr>
              <a:t>, V., </a:t>
            </a:r>
            <a:r>
              <a:rPr lang="en-US" sz="1600" dirty="0" err="1">
                <a:solidFill>
                  <a:schemeClr val="tx1"/>
                </a:solidFill>
                <a:latin typeface="Cambria" panose="02040503050406030204" pitchFamily="18" charset="0"/>
                <a:ea typeface="Cambria" panose="02040503050406030204" pitchFamily="18" charset="0"/>
              </a:rPr>
              <a:t>Vanderplas</a:t>
            </a:r>
            <a:r>
              <a:rPr lang="en-US" sz="1600" dirty="0">
                <a:solidFill>
                  <a:schemeClr val="tx1"/>
                </a:solidFill>
                <a:latin typeface="Cambria" panose="02040503050406030204" pitchFamily="18" charset="0"/>
                <a:ea typeface="Cambria" panose="02040503050406030204" pitchFamily="18" charset="0"/>
              </a:rPr>
              <a:t>, J., </a:t>
            </a:r>
            <a:r>
              <a:rPr lang="en-US" sz="1600" dirty="0" err="1">
                <a:solidFill>
                  <a:schemeClr val="tx1"/>
                </a:solidFill>
                <a:latin typeface="Cambria" panose="02040503050406030204" pitchFamily="18" charset="0"/>
                <a:ea typeface="Cambria" panose="02040503050406030204" pitchFamily="18" charset="0"/>
              </a:rPr>
              <a:t>Passos</a:t>
            </a:r>
            <a:r>
              <a:rPr lang="en-US" sz="1600" dirty="0">
                <a:solidFill>
                  <a:schemeClr val="tx1"/>
                </a:solidFill>
                <a:latin typeface="Cambria" panose="02040503050406030204" pitchFamily="18" charset="0"/>
                <a:ea typeface="Cambria" panose="02040503050406030204" pitchFamily="18" charset="0"/>
              </a:rPr>
              <a:t>, A., </a:t>
            </a:r>
            <a:r>
              <a:rPr lang="en-US" sz="1600" dirty="0" err="1">
                <a:solidFill>
                  <a:schemeClr val="tx1"/>
                </a:solidFill>
                <a:latin typeface="Cambria" panose="02040503050406030204" pitchFamily="18" charset="0"/>
                <a:ea typeface="Cambria" panose="02040503050406030204" pitchFamily="18" charset="0"/>
              </a:rPr>
              <a:t>Cournapeau</a:t>
            </a:r>
            <a:r>
              <a:rPr lang="en-US" sz="1600" dirty="0">
                <a:solidFill>
                  <a:schemeClr val="tx1"/>
                </a:solidFill>
                <a:latin typeface="Cambria" panose="02040503050406030204" pitchFamily="18" charset="0"/>
                <a:ea typeface="Cambria" panose="02040503050406030204" pitchFamily="18" charset="0"/>
              </a:rPr>
              <a:t>, D., </a:t>
            </a:r>
            <a:r>
              <a:rPr lang="en-US" sz="1600" dirty="0" err="1">
                <a:solidFill>
                  <a:schemeClr val="tx1"/>
                </a:solidFill>
                <a:latin typeface="Cambria" panose="02040503050406030204" pitchFamily="18" charset="0"/>
                <a:ea typeface="Cambria" panose="02040503050406030204" pitchFamily="18" charset="0"/>
              </a:rPr>
              <a:t>Brucher</a:t>
            </a:r>
            <a:r>
              <a:rPr lang="en-US" sz="1600" dirty="0">
                <a:solidFill>
                  <a:schemeClr val="tx1"/>
                </a:solidFill>
                <a:latin typeface="Cambria" panose="02040503050406030204" pitchFamily="18" charset="0"/>
                <a:ea typeface="Cambria" panose="02040503050406030204" pitchFamily="18" charset="0"/>
              </a:rPr>
              <a:t>, M., Perrot, M. &amp; </a:t>
            </a:r>
            <a:r>
              <a:rPr lang="en-US" sz="1600" dirty="0" err="1">
                <a:solidFill>
                  <a:schemeClr val="tx1"/>
                </a:solidFill>
                <a:latin typeface="Cambria" panose="02040503050406030204" pitchFamily="18" charset="0"/>
                <a:ea typeface="Cambria" panose="02040503050406030204" pitchFamily="18" charset="0"/>
              </a:rPr>
              <a:t>Duchesnay</a:t>
            </a:r>
            <a:r>
              <a:rPr lang="en-US" sz="1600" dirty="0">
                <a:solidFill>
                  <a:schemeClr val="tx1"/>
                </a:solidFill>
                <a:latin typeface="Cambria" panose="02040503050406030204" pitchFamily="18" charset="0"/>
                <a:ea typeface="Cambria" panose="02040503050406030204" pitchFamily="18" charset="0"/>
              </a:rPr>
              <a:t>, E. (2011) </a:t>
            </a:r>
            <a:r>
              <a:rPr lang="en-US" sz="1600" dirty="0" err="1">
                <a:solidFill>
                  <a:schemeClr val="tx1"/>
                </a:solidFill>
                <a:latin typeface="Cambria" panose="02040503050406030204" pitchFamily="18" charset="0"/>
                <a:ea typeface="Cambria" panose="02040503050406030204" pitchFamily="18" charset="0"/>
              </a:rPr>
              <a:t>Scikit</a:t>
            </a:r>
            <a:r>
              <a:rPr lang="en-US" sz="1600" dirty="0">
                <a:solidFill>
                  <a:schemeClr val="tx1"/>
                </a:solidFill>
                <a:latin typeface="Cambria" panose="02040503050406030204" pitchFamily="18" charset="0"/>
                <a:ea typeface="Cambria" panose="02040503050406030204" pitchFamily="18" charset="0"/>
              </a:rPr>
              <a:t>-learn: Machine Learning in Python. Journal of Machine Learning Research, vol. 12, pp. 2825–2830.</a:t>
            </a:r>
          </a:p>
          <a:p>
            <a:r>
              <a:rPr lang="en-US" sz="1600" dirty="0">
                <a:solidFill>
                  <a:schemeClr val="tx1"/>
                </a:solidFill>
                <a:latin typeface="Cambria" panose="02040503050406030204" pitchFamily="18" charset="0"/>
                <a:ea typeface="Cambria" panose="02040503050406030204" pitchFamily="18" charset="0"/>
              </a:rPr>
              <a:t>[3] </a:t>
            </a:r>
            <a:r>
              <a:rPr lang="en-US" sz="1600" dirty="0" err="1">
                <a:solidFill>
                  <a:schemeClr val="tx1"/>
                </a:solidFill>
                <a:latin typeface="Cambria" panose="02040503050406030204" pitchFamily="18" charset="0"/>
                <a:ea typeface="Cambria" panose="02040503050406030204" pitchFamily="18" charset="0"/>
              </a:rPr>
              <a:t>Chollet</a:t>
            </a:r>
            <a:r>
              <a:rPr lang="en-US" sz="1600" dirty="0">
                <a:solidFill>
                  <a:schemeClr val="tx1"/>
                </a:solidFill>
                <a:latin typeface="Cambria" panose="02040503050406030204" pitchFamily="18" charset="0"/>
                <a:ea typeface="Cambria" panose="02040503050406030204" pitchFamily="18" charset="0"/>
              </a:rPr>
              <a:t>, F. (2015) </a:t>
            </a:r>
            <a:r>
              <a:rPr lang="en-US" sz="1600" dirty="0" err="1">
                <a:solidFill>
                  <a:schemeClr val="tx1"/>
                </a:solidFill>
                <a:latin typeface="Cambria" panose="02040503050406030204" pitchFamily="18" charset="0"/>
                <a:ea typeface="Cambria" panose="02040503050406030204" pitchFamily="18" charset="0"/>
              </a:rPr>
              <a:t>Keras.https</a:t>
            </a:r>
            <a:r>
              <a:rPr lang="en-US" sz="1600" dirty="0">
                <a:solidFill>
                  <a:schemeClr val="tx1"/>
                </a:solidFill>
                <a:latin typeface="Cambria" panose="02040503050406030204" pitchFamily="18" charset="0"/>
                <a:ea typeface="Cambria" panose="02040503050406030204" pitchFamily="18" charset="0"/>
              </a:rPr>
              <a:t>://keras.io.</a:t>
            </a:r>
          </a:p>
          <a:p>
            <a:r>
              <a:rPr lang="en-US" sz="1600" dirty="0">
                <a:solidFill>
                  <a:schemeClr val="tx1"/>
                </a:solidFill>
                <a:latin typeface="Cambria" panose="02040503050406030204" pitchFamily="18" charset="0"/>
                <a:ea typeface="Cambria" panose="02040503050406030204" pitchFamily="18" charset="0"/>
              </a:rPr>
              <a:t>MLP and CNN images: https://www.peculiar-coding-endeavours.com/assets/</a:t>
            </a:r>
            <a:br>
              <a:rPr lang="en-US" sz="2400" dirty="0"/>
            </a:br>
            <a:endParaRPr lang="en-US" sz="2400" dirty="0">
              <a:solidFill>
                <a:schemeClr val="tx1"/>
              </a:solidFill>
            </a:endParaRPr>
          </a:p>
        </p:txBody>
      </p:sp>
      <p:sp>
        <p:nvSpPr>
          <p:cNvPr id="304" name="Text Placeholder 303"/>
          <p:cNvSpPr>
            <a:spLocks noGrp="1"/>
          </p:cNvSpPr>
          <p:nvPr>
            <p:ph type="body" sz="quarter" idx="150"/>
          </p:nvPr>
        </p:nvSpPr>
        <p:spPr/>
        <p:txBody>
          <a:bodyPr>
            <a:normAutofit fontScale="92500" lnSpcReduction="20000"/>
          </a:bodyPr>
          <a:lstStyle/>
          <a:p>
            <a:r>
              <a:rPr lang="en-US" i="1" dirty="0">
                <a:latin typeface="Trebuchet MS" panose="020B0603020202020204" pitchFamily="34" charset="0"/>
              </a:rPr>
              <a:t>Aparajita Dutta</a:t>
            </a:r>
            <a:r>
              <a:rPr lang="en-US" i="1" baseline="30000" dirty="0">
                <a:latin typeface="Trebuchet MS" panose="020B0603020202020204" pitchFamily="34" charset="0"/>
              </a:rPr>
              <a:t>1</a:t>
            </a:r>
            <a:r>
              <a:rPr lang="en-US" i="1" dirty="0">
                <a:latin typeface="Trebuchet MS" panose="020B0603020202020204" pitchFamily="34" charset="0"/>
              </a:rPr>
              <a:t>, Sarah Saki Robinson</a:t>
            </a:r>
            <a:r>
              <a:rPr lang="en-US" i="1" baseline="30000" dirty="0">
                <a:latin typeface="Trebuchet MS" panose="020B0603020202020204" pitchFamily="34" charset="0"/>
              </a:rPr>
              <a:t>2</a:t>
            </a:r>
            <a:r>
              <a:rPr lang="en-US" i="1" dirty="0">
                <a:latin typeface="Trebuchet MS" panose="020B0603020202020204" pitchFamily="34" charset="0"/>
              </a:rPr>
              <a:t> </a:t>
            </a:r>
          </a:p>
        </p:txBody>
      </p:sp>
      <p:sp>
        <p:nvSpPr>
          <p:cNvPr id="305" name="Text Placeholder 304"/>
          <p:cNvSpPr>
            <a:spLocks noGrp="1"/>
          </p:cNvSpPr>
          <p:nvPr>
            <p:ph type="body" sz="quarter" idx="184"/>
          </p:nvPr>
        </p:nvSpPr>
        <p:spPr>
          <a:xfrm>
            <a:off x="3662362" y="1854362"/>
            <a:ext cx="20107276" cy="604338"/>
          </a:xfrm>
        </p:spPr>
        <p:txBody>
          <a:bodyPr>
            <a:normAutofit fontScale="55000" lnSpcReduction="20000"/>
          </a:bodyPr>
          <a:lstStyle/>
          <a:p>
            <a:r>
              <a:rPr lang="en-US" i="1" baseline="30000" dirty="0">
                <a:latin typeface="Trebuchet MS" panose="020B0603020202020204" pitchFamily="34" charset="0"/>
              </a:rPr>
              <a:t>1</a:t>
            </a:r>
            <a:r>
              <a:rPr lang="en-US" i="1" dirty="0">
                <a:latin typeface="Trebuchet MS" panose="020B0603020202020204" pitchFamily="34" charset="0"/>
              </a:rPr>
              <a:t>Department of Electrical Engineering, Stanford University</a:t>
            </a:r>
          </a:p>
          <a:p>
            <a:r>
              <a:rPr lang="en-US" i="1" baseline="30000" dirty="0">
                <a:latin typeface="Trebuchet MS" panose="020B0603020202020204" pitchFamily="34" charset="0"/>
              </a:rPr>
              <a:t>2</a:t>
            </a:r>
            <a:r>
              <a:rPr lang="en-US" i="1" dirty="0">
                <a:latin typeface="Trebuchet MS" panose="020B0603020202020204" pitchFamily="34" charset="0"/>
              </a:rPr>
              <a:t>Department of Computer Science, Stanford University</a:t>
            </a:r>
          </a:p>
        </p:txBody>
      </p:sp>
      <p:sp>
        <p:nvSpPr>
          <p:cNvPr id="306" name="Text Placeholder 305"/>
          <p:cNvSpPr>
            <a:spLocks noGrp="1"/>
          </p:cNvSpPr>
          <p:nvPr>
            <p:ph type="body" sz="quarter" idx="185"/>
          </p:nvPr>
        </p:nvSpPr>
        <p:spPr/>
        <p:txBody>
          <a:bodyPr>
            <a:normAutofit fontScale="92500" lnSpcReduction="20000"/>
          </a:bodyPr>
          <a:lstStyle/>
          <a:p>
            <a:r>
              <a:rPr lang="en-US" b="0" dirty="0">
                <a:latin typeface="Trebuchet MS" panose="020B0603020202020204" pitchFamily="34" charset="0"/>
              </a:rPr>
              <a:t>Classification Models for Sketch Drawings</a:t>
            </a:r>
          </a:p>
        </p:txBody>
      </p:sp>
      <p:pic>
        <p:nvPicPr>
          <p:cNvPr id="19" name="Picture 18">
            <a:extLst>
              <a:ext uri="{FF2B5EF4-FFF2-40B4-BE49-F238E27FC236}">
                <a16:creationId xmlns:a16="http://schemas.microsoft.com/office/drawing/2014/main" id="{D2E068DC-4064-4995-9E08-0D25EDB1D1BA}"/>
              </a:ext>
            </a:extLst>
          </p:cNvPr>
          <p:cNvPicPr>
            <a:picLocks noChangeAspect="1"/>
          </p:cNvPicPr>
          <p:nvPr/>
        </p:nvPicPr>
        <p:blipFill>
          <a:blip r:embed="rId3"/>
          <a:stretch>
            <a:fillRect/>
          </a:stretch>
        </p:blipFill>
        <p:spPr>
          <a:xfrm>
            <a:off x="2480196" y="167392"/>
            <a:ext cx="2364331" cy="2364331"/>
          </a:xfrm>
          <a:prstGeom prst="rect">
            <a:avLst/>
          </a:prstGeom>
        </p:spPr>
      </p:pic>
      <p:sp>
        <p:nvSpPr>
          <p:cNvPr id="38" name="Text Placeholder 292">
            <a:extLst>
              <a:ext uri="{FF2B5EF4-FFF2-40B4-BE49-F238E27FC236}">
                <a16:creationId xmlns:a16="http://schemas.microsoft.com/office/drawing/2014/main" id="{3027BBBE-6797-4236-AC63-22C4F78580B3}"/>
              </a:ext>
            </a:extLst>
          </p:cNvPr>
          <p:cNvSpPr txBox="1">
            <a:spLocks/>
          </p:cNvSpPr>
          <p:nvPr/>
        </p:nvSpPr>
        <p:spPr>
          <a:xfrm>
            <a:off x="448552" y="11905169"/>
            <a:ext cx="6281539" cy="597961"/>
          </a:xfrm>
          <a:prstGeom prst="rect">
            <a:avLst/>
          </a:prstGeom>
          <a:noFill/>
        </p:spPr>
        <p:txBody>
          <a:bodyPr wrap="square" lIns="52249" tIns="52249" rIns="52249" bIns="52249" anchor="ctr" anchorCtr="0">
            <a:spAutoFit/>
          </a:bodyPr>
          <a:lstStyle>
            <a:lvl1pPr marL="0" indent="0" algn="ctr" defTabSz="2388565" rtl="0" eaLnBrk="1" latinLnBrk="0" hangingPunct="1">
              <a:spcBef>
                <a:spcPct val="20000"/>
              </a:spcBef>
              <a:buFont typeface="Arial" pitchFamily="34" charset="0"/>
              <a:buNone/>
              <a:defRPr sz="2000" b="1" u="sng" kern="1200" baseline="0">
                <a:solidFill>
                  <a:schemeClr val="accent5">
                    <a:lumMod val="50000"/>
                  </a:schemeClr>
                </a:solidFill>
                <a:latin typeface="+mn-lt"/>
                <a:ea typeface="+mn-ea"/>
                <a:cs typeface="+mn-cs"/>
              </a:defRPr>
            </a:lvl1pPr>
            <a:lvl2pPr marL="1940709" indent="-746426" algn="l" defTabSz="2388565" rtl="0" eaLnBrk="1" latinLnBrk="0" hangingPunct="1">
              <a:spcBef>
                <a:spcPct val="20000"/>
              </a:spcBef>
              <a:buFont typeface="Arial" pitchFamily="34" charset="0"/>
              <a:buChar char="–"/>
              <a:defRPr sz="7333" kern="1200">
                <a:solidFill>
                  <a:schemeClr val="tx1"/>
                </a:solidFill>
                <a:latin typeface="+mn-lt"/>
                <a:ea typeface="+mn-ea"/>
                <a:cs typeface="+mn-cs"/>
              </a:defRPr>
            </a:lvl2pPr>
            <a:lvl3pPr marL="2985706" indent="-597141" algn="l" defTabSz="2388565" rtl="0" eaLnBrk="1" latinLnBrk="0" hangingPunct="1">
              <a:spcBef>
                <a:spcPct val="20000"/>
              </a:spcBef>
              <a:buFont typeface="Arial" pitchFamily="34" charset="0"/>
              <a:buChar char="•"/>
              <a:defRPr sz="6286" kern="1200">
                <a:solidFill>
                  <a:schemeClr val="tx1"/>
                </a:solidFill>
                <a:latin typeface="+mn-lt"/>
                <a:ea typeface="+mn-ea"/>
                <a:cs typeface="+mn-cs"/>
              </a:defRPr>
            </a:lvl3pPr>
            <a:lvl4pPr marL="417998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4pPr>
            <a:lvl5pPr marL="537427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a:lstStyle>
          <a:p>
            <a:r>
              <a:rPr lang="en-US" sz="3200" u="none" dirty="0">
                <a:latin typeface="Trebuchet MS" panose="020B0603020202020204" pitchFamily="34" charset="0"/>
              </a:rPr>
              <a:t>DATASET</a:t>
            </a:r>
            <a:endParaRPr lang="en-US" u="none" dirty="0">
              <a:latin typeface="Trebuchet MS" panose="020B0603020202020204" pitchFamily="34" charset="0"/>
            </a:endParaRPr>
          </a:p>
        </p:txBody>
      </p:sp>
      <p:pic>
        <p:nvPicPr>
          <p:cNvPr id="24" name="Picture 23" descr="A close up of a sign&#10;&#10;Description automatically generated">
            <a:extLst>
              <a:ext uri="{FF2B5EF4-FFF2-40B4-BE49-F238E27FC236}">
                <a16:creationId xmlns:a16="http://schemas.microsoft.com/office/drawing/2014/main" id="{F5D1FF5E-99D4-4DF3-B1D7-49B626B6B2D5}"/>
              </a:ext>
            </a:extLst>
          </p:cNvPr>
          <p:cNvPicPr>
            <a:picLocks noChangeAspect="1"/>
          </p:cNvPicPr>
          <p:nvPr/>
        </p:nvPicPr>
        <p:blipFill>
          <a:blip r:embed="rId4">
            <a:clrChange>
              <a:clrFrom>
                <a:srgbClr val="FFFFFF"/>
              </a:clrFrom>
              <a:clrTo>
                <a:srgbClr val="FFFFFF">
                  <a:alpha val="0"/>
                </a:srgbClr>
              </a:clrTo>
            </a:clrChange>
            <a:alphaModFix/>
            <a:extLst>
              <a:ext uri="{28A0092B-C50C-407E-A947-70E740481C1C}">
                <a14:useLocalDpi xmlns:a14="http://schemas.microsoft.com/office/drawing/2010/main" val="0"/>
              </a:ext>
            </a:extLst>
          </a:blip>
          <a:stretch>
            <a:fillRect/>
          </a:stretch>
        </p:blipFill>
        <p:spPr>
          <a:xfrm>
            <a:off x="878493" y="10074848"/>
            <a:ext cx="5439534" cy="1705213"/>
          </a:xfrm>
          <a:prstGeom prst="rect">
            <a:avLst/>
          </a:prstGeom>
        </p:spPr>
      </p:pic>
      <p:sp>
        <p:nvSpPr>
          <p:cNvPr id="43" name="Text Placeholder 291">
            <a:extLst>
              <a:ext uri="{FF2B5EF4-FFF2-40B4-BE49-F238E27FC236}">
                <a16:creationId xmlns:a16="http://schemas.microsoft.com/office/drawing/2014/main" id="{7A10A76E-E733-435F-9EE1-9D998CBF0EE3}"/>
              </a:ext>
            </a:extLst>
          </p:cNvPr>
          <p:cNvSpPr txBox="1">
            <a:spLocks/>
          </p:cNvSpPr>
          <p:nvPr/>
        </p:nvSpPr>
        <p:spPr>
          <a:xfrm>
            <a:off x="457491" y="12273396"/>
            <a:ext cx="6281539" cy="6246972"/>
          </a:xfrm>
          <a:prstGeom prst="rect">
            <a:avLst/>
          </a:prstGeom>
        </p:spPr>
        <p:txBody>
          <a:bodyPr wrap="square" lIns="130622" tIns="130622" rIns="130622" bIns="130622">
            <a:spAutoFit/>
          </a:bodyPr>
          <a:lstStyle>
            <a:lvl1pPr marL="0" indent="0" algn="l" defTabSz="2388565" rtl="0" eaLnBrk="1" latinLnBrk="0" hangingPunct="1">
              <a:spcBef>
                <a:spcPct val="20000"/>
              </a:spcBef>
              <a:buFont typeface="Arial" pitchFamily="34" charset="0"/>
              <a:buNone/>
              <a:defRPr sz="114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08629" indent="-311011"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2pPr>
            <a:lvl3pPr marL="1119640" indent="-311011"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3pPr>
            <a:lvl4pPr marL="1461752" indent="-342113"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4pPr>
            <a:lvl5pPr marL="1710561" indent="-248809"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a:lstStyle>
          <a:p>
            <a:pPr algn="just"/>
            <a:r>
              <a:rPr lang="en-US" sz="2400" dirty="0">
                <a:solidFill>
                  <a:schemeClr val="tx1"/>
                </a:solidFill>
                <a:latin typeface="Cambria" panose="02040503050406030204" pitchFamily="18" charset="0"/>
                <a:ea typeface="Cambria" panose="02040503050406030204" pitchFamily="18" charset="0"/>
              </a:rPr>
              <a:t>For this project, we used the Google QuickDraw dataset</a:t>
            </a:r>
            <a:r>
              <a:rPr lang="en-US" sz="2400" baseline="30000" dirty="0">
                <a:solidFill>
                  <a:schemeClr val="tx1"/>
                </a:solidFill>
                <a:latin typeface="Cambria" panose="02040503050406030204" pitchFamily="18" charset="0"/>
                <a:ea typeface="Cambria" panose="02040503050406030204" pitchFamily="18" charset="0"/>
              </a:rPr>
              <a:t>[1]</a:t>
            </a:r>
            <a:r>
              <a:rPr lang="en-US" sz="2400" dirty="0">
                <a:solidFill>
                  <a:schemeClr val="tx1"/>
                </a:solidFill>
                <a:latin typeface="Cambria" panose="02040503050406030204" pitchFamily="18" charset="0"/>
                <a:ea typeface="Cambria" panose="02040503050406030204" pitchFamily="18" charset="0"/>
              </a:rPr>
              <a:t>. The dataset contains images of many simplified drawings, centered and formatted to a 28 x 28 grayscale bitmap.  Although the data was available for over 300 different objects, only a small subset containing 22 objects was chosen for this project; namely: </a:t>
            </a:r>
            <a:r>
              <a:rPr lang="en-US" sz="2400" dirty="0">
                <a:solidFill>
                  <a:srgbClr val="8C1515"/>
                </a:solidFill>
                <a:latin typeface="Cambria" panose="02040503050406030204" pitchFamily="18" charset="0"/>
                <a:ea typeface="Cambria" panose="02040503050406030204" pitchFamily="18" charset="0"/>
              </a:rPr>
              <a:t>Apple, Banana, Bicycle, Birthday Cake, Butterfly, Candle, Computer, Door, Drums, Firetruck, Hat, Horse, Ice Cream, Leaf, Panda, Peanut, Pencil, Rainbow, Smiley Face, Snowman, Soccer Ball and Umbrella.</a:t>
            </a:r>
          </a:p>
          <a:p>
            <a:pPr algn="just"/>
            <a:r>
              <a:rPr lang="en-US" sz="2400" dirty="0">
                <a:solidFill>
                  <a:schemeClr val="tx1"/>
                </a:solidFill>
                <a:latin typeface="Cambria" panose="02040503050406030204" pitchFamily="18" charset="0"/>
                <a:ea typeface="Cambria" panose="02040503050406030204" pitchFamily="18" charset="0"/>
              </a:rPr>
              <a:t>The data was then split in a 60:20:20 ratio into the training, development and test sets.</a:t>
            </a:r>
          </a:p>
          <a:p>
            <a:pPr algn="just"/>
            <a:endParaRPr lang="en-US" sz="2000" dirty="0">
              <a:solidFill>
                <a:schemeClr val="tx1"/>
              </a:solidFill>
            </a:endParaRPr>
          </a:p>
          <a:p>
            <a:pPr algn="just"/>
            <a:endParaRPr lang="en-US" sz="2000" dirty="0">
              <a:solidFill>
                <a:schemeClr val="tx1"/>
              </a:solidFill>
            </a:endParaRPr>
          </a:p>
        </p:txBody>
      </p:sp>
      <p:pic>
        <p:nvPicPr>
          <p:cNvPr id="45" name="Picture 44">
            <a:extLst>
              <a:ext uri="{FF2B5EF4-FFF2-40B4-BE49-F238E27FC236}">
                <a16:creationId xmlns:a16="http://schemas.microsoft.com/office/drawing/2014/main" id="{56AC14C9-02A3-4C6D-942E-A8263A302AB6}"/>
              </a:ext>
            </a:extLst>
          </p:cNvPr>
          <p:cNvPicPr>
            <a:picLocks noChangeAspect="1"/>
          </p:cNvPicPr>
          <p:nvPr/>
        </p:nvPicPr>
        <p:blipFill>
          <a:blip r:embed="rId5"/>
          <a:stretch>
            <a:fillRect/>
          </a:stretch>
        </p:blipFill>
        <p:spPr>
          <a:xfrm>
            <a:off x="23152756" y="390790"/>
            <a:ext cx="1233763" cy="1863495"/>
          </a:xfrm>
          <a:prstGeom prst="rect">
            <a:avLst/>
          </a:prstGeom>
        </p:spPr>
      </p:pic>
      <p:sp>
        <p:nvSpPr>
          <p:cNvPr id="50" name="Rectangle: Rounded Corners 49">
            <a:extLst>
              <a:ext uri="{FF2B5EF4-FFF2-40B4-BE49-F238E27FC236}">
                <a16:creationId xmlns:a16="http://schemas.microsoft.com/office/drawing/2014/main" id="{28B99AB4-A0D7-4E14-BF53-0FE411EBD573}"/>
              </a:ext>
            </a:extLst>
          </p:cNvPr>
          <p:cNvSpPr/>
          <p:nvPr/>
        </p:nvSpPr>
        <p:spPr>
          <a:xfrm>
            <a:off x="7161844" y="2969273"/>
            <a:ext cx="13080487" cy="14985108"/>
          </a:xfrm>
          <a:prstGeom prst="roundRect">
            <a:avLst>
              <a:gd name="adj" fmla="val 3210"/>
            </a:avLst>
          </a:prstGeom>
          <a:noFill/>
          <a:ln w="38100">
            <a:solidFill>
              <a:srgbClr val="D2C2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293">
            <a:extLst>
              <a:ext uri="{FF2B5EF4-FFF2-40B4-BE49-F238E27FC236}">
                <a16:creationId xmlns:a16="http://schemas.microsoft.com/office/drawing/2014/main" id="{AC3044BD-BAE9-4F68-AA87-B4D2B784D242}"/>
              </a:ext>
            </a:extLst>
          </p:cNvPr>
          <p:cNvSpPr txBox="1">
            <a:spLocks/>
          </p:cNvSpPr>
          <p:nvPr/>
        </p:nvSpPr>
        <p:spPr>
          <a:xfrm>
            <a:off x="7303238" y="5480856"/>
            <a:ext cx="12794229" cy="3144584"/>
          </a:xfrm>
          <a:prstGeom prst="rect">
            <a:avLst/>
          </a:prstGeom>
        </p:spPr>
        <p:txBody>
          <a:bodyPr wrap="square" lIns="130622" tIns="130622" rIns="130622" bIns="130622" numCol="2">
            <a:spAutoFit/>
          </a:bodyPr>
          <a:lstStyle>
            <a:lvl1pPr marL="0" indent="0" algn="l" defTabSz="2388565" rtl="0" eaLnBrk="1" latinLnBrk="0" hangingPunct="1">
              <a:spcBef>
                <a:spcPct val="20000"/>
              </a:spcBef>
              <a:buFont typeface="Arial" pitchFamily="34" charset="0"/>
              <a:buNone/>
              <a:defRPr sz="114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08629" indent="-311011"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2pPr>
            <a:lvl3pPr marL="1119640" indent="-311011"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3pPr>
            <a:lvl4pPr marL="1461752" indent="-342113"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4pPr>
            <a:lvl5pPr marL="1710561" indent="-248809"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a:lstStyle>
          <a:p>
            <a:pPr algn="just"/>
            <a:r>
              <a:rPr lang="en-US" sz="2400" b="1" dirty="0">
                <a:solidFill>
                  <a:schemeClr val="tx1"/>
                </a:solidFill>
                <a:latin typeface="Cambria" panose="02040503050406030204" pitchFamily="18" charset="0"/>
                <a:ea typeface="Cambria" panose="02040503050406030204" pitchFamily="18" charset="0"/>
              </a:rPr>
              <a:t>Multi-Layer Perceptron (MLP)</a:t>
            </a:r>
          </a:p>
          <a:p>
            <a:pPr marL="342900" indent="-342900">
              <a:buFont typeface="Arial" pitchFamily="34" charset="0"/>
              <a:buChar char="•"/>
            </a:pPr>
            <a:r>
              <a:rPr lang="en-US" sz="2400" dirty="0">
                <a:solidFill>
                  <a:schemeClr val="tx1"/>
                </a:solidFill>
                <a:latin typeface="Cambria" panose="02040503050406030204" pitchFamily="18" charset="0"/>
                <a:ea typeface="Cambria" panose="02040503050406030204" pitchFamily="18" charset="0"/>
              </a:rPr>
              <a:t>Simple Neural Network</a:t>
            </a:r>
          </a:p>
          <a:p>
            <a:pPr marL="342900" indent="-342900">
              <a:buFont typeface="Arial" pitchFamily="34" charset="0"/>
              <a:buChar char="•"/>
            </a:pPr>
            <a:r>
              <a:rPr lang="en-US" sz="2400" dirty="0">
                <a:solidFill>
                  <a:schemeClr val="tx1"/>
                </a:solidFill>
                <a:latin typeface="Cambria" panose="02040503050406030204" pitchFamily="18" charset="0"/>
                <a:ea typeface="Cambria" panose="02040503050406030204" pitchFamily="18" charset="0"/>
              </a:rPr>
              <a:t>Our model: 2 full-connected hidden layers with </a:t>
            </a:r>
            <a:r>
              <a:rPr lang="en-US" sz="2400" dirty="0" err="1">
                <a:solidFill>
                  <a:schemeClr val="tx1"/>
                </a:solidFill>
                <a:latin typeface="Cambria" panose="02040503050406030204" pitchFamily="18" charset="0"/>
                <a:ea typeface="Cambria" panose="02040503050406030204" pitchFamily="18" charset="0"/>
              </a:rPr>
              <a:t>ReLU</a:t>
            </a:r>
            <a:r>
              <a:rPr lang="en-US" sz="2400" dirty="0">
                <a:solidFill>
                  <a:schemeClr val="tx1"/>
                </a:solidFill>
                <a:latin typeface="Cambria" panose="02040503050406030204" pitchFamily="18" charset="0"/>
                <a:ea typeface="Cambria" panose="02040503050406030204" pitchFamily="18" charset="0"/>
              </a:rPr>
              <a:t> activation and output layer with SoftMax activation.</a:t>
            </a:r>
          </a:p>
          <a:p>
            <a:pPr algn="just"/>
            <a:endParaRPr lang="en-US" sz="2400" b="1" dirty="0">
              <a:solidFill>
                <a:schemeClr val="tx1"/>
              </a:solidFill>
              <a:latin typeface="Cambria" panose="02040503050406030204" pitchFamily="18" charset="0"/>
              <a:ea typeface="Cambria" panose="02040503050406030204" pitchFamily="18" charset="0"/>
            </a:endParaRPr>
          </a:p>
          <a:p>
            <a:pPr algn="just"/>
            <a:endParaRPr lang="en-US" sz="2400" b="1" dirty="0">
              <a:solidFill>
                <a:schemeClr val="tx1"/>
              </a:solidFill>
              <a:latin typeface="Cambria" panose="02040503050406030204" pitchFamily="18" charset="0"/>
              <a:ea typeface="Cambria" panose="02040503050406030204" pitchFamily="18" charset="0"/>
            </a:endParaRPr>
          </a:p>
          <a:p>
            <a:pPr algn="just"/>
            <a:r>
              <a:rPr lang="en-US" sz="2400" b="1" dirty="0">
                <a:solidFill>
                  <a:schemeClr val="tx1"/>
                </a:solidFill>
                <a:latin typeface="Cambria" panose="02040503050406030204" pitchFamily="18" charset="0"/>
                <a:ea typeface="Cambria" panose="02040503050406030204" pitchFamily="18" charset="0"/>
              </a:rPr>
              <a:t>Convolutional Neural Network</a:t>
            </a:r>
          </a:p>
          <a:p>
            <a:pPr marL="342900" indent="-342900">
              <a:buFont typeface="Arial" pitchFamily="34" charset="0"/>
              <a:buChar char="•"/>
            </a:pPr>
            <a:r>
              <a:rPr lang="en-US" sz="2400" dirty="0">
                <a:solidFill>
                  <a:schemeClr val="tx1"/>
                </a:solidFill>
                <a:latin typeface="Cambria" panose="02040503050406030204" pitchFamily="18" charset="0"/>
                <a:ea typeface="Cambria" panose="02040503050406030204" pitchFamily="18" charset="0"/>
              </a:rPr>
              <a:t>Regularized version of MLP</a:t>
            </a:r>
          </a:p>
          <a:p>
            <a:pPr marL="342900" indent="-342900">
              <a:buFont typeface="Arial" pitchFamily="34" charset="0"/>
              <a:buChar char="•"/>
            </a:pPr>
            <a:r>
              <a:rPr lang="en-US" sz="2400" dirty="0">
                <a:solidFill>
                  <a:schemeClr val="tx1"/>
                </a:solidFill>
                <a:latin typeface="Cambria" panose="02040503050406030204" pitchFamily="18" charset="0"/>
                <a:ea typeface="Cambria" panose="02040503050406030204" pitchFamily="18" charset="0"/>
              </a:rPr>
              <a:t>Our model: 3 convolutional layers with 2 x 2 max pooling and output layer with SoftMax activation.</a:t>
            </a:r>
            <a:endParaRPr lang="en-US" sz="2400" b="1" dirty="0">
              <a:solidFill>
                <a:schemeClr val="tx1"/>
              </a:solidFill>
              <a:latin typeface="Cambria" panose="02040503050406030204" pitchFamily="18" charset="0"/>
              <a:ea typeface="Cambria" panose="02040503050406030204" pitchFamily="18" charset="0"/>
            </a:endParaRPr>
          </a:p>
          <a:p>
            <a:pPr marL="342900" indent="-342900" algn="just">
              <a:buFont typeface="Arial" pitchFamily="34" charset="0"/>
              <a:buChar char="•"/>
            </a:pPr>
            <a:endParaRPr lang="en-US" sz="2400" b="1" dirty="0">
              <a:solidFill>
                <a:schemeClr val="tx1"/>
              </a:solidFill>
              <a:latin typeface="Cambria" panose="02040503050406030204" pitchFamily="18" charset="0"/>
              <a:ea typeface="Cambria" panose="02040503050406030204" pitchFamily="18" charset="0"/>
            </a:endParaRPr>
          </a:p>
        </p:txBody>
      </p:sp>
      <p:pic>
        <p:nvPicPr>
          <p:cNvPr id="1030" name="Picture 6" descr="cnnexample">
            <a:extLst>
              <a:ext uri="{FF2B5EF4-FFF2-40B4-BE49-F238E27FC236}">
                <a16:creationId xmlns:a16="http://schemas.microsoft.com/office/drawing/2014/main" id="{BC80AA60-AEBB-412E-8052-4AA1EE9F13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22452" y="7585494"/>
            <a:ext cx="6257112" cy="28346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lp">
            <a:extLst>
              <a:ext uri="{FF2B5EF4-FFF2-40B4-BE49-F238E27FC236}">
                <a16:creationId xmlns:a16="http://schemas.microsoft.com/office/drawing/2014/main" id="{18FE9B4D-5740-4A0D-8767-CA4617CE95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2642" y="7678557"/>
            <a:ext cx="5054599" cy="2743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23B35B55-619C-4C3B-BD11-0BA952CE57CC}"/>
              </a:ext>
            </a:extLst>
          </p:cNvPr>
          <p:cNvGraphicFramePr>
            <a:graphicFrameLocks noGrp="1"/>
          </p:cNvGraphicFramePr>
          <p:nvPr>
            <p:extLst>
              <p:ext uri="{D42A27DB-BD31-4B8C-83A1-F6EECF244321}">
                <p14:modId xmlns:p14="http://schemas.microsoft.com/office/powerpoint/2010/main" val="1293063017"/>
              </p:ext>
            </p:extLst>
          </p:nvPr>
        </p:nvGraphicFramePr>
        <p:xfrm>
          <a:off x="7373933" y="13112541"/>
          <a:ext cx="12652836" cy="2302852"/>
        </p:xfrm>
        <a:graphic>
          <a:graphicData uri="http://schemas.openxmlformats.org/drawingml/2006/table">
            <a:tbl>
              <a:tblPr firstRow="1" bandRow="1">
                <a:tableStyleId>{21E4AEA4-8DFA-4A89-87EB-49C32662AFE0}</a:tableStyleId>
              </a:tblPr>
              <a:tblGrid>
                <a:gridCol w="2108806">
                  <a:extLst>
                    <a:ext uri="{9D8B030D-6E8A-4147-A177-3AD203B41FA5}">
                      <a16:colId xmlns:a16="http://schemas.microsoft.com/office/drawing/2014/main" val="1511986680"/>
                    </a:ext>
                  </a:extLst>
                </a:gridCol>
                <a:gridCol w="2108806">
                  <a:extLst>
                    <a:ext uri="{9D8B030D-6E8A-4147-A177-3AD203B41FA5}">
                      <a16:colId xmlns:a16="http://schemas.microsoft.com/office/drawing/2014/main" val="36923168"/>
                    </a:ext>
                  </a:extLst>
                </a:gridCol>
                <a:gridCol w="2108806">
                  <a:extLst>
                    <a:ext uri="{9D8B030D-6E8A-4147-A177-3AD203B41FA5}">
                      <a16:colId xmlns:a16="http://schemas.microsoft.com/office/drawing/2014/main" val="1653185558"/>
                    </a:ext>
                  </a:extLst>
                </a:gridCol>
                <a:gridCol w="2108806">
                  <a:extLst>
                    <a:ext uri="{9D8B030D-6E8A-4147-A177-3AD203B41FA5}">
                      <a16:colId xmlns:a16="http://schemas.microsoft.com/office/drawing/2014/main" val="3407322769"/>
                    </a:ext>
                  </a:extLst>
                </a:gridCol>
                <a:gridCol w="2108806">
                  <a:extLst>
                    <a:ext uri="{9D8B030D-6E8A-4147-A177-3AD203B41FA5}">
                      <a16:colId xmlns:a16="http://schemas.microsoft.com/office/drawing/2014/main" val="2422185158"/>
                    </a:ext>
                  </a:extLst>
                </a:gridCol>
                <a:gridCol w="2108806">
                  <a:extLst>
                    <a:ext uri="{9D8B030D-6E8A-4147-A177-3AD203B41FA5}">
                      <a16:colId xmlns:a16="http://schemas.microsoft.com/office/drawing/2014/main" val="184680005"/>
                    </a:ext>
                  </a:extLst>
                </a:gridCol>
              </a:tblGrid>
              <a:tr h="206666">
                <a:tc>
                  <a:txBody>
                    <a:bodyPr/>
                    <a:lstStyle/>
                    <a:p>
                      <a:r>
                        <a:rPr lang="en-US" sz="2000" dirty="0"/>
                        <a:t>Method</a:t>
                      </a:r>
                      <a:endParaRPr lang="en-US" sz="2000" dirty="0">
                        <a:latin typeface="Trebuchet MS" panose="020B0603020202020204" pitchFamily="34" charset="0"/>
                        <a:ea typeface="Cambria" panose="02040503050406030204" pitchFamily="18" charset="0"/>
                      </a:endParaRPr>
                    </a:p>
                  </a:txBody>
                  <a:tcPr/>
                </a:tc>
                <a:tc>
                  <a:txBody>
                    <a:bodyPr/>
                    <a:lstStyle/>
                    <a:p>
                      <a:r>
                        <a:rPr lang="en-US" sz="2000" dirty="0"/>
                        <a:t>Train Loss</a:t>
                      </a:r>
                      <a:endParaRPr lang="en-US" sz="2000" dirty="0">
                        <a:latin typeface="Trebuchet MS" panose="020B0603020202020204" pitchFamily="34" charset="0"/>
                        <a:ea typeface="Cambria" panose="02040503050406030204" pitchFamily="18" charset="0"/>
                      </a:endParaRPr>
                    </a:p>
                  </a:txBody>
                  <a:tcPr/>
                </a:tc>
                <a:tc>
                  <a:txBody>
                    <a:bodyPr/>
                    <a:lstStyle/>
                    <a:p>
                      <a:r>
                        <a:rPr lang="en-US" sz="2000" dirty="0"/>
                        <a:t>Test Loss</a:t>
                      </a:r>
                      <a:endParaRPr lang="en-US" sz="2000" dirty="0">
                        <a:latin typeface="Trebuchet MS" panose="020B0603020202020204" pitchFamily="34" charset="0"/>
                        <a:ea typeface="Cambria" panose="02040503050406030204" pitchFamily="18" charset="0"/>
                      </a:endParaRPr>
                    </a:p>
                  </a:txBody>
                  <a:tcPr/>
                </a:tc>
                <a:tc>
                  <a:txBody>
                    <a:bodyPr/>
                    <a:lstStyle/>
                    <a:p>
                      <a:r>
                        <a:rPr lang="en-US" sz="2000" dirty="0"/>
                        <a:t>Accuracy</a:t>
                      </a:r>
                      <a:endParaRPr lang="en-US" sz="2000" dirty="0">
                        <a:latin typeface="Trebuchet MS" panose="020B0603020202020204" pitchFamily="34" charset="0"/>
                        <a:ea typeface="Cambria" panose="02040503050406030204" pitchFamily="18" charset="0"/>
                      </a:endParaRPr>
                    </a:p>
                  </a:txBody>
                  <a:tcPr/>
                </a:tc>
                <a:tc>
                  <a:txBody>
                    <a:bodyPr/>
                    <a:lstStyle/>
                    <a:p>
                      <a:r>
                        <a:rPr lang="en-US" sz="2000" dirty="0"/>
                        <a:t>Precision</a:t>
                      </a:r>
                      <a:endParaRPr lang="en-US" sz="2000" dirty="0">
                        <a:latin typeface="Trebuchet MS" panose="020B0603020202020204" pitchFamily="34" charset="0"/>
                        <a:ea typeface="Cambria" panose="02040503050406030204" pitchFamily="18" charset="0"/>
                      </a:endParaRPr>
                    </a:p>
                  </a:txBody>
                  <a:tcPr/>
                </a:tc>
                <a:tc>
                  <a:txBody>
                    <a:bodyPr/>
                    <a:lstStyle/>
                    <a:p>
                      <a:r>
                        <a:rPr lang="en-US" sz="2000" dirty="0"/>
                        <a:t>Recall</a:t>
                      </a:r>
                      <a:endParaRPr lang="en-US" sz="2000" dirty="0">
                        <a:latin typeface="Trebuchet MS" panose="020B0603020202020204" pitchFamily="34" charset="0"/>
                        <a:ea typeface="Cambria" panose="02040503050406030204" pitchFamily="18" charset="0"/>
                      </a:endParaRPr>
                    </a:p>
                  </a:txBody>
                  <a:tcPr/>
                </a:tc>
                <a:extLst>
                  <a:ext uri="{0D108BD9-81ED-4DB2-BD59-A6C34878D82A}">
                    <a16:rowId xmlns:a16="http://schemas.microsoft.com/office/drawing/2014/main" val="3188780397"/>
                  </a:ext>
                </a:extLst>
              </a:tr>
              <a:tr h="476653">
                <a:tc>
                  <a:txBody>
                    <a:bodyPr/>
                    <a:lstStyle/>
                    <a:p>
                      <a:r>
                        <a:rPr lang="en-US" sz="2000" dirty="0"/>
                        <a:t>Logistic Reg</a:t>
                      </a:r>
                      <a:endParaRPr lang="en-US" sz="2000" dirty="0">
                        <a:latin typeface="Trebuchet MS" panose="020B0603020202020204" pitchFamily="34" charset="0"/>
                        <a:ea typeface="Cambria" panose="02040503050406030204" pitchFamily="18" charset="0"/>
                      </a:endParaRPr>
                    </a:p>
                  </a:txBody>
                  <a:tcPr anchor="ctr"/>
                </a:tc>
                <a:tc>
                  <a:txBody>
                    <a:bodyPr/>
                    <a:lstStyle/>
                    <a:p>
                      <a:r>
                        <a:rPr lang="en-US" sz="2000" dirty="0"/>
                        <a:t>9.9290</a:t>
                      </a:r>
                      <a:endParaRPr lang="en-US" sz="2000" dirty="0">
                        <a:latin typeface="Trebuchet MS" panose="020B0603020202020204" pitchFamily="34" charset="0"/>
                      </a:endParaRPr>
                    </a:p>
                  </a:txBody>
                  <a:tcPr anchor="ctr"/>
                </a:tc>
                <a:tc>
                  <a:txBody>
                    <a:bodyPr/>
                    <a:lstStyle/>
                    <a:p>
                      <a:r>
                        <a:rPr lang="en-US" sz="2000" dirty="0"/>
                        <a:t>10.2584</a:t>
                      </a:r>
                      <a:endParaRPr lang="en-US" sz="2000" dirty="0">
                        <a:latin typeface="Trebuchet MS" panose="020B0603020202020204" pitchFamily="34" charset="0"/>
                      </a:endParaRPr>
                    </a:p>
                  </a:txBody>
                  <a:tcPr anchor="ctr"/>
                </a:tc>
                <a:tc>
                  <a:txBody>
                    <a:bodyPr/>
                    <a:lstStyle/>
                    <a:p>
                      <a:r>
                        <a:rPr lang="en-US" sz="2000" dirty="0"/>
                        <a:t>0.7030</a:t>
                      </a:r>
                      <a:endParaRPr lang="en-US" sz="2000" dirty="0">
                        <a:latin typeface="Trebuchet MS" panose="020B0603020202020204" pitchFamily="34" charset="0"/>
                      </a:endParaRPr>
                    </a:p>
                  </a:txBody>
                  <a:tcPr anchor="ctr"/>
                </a:tc>
                <a:tc>
                  <a:txBody>
                    <a:bodyPr/>
                    <a:lstStyle/>
                    <a:p>
                      <a:r>
                        <a:rPr lang="en-US" sz="2000" dirty="0"/>
                        <a:t>0.70</a:t>
                      </a:r>
                      <a:endParaRPr lang="en-US" sz="2000" dirty="0">
                        <a:latin typeface="Trebuchet MS" panose="020B0603020202020204" pitchFamily="34" charset="0"/>
                      </a:endParaRPr>
                    </a:p>
                  </a:txBody>
                  <a:tcPr anchor="ctr"/>
                </a:tc>
                <a:tc>
                  <a:txBody>
                    <a:bodyPr/>
                    <a:lstStyle/>
                    <a:p>
                      <a:r>
                        <a:rPr lang="en-US" sz="2000" dirty="0"/>
                        <a:t>0.70</a:t>
                      </a:r>
                      <a:endParaRPr lang="en-US" sz="2000" dirty="0">
                        <a:latin typeface="Trebuchet MS" panose="020B0603020202020204" pitchFamily="34" charset="0"/>
                      </a:endParaRPr>
                    </a:p>
                  </a:txBody>
                  <a:tcPr anchor="ctr"/>
                </a:tc>
                <a:extLst>
                  <a:ext uri="{0D108BD9-81ED-4DB2-BD59-A6C34878D82A}">
                    <a16:rowId xmlns:a16="http://schemas.microsoft.com/office/drawing/2014/main" val="2717652041"/>
                  </a:ext>
                </a:extLst>
              </a:tr>
              <a:tr h="476653">
                <a:tc>
                  <a:txBody>
                    <a:bodyPr/>
                    <a:lstStyle/>
                    <a:p>
                      <a:r>
                        <a:rPr lang="en-US" sz="2000" dirty="0"/>
                        <a:t>Naïve Bayes</a:t>
                      </a:r>
                      <a:endParaRPr lang="en-US" sz="2000" dirty="0">
                        <a:latin typeface="Trebuchet MS" panose="020B0603020202020204" pitchFamily="34" charset="0"/>
                        <a:ea typeface="Cambria" panose="02040503050406030204" pitchFamily="18" charset="0"/>
                      </a:endParaRPr>
                    </a:p>
                  </a:txBody>
                  <a:tcPr anchor="ctr"/>
                </a:tc>
                <a:tc>
                  <a:txBody>
                    <a:bodyPr/>
                    <a:lstStyle/>
                    <a:p>
                      <a:r>
                        <a:rPr lang="en-US" sz="2000" dirty="0"/>
                        <a:t>15.6298</a:t>
                      </a:r>
                      <a:endParaRPr lang="en-US" sz="2000" dirty="0">
                        <a:latin typeface="Trebuchet MS" panose="020B0603020202020204" pitchFamily="34" charset="0"/>
                      </a:endParaRPr>
                    </a:p>
                  </a:txBody>
                  <a:tcPr anchor="ctr"/>
                </a:tc>
                <a:tc>
                  <a:txBody>
                    <a:bodyPr/>
                    <a:lstStyle/>
                    <a:p>
                      <a:r>
                        <a:rPr lang="en-US" sz="2000" dirty="0"/>
                        <a:t>15.5872</a:t>
                      </a:r>
                      <a:endParaRPr lang="en-US" sz="2000" dirty="0">
                        <a:latin typeface="Trebuchet MS" panose="020B0603020202020204" pitchFamily="34" charset="0"/>
                      </a:endParaRPr>
                    </a:p>
                  </a:txBody>
                  <a:tcPr anchor="ctr"/>
                </a:tc>
                <a:tc>
                  <a:txBody>
                    <a:bodyPr/>
                    <a:lstStyle/>
                    <a:p>
                      <a:r>
                        <a:rPr lang="en-US" sz="2000" dirty="0"/>
                        <a:t>0.5487</a:t>
                      </a:r>
                      <a:endParaRPr lang="en-US" sz="2000" dirty="0">
                        <a:latin typeface="Trebuchet MS" panose="020B0603020202020204" pitchFamily="34" charset="0"/>
                      </a:endParaRPr>
                    </a:p>
                  </a:txBody>
                  <a:tcPr anchor="ctr"/>
                </a:tc>
                <a:tc>
                  <a:txBody>
                    <a:bodyPr/>
                    <a:lstStyle/>
                    <a:p>
                      <a:r>
                        <a:rPr lang="en-US" sz="2000" dirty="0"/>
                        <a:t>0.56</a:t>
                      </a:r>
                      <a:endParaRPr lang="en-US" sz="2000" dirty="0">
                        <a:latin typeface="Trebuchet MS" panose="020B0603020202020204" pitchFamily="34" charset="0"/>
                      </a:endParaRPr>
                    </a:p>
                  </a:txBody>
                  <a:tcPr anchor="ctr"/>
                </a:tc>
                <a:tc>
                  <a:txBody>
                    <a:bodyPr/>
                    <a:lstStyle/>
                    <a:p>
                      <a:r>
                        <a:rPr lang="en-US" sz="2000" dirty="0"/>
                        <a:t>0.55</a:t>
                      </a:r>
                      <a:endParaRPr lang="en-US" sz="2000" dirty="0">
                        <a:latin typeface="Trebuchet MS" panose="020B0603020202020204" pitchFamily="34" charset="0"/>
                      </a:endParaRPr>
                    </a:p>
                  </a:txBody>
                  <a:tcPr anchor="ctr"/>
                </a:tc>
                <a:extLst>
                  <a:ext uri="{0D108BD9-81ED-4DB2-BD59-A6C34878D82A}">
                    <a16:rowId xmlns:a16="http://schemas.microsoft.com/office/drawing/2014/main" val="2813184277"/>
                  </a:ext>
                </a:extLst>
              </a:tr>
              <a:tr h="476653">
                <a:tc>
                  <a:txBody>
                    <a:bodyPr/>
                    <a:lstStyle/>
                    <a:p>
                      <a:r>
                        <a:rPr lang="en-US" sz="2000" dirty="0"/>
                        <a:t>MLP</a:t>
                      </a:r>
                      <a:endParaRPr lang="en-US" sz="2000" dirty="0">
                        <a:latin typeface="Trebuchet MS" panose="020B0603020202020204" pitchFamily="34" charset="0"/>
                        <a:ea typeface="Cambria" panose="02040503050406030204" pitchFamily="18" charset="0"/>
                      </a:endParaRPr>
                    </a:p>
                  </a:txBody>
                  <a:tcPr anchor="ctr"/>
                </a:tc>
                <a:tc>
                  <a:txBody>
                    <a:bodyPr/>
                    <a:lstStyle/>
                    <a:p>
                      <a:endParaRPr lang="en-US" sz="2000" dirty="0">
                        <a:latin typeface="Trebuchet MS" panose="020B0603020202020204" pitchFamily="34" charset="0"/>
                      </a:endParaRPr>
                    </a:p>
                  </a:txBody>
                  <a:tcPr anchor="ctr"/>
                </a:tc>
                <a:tc>
                  <a:txBody>
                    <a:bodyPr/>
                    <a:lstStyle/>
                    <a:p>
                      <a:endParaRPr lang="en-US" sz="2000" dirty="0">
                        <a:latin typeface="Trebuchet MS" panose="020B0603020202020204" pitchFamily="34" charset="0"/>
                      </a:endParaRPr>
                    </a:p>
                  </a:txBody>
                  <a:tcPr anchor="ctr"/>
                </a:tc>
                <a:tc>
                  <a:txBody>
                    <a:bodyPr/>
                    <a:lstStyle/>
                    <a:p>
                      <a:endParaRPr lang="en-US" sz="2000" dirty="0">
                        <a:latin typeface="Trebuchet MS" panose="020B0603020202020204" pitchFamily="34" charset="0"/>
                      </a:endParaRPr>
                    </a:p>
                  </a:txBody>
                  <a:tcPr anchor="ctr"/>
                </a:tc>
                <a:tc>
                  <a:txBody>
                    <a:bodyPr/>
                    <a:lstStyle/>
                    <a:p>
                      <a:endParaRPr lang="en-US" sz="2000" dirty="0">
                        <a:latin typeface="Trebuchet MS" panose="020B0603020202020204" pitchFamily="34" charset="0"/>
                      </a:endParaRPr>
                    </a:p>
                  </a:txBody>
                  <a:tcPr anchor="ctr"/>
                </a:tc>
                <a:tc>
                  <a:txBody>
                    <a:bodyPr/>
                    <a:lstStyle/>
                    <a:p>
                      <a:endParaRPr lang="en-US" sz="2000" dirty="0">
                        <a:latin typeface="Trebuchet MS" panose="020B0603020202020204" pitchFamily="34" charset="0"/>
                      </a:endParaRPr>
                    </a:p>
                  </a:txBody>
                  <a:tcPr anchor="ctr"/>
                </a:tc>
                <a:extLst>
                  <a:ext uri="{0D108BD9-81ED-4DB2-BD59-A6C34878D82A}">
                    <a16:rowId xmlns:a16="http://schemas.microsoft.com/office/drawing/2014/main" val="3882929217"/>
                  </a:ext>
                </a:extLst>
              </a:tr>
              <a:tr h="476653">
                <a:tc>
                  <a:txBody>
                    <a:bodyPr/>
                    <a:lstStyle/>
                    <a:p>
                      <a:r>
                        <a:rPr lang="en-US" sz="2000" dirty="0"/>
                        <a:t>CNN</a:t>
                      </a:r>
                      <a:endParaRPr lang="en-US" sz="2000" dirty="0">
                        <a:latin typeface="Trebuchet MS" panose="020B0603020202020204" pitchFamily="34" charset="0"/>
                        <a:ea typeface="Cambria" panose="02040503050406030204" pitchFamily="18" charset="0"/>
                      </a:endParaRPr>
                    </a:p>
                  </a:txBody>
                  <a:tcPr anchor="ctr"/>
                </a:tc>
                <a:tc>
                  <a:txBody>
                    <a:bodyPr/>
                    <a:lstStyle/>
                    <a:p>
                      <a:endParaRPr lang="en-US" sz="2000" dirty="0">
                        <a:latin typeface="Trebuchet MS" panose="020B0603020202020204" pitchFamily="34" charset="0"/>
                      </a:endParaRPr>
                    </a:p>
                  </a:txBody>
                  <a:tcPr anchor="ctr"/>
                </a:tc>
                <a:tc>
                  <a:txBody>
                    <a:bodyPr/>
                    <a:lstStyle/>
                    <a:p>
                      <a:endParaRPr lang="en-US" sz="2000" dirty="0">
                        <a:latin typeface="Trebuchet MS" panose="020B0603020202020204" pitchFamily="34" charset="0"/>
                      </a:endParaRPr>
                    </a:p>
                  </a:txBody>
                  <a:tcPr anchor="ctr"/>
                </a:tc>
                <a:tc>
                  <a:txBody>
                    <a:bodyPr/>
                    <a:lstStyle/>
                    <a:p>
                      <a:endParaRPr lang="en-US" sz="2000" dirty="0">
                        <a:latin typeface="Trebuchet MS" panose="020B0603020202020204" pitchFamily="34" charset="0"/>
                      </a:endParaRPr>
                    </a:p>
                  </a:txBody>
                  <a:tcPr anchor="ctr"/>
                </a:tc>
                <a:tc>
                  <a:txBody>
                    <a:bodyPr/>
                    <a:lstStyle/>
                    <a:p>
                      <a:endParaRPr lang="en-US" sz="2000">
                        <a:latin typeface="Trebuchet MS" panose="020B0603020202020204" pitchFamily="34" charset="0"/>
                      </a:endParaRPr>
                    </a:p>
                  </a:txBody>
                  <a:tcPr anchor="ctr"/>
                </a:tc>
                <a:tc>
                  <a:txBody>
                    <a:bodyPr/>
                    <a:lstStyle/>
                    <a:p>
                      <a:endParaRPr lang="en-US" sz="2000" dirty="0">
                        <a:latin typeface="Trebuchet MS" panose="020B0603020202020204" pitchFamily="34" charset="0"/>
                      </a:endParaRPr>
                    </a:p>
                  </a:txBody>
                  <a:tcPr anchor="ctr"/>
                </a:tc>
                <a:extLst>
                  <a:ext uri="{0D108BD9-81ED-4DB2-BD59-A6C34878D82A}">
                    <a16:rowId xmlns:a16="http://schemas.microsoft.com/office/drawing/2014/main" val="2873922378"/>
                  </a:ext>
                </a:extLst>
              </a:tr>
            </a:tbl>
          </a:graphicData>
        </a:graphic>
      </p:graphicFrame>
      <p:sp>
        <p:nvSpPr>
          <p:cNvPr id="35" name="Text Placeholder 298">
            <a:extLst>
              <a:ext uri="{FF2B5EF4-FFF2-40B4-BE49-F238E27FC236}">
                <a16:creationId xmlns:a16="http://schemas.microsoft.com/office/drawing/2014/main" id="{48791EEF-6116-41C9-B1A5-9675EC9118D6}"/>
              </a:ext>
            </a:extLst>
          </p:cNvPr>
          <p:cNvSpPr txBox="1">
            <a:spLocks/>
          </p:cNvSpPr>
          <p:nvPr/>
        </p:nvSpPr>
        <p:spPr>
          <a:xfrm>
            <a:off x="20671690" y="10442026"/>
            <a:ext cx="6279386" cy="879348"/>
          </a:xfrm>
          <a:prstGeom prst="rect">
            <a:avLst/>
          </a:prstGeom>
        </p:spPr>
        <p:txBody>
          <a:bodyPr wrap="square" lIns="130622" tIns="130622" rIns="130622" bIns="130622">
            <a:spAutoFit/>
          </a:bodyPr>
          <a:lstStyle>
            <a:lvl1pPr marL="0" indent="0" algn="l" defTabSz="2388565" rtl="0" eaLnBrk="1" latinLnBrk="0" hangingPunct="1">
              <a:spcBef>
                <a:spcPct val="20000"/>
              </a:spcBef>
              <a:buFont typeface="Arial" pitchFamily="34" charset="0"/>
              <a:buNone/>
              <a:defRPr sz="114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08629" indent="-311011"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2pPr>
            <a:lvl3pPr marL="1119640" indent="-311011"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3pPr>
            <a:lvl4pPr marL="1461752" indent="-342113"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4pPr>
            <a:lvl5pPr marL="1710561" indent="-248809" algn="l" defTabSz="2388565" rtl="0" eaLnBrk="1" latinLnBrk="0" hangingPunct="1">
              <a:spcBef>
                <a:spcPct val="20000"/>
              </a:spcBef>
              <a:buFont typeface="Arial" pitchFamily="34" charset="0"/>
              <a:buChar char="»"/>
              <a:defRPr sz="1333" kern="1200">
                <a:solidFill>
                  <a:schemeClr val="tx1"/>
                </a:solidFill>
                <a:latin typeface="Trebuchet MS" pitchFamily="34" charset="0"/>
                <a:ea typeface="+mn-ea"/>
                <a:cs typeface="+mn-cs"/>
              </a:defRPr>
            </a:lvl5pPr>
            <a:lvl6pPr marL="6568554"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6pPr>
            <a:lvl7pPr marL="7762836"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7pPr>
            <a:lvl8pPr marL="8957119"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8pPr>
            <a:lvl9pPr marL="10151401" indent="-597141" algn="l" defTabSz="2388565" rtl="0" eaLnBrk="1" latinLnBrk="0" hangingPunct="1">
              <a:spcBef>
                <a:spcPct val="20000"/>
              </a:spcBef>
              <a:buFont typeface="Arial" pitchFamily="34" charset="0"/>
              <a:buChar char="•"/>
              <a:defRPr sz="5238" kern="1200">
                <a:solidFill>
                  <a:schemeClr val="tx1"/>
                </a:solidFill>
                <a:latin typeface="+mn-lt"/>
                <a:ea typeface="+mn-ea"/>
                <a:cs typeface="+mn-cs"/>
              </a:defRPr>
            </a:lvl9pPr>
          </a:lstStyle>
          <a:p>
            <a:pPr algn="just"/>
            <a:r>
              <a:rPr lang="en-US" sz="2000" dirty="0">
                <a:solidFill>
                  <a:schemeClr val="tx1"/>
                </a:solidFill>
                <a:latin typeface="Cambria" panose="02040503050406030204" pitchFamily="18" charset="0"/>
                <a:ea typeface="Cambria" panose="02040503050406030204" pitchFamily="18" charset="0"/>
              </a:rPr>
              <a:t>Note: All methods were implemented using </a:t>
            </a:r>
            <a:r>
              <a:rPr lang="en-US" sz="2000" dirty="0" err="1">
                <a:solidFill>
                  <a:schemeClr val="tx1"/>
                </a:solidFill>
                <a:latin typeface="Cambria" panose="02040503050406030204" pitchFamily="18" charset="0"/>
                <a:ea typeface="Cambria" panose="02040503050406030204" pitchFamily="18" charset="0"/>
              </a:rPr>
              <a:t>Scikit</a:t>
            </a:r>
            <a:r>
              <a:rPr lang="en-US" sz="2000" dirty="0">
                <a:solidFill>
                  <a:schemeClr val="tx1"/>
                </a:solidFill>
                <a:latin typeface="Cambria" panose="02040503050406030204" pitchFamily="18" charset="0"/>
                <a:ea typeface="Cambria" panose="02040503050406030204" pitchFamily="18" charset="0"/>
              </a:rPr>
              <a:t>-learn</a:t>
            </a:r>
            <a:r>
              <a:rPr lang="en-US" sz="2000" baseline="30000" dirty="0">
                <a:solidFill>
                  <a:schemeClr val="tx1"/>
                </a:solidFill>
                <a:latin typeface="Cambria" panose="02040503050406030204" pitchFamily="18" charset="0"/>
                <a:ea typeface="Cambria" panose="02040503050406030204" pitchFamily="18" charset="0"/>
              </a:rPr>
              <a:t>[2]</a:t>
            </a:r>
            <a:r>
              <a:rPr lang="en-US" sz="2000" dirty="0">
                <a:solidFill>
                  <a:schemeClr val="tx1"/>
                </a:solidFill>
                <a:latin typeface="Cambria" panose="02040503050406030204" pitchFamily="18" charset="0"/>
                <a:ea typeface="Cambria" panose="02040503050406030204" pitchFamily="18" charset="0"/>
              </a:rPr>
              <a:t> and </a:t>
            </a:r>
            <a:r>
              <a:rPr lang="en-US" sz="2000" dirty="0" err="1">
                <a:solidFill>
                  <a:schemeClr val="tx1"/>
                </a:solidFill>
                <a:latin typeface="Cambria" panose="02040503050406030204" pitchFamily="18" charset="0"/>
                <a:ea typeface="Cambria" panose="02040503050406030204" pitchFamily="18" charset="0"/>
              </a:rPr>
              <a:t>Keras</a:t>
            </a:r>
            <a:r>
              <a:rPr lang="en-US" sz="2000" baseline="30000" dirty="0">
                <a:solidFill>
                  <a:schemeClr val="tx1"/>
                </a:solidFill>
                <a:latin typeface="Cambria" panose="02040503050406030204" pitchFamily="18" charset="0"/>
                <a:ea typeface="Cambria" panose="02040503050406030204" pitchFamily="18" charset="0"/>
              </a:rPr>
              <a:t>[3]</a:t>
            </a:r>
            <a:r>
              <a:rPr lang="en-US" sz="2000" dirty="0">
                <a:solidFill>
                  <a:schemeClr val="tx1"/>
                </a:solidFill>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3968967666"/>
      </p:ext>
    </p:extLst>
  </p:cSld>
  <p:clrMapOvr>
    <a:masterClrMapping/>
  </p:clrMapOvr>
</p:sld>
</file>

<file path=ppt/theme/theme1.xml><?xml version="1.0" encoding="utf-8"?>
<a:theme xmlns:a="http://schemas.openxmlformats.org/drawingml/2006/main" name="PosterPresentations.com-42x60-Templat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Custom 6">
      <a:dk1>
        <a:srgbClr val="000000"/>
      </a:dk1>
      <a:lt1>
        <a:sysClr val="window" lastClr="FFFFFF"/>
      </a:lt1>
      <a:dk2>
        <a:srgbClr val="000000"/>
      </a:dk2>
      <a:lt2>
        <a:srgbClr val="FFFFFF"/>
      </a:lt2>
      <a:accent1>
        <a:srgbClr val="000000"/>
      </a:accent1>
      <a:accent2>
        <a:srgbClr val="8C1515"/>
      </a:accent2>
      <a:accent3>
        <a:srgbClr val="8C1515"/>
      </a:accent3>
      <a:accent4>
        <a:srgbClr val="8C1515"/>
      </a:accent4>
      <a:accent5>
        <a:srgbClr val="8C1515"/>
      </a:accent5>
      <a:accent6>
        <a:srgbClr val="8C1515"/>
      </a:accent6>
      <a:hlink>
        <a:srgbClr val="8C1515"/>
      </a:hlink>
      <a:folHlink>
        <a:srgbClr val="8C15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PosterPresentations.com-42x60-Template</Template>
  <TotalTime>301</TotalTime>
  <Words>762</Words>
  <Application>Microsoft Office PowerPoint</Application>
  <PresentationFormat>Custom</PresentationFormat>
  <Paragraphs>72</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Calibri</vt:lpstr>
      <vt:lpstr>Cambria</vt:lpstr>
      <vt:lpstr>Times New Roman</vt:lpstr>
      <vt:lpstr>Trebuchet MS</vt:lpstr>
      <vt:lpstr>PosterPresentations.com-42x60-Template</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Apu Dutta</cp:lastModifiedBy>
  <cp:revision>44</cp:revision>
  <dcterms:created xsi:type="dcterms:W3CDTF">2012-02-07T00:08:52Z</dcterms:created>
  <dcterms:modified xsi:type="dcterms:W3CDTF">2019-06-01T01:20:16Z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apdutta@microsoft.com</vt:lpwstr>
  </property>
  <property fmtid="{D5CDD505-2E9C-101B-9397-08002B2CF9AE}" pid="5" name="MSIP_Label_f42aa342-8706-4288-bd11-ebb85995028c_SetDate">
    <vt:lpwstr>2019-05-30T17:12:48.2827112Z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184ab7c3-ccb6-4fd4-ac7c-8bf146fec9eb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