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E03C94D-821C-4C34-BAA4-83068324737E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30/06/2020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A6CF0E-BB3C-4EF2-876C-57857786DE1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" descr=""/>
          <p:cNvPicPr/>
          <p:nvPr/>
        </p:nvPicPr>
        <p:blipFill>
          <a:blip r:embed="rId1"/>
          <a:srcRect l="18229" t="25739" r="17378" b="40288"/>
          <a:stretch/>
        </p:blipFill>
        <p:spPr>
          <a:xfrm>
            <a:off x="504000" y="216000"/>
            <a:ext cx="4997880" cy="2232000"/>
          </a:xfrm>
          <a:prstGeom prst="rect">
            <a:avLst/>
          </a:prstGeom>
          <a:ln>
            <a:noFill/>
          </a:ln>
        </p:spPr>
      </p:pic>
      <p:pic>
        <p:nvPicPr>
          <p:cNvPr id="41" name="Image 5" descr=""/>
          <p:cNvPicPr/>
          <p:nvPr/>
        </p:nvPicPr>
        <p:blipFill>
          <a:blip r:embed="rId2"/>
          <a:srcRect l="19895" t="25971" r="19143" b="41333"/>
          <a:stretch/>
        </p:blipFill>
        <p:spPr>
          <a:xfrm>
            <a:off x="6408000" y="121680"/>
            <a:ext cx="5281920" cy="2398320"/>
          </a:xfrm>
          <a:prstGeom prst="rect">
            <a:avLst/>
          </a:prstGeom>
          <a:ln>
            <a:noFill/>
          </a:ln>
        </p:spPr>
      </p:pic>
      <p:pic>
        <p:nvPicPr>
          <p:cNvPr id="42" name="Image 6" descr=""/>
          <p:cNvPicPr/>
          <p:nvPr/>
        </p:nvPicPr>
        <p:blipFill>
          <a:blip r:embed="rId3"/>
          <a:srcRect l="0" t="38842" r="0" b="21043"/>
          <a:stretch/>
        </p:blipFill>
        <p:spPr>
          <a:xfrm>
            <a:off x="128880" y="2620080"/>
            <a:ext cx="11366640" cy="385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LibreOffice/6.4.3.2$Linux_X86_64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2020-06-26T13:58:05Z</dcterms:created>
  <dc:creator>Pascal Bernard</dc:creator>
  <dc:description/>
  <dc:language>fr-FR</dc:language>
  <cp:lastModifiedBy/>
  <dcterms:modified xsi:type="dcterms:W3CDTF">2020-06-30T19:47:28Z</dcterms:modified>
  <cp:revision>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